
<file path=[Content_Types].xml><?xml version="1.0" encoding="utf-8"?>
<Types xmlns="http://schemas.openxmlformats.org/package/2006/content-types">
  <Default Extension="bin" ContentType="image/x-emf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3" r:id="rId12"/>
  </p:sldMasterIdLst>
  <p:notesMasterIdLst>
    <p:notesMasterId r:id="rId18"/>
  </p:notesMasterIdLst>
  <p:sldIdLst>
    <p:sldId id="257" r:id="rId13"/>
    <p:sldId id="272" r:id="rId14"/>
    <p:sldId id="275" r:id="rId15"/>
    <p:sldId id="276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C7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2" autoAdjust="0"/>
  </p:normalViewPr>
  <p:slideViewPr>
    <p:cSldViewPr snapToGrid="0" showGuides="1">
      <p:cViewPr varScale="1">
        <p:scale>
          <a:sx n="137" d="100"/>
          <a:sy n="137" d="100"/>
        </p:scale>
        <p:origin x="174" y="612"/>
      </p:cViewPr>
      <p:guideLst>
        <p:guide orient="horz" pos="64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1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slide" Target="slides/slide5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5" Type="http://schemas.openxmlformats.org/officeDocument/2006/relationships/customXml" Target="../customXml/item5.xml"/><Relationship Id="rId15" Type="http://schemas.openxmlformats.org/officeDocument/2006/relationships/slide" Target="slides/slide3.xml"/><Relationship Id="rId10" Type="http://schemas.openxmlformats.org/officeDocument/2006/relationships/customXml" Target="../customXml/item10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29/01/2025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ort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ckground">
            <a:extLst>
              <a:ext uri="{FF2B5EF4-FFF2-40B4-BE49-F238E27FC236}">
                <a16:creationId xmlns:a16="http://schemas.microsoft.com/office/drawing/2014/main" id="{BBCAF46D-9983-4AEE-9B8A-24654CDEDDB0}"/>
              </a:ext>
            </a:extLst>
          </p:cNvPr>
          <p:cNvSpPr/>
          <p:nvPr/>
        </p:nvSpPr>
        <p:spPr>
          <a:xfrm>
            <a:off x="0" y="0"/>
            <a:ext cx="121896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a-DK" sz="1600" dirty="0" err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7" name="Logo black">
            <a:extLst>
              <a:ext uri="{FF2B5EF4-FFF2-40B4-BE49-F238E27FC236}">
                <a16:creationId xmlns:a16="http://schemas.microsoft.com/office/drawing/2014/main" id="{E6E48129-FB3C-4F39-A5A1-63313B41D3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D4E1389B-CA3B-4709-956D-F396D960B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8A94F1C1-AE36-4BBA-B958-8FC614A9472A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pic>
        <p:nvPicPr>
          <p:cNvPr id="9" name="Logo black">
            <a:extLst>
              <a:ext uri="{FF2B5EF4-FFF2-40B4-BE49-F238E27FC236}">
                <a16:creationId xmlns:a16="http://schemas.microsoft.com/office/drawing/2014/main" id="{0ED8BC36-B577-26BE-E8AB-D6386371AC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200" y="6296400"/>
            <a:ext cx="786874" cy="212400"/>
          </a:xfrm>
          <a:prstGeom prst="rect">
            <a:avLst/>
          </a:prstGeom>
        </p:spPr>
      </p:pic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BE7A1B66-F625-FDDB-C3D9-E49C240D4359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17" name="Rectangle 12" descr="{&quot;templafy&quot;:{&quot;id&quot;:&quot;bc38619d-c2e2-4a88-8243-0589228e5727&quot;}}">
            <a:extLst>
              <a:ext uri="{FF2B5EF4-FFF2-40B4-BE49-F238E27FC236}">
                <a16:creationId xmlns:a16="http://schemas.microsoft.com/office/drawing/2014/main" id="{68DC1F35-862E-E2DC-03EA-20B788814B41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bg1"/>
              </a:solidFill>
            </a:endParaRP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2B46EFE7-9915-7860-9FCC-0BD439F69CB5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91394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llede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300" cy="6858000"/>
          </a:xfrm>
          <a:solidFill>
            <a:schemeClr val="bg1"/>
          </a:solidFill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6692401" y="1076109"/>
            <a:ext cx="4680000" cy="1822734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overskrift, maksimalt 3 linjer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692400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0" name="Logo black">
            <a:extLst>
              <a:ext uri="{FF2B5EF4-FFF2-40B4-BE49-F238E27FC236}">
                <a16:creationId xmlns:a16="http://schemas.microsoft.com/office/drawing/2014/main" id="{1421C492-A651-4EE4-BB8B-C6886E7B5C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30" name="Date Placeholder 14">
            <a:extLst>
              <a:ext uri="{FF2B5EF4-FFF2-40B4-BE49-F238E27FC236}">
                <a16:creationId xmlns:a16="http://schemas.microsoft.com/office/drawing/2014/main" id="{2C4B35A0-F8F7-420F-9E06-CC0AAAA0B84F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pic>
        <p:nvPicPr>
          <p:cNvPr id="14" name="Logo black">
            <a:extLst>
              <a:ext uri="{FF2B5EF4-FFF2-40B4-BE49-F238E27FC236}">
                <a16:creationId xmlns:a16="http://schemas.microsoft.com/office/drawing/2014/main" id="{54810BE8-0056-B934-3B73-6F7C88E8FD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2400" y="6294893"/>
            <a:ext cx="784800" cy="211840"/>
          </a:xfrm>
          <a:prstGeom prst="rect">
            <a:avLst/>
          </a:prstGeom>
        </p:spPr>
      </p:pic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6DCEF6B8-A3E2-5AB8-A83D-9167158BC775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17" name="Rectangle 12" descr="{&quot;templafy&quot;:{&quot;id&quot;:&quot;9a90e810-3e26-4e42-927a-6454770bea52&quot;}}">
            <a:extLst>
              <a:ext uri="{FF2B5EF4-FFF2-40B4-BE49-F238E27FC236}">
                <a16:creationId xmlns:a16="http://schemas.microsoft.com/office/drawing/2014/main" id="{F8211E73-6A96-70B2-3271-81CE8B599C5A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CA5063A4-8DAA-DF95-B099-AF0695E4FE0B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941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llede og tekst (CV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title" hasCustomPrompt="1"/>
          </p:nvPr>
        </p:nvSpPr>
        <p:spPr>
          <a:xfrm>
            <a:off x="6710399" y="1700213"/>
            <a:ext cx="4677070" cy="1436392"/>
          </a:xfrm>
        </p:spPr>
        <p:txBody>
          <a:bodyPr/>
          <a:lstStyle>
            <a:lvl1pPr>
              <a:defRPr sz="4800"/>
            </a:lvl1pPr>
          </a:lstStyle>
          <a:p>
            <a:r>
              <a:rPr lang="da-DK" dirty="0"/>
              <a:t>Overskrift i </a:t>
            </a:r>
            <a:r>
              <a:rPr lang="da-DK" dirty="0" err="1"/>
              <a:t>maks</a:t>
            </a:r>
            <a:r>
              <a:rPr lang="da-DK" dirty="0"/>
              <a:t> 2 linjer</a:t>
            </a:r>
            <a:endParaRPr lang="da-DK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FAAEFF0-FCE4-48D6-A0D1-A458F3CD3E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F21E6D3-406B-4DA0-9B5A-6A2F208BAF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10399" y="452437"/>
            <a:ext cx="4659277" cy="790493"/>
          </a:xfrm>
        </p:spPr>
        <p:txBody>
          <a:bodyPr anchor="b" anchorCtr="0"/>
          <a:lstStyle>
            <a:lvl1pPr marL="0" indent="0">
              <a:buFont typeface="Arial" panose="020B0604020202020204" pitchFamily="34" charset="0"/>
              <a:buNone/>
              <a:defRPr/>
            </a:lvl1pPr>
          </a:lstStyle>
          <a:p>
            <a:pPr lvl="0"/>
            <a:r>
              <a:rPr lang="da-DK" dirty="0"/>
              <a:t>Klik for at indsætte tekst (f.eks. job titel)</a:t>
            </a:r>
            <a:endParaRPr lang="da-DK"/>
          </a:p>
        </p:txBody>
      </p:sp>
      <p:sp>
        <p:nvSpPr>
          <p:cNvPr id="10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411163" y="1016000"/>
            <a:ext cx="4043879" cy="4804038"/>
          </a:xfrm>
          <a:noFill/>
        </p:spPr>
        <p:txBody>
          <a:bodyPr/>
          <a:lstStyle>
            <a:lvl1pPr marL="0" indent="0" algn="ctr">
              <a:buNone/>
              <a:defRPr sz="11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4AC2696B-BD55-4932-A36E-BCC4318F22B0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91D0A-163E-46D9-B4AE-DA2791457328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A9685AE-678B-466E-B97B-590BC795CFD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16CDF92D-C78F-4CBE-853B-4E3CD39D2A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DCF3C161-2674-A570-59C7-58B50E24D09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pic>
        <p:nvPicPr>
          <p:cNvPr id="17" name="Logo black">
            <a:extLst>
              <a:ext uri="{FF2B5EF4-FFF2-40B4-BE49-F238E27FC236}">
                <a16:creationId xmlns:a16="http://schemas.microsoft.com/office/drawing/2014/main" id="{C67574D4-E8FF-84D9-961A-6F713059FA5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23" name="TextBox 9">
            <a:extLst>
              <a:ext uri="{FF2B5EF4-FFF2-40B4-BE49-F238E27FC236}">
                <a16:creationId xmlns:a16="http://schemas.microsoft.com/office/drawing/2014/main" id="{D99C4AF5-2E43-20C7-4F2D-1A72F864A331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33735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360EC57D-D72D-43A3-90BC-3ACC9F8BC9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36B2A848-B2AD-472A-AC10-0002D162D52D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7D6F82-73FC-4F13-BFEC-9200E77E152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73A00A9D-7213-5D3D-AFCA-2F7A4C0661DB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68217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re iko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FA71C01-3350-42F9-9392-0F3379095A9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932902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0A09C85-3CCC-44AB-A808-AA96845B128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932902" y="2733129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1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/>
              <a:t>Klik for at 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F35B7FD-E0E2-4581-BAC7-8858E530AF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934000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2C92166-E723-47D5-9A87-3354EB28C4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32112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252000" indent="0">
              <a:buNone/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AE23DA26-37CC-4CA7-8253-FD9AB459D2E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474740" y="1700213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  <a:lvl2pPr marL="252000" indent="0">
              <a:buNone/>
              <a:defRPr sz="1000"/>
            </a:lvl2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2682726-03AB-4490-8664-993881FA0BB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459663" y="273240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</a:p>
          <a:p>
            <a:pPr lvl="2"/>
            <a:endParaRPr lang="da-DK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62625AB-198B-4F37-9382-C78FD9118D5A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459663" y="4012975"/>
            <a:ext cx="936000" cy="936000"/>
          </a:xfrm>
        </p:spPr>
        <p:txBody>
          <a:bodyPr wrap="none"/>
          <a:lstStyle>
            <a:lvl1pPr marL="0" indent="0">
              <a:buNone/>
              <a:defRPr sz="1000"/>
            </a:lvl1pPr>
          </a:lstStyle>
          <a:p>
            <a:pPr lvl="0"/>
            <a:r>
              <a:rPr lang="da-DK" dirty="0"/>
              <a:t>Indsæt logo: Vælg pladsholderen, indsæt logo via Templafy/Billeder</a:t>
            </a:r>
            <a:endParaRPr lang="da-DK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8AE7F93-F2C6-4199-8D16-CFB4D977F6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73948" y="5093240"/>
            <a:ext cx="3564000" cy="756000"/>
          </a:xfrm>
        </p:spPr>
        <p:txBody>
          <a:bodyPr/>
          <a:lstStyle>
            <a:lvl1pPr marL="0" indent="0">
              <a:buFont typeface="Arial" panose="020B0604020202020204" pitchFamily="34" charset="0"/>
              <a:buChar char="​"/>
              <a:defRPr sz="2000" b="1"/>
            </a:lvl1pPr>
            <a:lvl2pPr marL="252000">
              <a:defRPr/>
            </a:lvl2pPr>
            <a:lvl3pPr marL="504000">
              <a:defRPr/>
            </a:lvl3pPr>
          </a:lstStyle>
          <a:p>
            <a:pPr lvl="0"/>
            <a:r>
              <a:rPr lang="da-DK" dirty="0"/>
              <a:t>Klik for at </a:t>
            </a:r>
            <a:r>
              <a:rPr lang="da-DK"/>
              <a:t>tilføje overskrift</a:t>
            </a:r>
          </a:p>
          <a:p>
            <a:pPr lvl="1"/>
            <a:r>
              <a:rPr lang="da-DK"/>
              <a:t>Second level</a:t>
            </a:r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33E6A-A4F4-491B-846E-1DACC83D9BB7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8E8B2-EC82-4BE1-85C6-8F272596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577170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6F8A6A9-890A-4EA2-8FA4-EA834B1A12F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05F52FC-7E26-46C0-8E8B-4445D500B9C7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1B1D99-4B52-4731-AEC4-C722464A7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B452C39-88DE-4155-8ED8-643714B1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6" name="Date Placeholder 14">
            <a:extLst>
              <a:ext uri="{FF2B5EF4-FFF2-40B4-BE49-F238E27FC236}">
                <a16:creationId xmlns:a16="http://schemas.microsoft.com/office/drawing/2014/main" id="{A30967DE-2972-4D89-E092-4DEECF158BA3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04722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vid 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9384" y="1760373"/>
            <a:ext cx="10069011" cy="4070408"/>
          </a:xfrm>
        </p:spPr>
        <p:txBody>
          <a:bodyPr anchor="t" anchorCtr="0"/>
          <a:lstStyle>
            <a:lvl1pPr algn="l">
              <a:lnSpc>
                <a:spcPct val="90000"/>
              </a:lnSpc>
              <a:defRPr sz="9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5161ABAB-6DB4-433A-ACC8-A0EC0AACA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14" name="Date Placeholder 14">
            <a:extLst>
              <a:ext uri="{FF2B5EF4-FFF2-40B4-BE49-F238E27FC236}">
                <a16:creationId xmlns:a16="http://schemas.microsoft.com/office/drawing/2014/main" id="{BC3A8B03-9EA5-416E-BD54-B87E6C4A6781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5" name="Date Placeholder 14">
            <a:extLst>
              <a:ext uri="{FF2B5EF4-FFF2-40B4-BE49-F238E27FC236}">
                <a16:creationId xmlns:a16="http://schemas.microsoft.com/office/drawing/2014/main" id="{9A7AFB7C-7952-9A29-30B0-EEB3ABEAFE9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71445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AC5FF5C-5A1F-4EF8-85A8-E1370E4FA7C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pic>
        <p:nvPicPr>
          <p:cNvPr id="13" name="Logo black">
            <a:extLst>
              <a:ext uri="{FF2B5EF4-FFF2-40B4-BE49-F238E27FC236}">
                <a16:creationId xmlns:a16="http://schemas.microsoft.com/office/drawing/2014/main" id="{8790A71A-B09B-4B5F-9D31-846A17201C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7" name="Date Placeholder 14">
            <a:extLst>
              <a:ext uri="{FF2B5EF4-FFF2-40B4-BE49-F238E27FC236}">
                <a16:creationId xmlns:a16="http://schemas.microsoft.com/office/drawing/2014/main" id="{D63CFED0-47FC-4852-81C1-6B705FD6417D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pic>
        <p:nvPicPr>
          <p:cNvPr id="10" name="Logo black">
            <a:extLst>
              <a:ext uri="{FF2B5EF4-FFF2-40B4-BE49-F238E27FC236}">
                <a16:creationId xmlns:a16="http://schemas.microsoft.com/office/drawing/2014/main" id="{379A13EB-9E26-5940-506E-83EA2C2C3B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46B8B693-1011-4CB7-8C2A-F9570E0FBBBC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16" name="Rectangle 11" descr="{&quot;templafy&quot;:{&quot;id&quot;:&quot;cf462d99-8273-47e2-bd82-1eb9550e164e&quot;}}">
            <a:extLst>
              <a:ext uri="{FF2B5EF4-FFF2-40B4-BE49-F238E27FC236}">
                <a16:creationId xmlns:a16="http://schemas.microsoft.com/office/drawing/2014/main" id="{FDA88BBF-9C13-F084-FCD6-49B8E87EFFE5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  <p:sp>
        <p:nvSpPr>
          <p:cNvPr id="18" name="TextBox 9">
            <a:extLst>
              <a:ext uri="{FF2B5EF4-FFF2-40B4-BE49-F238E27FC236}">
                <a16:creationId xmlns:a16="http://schemas.microsoft.com/office/drawing/2014/main" id="{8F417A81-8CE1-67FD-14B6-47B4C1C0086A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50421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reak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A915360E-F247-49FB-821B-5399F132647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415848" y="1000443"/>
            <a:ext cx="4951428" cy="4841557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  <a:endParaRPr lang="da-DK"/>
          </a:p>
        </p:txBody>
      </p:sp>
      <p:sp>
        <p:nvSpPr>
          <p:cNvPr id="7" name="Date Placeholder 14">
            <a:extLst>
              <a:ext uri="{FF2B5EF4-FFF2-40B4-BE49-F238E27FC236}">
                <a16:creationId xmlns:a16="http://schemas.microsoft.com/office/drawing/2014/main" id="{FB068F22-0263-44BB-8333-C5643293F3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2D08A2CA-4B19-4B39-B540-F97244C446A4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9" name="Date Placeholder 14">
            <a:extLst>
              <a:ext uri="{FF2B5EF4-FFF2-40B4-BE49-F238E27FC236}">
                <a16:creationId xmlns:a16="http://schemas.microsoft.com/office/drawing/2014/main" id="{69000381-7908-86E6-BE2A-0A71056DEED2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8140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4697" y="1700212"/>
            <a:ext cx="5367600" cy="4141787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9D41ADC-5992-4476-8E55-8A709AA1B4B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73356" y="1700212"/>
            <a:ext cx="4693920" cy="41417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0" name="Date Placeholder 14">
            <a:extLst>
              <a:ext uri="{FF2B5EF4-FFF2-40B4-BE49-F238E27FC236}">
                <a16:creationId xmlns:a16="http://schemas.microsoft.com/office/drawing/2014/main" id="{BBCDE8CE-8147-4B12-B358-7B7ACA92F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11" name="Date Placeholder 14">
            <a:extLst>
              <a:ext uri="{FF2B5EF4-FFF2-40B4-BE49-F238E27FC236}">
                <a16:creationId xmlns:a16="http://schemas.microsoft.com/office/drawing/2014/main" id="{7ACE2053-07AA-42FA-A789-E1430CAF7988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CBB1C-1FE3-42F2-ACED-70B0664062B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8" name="Date Placeholder 14">
            <a:extLst>
              <a:ext uri="{FF2B5EF4-FFF2-40B4-BE49-F238E27FC236}">
                <a16:creationId xmlns:a16="http://schemas.microsoft.com/office/drawing/2014/main" id="{B3FAC068-07A2-0457-4011-93E33A66873C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284675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5366267" cy="188428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6156000" y="1028246"/>
            <a:ext cx="5216400" cy="482535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1" name="Logo black">
            <a:extLst>
              <a:ext uri="{FF2B5EF4-FFF2-40B4-BE49-F238E27FC236}">
                <a16:creationId xmlns:a16="http://schemas.microsoft.com/office/drawing/2014/main" id="{2C4953BD-5889-6049-2B6A-FE9F7B59BB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4" name="Rectangle 14" descr="{&quot;templafy&quot;:{&quot;id&quot;:&quot;e4c6a651-f54d-49c0-814e-e9c3034a2593&quot;}}">
            <a:extLst>
              <a:ext uri="{FF2B5EF4-FFF2-40B4-BE49-F238E27FC236}">
                <a16:creationId xmlns:a16="http://schemas.microsoft.com/office/drawing/2014/main" id="{7CDB81BE-F585-F1FB-5D0F-D7D819C32734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11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og indhold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C1A9A-6ADC-4F72-A312-ED1DBEF01B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0" y="1028246"/>
            <a:ext cx="10962000" cy="671967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256969-981A-4869-9324-B595DF89D12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411163" y="1989138"/>
            <a:ext cx="10961237" cy="38644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22" name="Logo black">
            <a:extLst>
              <a:ext uri="{FF2B5EF4-FFF2-40B4-BE49-F238E27FC236}">
                <a16:creationId xmlns:a16="http://schemas.microsoft.com/office/drawing/2014/main" id="{CAAF367F-3818-457C-9EE1-320E9050AE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F779A9-E4FE-4412-9D9E-BF5BF84D02A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949DE-6D77-480D-A4A9-E2E53BE1CE8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98049963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orient="horz" pos="6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nd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692202" y="1006605"/>
            <a:ext cx="4680000" cy="1938338"/>
          </a:xfrm>
        </p:spPr>
        <p:txBody>
          <a:bodyPr anchor="t" anchorCtr="0"/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Klik for at tilføje overskrift</a:t>
            </a:r>
            <a:endParaRPr lang="da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B99C08-64C3-4ADA-9CD2-FBE2ED8551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692202" y="3387600"/>
            <a:ext cx="4680000" cy="24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pic>
        <p:nvPicPr>
          <p:cNvPr id="16" name="Logo black">
            <a:extLst>
              <a:ext uri="{FF2B5EF4-FFF2-40B4-BE49-F238E27FC236}">
                <a16:creationId xmlns:a16="http://schemas.microsoft.com/office/drawing/2014/main" id="{B52757AD-346A-4AA0-A5D6-36F8B1FE48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A09FC7B4-885C-4F9D-BD71-AE2FBDB38698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FEE58-0FE9-4218-904C-188D46CD214D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22432" y="1000443"/>
            <a:ext cx="5077365" cy="485315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dirty="0"/>
              <a:t>Klik for at tilføje tekst, klik ikon for at tilføje graf/tabel</a:t>
            </a:r>
            <a:endParaRPr lang="da-DK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3F302217-B569-449A-8422-B6650C9BB08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24" name="Slide Number Placeholder 23">
            <a:extLst>
              <a:ext uri="{FF2B5EF4-FFF2-40B4-BE49-F238E27FC236}">
                <a16:creationId xmlns:a16="http://schemas.microsoft.com/office/drawing/2014/main" id="{58D7263E-B2E5-4CB9-9AAF-C0006E4A040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pic>
        <p:nvPicPr>
          <p:cNvPr id="14" name="Logo black">
            <a:extLst>
              <a:ext uri="{FF2B5EF4-FFF2-40B4-BE49-F238E27FC236}">
                <a16:creationId xmlns:a16="http://schemas.microsoft.com/office/drawing/2014/main" id="{7374A1E7-EDA7-4FC4-2A9F-748497FC76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979054D1-DBEB-DD04-EB6D-B0E0EAA569FF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21" name="Rectangle 18" descr="{&quot;templafy&quot;:{&quot;id&quot;:&quot;fad16c46-197c-420c-8e8d-d189db098442&quot;}}">
            <a:extLst>
              <a:ext uri="{FF2B5EF4-FFF2-40B4-BE49-F238E27FC236}">
                <a16:creationId xmlns:a16="http://schemas.microsoft.com/office/drawing/2014/main" id="{2D1F5D18-2C87-0FD6-208D-CF2BB213B943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  <p:sp>
        <p:nvSpPr>
          <p:cNvPr id="22" name="TextBox 9">
            <a:extLst>
              <a:ext uri="{FF2B5EF4-FFF2-40B4-BE49-F238E27FC236}">
                <a16:creationId xmlns:a16="http://schemas.microsoft.com/office/drawing/2014/main" id="{C5DE2490-AF4C-429F-A1C6-48B68AF6DCB5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80034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ire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B9A67-E62D-400C-BC42-A3A96AAED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401" y="1028247"/>
            <a:ext cx="2502000" cy="432000"/>
          </a:xfrm>
        </p:spPr>
        <p:txBody>
          <a:bodyPr/>
          <a:lstStyle>
            <a:lvl1pPr>
              <a:lnSpc>
                <a:spcPct val="110000"/>
              </a:lnSpc>
              <a:defRPr sz="1200"/>
            </a:lvl1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60E8CAC-51BD-4862-8B6E-BD3E315677C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11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25135A09-8F8A-4D87-8C43-B3A0A80BE2F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273164" y="1028246"/>
            <a:ext cx="2502000" cy="432000"/>
          </a:xfrm>
        </p:spPr>
        <p:txBody>
          <a:bodyPr/>
          <a:lstStyle>
            <a:lvl1pPr marL="0" indent="0" algn="l">
              <a:buNone/>
              <a:defRPr sz="1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62D92C6-668E-491E-B394-72897FAB308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273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C0F1B1F1-CA40-4EA4-AB68-69DBBD61ED9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35163" y="1028246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3DBEE0FF-2C0E-499E-ACAF-B6F421AF13D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35163" y="1475354"/>
            <a:ext cx="2502000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091117C-5AED-4416-88BA-F1C88ACD7A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997162" y="1028247"/>
            <a:ext cx="2502000" cy="432000"/>
          </a:xfrm>
        </p:spPr>
        <p:txBody>
          <a:bodyPr/>
          <a:lstStyle>
            <a:lvl1pPr marL="0" indent="0">
              <a:buNone/>
              <a:defRPr sz="1200" b="1"/>
            </a:lvl1pPr>
            <a:lvl2pPr marL="252000" indent="0">
              <a:buNone/>
              <a:defRPr/>
            </a:lvl2pPr>
          </a:lstStyle>
          <a:p>
            <a:pPr lvl="0"/>
            <a:r>
              <a:rPr lang="da-DK" noProof="0" dirty="0"/>
              <a:t>Klik for at tilføje underoverskrift</a:t>
            </a:r>
            <a:endParaRPr lang="da-DK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C66F31E1-769E-4E9A-9DCC-2C64321A89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997161" y="1475354"/>
            <a:ext cx="2501999" cy="4366646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a-DK" noProof="0" dirty="0"/>
              <a:t>Klik for at tilføje tekst</a:t>
            </a:r>
            <a:endParaRPr lang="da-DK"/>
          </a:p>
          <a:p>
            <a:pPr lvl="1"/>
            <a:r>
              <a:rPr lang="da-DK" noProof="0" dirty="0"/>
              <a:t>Second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2"/>
            <a:r>
              <a:rPr lang="da-DK" noProof="0" dirty="0"/>
              <a:t>Third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3"/>
            <a:r>
              <a:rPr lang="da-DK" noProof="0" dirty="0" err="1"/>
              <a:t>Fourth</a:t>
            </a:r>
            <a:r>
              <a:rPr lang="da-DK" noProof="0" dirty="0"/>
              <a:t> </a:t>
            </a:r>
            <a:r>
              <a:rPr lang="da-DK" noProof="0" dirty="0" err="1"/>
              <a:t>level</a:t>
            </a:r>
            <a:endParaRPr lang="da-DK" noProof="0" dirty="0"/>
          </a:p>
          <a:p>
            <a:pPr lvl="4"/>
            <a:r>
              <a:rPr lang="da-DK" noProof="0" dirty="0"/>
              <a:t>Fifth </a:t>
            </a:r>
            <a:r>
              <a:rPr lang="da-DK" noProof="0" dirty="0" err="1"/>
              <a:t>level</a:t>
            </a:r>
            <a:endParaRPr lang="da-DK" noProof="0" dirty="0"/>
          </a:p>
        </p:txBody>
      </p:sp>
      <p:sp>
        <p:nvSpPr>
          <p:cNvPr id="28" name="Date Placeholder 14">
            <a:extLst>
              <a:ext uri="{FF2B5EF4-FFF2-40B4-BE49-F238E27FC236}">
                <a16:creationId xmlns:a16="http://schemas.microsoft.com/office/drawing/2014/main" id="{1DCD95D8-07B6-42C0-8767-A640B7CA8534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588C40-671D-463C-8463-D77B96C28D88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B93800-6F51-413B-BA21-0A9967FF338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3" name="Date Placeholder 14">
            <a:extLst>
              <a:ext uri="{FF2B5EF4-FFF2-40B4-BE49-F238E27FC236}">
                <a16:creationId xmlns:a16="http://schemas.microsoft.com/office/drawing/2014/main" id="{DDE6B7B7-37A0-D480-07CB-15C7F591F938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63359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0400" y="1028247"/>
            <a:ext cx="11379347" cy="160267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0400" y="3369040"/>
            <a:ext cx="11371905" cy="247296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Første niveau, bullet 16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14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12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Header bold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</a:t>
            </a:r>
            <a:r>
              <a:rPr lang="da-DK" dirty="0" err="1"/>
              <a:t>regular</a:t>
            </a:r>
            <a:r>
              <a:rPr lang="da-DK" dirty="0"/>
              <a:t>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12 </a:t>
            </a:r>
            <a:r>
              <a:rPr lang="da-DK" dirty="0" err="1"/>
              <a:t>pkt</a:t>
            </a:r>
            <a:r>
              <a:rPr lang="da-DK" dirty="0"/>
              <a:t> (indryk 1 gang)</a:t>
            </a:r>
          </a:p>
          <a:p>
            <a:pPr lvl="7"/>
            <a:r>
              <a:rPr lang="da-DK" dirty="0"/>
              <a:t>Ottende niveau, Header bold, 12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Body </a:t>
            </a:r>
            <a:r>
              <a:rPr lang="da-DK" dirty="0" err="1"/>
              <a:t>regular</a:t>
            </a:r>
            <a:r>
              <a:rPr lang="da-DK" dirty="0"/>
              <a:t>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pic>
        <p:nvPicPr>
          <p:cNvPr id="25" name="Logo black">
            <a:extLst>
              <a:ext uri="{FF2B5EF4-FFF2-40B4-BE49-F238E27FC236}">
                <a16:creationId xmlns:a16="http://schemas.microsoft.com/office/drawing/2014/main" id="{860AC4C2-E6D6-4DCE-950A-C298C0AE9B87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100">
                <a:noFill/>
              </a:defRPr>
            </a:lvl1pPr>
          </a:lstStyle>
          <a:p>
            <a:fld id="{45D37B1E-C366-494F-A587-962AD9AABC83}" type="slidenum">
              <a:rPr lang="da-DK" smtClean="0"/>
              <a:pPr/>
              <a:t>‹nr.›</a:t>
            </a:fld>
            <a:endParaRPr lang="da-DK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pic>
        <p:nvPicPr>
          <p:cNvPr id="10" name="Logo black">
            <a:extLst>
              <a:ext uri="{FF2B5EF4-FFF2-40B4-BE49-F238E27FC236}">
                <a16:creationId xmlns:a16="http://schemas.microsoft.com/office/drawing/2014/main" id="{902CE77C-069E-5E7A-8D8E-AB15811B63A5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6" y="6294893"/>
            <a:ext cx="784800" cy="211840"/>
          </a:xfrm>
          <a:prstGeom prst="rect">
            <a:avLst/>
          </a:prstGeom>
        </p:spPr>
      </p:pic>
      <p:sp>
        <p:nvSpPr>
          <p:cNvPr id="12" name="Date Placeholder 14">
            <a:extLst>
              <a:ext uri="{FF2B5EF4-FFF2-40B4-BE49-F238E27FC236}">
                <a16:creationId xmlns:a16="http://schemas.microsoft.com/office/drawing/2014/main" id="{523BCE81-49FD-3EE2-35BF-BD057CE50D71}"/>
              </a:ext>
            </a:extLst>
          </p:cNvPr>
          <p:cNvSpPr txBox="1">
            <a:spLocks/>
          </p:cNvSpPr>
          <p:nvPr userDrawn="1"/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mtClean="0"/>
              <a:pPr/>
              <a:t>29-01-2025</a:t>
            </a:fld>
            <a:endParaRPr lang="da-DK" dirty="0"/>
          </a:p>
        </p:txBody>
      </p:sp>
      <p:sp>
        <p:nvSpPr>
          <p:cNvPr id="14" name="Rectangle 3" descr="{&quot;templafy&quot;:{&quot;id&quot;:&quot;1237cbd6-a3b0-44d1-aff4-09bbbee017af&quot;}}">
            <a:extLst>
              <a:ext uri="{FF2B5EF4-FFF2-40B4-BE49-F238E27FC236}">
                <a16:creationId xmlns:a16="http://schemas.microsoft.com/office/drawing/2014/main" id="{424105E5-06C8-CF1E-C432-CFC01960EB23}"/>
              </a:ext>
            </a:extLst>
          </p:cNvPr>
          <p:cNvSpPr/>
          <p:nvPr userDrawn="1"/>
        </p:nvSpPr>
        <p:spPr>
          <a:xfrm>
            <a:off x="9382125" y="6376129"/>
            <a:ext cx="2407622" cy="1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r"/>
            <a:endParaRPr lang="da-DK" sz="1600" dirty="0" err="1">
              <a:solidFill>
                <a:schemeClr val="tx1"/>
              </a:solidFill>
            </a:endParaRPr>
          </a:p>
        </p:txBody>
      </p:sp>
      <p:sp>
        <p:nvSpPr>
          <p:cNvPr id="16" name="TextBox 9">
            <a:extLst>
              <a:ext uri="{FF2B5EF4-FFF2-40B4-BE49-F238E27FC236}">
                <a16:creationId xmlns:a16="http://schemas.microsoft.com/office/drawing/2014/main" id="{6C36CED4-D7EC-2F5A-64CA-838805A4F998}"/>
              </a:ext>
            </a:extLst>
          </p:cNvPr>
          <p:cNvSpPr txBox="1"/>
          <p:nvPr userDrawn="1"/>
        </p:nvSpPr>
        <p:spPr>
          <a:xfrm>
            <a:off x="0" y="-349741"/>
            <a:ext cx="11457183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050" b="1" noProof="1"/>
              <a:t>Skift baggrundsfarve. </a:t>
            </a:r>
            <a:r>
              <a:rPr lang="da-DK" sz="1050" noProof="1"/>
              <a:t>Højreklik på slidet og vælg </a:t>
            </a:r>
            <a:r>
              <a:rPr lang="da-DK" sz="1050" b="1" noProof="1"/>
              <a:t>Formatér baggrund</a:t>
            </a:r>
            <a:r>
              <a:rPr lang="da-DK" sz="1050" noProof="1"/>
              <a:t>. Klik på </a:t>
            </a:r>
            <a:r>
              <a:rPr lang="da-DK" sz="1050" b="1" noProof="1"/>
              <a:t>Fyld farve </a:t>
            </a:r>
            <a:r>
              <a:rPr lang="da-DK" sz="1050" noProof="1"/>
              <a:t>i Formater baggrund vinduet og vælg farve fra øverste række i SDU’s farve palette eller fra den brugerdefinerede farvepalette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39103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</p:sldLayoutIdLst>
  <p:hf hdr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tabLst>
          <a:tab pos="1438275" algn="l"/>
        </a:tabLs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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04000" indent="-252000" algn="l" defTabSz="914400" rtl="0" eaLnBrk="1" latinLnBrk="0" hangingPunct="1">
        <a:lnSpc>
          <a:spcPct val="110000"/>
        </a:lnSpc>
        <a:spcBef>
          <a:spcPts val="0"/>
        </a:spcBef>
        <a:buFont typeface="Wingdings" panose="05000000000000000000" pitchFamily="2" charset="2"/>
        <a:buChar char="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1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​"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2" orient="horz" pos="285" userDrawn="1">
          <p15:clr>
            <a:srgbClr val="F26B43"/>
          </p15:clr>
        </p15:guide>
        <p15:guide id="13" orient="horz" pos="1071" userDrawn="1">
          <p15:clr>
            <a:srgbClr val="F26B43"/>
          </p15:clr>
        </p15:guide>
        <p15:guide id="14" pos="259" userDrawn="1">
          <p15:clr>
            <a:srgbClr val="F26B43"/>
          </p15:clr>
        </p15:guide>
        <p15:guide id="15" pos="7421" userDrawn="1">
          <p15:clr>
            <a:srgbClr val="F26B43"/>
          </p15:clr>
        </p15:guide>
        <p15:guide id="16" orient="horz" pos="1253" userDrawn="1">
          <p15:clr>
            <a:srgbClr val="F26B43"/>
          </p15:clr>
        </p15:guide>
        <p15:guide id="17" orient="horz" pos="3680" userDrawn="1">
          <p15:clr>
            <a:srgbClr val="F26B43"/>
          </p15:clr>
        </p15:guide>
        <p15:guide id="18" orient="horz" pos="3916" userDrawn="1">
          <p15:clr>
            <a:srgbClr val="F26B43"/>
          </p15:clr>
        </p15:guide>
        <p15:guide id="19" orient="horz" pos="4094" userDrawn="1">
          <p15:clr>
            <a:srgbClr val="F26B43"/>
          </p15:clr>
        </p15:guide>
        <p15:guide id="20" pos="54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ustomXml" Target="../../customXml/item11.xml"/><Relationship Id="rId1" Type="http://schemas.openxmlformats.org/officeDocument/2006/relationships/customXml" Target="../../customXml/item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customXml" Target="../../customXml/item8.xml"/><Relationship Id="rId1" Type="http://schemas.openxmlformats.org/officeDocument/2006/relationships/customXml" Target="../../customXml/item9.xml"/><Relationship Id="rId5" Type="http://schemas.openxmlformats.org/officeDocument/2006/relationships/image" Target="../media/image3.png"/><Relationship Id="rId4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4.png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6.xml"/><Relationship Id="rId6" Type="http://schemas.openxmlformats.org/officeDocument/2006/relationships/hyperlink" Target="https://sdunet.dk/da/servicesider/digital/sdus-projektmodel-og-portefoeljestyring/portefoeljestyring" TargetMode="External"/><Relationship Id="rId5" Type="http://schemas.openxmlformats.org/officeDocument/2006/relationships/hyperlink" Target="mailto:projekter@sdu.dk" TargetMode="Externa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C7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el 31">
            <a:extLst>
              <a:ext uri="{FF2B5EF4-FFF2-40B4-BE49-F238E27FC236}">
                <a16:creationId xmlns:a16="http://schemas.microsoft.com/office/drawing/2014/main" id="{A51DA613-011A-5841-A3FA-68B2D005A1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9384" y="2438399"/>
            <a:ext cx="10069011" cy="3392381"/>
          </a:xfrm>
        </p:spPr>
        <p:txBody>
          <a:bodyPr/>
          <a:lstStyle/>
          <a:p>
            <a:r>
              <a:rPr lang="da-DK" dirty="0"/>
              <a:t>Projektpitch </a:t>
            </a:r>
            <a:br>
              <a:rPr lang="da-DK" dirty="0"/>
            </a:br>
            <a:r>
              <a:rPr lang="da-DK" sz="4800" dirty="0"/>
              <a:t>til Digitaliseringsporteføljen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F08C6-7869-42F2-829E-6683126F4D25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83C7CD7C-F7E2-4FF3-B441-BD5C13FCA230}" type="datetime1">
              <a:rPr lang="da-DK" smtClean="0"/>
              <a:t>29-01-2025</a:t>
            </a:fld>
            <a:endParaRPr lang="da-DK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2612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C7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D7C257-92F2-49DB-8F2F-EE543B26D3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4697" y="802640"/>
            <a:ext cx="6056086" cy="5039359"/>
          </a:xfrm>
        </p:spPr>
        <p:txBody>
          <a:bodyPr anchor="t">
            <a:normAutofit/>
          </a:bodyPr>
          <a:lstStyle/>
          <a:p>
            <a:r>
              <a:rPr lang="da-DK" dirty="0"/>
              <a:t>Meld </a:t>
            </a:r>
            <a:r>
              <a:rPr lang="da-DK" b="1" dirty="0">
                <a:effectLst/>
                <a:latin typeface="+mn-lt"/>
                <a:ea typeface="Times New Roman" panose="02020603050405020304" pitchFamily="18" charset="0"/>
              </a:rPr>
              <a:t>jeres projektidé til Digitaliseringsporteføljen, allerede når I skal i gang med Idéfasen </a:t>
            </a:r>
            <a:br>
              <a:rPr lang="da-DK" b="1" dirty="0">
                <a:effectLst/>
                <a:latin typeface="+mn-lt"/>
                <a:ea typeface="Times New Roman" panose="02020603050405020304" pitchFamily="18" charset="0"/>
              </a:rPr>
            </a:br>
            <a:br>
              <a:rPr lang="da-DK" b="1" dirty="0">
                <a:effectLst/>
                <a:latin typeface="+mn-lt"/>
                <a:ea typeface="Times New Roman" panose="02020603050405020304" pitchFamily="18" charset="0"/>
              </a:rPr>
            </a:br>
            <a:r>
              <a:rPr lang="da-DK" sz="2800" dirty="0">
                <a:latin typeface="+mn-lt"/>
                <a:ea typeface="Times New Roman" panose="02020603050405020304" pitchFamily="18" charset="0"/>
              </a:rPr>
              <a:t>- s</a:t>
            </a:r>
            <a:r>
              <a:rPr lang="da-DK" sz="2800" b="1" dirty="0">
                <a:effectLst/>
                <a:latin typeface="+mn-lt"/>
                <a:ea typeface="Times New Roman" panose="02020603050405020304" pitchFamily="18" charset="0"/>
              </a:rPr>
              <a:t>å får I adgang til sparring fra PMO’et og/eller projektlederhjælp fra SDU IT</a:t>
            </a:r>
            <a:endParaRPr lang="da-DK" sz="2800" dirty="0">
              <a:latin typeface="+mn-lt"/>
            </a:endParaRPr>
          </a:p>
        </p:txBody>
      </p:sp>
      <p:pic>
        <p:nvPicPr>
          <p:cNvPr id="7" name="Billede 6">
            <a:extLst>
              <a:ext uri="{FF2B5EF4-FFF2-40B4-BE49-F238E27FC236}">
                <a16:creationId xmlns:a16="http://schemas.microsoft.com/office/drawing/2014/main" id="{0BFF04E5-73E1-E369-C4B1-1E0FB9F32B50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404108" y="590868"/>
            <a:ext cx="4841557" cy="4841557"/>
          </a:xfrm>
          <a:prstGeom prst="rect">
            <a:avLst/>
          </a:prstGeom>
          <a:noFill/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585DB-024E-4D02-B3E2-B701555F48D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3D3FE666-FE95-493C-A6F7-9DE08910AE61}" type="datetime1">
              <a:rPr lang="da-DK" smtClean="0"/>
              <a:pPr>
                <a:spcAft>
                  <a:spcPts val="600"/>
                </a:spcAft>
              </a:pPr>
              <a:t>29-01-2025</a:t>
            </a:fld>
            <a:endParaRPr lang="da-DK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788592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C7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31DEC687-C330-ED4D-BBB8-3FB74C571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847" y="504371"/>
            <a:ext cx="10962000" cy="671967"/>
          </a:xfrm>
        </p:spPr>
        <p:txBody>
          <a:bodyPr/>
          <a:lstStyle/>
          <a:p>
            <a:r>
              <a:rPr lang="da-DK" dirty="0"/>
              <a:t>Projektets stamdata</a:t>
            </a:r>
          </a:p>
        </p:txBody>
      </p:sp>
      <p:graphicFrame>
        <p:nvGraphicFramePr>
          <p:cNvPr id="8" name="Pladsholder til indhold 7">
            <a:extLst>
              <a:ext uri="{FF2B5EF4-FFF2-40B4-BE49-F238E27FC236}">
                <a16:creationId xmlns:a16="http://schemas.microsoft.com/office/drawing/2014/main" id="{3B66B699-61E9-605F-F7A5-2A26AA8AE622}"/>
              </a:ext>
            </a:extLst>
          </p:cNvPr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3315731412"/>
              </p:ext>
            </p:extLst>
          </p:nvPr>
        </p:nvGraphicFramePr>
        <p:xfrm>
          <a:off x="410847" y="1176338"/>
          <a:ext cx="11228703" cy="41620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0453">
                  <a:extLst>
                    <a:ext uri="{9D8B030D-6E8A-4147-A177-3AD203B41FA5}">
                      <a16:colId xmlns:a16="http://schemas.microsoft.com/office/drawing/2014/main" val="248796604"/>
                    </a:ext>
                  </a:extLst>
                </a:gridCol>
                <a:gridCol w="8858250">
                  <a:extLst>
                    <a:ext uri="{9D8B030D-6E8A-4147-A177-3AD203B41FA5}">
                      <a16:colId xmlns:a16="http://schemas.microsoft.com/office/drawing/2014/main" val="19383526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a-DK" sz="1600" b="0" noProof="0" dirty="0"/>
                        <a:t>Projektnavn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a-DK" sz="1600" noProof="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da-DK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683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a-DK" sz="1600" b="0" noProof="0" dirty="0"/>
                        <a:t>Projektets formål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a-DK" sz="1600" noProof="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da-DK" sz="1600" noProof="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da-DK" sz="1600" noProof="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da-DK" sz="1600" noProof="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da-DK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285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a-DK" sz="1600" b="0" noProof="0" dirty="0"/>
                        <a:t>Andet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a-DK" sz="1600" noProof="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da-DK" sz="1600" noProof="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da-DK" sz="1600" noProof="0" dirty="0"/>
                    </a:p>
                    <a:p>
                      <a:pPr>
                        <a:lnSpc>
                          <a:spcPct val="150000"/>
                        </a:lnSpc>
                      </a:pPr>
                      <a:endParaRPr lang="da-DK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613588"/>
                  </a:ext>
                </a:extLst>
              </a:tr>
            </a:tbl>
          </a:graphicData>
        </a:graphic>
      </p:graphicFrame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76F2F50-125F-0B76-5005-9209C52DEE3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38967C-85AA-49EC-A81F-D635B0A7C33D}" type="datetime1">
              <a:rPr kumimoji="0" lang="da-DK" sz="100" b="0" i="0" u="none" strike="noStrike" kern="1200" cap="none" spc="0" normalizeH="0" baseline="0" noProof="0" smtClean="0">
                <a:ln>
                  <a:noFill/>
                </a:ln>
                <a:noFill/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29-01-2025</a:t>
            </a:fld>
            <a:endParaRPr kumimoji="0" lang="da-DK" sz="100" b="0" i="0" u="none" strike="noStrike" kern="1200" cap="none" spc="0" normalizeH="0" baseline="0" noProof="0" dirty="0">
              <a:ln>
                <a:noFill/>
              </a:ln>
              <a:noFill/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6B9E695-388B-9A7D-7679-98328EEEBC6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D37B1E-C366-494F-A587-962AD9AABC83}" type="slidenum">
              <a:rPr kumimoji="0" lang="da-DK" sz="100" b="0" i="0" u="none" strike="noStrike" kern="1200" cap="none" spc="0" normalizeH="0" baseline="0" noProof="0" smtClean="0">
                <a:ln>
                  <a:noFill/>
                </a:ln>
                <a:noFill/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a-DK" sz="100" b="0" i="0" u="none" strike="noStrike" kern="1200" cap="none" spc="0" normalizeH="0" baseline="0" noProof="0" dirty="0">
              <a:ln>
                <a:noFill/>
              </a:ln>
              <a:noFill/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8693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C7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31DEC687-C330-ED4D-BBB8-3FB74C571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847" y="504371"/>
            <a:ext cx="10962000" cy="671967"/>
          </a:xfrm>
        </p:spPr>
        <p:txBody>
          <a:bodyPr/>
          <a:lstStyle/>
          <a:p>
            <a:r>
              <a:rPr lang="da-DK" dirty="0"/>
              <a:t>Deltagere i Idéfasen</a:t>
            </a:r>
          </a:p>
        </p:txBody>
      </p:sp>
      <p:graphicFrame>
        <p:nvGraphicFramePr>
          <p:cNvPr id="8" name="Pladsholder til indhold 7">
            <a:extLst>
              <a:ext uri="{FF2B5EF4-FFF2-40B4-BE49-F238E27FC236}">
                <a16:creationId xmlns:a16="http://schemas.microsoft.com/office/drawing/2014/main" id="{3B66B699-61E9-605F-F7A5-2A26AA8AE622}"/>
              </a:ext>
            </a:extLst>
          </p:cNvPr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2117597543"/>
              </p:ext>
            </p:extLst>
          </p:nvPr>
        </p:nvGraphicFramePr>
        <p:xfrm>
          <a:off x="410847" y="1176338"/>
          <a:ext cx="11228703" cy="1402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70453">
                  <a:extLst>
                    <a:ext uri="{9D8B030D-6E8A-4147-A177-3AD203B41FA5}">
                      <a16:colId xmlns:a16="http://schemas.microsoft.com/office/drawing/2014/main" val="248796604"/>
                    </a:ext>
                  </a:extLst>
                </a:gridCol>
                <a:gridCol w="8858250">
                  <a:extLst>
                    <a:ext uri="{9D8B030D-6E8A-4147-A177-3AD203B41FA5}">
                      <a16:colId xmlns:a16="http://schemas.microsoft.com/office/drawing/2014/main" val="19383526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b="0" noProof="0" dirty="0"/>
                        <a:t>Projektejer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da-DK" sz="16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da-DK" sz="1600" kern="120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8365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600" b="0" noProof="0" dirty="0"/>
                        <a:t>Projektleder / ressourceperson / praktisk koordinator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da-DK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285641"/>
                  </a:ext>
                </a:extLst>
              </a:tr>
            </a:tbl>
          </a:graphicData>
        </a:graphic>
      </p:graphicFrame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76F2F50-125F-0B76-5005-9209C52DEE3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38967C-85AA-49EC-A81F-D635B0A7C33D}" type="datetime1">
              <a:rPr kumimoji="0" lang="da-DK" sz="100" b="0" i="0" u="none" strike="noStrike" kern="1200" cap="none" spc="0" normalizeH="0" baseline="0" noProof="0" smtClean="0">
                <a:ln>
                  <a:noFill/>
                </a:ln>
                <a:noFill/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29-01-2025</a:t>
            </a:fld>
            <a:endParaRPr kumimoji="0" lang="da-DK" sz="100" b="0" i="0" u="none" strike="noStrike" kern="1200" cap="none" spc="0" normalizeH="0" baseline="0" noProof="0" dirty="0">
              <a:ln>
                <a:noFill/>
              </a:ln>
              <a:noFill/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6B9E695-388B-9A7D-7679-98328EEEBC6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D37B1E-C366-494F-A587-962AD9AABC83}" type="slidenum">
              <a:rPr kumimoji="0" lang="da-DK" sz="100" b="0" i="0" u="none" strike="noStrike" kern="1200" cap="none" spc="0" normalizeH="0" baseline="0" noProof="0" smtClean="0">
                <a:ln>
                  <a:noFill/>
                </a:ln>
                <a:noFill/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a-DK" sz="100" b="0" i="0" u="none" strike="noStrike" kern="1200" cap="none" spc="0" normalizeH="0" baseline="0" noProof="0" dirty="0">
              <a:ln>
                <a:noFill/>
              </a:ln>
              <a:noFill/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7" name="Pladsholder til indhold 7">
            <a:extLst>
              <a:ext uri="{FF2B5EF4-FFF2-40B4-BE49-F238E27FC236}">
                <a16:creationId xmlns:a16="http://schemas.microsoft.com/office/drawing/2014/main" id="{3DAFAC8E-DF3A-AD8C-CE67-548827012F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5660274"/>
              </p:ext>
            </p:extLst>
          </p:nvPr>
        </p:nvGraphicFramePr>
        <p:xfrm>
          <a:off x="407037" y="2578418"/>
          <a:ext cx="11232513" cy="3708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820274">
                  <a:extLst>
                    <a:ext uri="{9D8B030D-6E8A-4147-A177-3AD203B41FA5}">
                      <a16:colId xmlns:a16="http://schemas.microsoft.com/office/drawing/2014/main" val="248796604"/>
                    </a:ext>
                  </a:extLst>
                </a:gridCol>
                <a:gridCol w="1412239">
                  <a:extLst>
                    <a:ext uri="{9D8B030D-6E8A-4147-A177-3AD203B41FA5}">
                      <a16:colId xmlns:a16="http://schemas.microsoft.com/office/drawing/2014/main" val="42089415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sz="1600" b="1" noProof="0" dirty="0"/>
                        <a:t>Der ønskes i Idéfasen hjælp til: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600" b="1" noProof="0" dirty="0"/>
                        <a:t>Sæt kryds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683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600" noProof="0" dirty="0"/>
                        <a:t>Overordnet sparring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8365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600" noProof="0" dirty="0"/>
                        <a:t>Projektledelse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573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600" noProof="0" dirty="0"/>
                        <a:t>Arkitektur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036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Vurdere driftsopgaven</a:t>
                      </a:r>
                      <a:endParaRPr lang="da-DK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02856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Vurdere supportopgaven</a:t>
                      </a:r>
                      <a:endParaRPr lang="da-DK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510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600" noProof="0" dirty="0"/>
                        <a:t>It-sikkerhed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6001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600" noProof="0" dirty="0"/>
                        <a:t>Databeskyttelse og informationssikkerhed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613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600" noProof="0" dirty="0"/>
                        <a:t>It-anskaffelse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304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a-DK" sz="1600" noProof="0" dirty="0"/>
                        <a:t>Andet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6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1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3140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C7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D7C257-92F2-49DB-8F2F-EE543B26D3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4696" y="1323975"/>
            <a:ext cx="6557603" cy="4381500"/>
          </a:xfrm>
        </p:spPr>
        <p:txBody>
          <a:bodyPr anchor="t">
            <a:normAutofit/>
          </a:bodyPr>
          <a:lstStyle/>
          <a:p>
            <a:r>
              <a:rPr lang="da-DK" dirty="0"/>
              <a:t>Send til PMO på </a:t>
            </a:r>
            <a:r>
              <a:rPr lang="da-DK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projekter@sdu.dk</a:t>
            </a:r>
            <a:r>
              <a:rPr lang="da-DK" dirty="0"/>
              <a:t>,</a:t>
            </a:r>
            <a:br>
              <a:rPr lang="da-DK" dirty="0"/>
            </a:br>
            <a:r>
              <a:rPr lang="da-DK" dirty="0"/>
              <a:t>så vender vi tilbage til dig </a:t>
            </a:r>
            <a:br>
              <a:rPr lang="da-DK" dirty="0"/>
            </a:br>
            <a:br>
              <a:rPr lang="da-DK" dirty="0"/>
            </a:br>
            <a:br>
              <a:rPr lang="da-DK" dirty="0"/>
            </a:br>
            <a:r>
              <a:rPr lang="da-DK" sz="20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Her kan du læse om porteføljestyring </a:t>
            </a:r>
            <a:r>
              <a:rPr lang="da-DK" sz="2000" u="sng" kern="100" dirty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https://sdunet.dk/da/servicesider/digital/sdus-projektmodel-og-portefoeljestyring/portefoeljestyring</a:t>
            </a:r>
            <a:br>
              <a:rPr lang="da-DK" sz="20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sz="2000" dirty="0">
              <a:latin typeface="+mn-lt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585DB-024E-4D02-B3E2-B701555F48D6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3D3FE666-FE95-493C-A6F7-9DE08910AE61}" type="datetime1">
              <a:rPr lang="da-DK" smtClean="0"/>
              <a:pPr>
                <a:spcAft>
                  <a:spcPts val="600"/>
                </a:spcAft>
              </a:pPr>
              <a:t>29-01-2025</a:t>
            </a:fld>
            <a:endParaRPr lang="da-DK"/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8666B9E8-A750-5665-0A7F-6A34A61C39AC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72299" y="581025"/>
            <a:ext cx="4351325" cy="4286878"/>
          </a:xfrm>
          <a:prstGeom prst="rect">
            <a:avLst/>
          </a:prstGeom>
        </p:spPr>
      </p:pic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6770368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AINEDIMAGEPATH" val="C:\Users\kagr\AppData\Local\Templafy\AddIns\PowerPointVsto\Kommunikation-2.p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NTAINEDIMAGEPATH" val="C:\Users\kagr\AppData\Local\Templafy\AddIns\PowerPointVsto\Tilmelding.png"/>
</p:tagLst>
</file>

<file path=ppt/theme/theme1.xml><?xml version="1.0" encoding="utf-8"?>
<a:theme xmlns:a="http://schemas.openxmlformats.org/drawingml/2006/main" name="SDU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" id="{F00653A6-EDC9-4A26-A101-22DCF11D94E2}" vid="{4BE6CC0C-BBC1-44D2-9F45-8500ECBE545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31F0C5556AE5F48AF2A2B637A068643" ma:contentTypeVersion="4" ma:contentTypeDescription="Opret et nyt dokument." ma:contentTypeScope="" ma:versionID="f2d50d6aa1205927efae6cbca7e04c33">
  <xsd:schema xmlns:xsd="http://www.w3.org/2001/XMLSchema" xmlns:xs="http://www.w3.org/2001/XMLSchema" xmlns:p="http://schemas.microsoft.com/office/2006/metadata/properties" xmlns:ns2="8e5cd3e1-c7e1-4635-ade6-3f9346b21498" targetNamespace="http://schemas.microsoft.com/office/2006/metadata/properties" ma:root="true" ma:fieldsID="74f4eb08ce88ea69220af85258810a5b" ns2:_="">
    <xsd:import namespace="8e5cd3e1-c7e1-4635-ade6-3f9346b214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cd3e1-c7e1-4635-ade6-3f9346b214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10.xml><?xml version="1.0" encoding="utf-8"?>
<TemplafyFormConfiguration><![CDATA[{"formFields":[],"formDataEntries":[]}]]></TemplafyFormConfiguration>
</file>

<file path=customXml/item11.xml><?xml version="1.0" encoding="utf-8"?>
<TemplafySlideFormConfiguration><![CDATA[{"formFields":[],"formDataEntries":[]}]]></TemplafySlideFormConfiguration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TemplafySlideTemplateConfiguration><![CDATA[{"slideVersion":1,"isValidatorEnabled":false,"isLocked":false,"elementsMetadata":[],"slideId":"637926249703905038","enableDocumentContentUpdater":false,"version":"2.0"}]]></TemplafySlideTemplateConfiguration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TemplateConfiguration><![CDATA[{"elementsMetadata":[],"transformationConfigurations":[],"templateName":"SDU widescreen 16:9 - without department, dates and links","templateDescription":"SDU bredformat 16:9 skabelon - uden enhedsnavn, dato og links","enableDocumentContentUpdater":false,"version":"2.0"}]]></TemplafyTemplateConfiguration>
</file>

<file path=customXml/item6.xml><?xml version="1.0" encoding="utf-8"?>
<TemplafySlideTemplateConfiguration><![CDATA[{"slideVersion":1,"isValidatorEnabled":false,"isLocked":false,"elementsMetadata":[],"slideId":"637926249703928021","enableDocumentContentUpdater":false,"version":"2.0"}]]></TemplafySlideTemplateConfiguration>
</file>

<file path=customXml/item7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slideVersion":1,"isValidatorEnabled":false,"isLocked":false,"elementsMetadata":[],"slideId":"637926249703928021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27FA0337-67B9-44BF-969A-6886BB46BF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cd3e1-c7e1-4635-ade6-3f9346b214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10.xml><?xml version="1.0" encoding="utf-8"?>
<ds:datastoreItem xmlns:ds="http://schemas.openxmlformats.org/officeDocument/2006/customXml" ds:itemID="{E58D0F7B-1F17-4E5D-BC63-2B0FB3F5A51A}">
  <ds:schemaRefs/>
</ds:datastoreItem>
</file>

<file path=customXml/itemProps11.xml><?xml version="1.0" encoding="utf-8"?>
<ds:datastoreItem xmlns:ds="http://schemas.openxmlformats.org/officeDocument/2006/customXml" ds:itemID="{BEB2B9B7-9C71-4451-AD27-ED26CCFBE3BC}">
  <ds:schemaRefs/>
</ds:datastoreItem>
</file>

<file path=customXml/itemProps2.xml><?xml version="1.0" encoding="utf-8"?>
<ds:datastoreItem xmlns:ds="http://schemas.openxmlformats.org/officeDocument/2006/customXml" ds:itemID="{762AA061-57FB-4B8B-AD66-C5F37158A0B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EB1901F-BF6C-471C-A3B9-C97FE7EC6A0F}">
  <ds:schemaRefs/>
</ds:datastoreItem>
</file>

<file path=customXml/itemProps4.xml><?xml version="1.0" encoding="utf-8"?>
<ds:datastoreItem xmlns:ds="http://schemas.openxmlformats.org/officeDocument/2006/customXml" ds:itemID="{DD1883CF-F445-430D-90BF-974D5FC4F62E}">
  <ds:schemaRefs/>
</ds:datastoreItem>
</file>

<file path=customXml/itemProps5.xml><?xml version="1.0" encoding="utf-8"?>
<ds:datastoreItem xmlns:ds="http://schemas.openxmlformats.org/officeDocument/2006/customXml" ds:itemID="{90DE47FB-CBD9-46EF-A4BB-64ED750A2AFD}">
  <ds:schemaRefs/>
</ds:datastoreItem>
</file>

<file path=customXml/itemProps6.xml><?xml version="1.0" encoding="utf-8"?>
<ds:datastoreItem xmlns:ds="http://schemas.openxmlformats.org/officeDocument/2006/customXml" ds:itemID="{E06E38A7-4B93-4059-9485-A4B4D6D139DB}">
  <ds:schemaRefs/>
</ds:datastoreItem>
</file>

<file path=customXml/itemProps7.xml><?xml version="1.0" encoding="utf-8"?>
<ds:datastoreItem xmlns:ds="http://schemas.openxmlformats.org/officeDocument/2006/customXml" ds:itemID="{365F4D63-ECC5-4CDF-8DB6-5471031CACBA}">
  <ds:schemaRefs>
    <ds:schemaRef ds:uri="http://schemas.microsoft.com/sharepoint/v3/contenttype/forms"/>
  </ds:schemaRefs>
</ds:datastoreItem>
</file>

<file path=customXml/itemProps8.xml><?xml version="1.0" encoding="utf-8"?>
<ds:datastoreItem xmlns:ds="http://schemas.openxmlformats.org/officeDocument/2006/customXml" ds:itemID="{F7E818AC-31A9-483B-B55C-E72F8341FD17}">
  <ds:schemaRefs/>
</ds:datastoreItem>
</file>

<file path=customXml/itemProps9.xml><?xml version="1.0" encoding="utf-8"?>
<ds:datastoreItem xmlns:ds="http://schemas.openxmlformats.org/officeDocument/2006/customXml" ds:itemID="{6DB80018-EBE6-404B-BB44-C72770D6BA25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dateA</Template>
  <TotalTime>0</TotalTime>
  <Words>124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8" baseType="lpstr">
      <vt:lpstr>Arial</vt:lpstr>
      <vt:lpstr>Wingdings</vt:lpstr>
      <vt:lpstr>SDU</vt:lpstr>
      <vt:lpstr>Projektpitch  til Digitaliseringsporteføljen</vt:lpstr>
      <vt:lpstr>Meld jeres projektidé til Digitaliseringsporteføljen, allerede når I skal i gang med Idéfasen   - så får I adgang til sparring fra PMO’et og/eller projektlederhjælp fra SDU IT</vt:lpstr>
      <vt:lpstr>Projektets stamdata</vt:lpstr>
      <vt:lpstr>Deltagere i Idéfasen</vt:lpstr>
      <vt:lpstr>Send til PMO på projekter@sdu.dk, så vender vi tilbage til dig    Her kan du læse om porteføljestyring https://sdunet.dk/da/servicesider/digital/sdus-projektmodel-og-portefoeljestyring/portefoeljestyring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2024-08-20T10:03:57Z</dcterms:created>
  <dcterms:modified xsi:type="dcterms:W3CDTF">2025-01-29T10:31:24Z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2022-08-15T11:26:23</vt:lpwstr>
  </property>
  <property fmtid="{D5CDD505-2E9C-101B-9397-08002B2CF9AE}" pid="3" name="TemplafyTenantId">
    <vt:lpwstr>sdu</vt:lpwstr>
  </property>
  <property fmtid="{D5CDD505-2E9C-101B-9397-08002B2CF9AE}" pid="4" name="TemplafyTemplateId">
    <vt:lpwstr>636921197437006162</vt:lpwstr>
  </property>
  <property fmtid="{D5CDD505-2E9C-101B-9397-08002B2CF9AE}" pid="5" name="TemplafyUserProfileId">
    <vt:lpwstr>637830413936215851</vt:lpwstr>
  </property>
  <property fmtid="{D5CDD505-2E9C-101B-9397-08002B2CF9AE}" pid="6" name="TemplafyLanguageCode">
    <vt:lpwstr>da-DK</vt:lpwstr>
  </property>
  <property fmtid="{D5CDD505-2E9C-101B-9397-08002B2CF9AE}" pid="7" name="TemplafyFromBlank">
    <vt:bool>false</vt:bool>
  </property>
  <property fmtid="{D5CDD505-2E9C-101B-9397-08002B2CF9AE}" pid="8" name="ContentTypeId">
    <vt:lpwstr>0x010100831F0C5556AE5F48AF2A2B637A068643</vt:lpwstr>
  </property>
</Properties>
</file>