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44"/>
  </p:sldMasterIdLst>
  <p:notesMasterIdLst>
    <p:notesMasterId r:id="rId49"/>
  </p:notesMasterIdLst>
  <p:sldIdLst>
    <p:sldId id="257" r:id="rId45"/>
    <p:sldId id="277" r:id="rId46"/>
    <p:sldId id="261" r:id="rId47"/>
    <p:sldId id="276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F3B5D3-9446-4806-AB50-89362AB1F577}" v="14" dt="2024-10-06T10:20:00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3" y="254"/>
      </p:cViewPr>
      <p:guideLst>
        <p:guide orient="horz" pos="64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slide" Target="slides/slide3.xml"/><Relationship Id="rId50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customXml" Target="../customXml/item41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slide" Target="slides/slide1.xml"/><Relationship Id="rId53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notesMaster" Target="notesMasters/notesMaster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slideMaster" Target="slideMasters/slideMaster1.xml"/><Relationship Id="rId52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slide" Target="slides/slide4.xml"/><Relationship Id="rId8" Type="http://schemas.openxmlformats.org/officeDocument/2006/relationships/customXml" Target="../customXml/item8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06/10/2024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pic>
        <p:nvPicPr>
          <p:cNvPr id="9" name="Logo black">
            <a:extLst>
              <a:ext uri="{FF2B5EF4-FFF2-40B4-BE49-F238E27FC236}">
                <a16:creationId xmlns:a16="http://schemas.microsoft.com/office/drawing/2014/main" id="{0ED8BC36-B577-26BE-E8AB-D6386371AC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E7A1B66-F625-FDDB-C3D9-E49C240D4359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7" name="Rectangle 12" descr="{&quot;templafy&quot;:{&quot;id&quot;:&quot;bc38619d-c2e2-4a88-8243-0589228e5727&quot;}}">
            <a:extLst>
              <a:ext uri="{FF2B5EF4-FFF2-40B4-BE49-F238E27FC236}">
                <a16:creationId xmlns:a16="http://schemas.microsoft.com/office/drawing/2014/main" id="{68DC1F35-862E-E2DC-03EA-20B788814B41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err="1">
              <a:solidFill>
                <a:schemeClr val="bg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2B46EFE7-9915-7860-9FCC-0BD439F69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139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pic>
        <p:nvPicPr>
          <p:cNvPr id="14" name="Logo black">
            <a:extLst>
              <a:ext uri="{FF2B5EF4-FFF2-40B4-BE49-F238E27FC236}">
                <a16:creationId xmlns:a16="http://schemas.microsoft.com/office/drawing/2014/main" id="{54810BE8-0056-B934-3B73-6F7C88E8F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6DCEF6B8-A3E2-5AB8-A83D-9167158BC775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7" name="Rectangle 12" descr="{&quot;templafy&quot;:{&quot;id&quot;:&quot;9a90e810-3e26-4e42-927a-6454770bea52&quot;}}">
            <a:extLst>
              <a:ext uri="{FF2B5EF4-FFF2-40B4-BE49-F238E27FC236}">
                <a16:creationId xmlns:a16="http://schemas.microsoft.com/office/drawing/2014/main" id="{F8211E73-6A96-70B2-3271-81CE8B599C5A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CA5063A4-8DAA-DF95-B099-AF0695E4FE0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941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Overskrift i </a:t>
            </a:r>
            <a:r>
              <a:rPr lang="da-DK" err="1"/>
              <a:t>maks</a:t>
            </a:r>
            <a:r>
              <a:rPr lang="da-DK"/>
              <a:t> 2 linjer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/>
              <a:t>Klik for at indsætte tekst (f.eks. job titel)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DCF3C161-2674-A570-59C7-58B50E24D0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pic>
        <p:nvPicPr>
          <p:cNvPr id="17" name="Logo black">
            <a:extLst>
              <a:ext uri="{FF2B5EF4-FFF2-40B4-BE49-F238E27FC236}">
                <a16:creationId xmlns:a16="http://schemas.microsoft.com/office/drawing/2014/main" id="{C67574D4-E8FF-84D9-961A-6F713059F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23" name="TextBox 9">
            <a:extLst>
              <a:ext uri="{FF2B5EF4-FFF2-40B4-BE49-F238E27FC236}">
                <a16:creationId xmlns:a16="http://schemas.microsoft.com/office/drawing/2014/main" id="{D99C4AF5-2E43-20C7-4F2D-1A72F864A331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373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73A00A9D-7213-5D3D-AFCA-2F7A4C0661DB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821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7170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Date Placeholder 14">
            <a:extLst>
              <a:ext uri="{FF2B5EF4-FFF2-40B4-BE49-F238E27FC236}">
                <a16:creationId xmlns:a16="http://schemas.microsoft.com/office/drawing/2014/main" id="{A30967DE-2972-4D89-E092-4DEECF158BA3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72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379A13EB-9E26-5940-506E-83EA2C2C3B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46B8B693-1011-4CB7-8C2A-F9570E0FBBB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6" name="Rectangle 11" descr="{&quot;templafy&quot;:{&quot;id&quot;:&quot;cf462d99-8273-47e2-bd82-1eb9550e164e&quot;}}">
            <a:extLst>
              <a:ext uri="{FF2B5EF4-FFF2-40B4-BE49-F238E27FC236}">
                <a16:creationId xmlns:a16="http://schemas.microsoft.com/office/drawing/2014/main" id="{FDA88BBF-9C13-F084-FCD6-49B8E87EFFE5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8F417A81-8CE1-67FD-14B6-47B4C1C0086A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042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9" name="Date Placeholder 14">
            <a:extLst>
              <a:ext uri="{FF2B5EF4-FFF2-40B4-BE49-F238E27FC236}">
                <a16:creationId xmlns:a16="http://schemas.microsoft.com/office/drawing/2014/main" id="{69000381-7908-86E6-BE2A-0A71056DEED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14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B3FAC068-07A2-0457-4011-93E33A66873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67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Logo black">
            <a:extLst>
              <a:ext uri="{FF2B5EF4-FFF2-40B4-BE49-F238E27FC236}">
                <a16:creationId xmlns:a16="http://schemas.microsoft.com/office/drawing/2014/main" id="{2C4953BD-5889-6049-2B6A-FE9F7B59BB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Rectangle 14" descr="{&quot;templafy&quot;:{&quot;id&quot;:&quot;e4c6a651-f54d-49c0-814e-e9c3034a2593&quot;}}">
            <a:extLst>
              <a:ext uri="{FF2B5EF4-FFF2-40B4-BE49-F238E27FC236}">
                <a16:creationId xmlns:a16="http://schemas.microsoft.com/office/drawing/2014/main" id="{7CDB81BE-F585-F1FB-5D0F-D7D819C32734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11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804996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4" name="Logo black">
            <a:extLst>
              <a:ext uri="{FF2B5EF4-FFF2-40B4-BE49-F238E27FC236}">
                <a16:creationId xmlns:a16="http://schemas.microsoft.com/office/drawing/2014/main" id="{7374A1E7-EDA7-4FC4-2A9F-748497FC76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979054D1-DBEB-DD04-EB6D-B0E0EAA569F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21" name="Rectangle 18" descr="{&quot;templafy&quot;:{&quot;id&quot;:&quot;fad16c46-197c-420c-8e8d-d189db098442&quot;}}">
            <a:extLst>
              <a:ext uri="{FF2B5EF4-FFF2-40B4-BE49-F238E27FC236}">
                <a16:creationId xmlns:a16="http://schemas.microsoft.com/office/drawing/2014/main" id="{2D1F5D18-2C87-0FD6-208D-CF2BB213B94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err="1">
              <a:solidFill>
                <a:schemeClr val="tx1"/>
              </a:solidFill>
            </a:endParaRP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C5DE2490-AF4C-429F-A1C6-48B68AF6D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003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DDE6B7B7-37A0-D480-07CB-15C7F591F93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335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06-10-2024</a:t>
            </a:fld>
            <a:endParaRPr lang="da-DK"/>
          </a:p>
        </p:txBody>
      </p:sp>
      <p:sp>
        <p:nvSpPr>
          <p:cNvPr id="14" name="Rectangle 3" descr="{&quot;templafy&quot;:{&quot;id&quot;:&quot;1237cbd6-a3b0-44d1-aff4-09bbbee017af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7" Type="http://schemas.openxmlformats.org/officeDocument/2006/relationships/image" Target="../media/image4.png"/><Relationship Id="rId2" Type="http://schemas.openxmlformats.org/officeDocument/2006/relationships/customXml" Target="../../customXml/item19.xml"/><Relationship Id="rId1" Type="http://schemas.openxmlformats.org/officeDocument/2006/relationships/customXml" Target="../../customXml/item42.xml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customXml" Target="../../customXml/item21.xml"/><Relationship Id="rId1" Type="http://schemas.openxmlformats.org/officeDocument/2006/relationships/customXml" Target="../../customXml/item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6.jpeg"/><Relationship Id="rId2" Type="http://schemas.openxmlformats.org/officeDocument/2006/relationships/customXml" Target="../../customXml/item25.xml"/><Relationship Id="rId1" Type="http://schemas.openxmlformats.org/officeDocument/2006/relationships/customXml" Target="../../customXml/item43.xml"/><Relationship Id="rId6" Type="http://schemas.openxmlformats.org/officeDocument/2006/relationships/hyperlink" Target="https://www.via.dk/forskning/ledelse-organisation-og-samfund" TargetMode="External"/><Relationship Id="rId5" Type="http://schemas.openxmlformats.org/officeDocument/2006/relationships/hyperlink" Target="mailto:elun@via.dk" TargetMode="External"/><Relationship Id="rId4" Type="http://schemas.openxmlformats.org/officeDocument/2006/relationships/hyperlink" Target="https://www.via.dk/efter-og-videreuddannelse/projektledelse/videncenter-for-projektledels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7.jpeg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13.xml"/><Relationship Id="rId6" Type="http://schemas.openxmlformats.org/officeDocument/2006/relationships/hyperlink" Target="https://www.via.dk/forskning/ledelse-organisation-og-samfund." TargetMode="External"/><Relationship Id="rId5" Type="http://schemas.openxmlformats.org/officeDocument/2006/relationships/hyperlink" Target="mailto:pgh@via.dk" TargetMode="External"/><Relationship Id="rId4" Type="http://schemas.openxmlformats.org/officeDocument/2006/relationships/hyperlink" Target="https://www.via.dk/efter-og-videreuddannelse/projektledelse/videncenter-for-projektledel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el 31">
            <a:extLst>
              <a:ext uri="{FF2B5EF4-FFF2-40B4-BE49-F238E27FC236}">
                <a16:creationId xmlns:a16="http://schemas.microsoft.com/office/drawing/2014/main" id="{A51DA613-011A-5841-A3FA-68B2D005A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440" y="1097280"/>
            <a:ext cx="11186160" cy="5142155"/>
          </a:xfrm>
        </p:spPr>
        <p:txBody>
          <a:bodyPr/>
          <a:lstStyle/>
          <a:p>
            <a:pPr algn="ctr"/>
            <a:br>
              <a:rPr lang="da-DK" sz="180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da-DK" sz="4000">
                <a:ea typeface="Aptos" panose="020B0004020202020204" pitchFamily="34" charset="0"/>
                <a:cs typeface="Arial" panose="020B0604020202020204" pitchFamily="34" charset="0"/>
              </a:rPr>
              <a:t>Projekt- og Porteføljenetværket</a:t>
            </a:r>
            <a:br>
              <a:rPr lang="da-DK" sz="4000">
                <a:ea typeface="Aptos" panose="020B0004020202020204" pitchFamily="34" charset="0"/>
                <a:cs typeface="Arial" panose="020B0604020202020204" pitchFamily="34" charset="0"/>
              </a:rPr>
            </a:br>
            <a:br>
              <a:rPr lang="da-DK" sz="4000"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da-DK" sz="6000">
                <a:ea typeface="Aptos" panose="020B0004020202020204" pitchFamily="34" charset="0"/>
                <a:cs typeface="Arial" panose="020B0604020202020204" pitchFamily="34" charset="0"/>
              </a:rPr>
              <a:t>B</a:t>
            </a:r>
            <a:r>
              <a:rPr lang="da-DK" sz="6000" b="1">
                <a:effectLst/>
                <a:ea typeface="Aptos" panose="020B0004020202020204" pitchFamily="34" charset="0"/>
                <a:cs typeface="Arial" panose="020B0604020202020204" pitchFamily="34" charset="0"/>
              </a:rPr>
              <a:t>æredygtighed i projekter </a:t>
            </a:r>
            <a:br>
              <a:rPr lang="da-DK" sz="2800" b="1">
                <a:effectLst/>
                <a:ea typeface="Aptos" panose="020B0004020202020204" pitchFamily="34" charset="0"/>
                <a:cs typeface="Arial" panose="020B0604020202020204" pitchFamily="34" charset="0"/>
              </a:rPr>
            </a:br>
            <a:br>
              <a:rPr lang="da-DK" sz="2800" b="1">
                <a:effectLst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da-DK" sz="2800" b="1">
                <a:effectLst/>
                <a:ea typeface="Aptos" panose="020B0004020202020204" pitchFamily="34" charset="0"/>
                <a:cs typeface="Arial" panose="020B0604020202020204" pitchFamily="34" charset="0"/>
              </a:rPr>
              <a:t>d. 3.10. 2024 kl. 9:00-12:00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06-10-2024</a:t>
            </a:fld>
            <a:endParaRPr lang="da-DK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0C60C945-BA55-F853-2D75-BC85060050A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59520" y="3612043"/>
            <a:ext cx="2627392" cy="2627392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C40A83F5-74B7-7F9D-98F3-6E1FC7CF895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6801" y="3973755"/>
            <a:ext cx="2265680" cy="226568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6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D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084FD2-903B-449D-BF90-765DB2F9E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9700" y="561901"/>
            <a:ext cx="12131393" cy="1149602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2400" err="1">
                <a:cs typeface="Arial"/>
              </a:rPr>
              <a:t>På</a:t>
            </a:r>
            <a:r>
              <a:rPr lang="en-US" sz="2400">
                <a:cs typeface="Arial"/>
              </a:rPr>
              <a:t> Projekt- </a:t>
            </a:r>
            <a:r>
              <a:rPr lang="en-US" sz="2400" err="1">
                <a:cs typeface="Arial"/>
              </a:rPr>
              <a:t>og</a:t>
            </a:r>
            <a:r>
              <a:rPr lang="en-US" sz="2400">
                <a:cs typeface="Arial"/>
              </a:rPr>
              <a:t> </a:t>
            </a:r>
            <a:r>
              <a:rPr lang="en-US" sz="2400" err="1">
                <a:cs typeface="Arial"/>
              </a:rPr>
              <a:t>Porteføljenetværkets</a:t>
            </a:r>
            <a:r>
              <a:rPr lang="en-US" sz="2400">
                <a:cs typeface="Arial"/>
              </a:rPr>
              <a:t> </a:t>
            </a:r>
            <a:r>
              <a:rPr lang="en-US" sz="2400" err="1">
                <a:cs typeface="Arial"/>
              </a:rPr>
              <a:t>planlægningsgruppes</a:t>
            </a:r>
            <a:r>
              <a:rPr lang="en-US" sz="2400">
                <a:cs typeface="Arial"/>
              </a:rPr>
              <a:t> </a:t>
            </a:r>
            <a:r>
              <a:rPr lang="en-US" sz="2400" err="1">
                <a:cs typeface="Arial"/>
              </a:rPr>
              <a:t>vegne</a:t>
            </a:r>
            <a:r>
              <a:rPr lang="en-US" sz="2400">
                <a:cs typeface="Arial"/>
              </a:rPr>
              <a:t> </a:t>
            </a:r>
            <a:br>
              <a:rPr lang="en-US" sz="2400">
                <a:cs typeface="Arial"/>
              </a:rPr>
            </a:br>
            <a:r>
              <a:rPr lang="en-US" sz="2400">
                <a:cs typeface="Arial"/>
              </a:rPr>
              <a:t>VELKOMMEN </a:t>
            </a:r>
            <a:r>
              <a:rPr lang="en-US" sz="2400" err="1">
                <a:cs typeface="Arial"/>
              </a:rPr>
              <a:t>til</a:t>
            </a:r>
            <a:r>
              <a:rPr lang="en-US" sz="2400">
                <a:cs typeface="Arial"/>
              </a:rPr>
              <a:t> </a:t>
            </a:r>
            <a:r>
              <a:rPr lang="en-US" sz="2400" err="1">
                <a:cs typeface="Arial"/>
              </a:rPr>
              <a:t>denne</a:t>
            </a:r>
            <a:r>
              <a:rPr lang="en-US" sz="2400">
                <a:cs typeface="Arial"/>
              </a:rPr>
              <a:t> SDU-workshop om </a:t>
            </a:r>
            <a:r>
              <a:rPr lang="en-US" sz="2400" err="1">
                <a:cs typeface="Arial"/>
              </a:rPr>
              <a:t>Bæredygtighed</a:t>
            </a:r>
            <a:r>
              <a:rPr lang="en-US" sz="2400">
                <a:cs typeface="Arial"/>
              </a:rPr>
              <a:t> </a:t>
            </a:r>
            <a:r>
              <a:rPr lang="en-US" sz="2400" err="1">
                <a:cs typeface="Arial"/>
              </a:rPr>
              <a:t>i</a:t>
            </a:r>
            <a:r>
              <a:rPr lang="en-US" sz="2400">
                <a:cs typeface="Arial"/>
              </a:rPr>
              <a:t> </a:t>
            </a:r>
            <a:r>
              <a:rPr lang="en-US" sz="2400" err="1">
                <a:cs typeface="Arial"/>
              </a:rPr>
              <a:t>Projekter</a:t>
            </a:r>
            <a:r>
              <a:rPr lang="en-US" sz="2400">
                <a:cs typeface="Arial"/>
              </a:rPr>
              <a:t> </a:t>
            </a:r>
            <a:endParaRPr lang="da-DK" sz="2400"/>
          </a:p>
          <a:p>
            <a:pPr marL="251460" indent="-251460"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endParaRPr lang="en-US" sz="1600" b="0">
              <a:cs typeface="Arial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2A2CBD-8D1B-4421-AC96-D8AC8831DB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3035" y="2097411"/>
            <a:ext cx="5009844" cy="3890691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lnSpc>
                <a:spcPct val="100000"/>
              </a:lnSpc>
            </a:pPr>
            <a:endParaRPr lang="en-US" sz="1800" b="1"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err="1">
                <a:cs typeface="Arial"/>
              </a:rPr>
              <a:t>Formål</a:t>
            </a:r>
            <a:r>
              <a:rPr lang="en-US" sz="1800" b="1">
                <a:cs typeface="Arial"/>
              </a:rPr>
              <a:t> med </a:t>
            </a:r>
            <a:r>
              <a:rPr lang="en-US" sz="1800" b="1" err="1">
                <a:cs typeface="Arial"/>
              </a:rPr>
              <a:t>workshoppen</a:t>
            </a:r>
            <a:r>
              <a:rPr lang="en-US" sz="1800" b="1">
                <a:cs typeface="Arial"/>
              </a:rPr>
              <a:t> </a:t>
            </a:r>
          </a:p>
          <a:p>
            <a:pPr marL="251460" indent="-251460">
              <a:lnSpc>
                <a:spcPct val="150000"/>
              </a:lnSpc>
            </a:pPr>
            <a:r>
              <a:rPr lang="en-US" sz="1800" err="1">
                <a:cs typeface="Arial"/>
              </a:rPr>
              <a:t>præsentere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hovedpointerne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fra</a:t>
            </a:r>
            <a:r>
              <a:rPr lang="en-US" sz="1800">
                <a:cs typeface="Arial"/>
              </a:rPr>
              <a:t> VIAs </a:t>
            </a:r>
            <a:r>
              <a:rPr lang="en-US" sz="1800" err="1">
                <a:cs typeface="Arial"/>
              </a:rPr>
              <a:t>forskning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i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ansvarlig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projektledelse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i</a:t>
            </a:r>
            <a:r>
              <a:rPr lang="en-US" sz="1800">
                <a:cs typeface="Arial"/>
              </a:rPr>
              <a:t> Danmark</a:t>
            </a:r>
          </a:p>
          <a:p>
            <a:pPr marL="251460" indent="-251460">
              <a:lnSpc>
                <a:spcPct val="150000"/>
              </a:lnSpc>
            </a:pPr>
            <a:r>
              <a:rPr lang="en-US" sz="1800" err="1">
                <a:cs typeface="Arial"/>
              </a:rPr>
              <a:t>diskutere</a:t>
            </a:r>
            <a:r>
              <a:rPr lang="en-US" sz="1800">
                <a:cs typeface="Arial"/>
              </a:rPr>
              <a:t> SDUs </a:t>
            </a:r>
            <a:r>
              <a:rPr lang="en-US" sz="1800" err="1">
                <a:cs typeface="Arial"/>
              </a:rPr>
              <a:t>projektledelsespraksis</a:t>
            </a:r>
            <a:r>
              <a:rPr lang="en-US" sz="1800">
                <a:cs typeface="Arial"/>
              </a:rPr>
              <a:t> </a:t>
            </a:r>
            <a:r>
              <a:rPr lang="en-US" sz="1800" err="1">
                <a:cs typeface="Arial"/>
              </a:rPr>
              <a:t>ift</a:t>
            </a:r>
            <a:r>
              <a:rPr lang="en-US" sz="1800">
                <a:cs typeface="Arial"/>
              </a:rPr>
              <a:t>. </a:t>
            </a:r>
            <a:r>
              <a:rPr lang="en-US" sz="1800" err="1">
                <a:cs typeface="Arial"/>
              </a:rPr>
              <a:t>Bæredygtighed</a:t>
            </a:r>
            <a:endParaRPr lang="en-US" sz="1800">
              <a:cs typeface="Arial"/>
            </a:endParaRPr>
          </a:p>
          <a:p>
            <a:pPr marL="251460" indent="-251460">
              <a:lnSpc>
                <a:spcPct val="150000"/>
              </a:lnSpc>
            </a:pPr>
            <a:endParaRPr lang="en-US" sz="1800" b="1">
              <a:cs typeface="Arial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>
                <a:cs typeface="Arial"/>
              </a:rPr>
              <a:t>Peter G. Harboe </a:t>
            </a:r>
            <a:r>
              <a:rPr lang="en-US" sz="1800" b="1" err="1">
                <a:cs typeface="Arial"/>
              </a:rPr>
              <a:t>og</a:t>
            </a:r>
            <a:r>
              <a:rPr lang="en-US" sz="1800" b="1">
                <a:cs typeface="Arial"/>
              </a:rPr>
              <a:t> Eva Lundahl </a:t>
            </a:r>
            <a:br>
              <a:rPr lang="en-US" sz="1800">
                <a:cs typeface="Arial"/>
              </a:rPr>
            </a:br>
            <a:r>
              <a:rPr lang="en-US" sz="1800">
                <a:cs typeface="Arial"/>
              </a:rPr>
              <a:t>VIA UC, </a:t>
            </a:r>
            <a:r>
              <a:rPr lang="en-US" err="1">
                <a:cs typeface="Arial"/>
              </a:rPr>
              <a:t>Videncenter</a:t>
            </a:r>
            <a:r>
              <a:rPr lang="en-US">
                <a:cs typeface="Arial"/>
              </a:rPr>
              <a:t> for </a:t>
            </a:r>
            <a:r>
              <a:rPr lang="en-US" err="1">
                <a:cs typeface="Arial"/>
              </a:rPr>
              <a:t>projektledelse</a:t>
            </a:r>
            <a:r>
              <a:rPr lang="en-US">
                <a:cs typeface="Arial"/>
              </a:rPr>
              <a:t>.</a:t>
            </a:r>
            <a:endParaRPr lang="en-US" sz="1800"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E97CD-DAD2-432E-BC65-50F305090DA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4561619-520E-420B-9E24-29238D077359}" type="datetime1">
              <a:rPr lang="da-DK" smtClean="0"/>
              <a:t>06-10-2024</a:t>
            </a:fld>
            <a:endParaRPr lang="da-DK"/>
          </a:p>
        </p:txBody>
      </p:sp>
      <p:pic>
        <p:nvPicPr>
          <p:cNvPr id="8" name="Pladsholder til indhold 7" descr="Et billede, der indeholder tekst, skærmbillede, Font/skrifttype, nummer/tal&#10;&#10;Beskrivelsen er genereret automatisk">
            <a:extLst>
              <a:ext uri="{FF2B5EF4-FFF2-40B4-BE49-F238E27FC236}">
                <a16:creationId xmlns:a16="http://schemas.microsoft.com/office/drawing/2014/main" id="{B6BE5E40-0485-53A4-BDAC-95E1CBD0B7BD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4"/>
          <a:stretch>
            <a:fillRect/>
          </a:stretch>
        </p:blipFill>
        <p:spPr>
          <a:xfrm>
            <a:off x="6358011" y="2378901"/>
            <a:ext cx="5077365" cy="3727188"/>
          </a:xfr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03452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D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2A2CBD-8D1B-4421-AC96-D8AC8831DB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28611" y="2889967"/>
            <a:ext cx="4457103" cy="3015469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buFont typeface="Arial" panose="05000000000000000000" pitchFamily="2" charset="2"/>
              <a:buChar char="•"/>
            </a:pPr>
            <a:r>
              <a:rPr lang="da-DK" b="1">
                <a:cs typeface="Arial"/>
              </a:rPr>
              <a:t>Eva Lundahl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</a:rPr>
              <a:t>Ph.d.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</a:rPr>
              <a:t>Forsknings- og ledelseskonsulent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</a:rPr>
              <a:t>VIA Efter- og videreuddannelse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</a:rPr>
              <a:t>Videncenter for projektledelse 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  <a:hlinkClick r:id="rId4"/>
              </a:rPr>
              <a:t>https://www.via.dk/efter-og-videreuddannelse/projektledelse/videncenter-for-projektledelse</a:t>
            </a:r>
            <a:endParaRPr lang="da-DK">
              <a:cs typeface="Arial"/>
            </a:endParaRP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</a:rPr>
              <a:t>E: </a:t>
            </a:r>
            <a:r>
              <a:rPr lang="da-DK">
                <a:cs typeface="Arial"/>
                <a:hlinkClick r:id="rId5"/>
              </a:rPr>
              <a:t>elun@via.dk</a:t>
            </a:r>
            <a:endParaRPr lang="da-DK">
              <a:cs typeface="Arial"/>
            </a:endParaRP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cs typeface="Arial"/>
              </a:rPr>
              <a:t>T: +45 87 55 01 78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58F4083-E4A9-4BCC-9391-012C7DD2E3A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18432" y="2892483"/>
            <a:ext cx="5315814" cy="3478251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/>
            <a:r>
              <a:rPr lang="da-DK">
                <a:ea typeface="+mn-lt"/>
                <a:cs typeface="+mn-lt"/>
              </a:rPr>
              <a:t>Eva Lundahl forsker i tendenser inden for projektledelse ved Videncenter for projektledelse på VIA University College i Horsens. Eva er tilknyttet forskningscenter for samfund, teknologi og ledelse </a:t>
            </a:r>
            <a:r>
              <a:rPr lang="da-DK">
                <a:ea typeface="+mn-lt"/>
                <a:cs typeface="+mn-lt"/>
                <a:hlinkClick r:id="rId6"/>
              </a:rPr>
              <a:t>https://www.via.dk/forskning/ledelse-organisation-og-samfund</a:t>
            </a:r>
            <a:r>
              <a:rPr lang="da-DK">
                <a:ea typeface="+mn-lt"/>
                <a:cs typeface="+mn-lt"/>
              </a:rPr>
              <a:t>.  </a:t>
            </a:r>
          </a:p>
          <a:p>
            <a:pPr marL="251460" indent="-251460"/>
            <a:r>
              <a:rPr lang="da-DK">
                <a:ea typeface="+mn-lt"/>
                <a:cs typeface="+mn-lt"/>
              </a:rPr>
              <a:t>Evas nuværende forskningsinteresser omfatter ansvarlig projektledelse samt hybride, globale og virtuelle teams. </a:t>
            </a:r>
          </a:p>
          <a:p>
            <a:pPr marL="251460" indent="-251460"/>
            <a:r>
              <a:rPr lang="da-DK">
                <a:ea typeface="+mn-lt"/>
                <a:cs typeface="+mn-lt"/>
              </a:rPr>
              <a:t>Eva underviser på diplom i projektledelse og diplom i ledelse.</a:t>
            </a:r>
            <a:endParaRPr lang="da-DK">
              <a:cs typeface="Arial"/>
            </a:endParaRPr>
          </a:p>
          <a:p>
            <a:pPr marL="251460" indent="-251460"/>
            <a:endParaRPr lang="da-DK"/>
          </a:p>
          <a:p>
            <a:pPr marL="0" indent="0">
              <a:buNone/>
            </a:pPr>
            <a:endParaRPr lang="da-DK"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E97CD-DAD2-432E-BC65-50F305090DA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4561619-520E-420B-9E24-29238D077359}" type="datetime1">
              <a:rPr lang="da-DK" smtClean="0"/>
              <a:t>06-10-2024</a:t>
            </a:fld>
            <a:endParaRPr lang="da-DK"/>
          </a:p>
        </p:txBody>
      </p:sp>
      <p:pic>
        <p:nvPicPr>
          <p:cNvPr id="2" name="Billede 1" descr="Eva Lundahl — UC Viden - Professionshøjskolernes Videndatabase">
            <a:extLst>
              <a:ext uri="{FF2B5EF4-FFF2-40B4-BE49-F238E27FC236}">
                <a16:creationId xmlns:a16="http://schemas.microsoft.com/office/drawing/2014/main" id="{0D1950EE-54C0-1EB9-2B6E-D1E569E8D0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4404" y="818971"/>
            <a:ext cx="1982763" cy="185709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65041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D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2A2CBD-8D1B-4421-AC96-D8AC8831DB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14500" y="2772374"/>
            <a:ext cx="4457103" cy="3015469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buFont typeface="Arial" panose="05000000000000000000" pitchFamily="2" charset="2"/>
              <a:buChar char="•"/>
            </a:pPr>
            <a:r>
              <a:rPr lang="da-DK" b="1">
                <a:cs typeface="Arial"/>
              </a:rPr>
              <a:t>Peter G. Harboe 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</a:rPr>
              <a:t>Cand.merc.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</a:rPr>
              <a:t>Lektor</a:t>
            </a:r>
            <a:endParaRPr lang="da-DK">
              <a:cs typeface="Arial"/>
            </a:endParaRP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</a:rPr>
              <a:t>VIA Efter- og videreuddannelse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</a:rPr>
              <a:t>Videncenter for projektledelse 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  <a:hlinkClick r:id="rId4"/>
              </a:rPr>
              <a:t>https://www.via.dk/efter-og-videreuddannelse/projektledelse/videncenter-for-projektledelse</a:t>
            </a:r>
            <a:endParaRPr lang="da-DK">
              <a:ea typeface="+mn-lt"/>
              <a:cs typeface="+mn-lt"/>
            </a:endParaRP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</a:rPr>
              <a:t>E: </a:t>
            </a:r>
            <a:r>
              <a:rPr lang="da-DK">
                <a:ea typeface="+mn-lt"/>
                <a:cs typeface="+mn-lt"/>
                <a:hlinkClick r:id="rId5"/>
              </a:rPr>
              <a:t>pgh@via.dk</a:t>
            </a:r>
          </a:p>
          <a:p>
            <a:pPr marL="251460" indent="-251460">
              <a:buFont typeface="Arial" panose="05000000000000000000" pitchFamily="2" charset="2"/>
              <a:buChar char="•"/>
            </a:pPr>
            <a:r>
              <a:rPr lang="da-DK">
                <a:ea typeface="+mn-lt"/>
                <a:cs typeface="+mn-lt"/>
              </a:rPr>
              <a:t>T: 87 55 19 30</a:t>
            </a:r>
            <a:endParaRPr lang="da-DK">
              <a:cs typeface="Arial"/>
            </a:endParaRPr>
          </a:p>
          <a:p>
            <a:pPr marL="251460" indent="-251460">
              <a:buFont typeface="Arial" panose="05000000000000000000" pitchFamily="2" charset="2"/>
              <a:buChar char="•"/>
            </a:pPr>
            <a:endParaRPr lang="da-DK">
              <a:cs typeface="Arial"/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58F4083-E4A9-4BCC-9391-012C7DD2E3A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264432" y="2770187"/>
            <a:ext cx="5101920" cy="3478251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/>
            <a:r>
              <a:rPr lang="da-DK">
                <a:ea typeface="+mn-lt"/>
                <a:cs typeface="+mn-lt"/>
              </a:rPr>
              <a:t>Peter G. Harboe forsker i projektledelse og er leder af Videncenter for projektledelse på VIA University College i Horsens. Peter er tilknyttet forskningscenter for samfund, teknologi og ledelse </a:t>
            </a:r>
            <a:r>
              <a:rPr lang="da-DK">
                <a:ea typeface="+mn-lt"/>
                <a:cs typeface="+mn-lt"/>
                <a:hlinkClick r:id="rId6"/>
              </a:rPr>
              <a:t>https://www.via.dk/forskning/ledelse-organisation-og-samfund.</a:t>
            </a:r>
            <a:r>
              <a:rPr lang="da-DK">
                <a:ea typeface="+mn-lt"/>
                <a:cs typeface="+mn-lt"/>
              </a:rPr>
              <a:t> </a:t>
            </a:r>
          </a:p>
          <a:p>
            <a:pPr marL="251460" indent="-251460"/>
            <a:r>
              <a:rPr lang="da-DK">
                <a:ea typeface="+mn-lt"/>
                <a:cs typeface="+mn-lt"/>
              </a:rPr>
              <a:t>Peter har bl.a. forsket i projektlederens udfordringer i projektets første 30 dage, sammenlignet megaprojekter (sygehusbyggerier) i Danmark og i udlandet og undersøgt hvordan beslutningsprocesser i projekter kan forbedres.</a:t>
            </a:r>
            <a:endParaRPr lang="da-DK">
              <a:cs typeface="Arial"/>
            </a:endParaRPr>
          </a:p>
          <a:p>
            <a:pPr marL="251460" indent="-251460"/>
            <a:r>
              <a:rPr lang="da-DK">
                <a:ea typeface="+mn-lt"/>
                <a:cs typeface="+mn-lt"/>
              </a:rPr>
              <a:t>Peter underviser på Diplom i projektledelse, Certificeret projektleder i byggeri og Diplom i Ledelse.</a:t>
            </a:r>
            <a:endParaRPr lang="da-DK"/>
          </a:p>
          <a:p>
            <a:pPr marL="251460" indent="-251460"/>
            <a:endParaRPr lang="da-DK">
              <a:cs typeface="Arial"/>
            </a:endParaRPr>
          </a:p>
          <a:p>
            <a:pPr marL="251460" indent="-251460"/>
            <a:endParaRPr lang="da-DK"/>
          </a:p>
          <a:p>
            <a:pPr marL="0" indent="0">
              <a:buNone/>
            </a:pPr>
            <a:endParaRPr lang="da-DK">
              <a:cs typeface="Arial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E97CD-DAD2-432E-BC65-50F305090DAA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4561619-520E-420B-9E24-29238D077359}" type="datetime1">
              <a:rPr lang="da-DK" smtClean="0"/>
              <a:t>06-10-2024</a:t>
            </a:fld>
            <a:endParaRPr lang="da-DK"/>
          </a:p>
        </p:txBody>
      </p:sp>
      <p:pic>
        <p:nvPicPr>
          <p:cNvPr id="3" name="Billede 2" descr="Ekspert Peter Harboe | VIA">
            <a:extLst>
              <a:ext uri="{FF2B5EF4-FFF2-40B4-BE49-F238E27FC236}">
                <a16:creationId xmlns:a16="http://schemas.microsoft.com/office/drawing/2014/main" id="{1E6FE463-D787-5AFB-0739-007A85933A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2852" y="738551"/>
            <a:ext cx="1843784" cy="1815561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438375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Citizen Science.p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bhp\AppData\Local\Templafy\AddIns\PowerPointVsto\Bæredygtig.png"/>
</p:tagLst>
</file>

<file path=ppt/theme/theme1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slideVersion":1,"isValidatorEnabled":false,"isLocked":false,"elementsMetadata":[],"slideId":"637926249703931777","enableDocumentContentUpdater":false,"version":"2.0"}]]></TemplafySlideTemplateConfiguration>
</file>

<file path=customXml/item10.xml><?xml version="1.0" encoding="utf-8"?>
<TemplafySlideTemplateConfiguration><![CDATA[{"slideVersion":1,"isValidatorEnabled":false,"isLocked":false,"elementsMetadata":[],"slideId":"637926249703919095","enableDocumentContentUpdater":false,"version":"2.0"}]]></TemplafySlideTemplateConfiguration>
</file>

<file path=customXml/item11.xml><?xml version="1.0" encoding="utf-8"?>
<TemplafySlideTemplateConfiguration><![CDATA[{"slideVersion":1,"isValidatorEnabled":false,"isLocked":false,"elementsMetadata":[],"slideId":"637926249703928021","enableDocumentContentUpdater":false,"version":"2.0"}]]></TemplafySlideTemplateConfiguration>
</file>

<file path=customXml/item12.xml><?xml version="1.0" encoding="utf-8"?>
<TemplafySlideTemplateConfiguration><![CDATA[{"slideVersion":1,"isValidatorEnabled":false,"isLocked":false,"elementsMetadata":[],"slideId":"637926249703931777","enableDocumentContentUpdater":false,"version":"2.0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292EEE87934AB40914CAF5009744879" ma:contentTypeVersion="4" ma:contentTypeDescription="Opret et nyt dokument." ma:contentTypeScope="" ma:versionID="f4571f33af8143daf1f1c78a25b451f9">
  <xsd:schema xmlns:xsd="http://www.w3.org/2001/XMLSchema" xmlns:xs="http://www.w3.org/2001/XMLSchema" xmlns:p="http://schemas.microsoft.com/office/2006/metadata/properties" xmlns:ns2="de28af0f-f174-442f-b980-84548850551c" targetNamespace="http://schemas.microsoft.com/office/2006/metadata/properties" ma:root="true" ma:fieldsID="455bc070e8fa3f437d564743b53a99b7" ns2:_="">
    <xsd:import namespace="de28af0f-f174-442f-b980-8454885055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8af0f-f174-442f-b980-8454885055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TemplateConfiguration><![CDATA[{"elementsMetadata":[],"transformationConfigurations":[],"templateName":"SDU widescreen 16:9 - without department, dates and links","templateDescription":"SDU bredformat 16:9 skabelon - uden enhedsnavn, dato og links","enableDocumentContentUpdater":false,"version":"2.0"}]]></TemplafyTemplate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slideVersion":1,"isValidatorEnabled":false,"isLocked":false,"elementsMetadata":[],"slideId":"637926249703953430","enableDocumentContentUpdater":false,"version":"2.0"}]]></TemplafySlideTemplateConfiguration>
</file>

<file path=customXml/item20.xml><?xml version="1.0" encoding="utf-8"?>
<TemplafySlideTemplateConfiguration><![CDATA[{"slideVersion":1,"isValidatorEnabled":false,"isLocked":false,"elementsMetadata":[],"slideId":"637926249703988232","enableDocumentContentUpdater":false,"version":"2.0"}]]></TemplafySlideTemplate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TemplateConfiguration><![CDATA[{"slideVersion":1,"isValidatorEnabled":false,"isLocked":false,"elementsMetadata":[],"slideId":"637926249703982566","enableDocumentContentUpdater":false,"version":"2.0"}]]></TemplafySlideTemplateConfiguration>
</file>

<file path=customXml/item23.xml><?xml version="1.0" encoding="utf-8"?>
<TemplafySlideTemplateConfiguration><![CDATA[{"slideVersion":1,"isValidatorEnabled":false,"isLocked":false,"elementsMetadata":[],"slideId":"637926249703995227","enableDocumentContentUpdater":false,"version":"2.0"}]]></TemplafySlideTemplateConfiguration>
</file>

<file path=customXml/item24.xml><?xml version="1.0" encoding="utf-8"?>
<TemplafySlideFormConfiguration><![CDATA[{"formFields":[],"formDataEntries":[]}]]></TemplafySlideFormConfiguration>
</file>

<file path=customXml/item25.xml><?xml version="1.0" encoding="utf-8"?>
<TemplafySlideTemplateConfiguration><![CDATA[{"slideVersion":1,"isValidatorEnabled":false,"isLocked":false,"elementsMetadata":[],"slideId":"637926249703931777","enableDocumentContentUpdater":false,"version":"2.0"}]]></TemplafySlideTemplateConfiguration>
</file>

<file path=customXml/item26.xml><?xml version="1.0" encoding="utf-8"?>
<TemplafySlideFormConfiguration><![CDATA[{"formFields":[],"formDataEntries":[]}]]></TemplafySlideFormConfiguration>
</file>

<file path=customXml/item27.xml><?xml version="1.0" encoding="utf-8"?>
<TemplafySlideTemplateConfiguration><![CDATA[{"slideVersion":1,"isValidatorEnabled":false,"isLocked":false,"elementsMetadata":[],"slideId":"637926249703915302","enableDocumentContentUpdater":false,"version":"2.0"}]]></TemplafySlideTemplateConfiguration>
</file>

<file path=customXml/item28.xml><?xml version="1.0" encoding="utf-8"?>
<TemplafySlideFormConfiguration><![CDATA[{"formFields":[],"formDataEntries":[]}]]></TemplafySlideFormConfiguration>
</file>

<file path=customXml/item29.xml><?xml version="1.0" encoding="utf-8"?>
<TemplafySlideFormConfiguration><![CDATA[{"formFields":[],"formDataEntries":[]}]]></TemplafySlideFormConfiguration>
</file>

<file path=customXml/item3.xml><?xml version="1.0" encoding="utf-8"?>
<TemplafySlideTemplateConfiguration><![CDATA[{"slideVersion":1,"isValidatorEnabled":false,"isLocked":false,"elementsMetadata":[],"slideId":"637926249703931777","enableDocumentContentUpdater":false,"version":"2.0"}]]></TemplafySlideTemplateConfiguration>
</file>

<file path=customXml/item3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1.xml><?xml version="1.0" encoding="utf-8"?>
<TemplafySlideFormConfiguration><![CDATA[{"formFields":[],"formDataEntries":[]}]]></TemplafySlideFormConfiguration>
</file>

<file path=customXml/item32.xml><?xml version="1.0" encoding="utf-8"?>
<TemplafySlideTemplateConfiguration><![CDATA[{"slideVersion":1,"isValidatorEnabled":false,"isLocked":false,"elementsMetadata":[],"slideId":"637926249703945740","enableDocumentContentUpdater":false,"version":"2.0"}]]></TemplafySlideTemplateConfiguration>
</file>

<file path=customXml/item33.xml><?xml version="1.0" encoding="utf-8"?>
<TemplafySlideTemplateConfiguration><![CDATA[{"slideVersion":1,"isValidatorEnabled":false,"isLocked":false,"elementsMetadata":[],"slideId":"637926249703959964","enableDocumentContentUpdater":false,"version":"2.0"}]]></TemplafySlideTemplateConfiguration>
</file>

<file path=customXml/item34.xml><?xml version="1.0" encoding="utf-8"?>
<TemplafySlideFormConfiguration><![CDATA[{"formFields":[],"formDataEntries":[]}]]></TemplafySlideFormConfiguration>
</file>

<file path=customXml/item35.xml><?xml version="1.0" encoding="utf-8"?>
<TemplafySlideTemplateConfiguration><![CDATA[{"slideVersion":1,"isValidatorEnabled":false,"isLocked":false,"elementsMetadata":[],"slideId":"637926249703923580","enableDocumentContentUpdater":false,"version":"2.0"}]]></TemplafySlideTemplateConfiguration>
</file>

<file path=customXml/item36.xml><?xml version="1.0" encoding="utf-8"?>
<TemplafySlideFormConfiguration><![CDATA[{"formFields":[],"formDataEntries":[]}]]></TemplafySlideFormConfiguration>
</file>

<file path=customXml/item37.xml><?xml version="1.0" encoding="utf-8"?>
<TemplafySlideTemplateConfiguration><![CDATA[{"slideVersion":1,"isValidatorEnabled":false,"isLocked":false,"elementsMetadata":[],"slideId":"637926249703965251","enableDocumentContentUpdater":false,"version":"2.0"}]]></TemplafySlideTemplateConfiguration>
</file>

<file path=customXml/item38.xml><?xml version="1.0" encoding="utf-8"?>
<TemplafySlideTemplateConfiguration><![CDATA[{"slideVersion":1,"isValidatorEnabled":false,"isLocked":false,"elementsMetadata":[],"slideId":"637926249703938496","enableDocumentContentUpdater":false,"version":"2.0"}]]></TemplafySlideTemplateConfiguration>
</file>

<file path=customXml/item39.xml><?xml version="1.0" encoding="utf-8"?>
<TemplafySlideTemplateConfiguration><![CDATA[{"slideVersion":1,"isValidatorEnabled":false,"isLocked":false,"elementsMetadata":[],"slideId":"637926249703909977","enableDocumentContentUpdater":false,"version":"2.0"}]]></TemplafySlideTemplateConfiguration>
</file>

<file path=customXml/item4.xml><?xml version="1.0" encoding="utf-8"?>
<TemplafySlideFormConfiguration><![CDATA[{"formFields":[],"formDataEntries":[]}]]></TemplafySlideFormConfiguration>
</file>

<file path=customXml/item40.xml><?xml version="1.0" encoding="utf-8"?>
<TemplafySlideFormConfiguration><![CDATA[{"formFields":[],"formDataEntries":[]}]]></TemplafySlideFormConfiguration>
</file>

<file path=customXml/item41.xml><?xml version="1.0" encoding="utf-8"?>
<TemplafyFormConfiguration><![CDATA[{"formFields":[],"formDataEntries":[]}]]></TemplafyFormConfiguration>
</file>

<file path=customXml/item42.xml><?xml version="1.0" encoding="utf-8"?>
<TemplafySlideTemplateConfiguration><![CDATA[{"slideVersion":1,"isValidatorEnabled":false,"isLocked":false,"elementsMetadata":[],"slideId":"637926249703905038","enableDocumentContentUpdater":false,"version":"2.0"}]]></TemplafySlideTemplateConfiguration>
</file>

<file path=customXml/item43.xml><?xml version="1.0" encoding="utf-8"?>
<TemplafySlideFormConfiguration><![CDATA[{"formFields":[],"formDataEntries":[]}]]></TemplafySlideForm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7926249703969540","enableDocumentContentUpdater":false,"version":"2.0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7F7CF3-AEF7-407C-8E3B-E0179BBDC4BB}">
  <ds:schemaRefs/>
</ds:datastoreItem>
</file>

<file path=customXml/itemProps10.xml><?xml version="1.0" encoding="utf-8"?>
<ds:datastoreItem xmlns:ds="http://schemas.openxmlformats.org/officeDocument/2006/customXml" ds:itemID="{28E35286-FF7D-413C-891F-0DB83AADC89B}">
  <ds:schemaRefs/>
</ds:datastoreItem>
</file>

<file path=customXml/itemProps11.xml><?xml version="1.0" encoding="utf-8"?>
<ds:datastoreItem xmlns:ds="http://schemas.openxmlformats.org/officeDocument/2006/customXml" ds:itemID="{B6E2411C-C7CE-471D-A2FE-2DDC2791DDEB}">
  <ds:schemaRefs/>
</ds:datastoreItem>
</file>

<file path=customXml/itemProps12.xml><?xml version="1.0" encoding="utf-8"?>
<ds:datastoreItem xmlns:ds="http://schemas.openxmlformats.org/officeDocument/2006/customXml" ds:itemID="{5089E526-F887-4926-81AD-37CF3B05910C}">
  <ds:schemaRefs/>
</ds:datastoreItem>
</file>

<file path=customXml/itemProps13.xml><?xml version="1.0" encoding="utf-8"?>
<ds:datastoreItem xmlns:ds="http://schemas.openxmlformats.org/officeDocument/2006/customXml" ds:itemID="{63708B0C-F84E-444F-B79A-5236F9AD79F4}">
  <ds:schemaRefs/>
</ds:datastoreItem>
</file>

<file path=customXml/itemProps14.xml><?xml version="1.0" encoding="utf-8"?>
<ds:datastoreItem xmlns:ds="http://schemas.openxmlformats.org/officeDocument/2006/customXml" ds:itemID="{1D100F0C-3B8F-45F9-9092-D297FD9272D3}">
  <ds:schemaRefs/>
</ds:datastoreItem>
</file>

<file path=customXml/itemProps15.xml><?xml version="1.0" encoding="utf-8"?>
<ds:datastoreItem xmlns:ds="http://schemas.openxmlformats.org/officeDocument/2006/customXml" ds:itemID="{7C0FD631-7A9D-403D-BDB5-2FA0D301BD51}">
  <ds:schemaRefs>
    <ds:schemaRef ds:uri="de28af0f-f174-442f-b980-8454885055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16.xml><?xml version="1.0" encoding="utf-8"?>
<ds:datastoreItem xmlns:ds="http://schemas.openxmlformats.org/officeDocument/2006/customXml" ds:itemID="{401A8540-678B-4413-87E1-8EB5BA69A495}">
  <ds:schemaRefs/>
</ds:datastoreItem>
</file>

<file path=customXml/itemProps17.xml><?xml version="1.0" encoding="utf-8"?>
<ds:datastoreItem xmlns:ds="http://schemas.openxmlformats.org/officeDocument/2006/customXml" ds:itemID="{90DE47FB-CBD9-46EF-A4BB-64ED750A2AFD}">
  <ds:schemaRefs/>
</ds:datastoreItem>
</file>

<file path=customXml/itemProps18.xml><?xml version="1.0" encoding="utf-8"?>
<ds:datastoreItem xmlns:ds="http://schemas.openxmlformats.org/officeDocument/2006/customXml" ds:itemID="{F5C23D99-558F-4EC0-B5AC-D89C6DC517C1}">
  <ds:schemaRefs/>
</ds:datastoreItem>
</file>

<file path=customXml/itemProps19.xml><?xml version="1.0" encoding="utf-8"?>
<ds:datastoreItem xmlns:ds="http://schemas.openxmlformats.org/officeDocument/2006/customXml" ds:itemID="{BEB2B9B7-9C71-4451-AD27-ED26CCFBE3BC}">
  <ds:schemaRefs/>
</ds:datastoreItem>
</file>

<file path=customXml/itemProps2.xml><?xml version="1.0" encoding="utf-8"?>
<ds:datastoreItem xmlns:ds="http://schemas.openxmlformats.org/officeDocument/2006/customXml" ds:itemID="{CB743F4C-9685-4433-85DC-86DFF74C4B1E}">
  <ds:schemaRefs/>
</ds:datastoreItem>
</file>

<file path=customXml/itemProps20.xml><?xml version="1.0" encoding="utf-8"?>
<ds:datastoreItem xmlns:ds="http://schemas.openxmlformats.org/officeDocument/2006/customXml" ds:itemID="{DF2849D2-D1A6-4ED4-882A-36B6F2E788F4}">
  <ds:schemaRefs/>
</ds:datastoreItem>
</file>

<file path=customXml/itemProps21.xml><?xml version="1.0" encoding="utf-8"?>
<ds:datastoreItem xmlns:ds="http://schemas.openxmlformats.org/officeDocument/2006/customXml" ds:itemID="{80B698F9-5704-44B6-AC80-B4596D43E8B6}">
  <ds:schemaRefs/>
</ds:datastoreItem>
</file>

<file path=customXml/itemProps22.xml><?xml version="1.0" encoding="utf-8"?>
<ds:datastoreItem xmlns:ds="http://schemas.openxmlformats.org/officeDocument/2006/customXml" ds:itemID="{93BFC897-238C-4A2E-A8FC-FA743E690504}">
  <ds:schemaRefs/>
</ds:datastoreItem>
</file>

<file path=customXml/itemProps23.xml><?xml version="1.0" encoding="utf-8"?>
<ds:datastoreItem xmlns:ds="http://schemas.openxmlformats.org/officeDocument/2006/customXml" ds:itemID="{466AEBE4-77D4-476B-927A-9A3BAFD3A8ED}">
  <ds:schemaRefs/>
</ds:datastoreItem>
</file>

<file path=customXml/itemProps24.xml><?xml version="1.0" encoding="utf-8"?>
<ds:datastoreItem xmlns:ds="http://schemas.openxmlformats.org/officeDocument/2006/customXml" ds:itemID="{9F48D7BD-190D-4F5E-AFA0-57E815785DF1}">
  <ds:schemaRefs/>
</ds:datastoreItem>
</file>

<file path=customXml/itemProps25.xml><?xml version="1.0" encoding="utf-8"?>
<ds:datastoreItem xmlns:ds="http://schemas.openxmlformats.org/officeDocument/2006/customXml" ds:itemID="{E8D11332-B5E7-48E4-880A-280F24D01FFA}">
  <ds:schemaRefs/>
</ds:datastoreItem>
</file>

<file path=customXml/itemProps26.xml><?xml version="1.0" encoding="utf-8"?>
<ds:datastoreItem xmlns:ds="http://schemas.openxmlformats.org/officeDocument/2006/customXml" ds:itemID="{47A3E515-FE9A-4E4E-BF48-72FBFDABA94E}">
  <ds:schemaRefs/>
</ds:datastoreItem>
</file>

<file path=customXml/itemProps27.xml><?xml version="1.0" encoding="utf-8"?>
<ds:datastoreItem xmlns:ds="http://schemas.openxmlformats.org/officeDocument/2006/customXml" ds:itemID="{0D53A917-4E29-405F-A95F-B003FE717CA6}">
  <ds:schemaRefs/>
</ds:datastoreItem>
</file>

<file path=customXml/itemProps28.xml><?xml version="1.0" encoding="utf-8"?>
<ds:datastoreItem xmlns:ds="http://schemas.openxmlformats.org/officeDocument/2006/customXml" ds:itemID="{2D1FAEA9-2B7A-4D3D-8BA9-729BA7E7F51D}">
  <ds:schemaRefs/>
</ds:datastoreItem>
</file>

<file path=customXml/itemProps29.xml><?xml version="1.0" encoding="utf-8"?>
<ds:datastoreItem xmlns:ds="http://schemas.openxmlformats.org/officeDocument/2006/customXml" ds:itemID="{53E138F0-A278-4C20-9F1E-79AB733CC62D}">
  <ds:schemaRefs/>
</ds:datastoreItem>
</file>

<file path=customXml/itemProps3.xml><?xml version="1.0" encoding="utf-8"?>
<ds:datastoreItem xmlns:ds="http://schemas.openxmlformats.org/officeDocument/2006/customXml" ds:itemID="{D0734A11-DE2F-4E4D-B55D-326302D44F6D}">
  <ds:schemaRefs/>
</ds:datastoreItem>
</file>

<file path=customXml/itemProps30.xml><?xml version="1.0" encoding="utf-8"?>
<ds:datastoreItem xmlns:ds="http://schemas.openxmlformats.org/officeDocument/2006/customXml" ds:itemID="{A32129B7-4E2A-4F21-A609-00EDD000E924}">
  <ds:schemaRefs>
    <ds:schemaRef ds:uri="http://schemas.microsoft.com/sharepoint/v3/contenttype/forms"/>
  </ds:schemaRefs>
</ds:datastoreItem>
</file>

<file path=customXml/itemProps31.xml><?xml version="1.0" encoding="utf-8"?>
<ds:datastoreItem xmlns:ds="http://schemas.openxmlformats.org/officeDocument/2006/customXml" ds:itemID="{0320AAE4-C453-43BD-8F24-E2C3692D42FD}">
  <ds:schemaRefs/>
</ds:datastoreItem>
</file>

<file path=customXml/itemProps32.xml><?xml version="1.0" encoding="utf-8"?>
<ds:datastoreItem xmlns:ds="http://schemas.openxmlformats.org/officeDocument/2006/customXml" ds:itemID="{80E35074-8722-4F20-88CC-87A31F7F991B}">
  <ds:schemaRefs/>
</ds:datastoreItem>
</file>

<file path=customXml/itemProps33.xml><?xml version="1.0" encoding="utf-8"?>
<ds:datastoreItem xmlns:ds="http://schemas.openxmlformats.org/officeDocument/2006/customXml" ds:itemID="{37479699-3D15-45EE-ABE1-2D7C054C5578}">
  <ds:schemaRefs/>
</ds:datastoreItem>
</file>

<file path=customXml/itemProps34.xml><?xml version="1.0" encoding="utf-8"?>
<ds:datastoreItem xmlns:ds="http://schemas.openxmlformats.org/officeDocument/2006/customXml" ds:itemID="{C5CCD234-05A2-4D5A-93F7-41A19CAF8091}">
  <ds:schemaRefs/>
</ds:datastoreItem>
</file>

<file path=customXml/itemProps35.xml><?xml version="1.0" encoding="utf-8"?>
<ds:datastoreItem xmlns:ds="http://schemas.openxmlformats.org/officeDocument/2006/customXml" ds:itemID="{B49DDE0D-F91B-44FE-80A2-26FBF3126BB1}">
  <ds:schemaRefs/>
</ds:datastoreItem>
</file>

<file path=customXml/itemProps36.xml><?xml version="1.0" encoding="utf-8"?>
<ds:datastoreItem xmlns:ds="http://schemas.openxmlformats.org/officeDocument/2006/customXml" ds:itemID="{C74E36E0-F7E6-462A-A5B4-71E2A45ED733}">
  <ds:schemaRefs/>
</ds:datastoreItem>
</file>

<file path=customXml/itemProps37.xml><?xml version="1.0" encoding="utf-8"?>
<ds:datastoreItem xmlns:ds="http://schemas.openxmlformats.org/officeDocument/2006/customXml" ds:itemID="{5058C456-743B-4B4E-AE0B-F57177F8AF83}">
  <ds:schemaRefs/>
</ds:datastoreItem>
</file>

<file path=customXml/itemProps38.xml><?xml version="1.0" encoding="utf-8"?>
<ds:datastoreItem xmlns:ds="http://schemas.openxmlformats.org/officeDocument/2006/customXml" ds:itemID="{A1A3671E-33E6-41B7-B255-504845DB6111}">
  <ds:schemaRefs/>
</ds:datastoreItem>
</file>

<file path=customXml/itemProps39.xml><?xml version="1.0" encoding="utf-8"?>
<ds:datastoreItem xmlns:ds="http://schemas.openxmlformats.org/officeDocument/2006/customXml" ds:itemID="{D695CB0A-DB1B-4F39-ABEB-D49D38DB5A58}">
  <ds:schemaRefs/>
</ds:datastoreItem>
</file>

<file path=customXml/itemProps4.xml><?xml version="1.0" encoding="utf-8"?>
<ds:datastoreItem xmlns:ds="http://schemas.openxmlformats.org/officeDocument/2006/customXml" ds:itemID="{A95F6C6B-F37D-4C5E-8982-B7D24681D482}">
  <ds:schemaRefs/>
</ds:datastoreItem>
</file>

<file path=customXml/itemProps40.xml><?xml version="1.0" encoding="utf-8"?>
<ds:datastoreItem xmlns:ds="http://schemas.openxmlformats.org/officeDocument/2006/customXml" ds:itemID="{8A261E77-5A77-4D8F-AB57-7810AD410EC8}">
  <ds:schemaRefs/>
</ds:datastoreItem>
</file>

<file path=customXml/itemProps41.xml><?xml version="1.0" encoding="utf-8"?>
<ds:datastoreItem xmlns:ds="http://schemas.openxmlformats.org/officeDocument/2006/customXml" ds:itemID="{E58D0F7B-1F17-4E5D-BC63-2B0FB3F5A51A}">
  <ds:schemaRefs/>
</ds:datastoreItem>
</file>

<file path=customXml/itemProps42.xml><?xml version="1.0" encoding="utf-8"?>
<ds:datastoreItem xmlns:ds="http://schemas.openxmlformats.org/officeDocument/2006/customXml" ds:itemID="{FEB1901F-BF6C-471C-A3B9-C97FE7EC6A0F}">
  <ds:schemaRefs/>
</ds:datastoreItem>
</file>

<file path=customXml/itemProps43.xml><?xml version="1.0" encoding="utf-8"?>
<ds:datastoreItem xmlns:ds="http://schemas.openxmlformats.org/officeDocument/2006/customXml" ds:itemID="{ACB0FB7D-F54A-4F1D-8A51-067FE63B6C9A}">
  <ds:schemaRefs/>
</ds:datastoreItem>
</file>

<file path=customXml/itemProps5.xml><?xml version="1.0" encoding="utf-8"?>
<ds:datastoreItem xmlns:ds="http://schemas.openxmlformats.org/officeDocument/2006/customXml" ds:itemID="{FC4143C1-DBAA-4ECD-8EE8-8C041AADA530}">
  <ds:schemaRefs/>
</ds:datastoreItem>
</file>

<file path=customXml/itemProps6.xml><?xml version="1.0" encoding="utf-8"?>
<ds:datastoreItem xmlns:ds="http://schemas.openxmlformats.org/officeDocument/2006/customXml" ds:itemID="{4A56D90B-9014-4C85-90A8-758A7397858F}">
  <ds:schemaRefs/>
</ds:datastoreItem>
</file>

<file path=customXml/itemProps7.xml><?xml version="1.0" encoding="utf-8"?>
<ds:datastoreItem xmlns:ds="http://schemas.openxmlformats.org/officeDocument/2006/customXml" ds:itemID="{29771CCD-0453-4369-8055-E38A68CF84DA}">
  <ds:schemaRefs/>
</ds:datastoreItem>
</file>

<file path=customXml/itemProps8.xml><?xml version="1.0" encoding="utf-8"?>
<ds:datastoreItem xmlns:ds="http://schemas.openxmlformats.org/officeDocument/2006/customXml" ds:itemID="{3B0B1897-E12D-4A74-A466-D8F2E06461C9}">
  <ds:schemaRefs/>
</ds:datastoreItem>
</file>

<file path=customXml/itemProps9.xml><?xml version="1.0" encoding="utf-8"?>
<ds:datastoreItem xmlns:ds="http://schemas.openxmlformats.org/officeDocument/2006/customXml" ds:itemID="{573804D4-A850-43F6-9A7F-56D29ECD38D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318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Arial</vt:lpstr>
      <vt:lpstr>Wingdings</vt:lpstr>
      <vt:lpstr>SDU</vt:lpstr>
      <vt:lpstr> Projekt- og Porteføljenetværket  Bæredygtighed i projekter   d. 3.10. 2024 kl. 9:00-12:00</vt:lpstr>
      <vt:lpstr>På Projekt- og Porteføljenetværkets planlægningsgruppes vegne  VELKOMMEN til denne SDU-workshop om Bæredygtighed i Projekter  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2024-09-30T08:04:22Z</dcterms:created>
  <dcterms:modified xsi:type="dcterms:W3CDTF">2024-10-06T10:22:31Z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2022-08-15T11:26:23</vt:lpwstr>
  </property>
  <property fmtid="{D5CDD505-2E9C-101B-9397-08002B2CF9AE}" pid="3" name="TemplafyTenantId">
    <vt:lpwstr>sdu</vt:lpwstr>
  </property>
  <property fmtid="{D5CDD505-2E9C-101B-9397-08002B2CF9AE}" pid="4" name="TemplafyTemplateId">
    <vt:lpwstr>636921197437006162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  <property fmtid="{D5CDD505-2E9C-101B-9397-08002B2CF9AE}" pid="8" name="ContentTypeId">
    <vt:lpwstr>0x010100D292EEE87934AB40914CAF5009744879</vt:lpwstr>
  </property>
</Properties>
</file>