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 id="2147483687" r:id="rId5"/>
  </p:sldMasterIdLst>
  <p:notesMasterIdLst>
    <p:notesMasterId r:id="rId41"/>
  </p:notesMasterIdLst>
  <p:sldIdLst>
    <p:sldId id="1461" r:id="rId6"/>
    <p:sldId id="1278" r:id="rId7"/>
    <p:sldId id="1250" r:id="rId8"/>
    <p:sldId id="1219" r:id="rId9"/>
    <p:sldId id="289" r:id="rId10"/>
    <p:sldId id="271" r:id="rId11"/>
    <p:sldId id="272" r:id="rId12"/>
    <p:sldId id="270" r:id="rId13"/>
    <p:sldId id="274" r:id="rId14"/>
    <p:sldId id="282" r:id="rId15"/>
    <p:sldId id="283" r:id="rId16"/>
    <p:sldId id="288" r:id="rId17"/>
    <p:sldId id="276" r:id="rId18"/>
    <p:sldId id="1277" r:id="rId19"/>
    <p:sldId id="1436" r:id="rId20"/>
    <p:sldId id="1439" r:id="rId21"/>
    <p:sldId id="1462" r:id="rId22"/>
    <p:sldId id="1443" r:id="rId23"/>
    <p:sldId id="1446" r:id="rId24"/>
    <p:sldId id="1447" r:id="rId25"/>
    <p:sldId id="1450" r:id="rId26"/>
    <p:sldId id="1460" r:id="rId27"/>
    <p:sldId id="1452" r:id="rId28"/>
    <p:sldId id="1453" r:id="rId29"/>
    <p:sldId id="1454" r:id="rId30"/>
    <p:sldId id="1455" r:id="rId31"/>
    <p:sldId id="1456" r:id="rId32"/>
    <p:sldId id="1457" r:id="rId33"/>
    <p:sldId id="1458" r:id="rId34"/>
    <p:sldId id="1279" r:id="rId35"/>
    <p:sldId id="910" r:id="rId36"/>
    <p:sldId id="1449" r:id="rId37"/>
    <p:sldId id="265" r:id="rId38"/>
    <p:sldId id="1448" r:id="rId39"/>
    <p:sldId id="1459" r:id="rId40"/>
  </p:sldIdLst>
  <p:sldSz cx="12188825" cy="6858000"/>
  <p:notesSz cx="6797675" cy="9926638"/>
  <p:embeddedFontLst>
    <p:embeddedFont>
      <p:font typeface="Blackadder ITC" panose="04020505051007020D02" pitchFamily="82" charset="0"/>
      <p:regular r:id="rId42"/>
    </p:embeddedFont>
    <p:embeddedFont>
      <p:font typeface="Cambria" panose="02040503050406030204" pitchFamily="18" charset="0"/>
      <p:regular r:id="rId43"/>
      <p:bold r:id="rId44"/>
      <p:italic r:id="rId45"/>
      <p:boldItalic r:id="rId46"/>
    </p:embeddedFont>
    <p:embeddedFont>
      <p:font typeface="Verdana" panose="020B0604030504040204" pitchFamily="34" charset="0"/>
      <p:regular r:id="rId47"/>
      <p:bold r:id="rId48"/>
      <p:italic r:id="rId49"/>
      <p:boldItalic r:id="rId50"/>
    </p:embeddedFont>
    <p:embeddedFont>
      <p:font typeface="VIA Type Office" panose="02000503000000020004" charset="0"/>
      <p:regular r:id="rId51"/>
      <p:bold r:id="rId52"/>
      <p:italic r:id="rId53"/>
    </p:embeddedFont>
    <p:embeddedFont>
      <p:font typeface="VIA Type Office Light" panose="02000503000000020004" charset="0"/>
      <p:regular r:id="rId54"/>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368" userDrawn="1">
          <p15:clr>
            <a:srgbClr val="A4A3A4"/>
          </p15:clr>
        </p15:guide>
        <p15:guide id="3" orient="horz" pos="3965" userDrawn="1">
          <p15:clr>
            <a:srgbClr val="A4A3A4"/>
          </p15:clr>
        </p15:guide>
        <p15:guide id="4" orient="horz" pos="1207" userDrawn="1">
          <p15:clr>
            <a:srgbClr val="A4A3A4"/>
          </p15:clr>
        </p15:guide>
        <p15:guide id="5" orient="horz" pos="3680" userDrawn="1">
          <p15:clr>
            <a:srgbClr val="A4A3A4"/>
          </p15:clr>
        </p15:guide>
        <p15:guide id="6" pos="3930" userDrawn="1">
          <p15:clr>
            <a:srgbClr val="A4A3A4"/>
          </p15:clr>
        </p15:guide>
        <p15:guide id="7" pos="484" userDrawn="1">
          <p15:clr>
            <a:srgbClr val="A4A3A4"/>
          </p15:clr>
        </p15:guide>
        <p15:guide id="8" pos="2025" userDrawn="1">
          <p15:clr>
            <a:srgbClr val="A4A3A4"/>
          </p15:clr>
        </p15:guide>
        <p15:guide id="9" pos="2177" userDrawn="1">
          <p15:clr>
            <a:srgbClr val="A4A3A4"/>
          </p15:clr>
        </p15:guide>
        <p15:guide id="10" pos="3748" userDrawn="1">
          <p15:clr>
            <a:srgbClr val="A4A3A4"/>
          </p15:clr>
        </p15:guide>
        <p15:guide id="11" pos="5472" userDrawn="1">
          <p15:clr>
            <a:srgbClr val="A4A3A4"/>
          </p15:clr>
        </p15:guide>
        <p15:guide id="12" pos="5653" userDrawn="1">
          <p15:clr>
            <a:srgbClr val="A4A3A4"/>
          </p15:clr>
        </p15:guide>
        <p15:guide id="13" pos="71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532"/>
    <a:srgbClr val="13501B"/>
    <a:srgbClr val="2B201A"/>
    <a:srgbClr val="C2F1C7"/>
    <a:srgbClr val="1B1512"/>
    <a:srgbClr val="5F6A59"/>
    <a:srgbClr val="99998F"/>
    <a:srgbClr val="AA4035"/>
    <a:srgbClr val="6DC7B6"/>
    <a:srgbClr val="F4E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yst layout 2 - Markerin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ema til typografi 1 - Marker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38B1855-1B75-4FBE-930C-398BA8C253C6}" styleName="Tema til typografi 2 - Markering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53" y="254"/>
      </p:cViewPr>
      <p:guideLst>
        <p:guide orient="horz" pos="1593"/>
        <p:guide orient="horz" pos="368"/>
        <p:guide orient="horz" pos="3965"/>
        <p:guide orient="horz" pos="1207"/>
        <p:guide orient="horz" pos="3680"/>
        <p:guide pos="3930"/>
        <p:guide pos="484"/>
        <p:guide pos="2025"/>
        <p:guide pos="2177"/>
        <p:guide pos="3748"/>
        <p:guide pos="5472"/>
        <p:guide pos="5653"/>
        <p:guide pos="71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VIA Type Office" panose="020B0604020202020204" charset="0"/>
              </a:defRPr>
            </a:lvl1pPr>
          </a:lstStyle>
          <a:p>
            <a:endParaRPr lang="da-DK"/>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VIA Type Office" panose="020B0604020202020204" charset="0"/>
              </a:defRPr>
            </a:lvl1pPr>
          </a:lstStyle>
          <a:p>
            <a:fld id="{0956380D-191E-4967-9FAB-88D89A5831CE}" type="datetimeFigureOut">
              <a:rPr lang="da-DK" smtClean="0"/>
              <a:pPr/>
              <a:t>06-10-2024</a:t>
            </a:fld>
            <a:endParaRPr lang="da-DK"/>
          </a:p>
        </p:txBody>
      </p:sp>
      <p:sp>
        <p:nvSpPr>
          <p:cNvPr id="4" name="Slide Image Placeholder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VIA Type Office" panose="020B0604020202020204" charset="0"/>
              </a:defRPr>
            </a:lvl1pPr>
          </a:lstStyle>
          <a:p>
            <a:endParaRPr lang="da-DK"/>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VIA Type Office" panose="020B0604020202020204" charset="0"/>
              </a:defRPr>
            </a:lvl1pPr>
          </a:lstStyle>
          <a:p>
            <a:fld id="{AC00183A-898A-47CA-ACA5-7AAC5C5D8973}" type="slidenum">
              <a:rPr lang="da-DK" smtClean="0"/>
              <a:pPr/>
              <a:t>‹nr.›</a:t>
            </a:fld>
            <a:endParaRPr lang="da-DK"/>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IA Type Office" panose="020B0604020202020204" charset="0"/>
        <a:ea typeface="+mn-ea"/>
        <a:cs typeface="+mn-cs"/>
      </a:defRPr>
    </a:lvl1pPr>
    <a:lvl2pPr marL="457200" algn="l" defTabSz="914400" rtl="0" eaLnBrk="1" latinLnBrk="0" hangingPunct="1">
      <a:defRPr sz="1200" kern="1200">
        <a:solidFill>
          <a:schemeClr val="tx1"/>
        </a:solidFill>
        <a:latin typeface="VIA Type Office" panose="020B0604020202020204" charset="0"/>
        <a:ea typeface="+mn-ea"/>
        <a:cs typeface="+mn-cs"/>
      </a:defRPr>
    </a:lvl2pPr>
    <a:lvl3pPr marL="914400" algn="l" defTabSz="914400" rtl="0" eaLnBrk="1" latinLnBrk="0" hangingPunct="1">
      <a:defRPr sz="1200" kern="1200">
        <a:solidFill>
          <a:schemeClr val="tx1"/>
        </a:solidFill>
        <a:latin typeface="VIA Type Office" panose="020B0604020202020204" charset="0"/>
        <a:ea typeface="+mn-ea"/>
        <a:cs typeface="+mn-cs"/>
      </a:defRPr>
    </a:lvl3pPr>
    <a:lvl4pPr marL="1371600" algn="l" defTabSz="914400" rtl="0" eaLnBrk="1" latinLnBrk="0" hangingPunct="1">
      <a:defRPr sz="1200" kern="1200">
        <a:solidFill>
          <a:schemeClr val="tx1"/>
        </a:solidFill>
        <a:latin typeface="VIA Type Office" panose="020B0604020202020204" charset="0"/>
        <a:ea typeface="+mn-ea"/>
        <a:cs typeface="+mn-cs"/>
      </a:defRPr>
    </a:lvl4pPr>
    <a:lvl5pPr marL="1828800" algn="l" defTabSz="914400" rtl="0" eaLnBrk="1" latinLnBrk="0" hangingPunct="1">
      <a:defRPr sz="1200" kern="1200">
        <a:solidFill>
          <a:schemeClr val="tx1"/>
        </a:solidFill>
        <a:latin typeface="VIA Type Office" panose="020B060402020202020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a:ln>
                <a:noFill/>
              </a:ln>
              <a:solidFill>
                <a:srgbClr val="000000"/>
              </a:solidFill>
              <a:effectLst/>
              <a:uLnTx/>
              <a:uFillTx/>
              <a:ea typeface="+mn-ea"/>
              <a:cs typeface="+mn-cs"/>
            </a:endParaRPr>
          </a:p>
        </p:txBody>
      </p:sp>
      <p:sp>
        <p:nvSpPr>
          <p:cNvPr id="5" name="Pladsholder til sidefod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a:ln>
                  <a:noFill/>
                </a:ln>
                <a:solidFill>
                  <a:srgbClr val="000000"/>
                </a:solidFill>
                <a:effectLst/>
                <a:uLnTx/>
                <a:uFillTx/>
                <a:ea typeface="+mn-ea"/>
                <a:cs typeface="+mn-cs"/>
              </a:rPr>
              <a:t>fba@via.dk</a:t>
            </a:r>
          </a:p>
        </p:txBody>
      </p:sp>
      <p:sp>
        <p:nvSpPr>
          <p:cNvPr id="6" name="Pladsholder til slidenumm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7E79D-AB0E-471B-B876-578BF62CAF2E}" type="slidenum">
              <a:rPr kumimoji="0" lang="da-DK" altLang="da-DK"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a-DK" altLang="da-DK" sz="12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402827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C00183A-898A-47CA-ACA5-7AAC5C5D8973}" type="slidenum">
              <a:rPr lang="da-DK" smtClean="0"/>
              <a:pPr/>
              <a:t>30</a:t>
            </a:fld>
            <a:endParaRPr lang="da-DK"/>
          </a:p>
        </p:txBody>
      </p:sp>
    </p:spTree>
    <p:extLst>
      <p:ext uri="{BB962C8B-B14F-4D97-AF65-F5344CB8AC3E}">
        <p14:creationId xmlns:p14="http://schemas.microsoft.com/office/powerpoint/2010/main" val="281753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35</a:t>
            </a:fld>
            <a:endParaRPr lang="da-DK"/>
          </a:p>
        </p:txBody>
      </p:sp>
    </p:spTree>
    <p:extLst>
      <p:ext uri="{BB962C8B-B14F-4D97-AF65-F5344CB8AC3E}">
        <p14:creationId xmlns:p14="http://schemas.microsoft.com/office/powerpoint/2010/main" val="406011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a:ln>
                <a:noFill/>
              </a:ln>
              <a:solidFill>
                <a:srgbClr val="000000"/>
              </a:solidFill>
              <a:effectLst/>
              <a:uLnTx/>
              <a:uFillTx/>
              <a:ea typeface="+mn-ea"/>
              <a:cs typeface="+mn-cs"/>
            </a:endParaRPr>
          </a:p>
        </p:txBody>
      </p:sp>
      <p:sp>
        <p:nvSpPr>
          <p:cNvPr id="5" name="Pladsholder til sidefod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a:ln>
                  <a:noFill/>
                </a:ln>
                <a:solidFill>
                  <a:srgbClr val="000000"/>
                </a:solidFill>
                <a:effectLst/>
                <a:uLnTx/>
                <a:uFillTx/>
                <a:ea typeface="+mn-ea"/>
                <a:cs typeface="+mn-cs"/>
              </a:rPr>
              <a:t>fba@via.dk</a:t>
            </a:r>
          </a:p>
        </p:txBody>
      </p:sp>
      <p:sp>
        <p:nvSpPr>
          <p:cNvPr id="6" name="Pladsholder til slidenumm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7E79D-AB0E-471B-B876-578BF62CAF2E}" type="slidenum">
              <a:rPr kumimoji="0" lang="da-DK" altLang="da-DK"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a-DK" altLang="da-DK" sz="12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220445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a:ln>
                <a:noFill/>
              </a:ln>
              <a:solidFill>
                <a:srgbClr val="000000"/>
              </a:solidFill>
              <a:effectLst/>
              <a:uLnTx/>
              <a:uFillTx/>
              <a:ea typeface="+mn-ea"/>
              <a:cs typeface="+mn-cs"/>
            </a:endParaRPr>
          </a:p>
        </p:txBody>
      </p:sp>
      <p:sp>
        <p:nvSpPr>
          <p:cNvPr id="5" name="Pladsholder til sidefod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a:ln>
                  <a:noFill/>
                </a:ln>
                <a:solidFill>
                  <a:srgbClr val="000000"/>
                </a:solidFill>
                <a:effectLst/>
                <a:uLnTx/>
                <a:uFillTx/>
                <a:ea typeface="+mn-ea"/>
                <a:cs typeface="+mn-cs"/>
              </a:rPr>
              <a:t>fba@via.dk</a:t>
            </a:r>
          </a:p>
        </p:txBody>
      </p:sp>
      <p:sp>
        <p:nvSpPr>
          <p:cNvPr id="6" name="Pladsholder til slidenumm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7E79D-AB0E-471B-B876-578BF62CAF2E}" type="slidenum">
              <a:rPr kumimoji="0" lang="da-DK" altLang="da-DK"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a-DK" altLang="da-DK" sz="12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1612731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Checklister anvendes ikke endnu…</a:t>
            </a:r>
          </a:p>
        </p:txBody>
      </p:sp>
      <p:sp>
        <p:nvSpPr>
          <p:cNvPr id="4" name="Pladsholder til sidehoved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a:ln>
                <a:noFill/>
              </a:ln>
              <a:solidFill>
                <a:srgbClr val="000000"/>
              </a:solidFill>
              <a:effectLst/>
              <a:uLnTx/>
              <a:uFillTx/>
              <a:ea typeface="+mn-ea"/>
              <a:cs typeface="+mn-cs"/>
            </a:endParaRPr>
          </a:p>
        </p:txBody>
      </p:sp>
      <p:sp>
        <p:nvSpPr>
          <p:cNvPr id="5" name="Pladsholder til sidefod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a:ln>
                  <a:noFill/>
                </a:ln>
                <a:solidFill>
                  <a:srgbClr val="000000"/>
                </a:solidFill>
                <a:effectLst/>
                <a:uLnTx/>
                <a:uFillTx/>
                <a:ea typeface="+mn-ea"/>
                <a:cs typeface="+mn-cs"/>
              </a:rPr>
              <a:t>fba@via.dk</a:t>
            </a:r>
          </a:p>
        </p:txBody>
      </p:sp>
      <p:sp>
        <p:nvSpPr>
          <p:cNvPr id="6" name="Pladsholder til slidenumm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27E79D-AB0E-471B-B876-578BF62CAF2E}" type="slidenum">
              <a:rPr kumimoji="0" lang="da-DK" altLang="da-DK"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a-DK" altLang="da-DK" sz="12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289226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21</a:t>
            </a:fld>
            <a:endParaRPr lang="da-DK"/>
          </a:p>
        </p:txBody>
      </p:sp>
    </p:spTree>
    <p:extLst>
      <p:ext uri="{BB962C8B-B14F-4D97-AF65-F5344CB8AC3E}">
        <p14:creationId xmlns:p14="http://schemas.microsoft.com/office/powerpoint/2010/main" val="3718647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22</a:t>
            </a:fld>
            <a:endParaRPr lang="da-DK"/>
          </a:p>
        </p:txBody>
      </p:sp>
    </p:spTree>
    <p:extLst>
      <p:ext uri="{BB962C8B-B14F-4D97-AF65-F5344CB8AC3E}">
        <p14:creationId xmlns:p14="http://schemas.microsoft.com/office/powerpoint/2010/main" val="393398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23</a:t>
            </a:fld>
            <a:endParaRPr lang="da-DK"/>
          </a:p>
        </p:txBody>
      </p:sp>
    </p:spTree>
    <p:extLst>
      <p:ext uri="{BB962C8B-B14F-4D97-AF65-F5344CB8AC3E}">
        <p14:creationId xmlns:p14="http://schemas.microsoft.com/office/powerpoint/2010/main" val="34992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27</a:t>
            </a:fld>
            <a:endParaRPr lang="da-DK"/>
          </a:p>
        </p:txBody>
      </p:sp>
    </p:spTree>
    <p:extLst>
      <p:ext uri="{BB962C8B-B14F-4D97-AF65-F5344CB8AC3E}">
        <p14:creationId xmlns:p14="http://schemas.microsoft.com/office/powerpoint/2010/main" val="231396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28</a:t>
            </a:fld>
            <a:endParaRPr lang="da-DK"/>
          </a:p>
        </p:txBody>
      </p:sp>
    </p:spTree>
    <p:extLst>
      <p:ext uri="{BB962C8B-B14F-4D97-AF65-F5344CB8AC3E}">
        <p14:creationId xmlns:p14="http://schemas.microsoft.com/office/powerpoint/2010/main" val="2571026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Picture Placeholder 8"/>
          <p:cNvSpPr>
            <a:spLocks noGrp="1"/>
          </p:cNvSpPr>
          <p:nvPr>
            <p:ph type="pic" sz="quarter" idx="15" hasCustomPrompt="1"/>
          </p:nvPr>
        </p:nvSpPr>
        <p:spPr>
          <a:xfrm>
            <a:off x="769749"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63CD5CE5-AFDD-4C44-B5D2-38FF1E587DDA}"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618556" y="1916113"/>
            <a:ext cx="2457731"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330525" y="584200"/>
            <a:ext cx="22247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1"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sp>
        <p:nvSpPr>
          <p:cNvPr id="7" name="TextBox 6"/>
          <p:cNvSpPr txBox="1"/>
          <p:nvPr userDrawn="1"/>
        </p:nvSpPr>
        <p:spPr>
          <a:xfrm>
            <a:off x="768151" y="584200"/>
            <a:ext cx="2446229"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å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78DCAF6E-2098-4BCD-962D-B4AB76678B93}"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rkis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01939B18-9428-479B-BB26-96F3952564D3}"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øn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E00EDA1A-5DD4-49EE-A160-D2B3AB09E7B8}"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48556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III mørk baggrund">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solidFill>
                  <a:schemeClr val="bg1"/>
                </a:solidFill>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6877716A-4F0D-43D8-A0C7-E1689A082D4B}" type="datetime2">
              <a:rPr lang="da-DK" smtClean="0"/>
              <a:t>6. oktober 2024</a:t>
            </a:fld>
            <a:endParaRPr lang="da-DK"/>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a:t>Workshop SDU Oktober 2024</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a:p>
        </p:txBody>
      </p:sp>
      <p:sp>
        <p:nvSpPr>
          <p:cNvPr id="12"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6"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4"/>
          </p:nvPr>
        </p:nvSpPr>
        <p:spPr>
          <a:xfrm>
            <a:off x="761501" y="5922000"/>
            <a:ext cx="1836000" cy="374400"/>
          </a:xfrm>
          <a:blipFill>
            <a:blip r:embed="rId4"/>
            <a:stretch>
              <a:fillRect/>
            </a:stretch>
          </a:blipFill>
        </p:spPr>
        <p:txBody>
          <a:bodyPr tIns="7200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745180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III mørk foto baggrund">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billede 7"/>
          <p:cNvSpPr>
            <a:spLocks noGrp="1"/>
          </p:cNvSpPr>
          <p:nvPr>
            <p:ph type="pic" sz="quarter" idx="15"/>
          </p:nvPr>
        </p:nvSpPr>
        <p:spPr>
          <a:xfrm>
            <a:off x="0" y="0"/>
            <a:ext cx="12188825" cy="6858000"/>
          </a:xfrm>
        </p:spPr>
        <p:txBody>
          <a:bodyPr tIns="864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baseline="0">
                <a:solidFill>
                  <a:schemeClr val="bg1"/>
                </a:solidFill>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106108E9-C32C-4441-8399-12A070F4BE9D}" type="datetime2">
              <a:rPr lang="da-DK" smtClean="0"/>
              <a:t>6. oktober 2024</a:t>
            </a:fld>
            <a:endParaRPr lang="da-DK"/>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a:t>Workshop SDU Oktober 2024</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Placeholder 16"/>
          <p:cNvSpPr>
            <a:spLocks noGrp="1"/>
          </p:cNvSpPr>
          <p:nvPr>
            <p:ph type="body" sz="quarter" idx="16"/>
          </p:nvPr>
        </p:nvSpPr>
        <p:spPr>
          <a:xfrm>
            <a:off x="761501" y="5922000"/>
            <a:ext cx="1836000" cy="374400"/>
          </a:xfrm>
          <a:blipFill>
            <a:blip r:embed="rId4"/>
            <a:stretch>
              <a:fillRect/>
            </a:stretch>
          </a:blipFill>
        </p:spPr>
        <p:txBody>
          <a:bodyPr tIns="72000">
            <a:normAutofit/>
          </a:bodyPr>
          <a:lstStyle>
            <a:lvl1pPr>
              <a:defRPr sz="100"/>
            </a:lvl1pPr>
          </a:lstStyle>
          <a:p>
            <a:pPr lvl="0"/>
            <a:r>
              <a:rPr lang="da-DK" noProof="1"/>
              <a:t>Rediger teksttypografien i masteren</a:t>
            </a:r>
          </a:p>
        </p:txBody>
      </p:sp>
      <p:grpSp>
        <p:nvGrpSpPr>
          <p:cNvPr id="23" name="Gruppe 75"/>
          <p:cNvGrpSpPr>
            <a:grpSpLocks/>
          </p:cNvGrpSpPr>
          <p:nvPr userDrawn="1"/>
        </p:nvGrpSpPr>
        <p:grpSpPr bwMode="auto">
          <a:xfrm>
            <a:off x="12349650" y="1546869"/>
            <a:ext cx="2035175" cy="3053620"/>
            <a:chOff x="5186790" y="1517655"/>
            <a:chExt cx="2034660" cy="3052739"/>
          </a:xfrm>
        </p:grpSpPr>
        <p:sp>
          <p:nvSpPr>
            <p:cNvPr id="2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5186790" y="4191100"/>
              <a:ext cx="330061" cy="379294"/>
              <a:chOff x="1018031" y="6329953"/>
              <a:chExt cx="373412" cy="429112"/>
            </a:xfrm>
          </p:grpSpPr>
          <p:pic>
            <p:nvPicPr>
              <p:cNvPr id="28"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21063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IV - Stort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4150412" y="1581394"/>
            <a:ext cx="3888000"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a:t>Klik på ikonet for at tilføje et ikon</a:t>
            </a:r>
            <a:endParaRPr lang="en-GB"/>
          </a:p>
        </p:txBody>
      </p:sp>
      <p:sp>
        <p:nvSpPr>
          <p:cNvPr id="15" name="Text Placeholder 1"/>
          <p:cNvSpPr>
            <a:spLocks noGrp="1"/>
          </p:cNvSpPr>
          <p:nvPr>
            <p:ph type="body" sz="quarter" idx="13" hasCustomPrompt="1"/>
          </p:nvPr>
        </p:nvSpPr>
        <p:spPr>
          <a:xfrm>
            <a:off x="768150"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16"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4" name="Date Placeholder 3"/>
          <p:cNvSpPr>
            <a:spLocks noGrp="1"/>
          </p:cNvSpPr>
          <p:nvPr>
            <p:ph type="dt" sz="half" idx="10"/>
          </p:nvPr>
        </p:nvSpPr>
        <p:spPr/>
        <p:txBody>
          <a:bodyPr/>
          <a:lstStyle/>
          <a:p>
            <a:fld id="{12BF3AF3-7238-4C0E-A306-771E912836E9}"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3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 Placeholder 16"/>
          <p:cNvSpPr>
            <a:spLocks noGrp="1"/>
          </p:cNvSpPr>
          <p:nvPr>
            <p:ph type="body" sz="quarter" idx="17"/>
          </p:nvPr>
        </p:nvSpPr>
        <p:spPr>
          <a:xfrm>
            <a:off x="761501" y="5922000"/>
            <a:ext cx="1836000" cy="374400"/>
          </a:xfrm>
          <a:blipFill>
            <a:blip r:embed="rId5"/>
            <a:stretch>
              <a:fillRect/>
            </a:stretch>
          </a:blipFill>
        </p:spPr>
        <p:txBody>
          <a:bodyPr tIns="0">
            <a:normAutofit/>
          </a:bodyPr>
          <a:lstStyle>
            <a:lvl1pPr>
              <a:defRPr sz="100"/>
            </a:lvl1pPr>
          </a:lstStyle>
          <a:p>
            <a:pPr lvl="0"/>
            <a:r>
              <a:rPr lang="da-DK" noProof="1"/>
              <a:t>Rediger teksttypografien i masteren</a:t>
            </a:r>
          </a:p>
        </p:txBody>
      </p:sp>
      <p:grpSp>
        <p:nvGrpSpPr>
          <p:cNvPr id="32" name="Gruppe 75"/>
          <p:cNvGrpSpPr>
            <a:grpSpLocks/>
          </p:cNvGrpSpPr>
          <p:nvPr userDrawn="1"/>
        </p:nvGrpSpPr>
        <p:grpSpPr bwMode="auto">
          <a:xfrm>
            <a:off x="12349650" y="1546869"/>
            <a:ext cx="2035175" cy="3053620"/>
            <a:chOff x="5186790" y="1517655"/>
            <a:chExt cx="2034660" cy="3052739"/>
          </a:xfrm>
        </p:grpSpPr>
        <p:sp>
          <p:nvSpPr>
            <p:cNvPr id="33"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ikon</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ikon</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ikonets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ikonet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ikonets hjørner</a:t>
              </a:r>
            </a:p>
          </p:txBody>
        </p:sp>
        <p:pic>
          <p:nvPicPr>
            <p:cNvPr id="36" name="Billede 7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78"/>
            <p:cNvGrpSpPr>
              <a:grpSpLocks/>
            </p:cNvGrpSpPr>
            <p:nvPr/>
          </p:nvGrpSpPr>
          <p:grpSpPr bwMode="auto">
            <a:xfrm>
              <a:off x="5186790" y="4191100"/>
              <a:ext cx="330061" cy="379294"/>
              <a:chOff x="1018031" y="6329953"/>
              <a:chExt cx="373412" cy="429112"/>
            </a:xfrm>
          </p:grpSpPr>
          <p:pic>
            <p:nvPicPr>
              <p:cNvPr id="53" name="Billed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735459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ide I">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a:t>Overskrift i maksimalt to linjer</a:t>
            </a:r>
          </a:p>
        </p:txBody>
      </p:sp>
      <p:sp>
        <p:nvSpPr>
          <p:cNvPr id="3" name="Content Placeholder 2"/>
          <p:cNvSpPr>
            <a:spLocks noGrp="1"/>
          </p:cNvSpPr>
          <p:nvPr>
            <p:ph idx="1" hasCustomPrompt="1"/>
          </p:nvPr>
        </p:nvSpPr>
        <p:spPr>
          <a:xfrm>
            <a:off x="767208" y="1916113"/>
            <a:ext cx="10654409" cy="3922720"/>
          </a:xfrm>
        </p:spPr>
        <p:txBody>
          <a:bodyPr/>
          <a:lstStyle>
            <a:lvl1pPr marL="0" indent="0">
              <a:lnSpc>
                <a:spcPct val="100000"/>
              </a:lnSpc>
              <a:spcBef>
                <a:spcPts val="0"/>
              </a:spcBef>
              <a:spcAft>
                <a:spcPts val="0"/>
              </a:spcAft>
              <a:buFont typeface="Arial" panose="020B0604020202020204" pitchFamily="34" charset="0"/>
              <a:buChar char="​"/>
              <a:defRPr baseline="0"/>
            </a:lvl1pPr>
            <a:lvl2pPr marL="0" indent="0">
              <a:lnSpc>
                <a:spcPct val="100000"/>
              </a:lnSpc>
              <a:spcBef>
                <a:spcPts val="0"/>
              </a:spcBef>
              <a:buFont typeface="Arial" panose="020B0604020202020204" pitchFamily="34" charset="0"/>
              <a:buChar char="​"/>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Font typeface="Arial" panose="020B0604020202020204" pitchFamily="34" charset="0"/>
              <a:buChar char="​"/>
              <a:defRPr sz="1400"/>
            </a:lvl4pPr>
            <a:lvl5pPr marL="0" indent="0">
              <a:lnSpc>
                <a:spcPct val="100000"/>
              </a:lnSpc>
              <a:spcBef>
                <a:spcPts val="0"/>
              </a:spcBef>
              <a:buFont typeface="Arial" panose="020B0604020202020204" pitchFamily="34" charset="0"/>
              <a:buChar char="​"/>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Char char="​"/>
              <a:defRPr sz="1050"/>
            </a:lvl7pPr>
            <a:lvl8pPr marL="0" indent="0">
              <a:lnSpc>
                <a:spcPct val="100000"/>
              </a:lnSpc>
              <a:spcBef>
                <a:spcPts val="0"/>
              </a:spcBef>
              <a:buFont typeface="Arial" panose="020B0604020202020204" pitchFamily="34" charset="0"/>
              <a:buChar char="​"/>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a:t>Første niveau tekst </a:t>
            </a:r>
            <a:r>
              <a:rPr lang="da-DK" err="1"/>
              <a:t>regular</a:t>
            </a:r>
            <a:r>
              <a:rPr lang="da-DK"/>
              <a:t>, brug forøg/formindsk listeniveau for at hoppe mellem niveauerne</a:t>
            </a:r>
          </a:p>
          <a:p>
            <a:pPr lvl="1"/>
            <a:r>
              <a:rPr lang="da-DK"/>
              <a:t>Andet niveau </a:t>
            </a:r>
            <a:r>
              <a:rPr lang="da-DK" err="1"/>
              <a:t>Regular</a:t>
            </a:r>
            <a:endParaRPr lang="da-DK"/>
          </a:p>
          <a:p>
            <a:pPr lvl="2"/>
            <a:r>
              <a:rPr lang="da-DK"/>
              <a:t>Tredje niveau Light</a:t>
            </a:r>
          </a:p>
          <a:p>
            <a:pPr lvl="3"/>
            <a:r>
              <a:rPr lang="da-DK"/>
              <a:t>Fjerde niveau H5 </a:t>
            </a:r>
            <a:r>
              <a:rPr lang="da-DK" err="1"/>
              <a:t>Regular</a:t>
            </a:r>
            <a:endParaRPr lang="da-DK"/>
          </a:p>
          <a:p>
            <a:pPr lvl="4"/>
            <a:r>
              <a:rPr lang="da-DK"/>
              <a:t>Femte niveau H5 Light</a:t>
            </a:r>
          </a:p>
          <a:p>
            <a:pPr lvl="5"/>
            <a:r>
              <a:rPr lang="da-DK"/>
              <a:t>Sjette niveau</a:t>
            </a:r>
          </a:p>
          <a:p>
            <a:pPr lvl="6"/>
            <a:r>
              <a:rPr lang="da-DK"/>
              <a:t>Syvende niveau H6 </a:t>
            </a:r>
            <a:r>
              <a:rPr lang="da-DK" err="1"/>
              <a:t>Regular</a:t>
            </a:r>
            <a:endParaRPr lang="da-DK"/>
          </a:p>
          <a:p>
            <a:pPr lvl="7"/>
            <a:r>
              <a:rPr lang="da-DK"/>
              <a:t>Ottende niveau H6 Light</a:t>
            </a:r>
          </a:p>
          <a:p>
            <a:pPr lvl="8"/>
            <a:r>
              <a:rPr lang="da-DK"/>
              <a:t>Niende niveau H6 </a:t>
            </a:r>
            <a:r>
              <a:rPr lang="da-DK" err="1"/>
              <a:t>bullet</a:t>
            </a:r>
            <a:endParaRPr lang="da-DK"/>
          </a:p>
        </p:txBody>
      </p:sp>
      <p:sp>
        <p:nvSpPr>
          <p:cNvPr id="4" name="Date Placeholder 3"/>
          <p:cNvSpPr>
            <a:spLocks noGrp="1"/>
          </p:cNvSpPr>
          <p:nvPr>
            <p:ph type="dt" sz="half" idx="10"/>
          </p:nvPr>
        </p:nvSpPr>
        <p:spPr/>
        <p:txBody>
          <a:bodyPr/>
          <a:lstStyle/>
          <a:p>
            <a:fld id="{2E417739-82D2-4F17-AFDF-CB506D3F8458}"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grpSp>
        <p:nvGrpSpPr>
          <p:cNvPr id="27" name="Group 7"/>
          <p:cNvGrpSpPr/>
          <p:nvPr userDrawn="1"/>
        </p:nvGrpSpPr>
        <p:grpSpPr>
          <a:xfrm>
            <a:off x="-2389014" y="3657183"/>
            <a:ext cx="2275961" cy="3180414"/>
            <a:chOff x="-2389014" y="3657183"/>
            <a:chExt cx="2275961" cy="3180414"/>
          </a:xfrm>
        </p:grpSpPr>
        <p:grpSp>
          <p:nvGrpSpPr>
            <p:cNvPr id="28"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29"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 name="Lige forbindelse 47"/>
            <p:cNvCxnSpPr>
              <a:endCxn id="29"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AutoShape 4"/>
          <p:cNvSpPr>
            <a:spLocks/>
          </p:cNvSpPr>
          <p:nvPr userDrawn="1"/>
        </p:nvSpPr>
        <p:spPr bwMode="gray">
          <a:xfrm>
            <a:off x="-2196752" y="-11761"/>
            <a:ext cx="211737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57"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8" y="63679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63"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41479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a:t>Overskrift i maksimalt to linjer</a:t>
            </a:r>
          </a:p>
        </p:txBody>
      </p:sp>
      <p:sp>
        <p:nvSpPr>
          <p:cNvPr id="3" name="Pladsholder til dato 2"/>
          <p:cNvSpPr>
            <a:spLocks noGrp="1"/>
          </p:cNvSpPr>
          <p:nvPr>
            <p:ph type="dt" sz="half" idx="10"/>
          </p:nvPr>
        </p:nvSpPr>
        <p:spPr/>
        <p:txBody>
          <a:bodyPr/>
          <a:lstStyle/>
          <a:p>
            <a:fld id="{012DA371-2705-4F68-AEA6-B54480C8A21E}"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r>
              <a:rPr lang="da-DK"/>
              <a:t>Workshop SDU Oktober 2024</a:t>
            </a:r>
          </a:p>
        </p:txBody>
      </p:sp>
      <p:sp>
        <p:nvSpPr>
          <p:cNvPr id="29" name="TextBox 3"/>
          <p:cNvSpPr txBox="1"/>
          <p:nvPr userDrawn="1"/>
        </p:nvSpPr>
        <p:spPr>
          <a:xfrm>
            <a:off x="-2546548" y="6631"/>
            <a:ext cx="2385723"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21" name="Group 7"/>
          <p:cNvGrpSpPr/>
          <p:nvPr userDrawn="1"/>
        </p:nvGrpSpPr>
        <p:grpSpPr>
          <a:xfrm>
            <a:off x="-2389014" y="3657183"/>
            <a:ext cx="2275961"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0" name="Gruppe 40"/>
              <p:cNvGrpSpPr/>
              <p:nvPr userDrawn="1"/>
            </p:nvGrpSpPr>
            <p:grpSpPr>
              <a:xfrm>
                <a:off x="-1426464" y="4317211"/>
                <a:ext cx="1313411" cy="1492091"/>
                <a:chOff x="-1426464" y="4279878"/>
                <a:chExt cx="1313411" cy="1492091"/>
              </a:xfrm>
            </p:grpSpPr>
            <p:pic>
              <p:nvPicPr>
                <p:cNvPr id="3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Text Placeholder 16"/>
          <p:cNvSpPr>
            <a:spLocks noGrp="1"/>
          </p:cNvSpPr>
          <p:nvPr>
            <p:ph type="body" sz="quarter" idx="16"/>
          </p:nvPr>
        </p:nvSpPr>
        <p:spPr>
          <a:xfrm>
            <a:off x="761501" y="5922000"/>
            <a:ext cx="1836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
        <p:nvSpPr>
          <p:cNvPr id="7" name="Text Placeholder 6"/>
          <p:cNvSpPr>
            <a:spLocks noGrp="1"/>
          </p:cNvSpPr>
          <p:nvPr>
            <p:ph type="body" sz="quarter" idx="17" hasCustomPrompt="1"/>
          </p:nvPr>
        </p:nvSpPr>
        <p:spPr>
          <a:xfrm>
            <a:off x="768150" y="1916113"/>
            <a:ext cx="10652400" cy="3925887"/>
          </a:xfrm>
        </p:spPr>
        <p:txBody>
          <a:bodyPr/>
          <a:lstStyle>
            <a:lvl2pPr>
              <a:defRPr baseline="0"/>
            </a:lvl2pPr>
            <a:lvl3pPr>
              <a:defRPr/>
            </a:lvl3pPr>
            <a:lvl4pPr>
              <a:defRPr baseline="0"/>
            </a:lvl4pPr>
            <a:lvl5pPr>
              <a:defRPr/>
            </a:lvl5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p>
        </p:txBody>
      </p:sp>
    </p:spTree>
    <p:extLst>
      <p:ext uri="{BB962C8B-B14F-4D97-AF65-F5344CB8AC3E}">
        <p14:creationId xmlns:p14="http://schemas.microsoft.com/office/powerpoint/2010/main" val="56619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ide III - lille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984" y="584200"/>
            <a:ext cx="5190533" cy="756569"/>
          </a:xfrm>
        </p:spPr>
        <p:txBody>
          <a:bodyPr tIns="0"/>
          <a:lstStyle>
            <a:lvl1pPr>
              <a:lnSpc>
                <a:spcPct val="80000"/>
              </a:lnSpc>
              <a:defRPr sz="2500" spc="-100" baseline="0">
                <a:latin typeface="+mj-lt"/>
              </a:defRPr>
            </a:lvl1pPr>
          </a:lstStyle>
          <a:p>
            <a:r>
              <a:rPr lang="da-DK"/>
              <a:t>Overskrift i maksimalt to linjer</a:t>
            </a:r>
          </a:p>
        </p:txBody>
      </p:sp>
      <p:sp>
        <p:nvSpPr>
          <p:cNvPr id="30"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3" name="Content Placeholder 3"/>
          <p:cNvSpPr>
            <a:spLocks noGrp="1"/>
          </p:cNvSpPr>
          <p:nvPr>
            <p:ph idx="1" hasCustomPrompt="1"/>
          </p:nvPr>
        </p:nvSpPr>
        <p:spPr>
          <a:xfrm>
            <a:off x="767208" y="1916113"/>
            <a:ext cx="10654409" cy="3922720"/>
          </a:xfrm>
        </p:spPr>
        <p:txBody>
          <a:bodyPr/>
          <a:lstStyle>
            <a:lvl1pPr marL="0" indent="0">
              <a:lnSpc>
                <a:spcPct val="100000"/>
              </a:lnSpc>
              <a:spcBef>
                <a:spcPts val="0"/>
              </a:spcBef>
              <a:spcAft>
                <a:spcPts val="1200"/>
              </a:spcAft>
              <a:buFont typeface="Arial" panose="020B0604020202020204" pitchFamily="34" charset="0"/>
              <a:buChar char="​"/>
              <a:defRPr/>
            </a:lvl1pPr>
            <a:lvl2pPr marL="0" indent="0">
              <a:lnSpc>
                <a:spcPct val="89000"/>
              </a:lnSpc>
              <a:spcBef>
                <a:spcPts val="0"/>
              </a:spcBef>
              <a:buFont typeface="Arial" panose="020B0604020202020204" pitchFamily="34" charset="0"/>
              <a:buChar char="​"/>
              <a:defRPr sz="1400" baseline="0"/>
            </a:lvl2pPr>
            <a:lvl3pPr marL="0" indent="0">
              <a:spcBef>
                <a:spcPts val="0"/>
              </a:spcBef>
              <a:buFont typeface="Arial" panose="020B0604020202020204" pitchFamily="34" charset="0"/>
              <a:buChar char="​"/>
              <a:defRPr spc="-90" baseline="0">
                <a:latin typeface="VIA Type Office Light" panose="02000503000000020004" pitchFamily="2" charset="0"/>
              </a:defRPr>
            </a:lvl3pPr>
            <a:lvl4pPr marL="0" indent="0">
              <a:lnSpc>
                <a:spcPct val="89000"/>
              </a:lnSpc>
              <a:spcBef>
                <a:spcPts val="0"/>
              </a:spcBef>
              <a:buFont typeface="Arial" panose="020B0604020202020204" pitchFamily="34" charset="0"/>
              <a:buChar char="​"/>
              <a:defRPr/>
            </a:lvl4pPr>
            <a:lvl5pPr marL="0" indent="0">
              <a:lnSpc>
                <a:spcPct val="89000"/>
              </a:lnSpc>
              <a:spcBef>
                <a:spcPts val="0"/>
              </a:spcBef>
              <a:buFont typeface="Arial" panose="020B0604020202020204" pitchFamily="34" charset="0"/>
              <a:buChar char="​"/>
              <a:defRPr>
                <a:latin typeface="VIA Type Office Light" panose="02000503000000020004" pitchFamily="2" charset="0"/>
              </a:defRPr>
            </a:lvl5pPr>
          </a:lstStyle>
          <a:p>
            <a:pPr lvl="0"/>
            <a:r>
              <a:rPr lang="da-DK"/>
              <a:t>Første niveau tekst </a:t>
            </a:r>
            <a:r>
              <a:rPr lang="da-DK" err="1"/>
              <a:t>regular</a:t>
            </a:r>
            <a:r>
              <a:rPr lang="da-DK"/>
              <a:t>, brug forøg/formindsk listeniveau for at hoppe mellem niveauerne</a:t>
            </a:r>
          </a:p>
          <a:p>
            <a:pPr lvl="1"/>
            <a:r>
              <a:rPr lang="da-DK"/>
              <a:t>H5 </a:t>
            </a:r>
            <a:r>
              <a:rPr lang="da-DK" err="1"/>
              <a:t>Regular</a:t>
            </a:r>
            <a:endParaRPr lang="da-DK"/>
          </a:p>
          <a:p>
            <a:pPr lvl="2"/>
            <a:r>
              <a:rPr lang="da-DK"/>
              <a:t>H5 Light</a:t>
            </a:r>
          </a:p>
          <a:p>
            <a:pPr lvl="3"/>
            <a:r>
              <a:rPr lang="da-DK"/>
              <a:t>H6 </a:t>
            </a:r>
            <a:r>
              <a:rPr lang="da-DK" err="1"/>
              <a:t>Regular</a:t>
            </a:r>
            <a:endParaRPr lang="da-DK"/>
          </a:p>
          <a:p>
            <a:pPr lvl="4"/>
            <a:r>
              <a:rPr lang="da-DK"/>
              <a:t>H6 Light</a:t>
            </a:r>
          </a:p>
        </p:txBody>
      </p:sp>
      <p:sp>
        <p:nvSpPr>
          <p:cNvPr id="4" name="Date Placeholder 3"/>
          <p:cNvSpPr>
            <a:spLocks noGrp="1"/>
          </p:cNvSpPr>
          <p:nvPr>
            <p:ph type="dt" sz="half" idx="10"/>
          </p:nvPr>
        </p:nvSpPr>
        <p:spPr/>
        <p:txBody>
          <a:bodyPr/>
          <a:lstStyle/>
          <a:p>
            <a:fld id="{46C222F4-3F94-47EE-9971-5DB6D0BB5820}"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37" name="TextBox 3"/>
          <p:cNvSpPr txBox="1"/>
          <p:nvPr userDrawn="1"/>
        </p:nvSpPr>
        <p:spPr>
          <a:xfrm>
            <a:off x="-2389014"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31" name="AutoShape 4"/>
          <p:cNvSpPr>
            <a:spLocks/>
          </p:cNvSpPr>
          <p:nvPr userDrawn="1"/>
        </p:nvSpPr>
        <p:spPr bwMode="gray">
          <a:xfrm>
            <a:off x="-2389015" y="584200"/>
            <a:ext cx="228320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8" name="Group 7"/>
          <p:cNvGrpSpPr/>
          <p:nvPr userDrawn="1"/>
        </p:nvGrpSpPr>
        <p:grpSpPr>
          <a:xfrm>
            <a:off x="-2389014" y="3657183"/>
            <a:ext cx="2275961" cy="3180414"/>
            <a:chOff x="-2389014" y="3657183"/>
            <a:chExt cx="2275961" cy="3180414"/>
          </a:xfrm>
        </p:grpSpPr>
        <p:grpSp>
          <p:nvGrpSpPr>
            <p:cNvPr id="39" name="Gruppe 37"/>
            <p:cNvGrpSpPr/>
            <p:nvPr userDrawn="1"/>
          </p:nvGrpSpPr>
          <p:grpSpPr>
            <a:xfrm>
              <a:off x="-2261220" y="3657183"/>
              <a:ext cx="2148167" cy="3180414"/>
              <a:chOff x="-2261220" y="2628888"/>
              <a:chExt cx="2148167" cy="3180414"/>
            </a:xfrm>
          </p:grpSpPr>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5"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6" name="Gruppe 40"/>
              <p:cNvGrpSpPr/>
              <p:nvPr userDrawn="1"/>
            </p:nvGrpSpPr>
            <p:grpSpPr>
              <a:xfrm>
                <a:off x="-1426464" y="4317211"/>
                <a:ext cx="1313411" cy="1492091"/>
                <a:chOff x="-1426464" y="4279878"/>
                <a:chExt cx="1313411" cy="1492091"/>
              </a:xfrm>
            </p:grpSpPr>
            <p:pic>
              <p:nvPicPr>
                <p:cNvPr id="4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8"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0"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1" name="Lige forbindelse 47"/>
            <p:cNvCxnSpPr>
              <a:endCxn id="40"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3"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53"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55"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56" name="Text Placeholder 16"/>
          <p:cNvSpPr>
            <a:spLocks noGrp="1"/>
          </p:cNvSpPr>
          <p:nvPr>
            <p:ph type="body" sz="quarter" idx="16"/>
          </p:nvPr>
        </p:nvSpPr>
        <p:spPr>
          <a:xfrm>
            <a:off x="761501" y="5922000"/>
            <a:ext cx="1836000" cy="374400"/>
          </a:xfrm>
          <a:blipFill>
            <a:blip r:embed="rId6"/>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162348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Overskrift i maksimalt to linjer</a:t>
            </a:r>
          </a:p>
        </p:txBody>
      </p:sp>
      <p:sp>
        <p:nvSpPr>
          <p:cNvPr id="3" name="Text Placeholder 2"/>
          <p:cNvSpPr>
            <a:spLocks noGrp="1"/>
          </p:cNvSpPr>
          <p:nvPr>
            <p:ph type="body" idx="1" hasCustomPrompt="1"/>
          </p:nvPr>
        </p:nvSpPr>
        <p:spPr>
          <a:xfrm>
            <a:off x="768151" y="1914575"/>
            <a:ext cx="518236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a:t>Indsæt underoverskrift</a:t>
            </a:r>
          </a:p>
        </p:txBody>
      </p:sp>
      <p:sp>
        <p:nvSpPr>
          <p:cNvPr id="4" name="Content Placeholder 3"/>
          <p:cNvSpPr>
            <a:spLocks noGrp="1"/>
          </p:cNvSpPr>
          <p:nvPr>
            <p:ph sz="half" idx="2"/>
          </p:nvPr>
        </p:nvSpPr>
        <p:spPr>
          <a:xfrm>
            <a:off x="768151" y="2528887"/>
            <a:ext cx="518236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Text Placeholder 4"/>
          <p:cNvSpPr>
            <a:spLocks noGrp="1"/>
          </p:cNvSpPr>
          <p:nvPr>
            <p:ph type="body" sz="quarter" idx="3" hasCustomPrompt="1"/>
          </p:nvPr>
        </p:nvSpPr>
        <p:spPr>
          <a:xfrm>
            <a:off x="6238309" y="1914576"/>
            <a:ext cx="518331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a:t>Indsæt underoverskrift</a:t>
            </a:r>
          </a:p>
        </p:txBody>
      </p:sp>
      <p:sp>
        <p:nvSpPr>
          <p:cNvPr id="6" name="Content Placeholder 5"/>
          <p:cNvSpPr>
            <a:spLocks noGrp="1"/>
          </p:cNvSpPr>
          <p:nvPr>
            <p:ph sz="quarter" idx="4"/>
          </p:nvPr>
        </p:nvSpPr>
        <p:spPr>
          <a:xfrm>
            <a:off x="6238309" y="2528888"/>
            <a:ext cx="5183308"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Date Placeholder 6"/>
          <p:cNvSpPr>
            <a:spLocks noGrp="1"/>
          </p:cNvSpPr>
          <p:nvPr>
            <p:ph type="dt" sz="half" idx="10"/>
          </p:nvPr>
        </p:nvSpPr>
        <p:spPr/>
        <p:txBody>
          <a:bodyPr/>
          <a:lstStyle/>
          <a:p>
            <a:fld id="{DD9864BB-9487-426D-8CB8-B5E13AB2C9F8}" type="datetime2">
              <a:rPr lang="da-DK" smtClean="0"/>
              <a:t>6. oktober 2024</a:t>
            </a:fld>
            <a:endParaRPr lang="da-DK"/>
          </a:p>
        </p:txBody>
      </p:sp>
      <p:sp>
        <p:nvSpPr>
          <p:cNvPr id="8" name="Footer Placeholder 7"/>
          <p:cNvSpPr>
            <a:spLocks noGrp="1"/>
          </p:cNvSpPr>
          <p:nvPr>
            <p:ph type="ftr" sz="quarter" idx="11"/>
          </p:nvPr>
        </p:nvSpPr>
        <p:spPr/>
        <p:txBody>
          <a:bodyPr/>
          <a:lstStyle/>
          <a:p>
            <a:r>
              <a:rPr lang="da-DK"/>
              <a:t>Workshop SDU Oktober 2024</a:t>
            </a:r>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1"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48728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I - corporate (UK)">
    <p:spTree>
      <p:nvGrpSpPr>
        <p:cNvPr id="1" name=""/>
        <p:cNvGrpSpPr/>
        <p:nvPr/>
      </p:nvGrpSpPr>
      <p:grpSpPr>
        <a:xfrm>
          <a:off x="0" y="0"/>
          <a:ext cx="0" cy="0"/>
          <a:chOff x="0" y="0"/>
          <a:chExt cx="0" cy="0"/>
        </a:xfrm>
      </p:grpSpPr>
      <p:sp>
        <p:nvSpPr>
          <p:cNvPr id="14"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Picture Placeholder 8"/>
          <p:cNvSpPr>
            <a:spLocks noGrp="1"/>
          </p:cNvSpPr>
          <p:nvPr>
            <p:ph type="pic" sz="quarter" idx="15" hasCustomPrompt="1"/>
          </p:nvPr>
        </p:nvSpPr>
        <p:spPr>
          <a:xfrm>
            <a:off x="769749"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3E7575C5-D31C-4E19-B88F-A730BFF2E524}"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0524" y="1916113"/>
            <a:ext cx="216969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042493" y="584200"/>
            <a:ext cx="19366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1"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sp>
        <p:nvSpPr>
          <p:cNvPr id="7" name="TextBox 6"/>
          <p:cNvSpPr txBox="1"/>
          <p:nvPr userDrawn="1"/>
        </p:nvSpPr>
        <p:spPr>
          <a:xfrm>
            <a:off x="768151" y="584200"/>
            <a:ext cx="2446229"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Bring ideas to life</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
        <p:nvSpPr>
          <p:cNvPr id="1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692973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side V - lys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0" y="-6350"/>
            <a:ext cx="5969285" cy="6864350"/>
          </a:xfrm>
          <a:solidFill>
            <a:schemeClr val="bg1"/>
          </a:solidFill>
        </p:spPr>
        <p:txBody>
          <a:bodyPr tIns="792000" anchor="ctr" anchorCtr="0">
            <a:normAutofit/>
          </a:bodyPr>
          <a:lstStyle>
            <a:lvl1pPr marL="0" indent="0" algn="ctr">
              <a:buNone/>
              <a:defRPr sz="1800">
                <a:latin typeface="VIA Type Office Light" panose="02000503000000020004" pitchFamily="2" charset="0"/>
              </a:defRPr>
            </a:lvl1pPr>
          </a:lstStyle>
          <a:p>
            <a:r>
              <a:rPr lang="da-DK"/>
              <a:t>Klik på ikonet for at tilføje et billede</a:t>
            </a:r>
            <a:endParaRPr lang="en-GB"/>
          </a:p>
        </p:txBody>
      </p:sp>
      <p:sp>
        <p:nvSpPr>
          <p:cNvPr id="3" name="Pladsholder til dato 2"/>
          <p:cNvSpPr>
            <a:spLocks noGrp="1"/>
          </p:cNvSpPr>
          <p:nvPr>
            <p:ph type="dt" sz="half" idx="10"/>
          </p:nvPr>
        </p:nvSpPr>
        <p:spPr/>
        <p:txBody>
          <a:bodyPr/>
          <a:lstStyle/>
          <a:p>
            <a:fld id="{028117FC-7028-4374-BA3A-431A31DAAA77}"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r>
              <a:rPr lang="da-DK"/>
              <a:t>Workshop SDU Oktober 2024</a:t>
            </a:r>
          </a:p>
        </p:txBody>
      </p:sp>
      <p:sp>
        <p:nvSpPr>
          <p:cNvPr id="28" name="Title 1"/>
          <p:cNvSpPr>
            <a:spLocks noGrp="1"/>
          </p:cNvSpPr>
          <p:nvPr>
            <p:ph type="title" hasCustomPrompt="1"/>
          </p:nvPr>
        </p:nvSpPr>
        <p:spPr>
          <a:xfrm>
            <a:off x="697159" y="584199"/>
            <a:ext cx="5254945" cy="1808130"/>
          </a:xfrm>
        </p:spPr>
        <p:txBody>
          <a:bodyPr/>
          <a:lstStyle>
            <a:lvl1pPr>
              <a:defRPr baseline="0"/>
            </a:lvl1pPr>
          </a:lstStyle>
          <a:p>
            <a:r>
              <a:rPr lang="da-DK"/>
              <a:t>Overskrift</a:t>
            </a:r>
          </a:p>
        </p:txBody>
      </p:sp>
      <p:sp>
        <p:nvSpPr>
          <p:cNvPr id="37"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p>
          <a:p>
            <a:pPr lvl="5"/>
            <a:r>
              <a:rPr lang="en-US"/>
              <a:t>6</a:t>
            </a:r>
          </a:p>
          <a:p>
            <a:pPr lvl="6"/>
            <a:r>
              <a:rPr lang="en-US"/>
              <a:t>7</a:t>
            </a:r>
            <a:endParaRPr lang="da-DK"/>
          </a:p>
        </p:txBody>
      </p:sp>
      <p:grpSp>
        <p:nvGrpSpPr>
          <p:cNvPr id="43" name="Group 7"/>
          <p:cNvGrpSpPr/>
          <p:nvPr userDrawn="1"/>
        </p:nvGrpSpPr>
        <p:grpSpPr>
          <a:xfrm>
            <a:off x="-2389014" y="3657183"/>
            <a:ext cx="2275961" cy="3180414"/>
            <a:chOff x="-2389014" y="3657183"/>
            <a:chExt cx="2275961" cy="3180414"/>
          </a:xfrm>
        </p:grpSpPr>
        <p:grpSp>
          <p:nvGrpSpPr>
            <p:cNvPr id="44"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5"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6" name="Lige forbindelse 47"/>
            <p:cNvCxnSpPr>
              <a:endCxn id="45"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8"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uppe 55"/>
          <p:cNvGrpSpPr/>
          <p:nvPr userDrawn="1"/>
        </p:nvGrpSpPr>
        <p:grpSpPr>
          <a:xfrm>
            <a:off x="-552513" y="3173139"/>
            <a:ext cx="457200" cy="464820"/>
            <a:chOff x="-552513" y="3200301"/>
            <a:chExt cx="457200" cy="464820"/>
          </a:xfrm>
        </p:grpSpPr>
        <p:pic>
          <p:nvPicPr>
            <p:cNvPr id="5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59"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61"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grpSp>
      <p:sp>
        <p:nvSpPr>
          <p:cNvPr id="62"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3"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4"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grpSp>
        <p:nvGrpSpPr>
          <p:cNvPr id="67" name="Gruppe 75"/>
          <p:cNvGrpSpPr>
            <a:grpSpLocks/>
          </p:cNvGrpSpPr>
          <p:nvPr userDrawn="1"/>
        </p:nvGrpSpPr>
        <p:grpSpPr bwMode="auto">
          <a:xfrm>
            <a:off x="12349650"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113630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0" y="0"/>
            <a:ext cx="12188825" cy="68580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a:p>
        </p:txBody>
      </p:sp>
      <p:sp>
        <p:nvSpPr>
          <p:cNvPr id="3" name="Pladsholder til dato 2"/>
          <p:cNvSpPr>
            <a:spLocks noGrp="1"/>
          </p:cNvSpPr>
          <p:nvPr>
            <p:ph type="dt" sz="half" idx="10"/>
          </p:nvPr>
        </p:nvSpPr>
        <p:spPr/>
        <p:txBody>
          <a:bodyPr/>
          <a:lstStyle/>
          <a:p>
            <a:fld id="{3A1C747D-B634-4831-9A5D-C758F89DAAD4}"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r>
              <a:rPr lang="da-DK"/>
              <a:t>Workshop SDU Oktober 2024</a:t>
            </a:r>
          </a:p>
        </p:txBody>
      </p:sp>
      <p:sp>
        <p:nvSpPr>
          <p:cNvPr id="6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grpSp>
        <p:nvGrpSpPr>
          <p:cNvPr id="13" name="Gruppe 75"/>
          <p:cNvGrpSpPr>
            <a:grpSpLocks/>
          </p:cNvGrpSpPr>
          <p:nvPr userDrawn="1"/>
        </p:nvGrpSpPr>
        <p:grpSpPr bwMode="auto">
          <a:xfrm>
            <a:off x="12349650" y="1546869"/>
            <a:ext cx="2035175" cy="3053620"/>
            <a:chOff x="5186790" y="1517655"/>
            <a:chExt cx="2034660" cy="3052739"/>
          </a:xfrm>
        </p:grpSpPr>
        <p:sp>
          <p:nvSpPr>
            <p:cNvPr id="1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1"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5186790" y="4191100"/>
              <a:ext cx="330061" cy="379294"/>
              <a:chOff x="1018031" y="6329953"/>
              <a:chExt cx="373412" cy="429112"/>
            </a:xfrm>
          </p:grpSpPr>
          <p:pic>
            <p:nvPicPr>
              <p:cNvPr id="23"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982578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V - Mørk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0" y="-6350"/>
            <a:ext cx="5969285" cy="6864350"/>
          </a:xfrm>
          <a:solidFill>
            <a:schemeClr val="tx1"/>
          </a:solidFill>
        </p:spPr>
        <p:txBody>
          <a:bodyPr tIns="792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a:p>
        </p:txBody>
      </p:sp>
      <p:sp>
        <p:nvSpPr>
          <p:cNvPr id="5" name="Pladsholder til sidefod 4"/>
          <p:cNvSpPr>
            <a:spLocks noGrp="1"/>
          </p:cNvSpPr>
          <p:nvPr>
            <p:ph type="ftr" sz="quarter" idx="12"/>
          </p:nvPr>
        </p:nvSpPr>
        <p:spPr/>
        <p:txBody>
          <a:bodyPr/>
          <a:lstStyle/>
          <a:p>
            <a:r>
              <a:rPr lang="da-DK"/>
              <a:t>Workshop SDU Oktober 2024</a:t>
            </a:r>
          </a:p>
        </p:txBody>
      </p:sp>
      <p:sp>
        <p:nvSpPr>
          <p:cNvPr id="28" name="Date Placeholder 3"/>
          <p:cNvSpPr>
            <a:spLocks noGrp="1"/>
          </p:cNvSpPr>
          <p:nvPr>
            <p:ph type="dt" sz="half" idx="10"/>
          </p:nvPr>
        </p:nvSpPr>
        <p:spPr>
          <a:xfrm>
            <a:off x="8973983" y="5920436"/>
            <a:ext cx="2447634" cy="374400"/>
          </a:xfrm>
          <a:blipFill>
            <a:blip r:embed="rId2"/>
            <a:stretch>
              <a:fillRect/>
            </a:stretch>
          </a:blipFill>
        </p:spPr>
        <p:txBody>
          <a:bodyPr/>
          <a:lstStyle>
            <a:lvl1pPr>
              <a:defRPr>
                <a:solidFill>
                  <a:schemeClr val="bg1"/>
                </a:solidFill>
              </a:defRPr>
            </a:lvl1pPr>
          </a:lstStyle>
          <a:p>
            <a:fld id="{3BBCA8EC-E285-45DE-896F-C5B15EC9566B}" type="datetime2">
              <a:rPr lang="da-DK" smtClean="0"/>
              <a:t>6. oktober 2024</a:t>
            </a:fld>
            <a:endParaRPr lang="da-DK"/>
          </a:p>
        </p:txBody>
      </p:sp>
      <p:sp>
        <p:nvSpPr>
          <p:cNvPr id="29" name="Slide Number Placeholder 5"/>
          <p:cNvSpPr>
            <a:spLocks noGrp="1"/>
          </p:cNvSpPr>
          <p:nvPr>
            <p:ph type="sldNum" sz="quarter" idx="16"/>
          </p:nvPr>
        </p:nvSpPr>
        <p:spPr>
          <a:xfrm>
            <a:off x="8973984" y="5925421"/>
            <a:ext cx="2447634" cy="374400"/>
          </a:xfrm>
        </p:spPr>
        <p:txBody>
          <a:bodyPr/>
          <a:lstStyle>
            <a:lvl1pPr>
              <a:defRPr>
                <a:solidFill>
                  <a:schemeClr val="bg1"/>
                </a:solidFill>
              </a:defRPr>
            </a:lvl1pPr>
          </a:lstStyle>
          <a:p>
            <a:fld id="{5BA07366-CB75-4AA8-9E5B-928B849F427C}" type="slidenum">
              <a:rPr lang="da-DK" smtClean="0"/>
              <a:pPr/>
              <a:t>‹nr.›</a:t>
            </a:fld>
            <a:endParaRPr lang="da-DK"/>
          </a:p>
        </p:txBody>
      </p:sp>
      <p:sp>
        <p:nvSpPr>
          <p:cNvPr id="30" name="Title 1"/>
          <p:cNvSpPr>
            <a:spLocks noGrp="1"/>
          </p:cNvSpPr>
          <p:nvPr>
            <p:ph type="title" hasCustomPrompt="1"/>
          </p:nvPr>
        </p:nvSpPr>
        <p:spPr>
          <a:xfrm>
            <a:off x="697159" y="584199"/>
            <a:ext cx="5254945" cy="1808130"/>
          </a:xfrm>
        </p:spPr>
        <p:txBody>
          <a:bodyPr/>
          <a:lstStyle>
            <a:lvl1pPr>
              <a:defRPr baseline="0"/>
            </a:lvl1pPr>
          </a:lstStyle>
          <a:p>
            <a:r>
              <a:rPr lang="da-DK"/>
              <a:t>Overskrift</a:t>
            </a:r>
          </a:p>
        </p:txBody>
      </p:sp>
      <p:sp>
        <p:nvSpPr>
          <p:cNvPr id="44"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p>
          <a:p>
            <a:pPr lvl="5"/>
            <a:r>
              <a:rPr lang="en-US"/>
              <a:t>6</a:t>
            </a:r>
          </a:p>
          <a:p>
            <a:pPr lvl="6"/>
            <a:r>
              <a:rPr lang="en-US"/>
              <a:t>7</a:t>
            </a:r>
            <a:endParaRPr lang="da-DK"/>
          </a:p>
        </p:txBody>
      </p:sp>
      <p:grpSp>
        <p:nvGrpSpPr>
          <p:cNvPr id="45" name="Group 7"/>
          <p:cNvGrpSpPr/>
          <p:nvPr userDrawn="1"/>
        </p:nvGrpSpPr>
        <p:grpSpPr>
          <a:xfrm>
            <a:off x="-2389014" y="3657183"/>
            <a:ext cx="2275961" cy="3180414"/>
            <a:chOff x="-2389014" y="3657183"/>
            <a:chExt cx="2275961" cy="3180414"/>
          </a:xfrm>
        </p:grpSpPr>
        <p:grpSp>
          <p:nvGrpSpPr>
            <p:cNvPr id="46" name="Gruppe 37"/>
            <p:cNvGrpSpPr/>
            <p:nvPr userDrawn="1"/>
          </p:nvGrpSpPr>
          <p:grpSpPr>
            <a:xfrm>
              <a:off x="-2261220" y="3657183"/>
              <a:ext cx="2148167" cy="3180414"/>
              <a:chOff x="-2261220" y="2628888"/>
              <a:chExt cx="2148167" cy="3180414"/>
            </a:xfrm>
          </p:grpSpPr>
          <p:pic>
            <p:nvPicPr>
              <p:cNvPr id="5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3" name="Gruppe 40"/>
              <p:cNvGrpSpPr/>
              <p:nvPr userDrawn="1"/>
            </p:nvGrpSpPr>
            <p:grpSpPr>
              <a:xfrm>
                <a:off x="-1426464" y="4317211"/>
                <a:ext cx="1313411" cy="1492091"/>
                <a:chOff x="-1426464" y="4279878"/>
                <a:chExt cx="1313411" cy="1492091"/>
              </a:xfrm>
            </p:grpSpPr>
            <p:pic>
              <p:nvPicPr>
                <p:cNvPr id="5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5"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7"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8" name="Lige forbindelse 47"/>
            <p:cNvCxnSpPr>
              <a:endCxn id="47"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50"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e 57"/>
          <p:cNvGrpSpPr/>
          <p:nvPr userDrawn="1"/>
        </p:nvGrpSpPr>
        <p:grpSpPr>
          <a:xfrm>
            <a:off x="-552513" y="3173139"/>
            <a:ext cx="457200" cy="464820"/>
            <a:chOff x="-552513" y="3200301"/>
            <a:chExt cx="457200" cy="464820"/>
          </a:xfrm>
        </p:grpSpPr>
        <p:pic>
          <p:nvPicPr>
            <p:cNvPr id="5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6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63"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grpSp>
      <p:sp>
        <p:nvSpPr>
          <p:cNvPr id="64"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5"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6" name="Picture 3"/>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 Placeholder 16"/>
          <p:cNvSpPr>
            <a:spLocks noGrp="1"/>
          </p:cNvSpPr>
          <p:nvPr>
            <p:ph type="body" sz="quarter" idx="17"/>
          </p:nvPr>
        </p:nvSpPr>
        <p:spPr>
          <a:xfrm>
            <a:off x="761501" y="5922000"/>
            <a:ext cx="1836000" cy="374400"/>
          </a:xfrm>
          <a:blipFill>
            <a:blip r:embed="rId8"/>
            <a:stretch>
              <a:fillRect/>
            </a:stretch>
          </a:blipFill>
        </p:spPr>
        <p:txBody>
          <a:bodyPr tIns="0">
            <a:normAutofit/>
          </a:bodyPr>
          <a:lstStyle>
            <a:lvl1pPr>
              <a:defRPr sz="100"/>
            </a:lvl1pPr>
          </a:lstStyle>
          <a:p>
            <a:pPr lvl="0"/>
            <a:r>
              <a:rPr lang="da-DK" noProof="1"/>
              <a:t>Rediger teksttypografien i masteren</a:t>
            </a:r>
          </a:p>
        </p:txBody>
      </p:sp>
      <p:grpSp>
        <p:nvGrpSpPr>
          <p:cNvPr id="37" name="Gruppe 75"/>
          <p:cNvGrpSpPr>
            <a:grpSpLocks/>
          </p:cNvGrpSpPr>
          <p:nvPr userDrawn="1"/>
        </p:nvGrpSpPr>
        <p:grpSpPr bwMode="auto">
          <a:xfrm>
            <a:off x="12349650"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10950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sside VI - tekst/cita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9C72F35C-4DE0-4F69-926C-219AF9C2EFFE}"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r>
              <a:rPr lang="da-DK"/>
              <a:t>Workshop SDU Oktober 2024</a:t>
            </a:r>
          </a:p>
        </p:txBody>
      </p:sp>
      <p:sp>
        <p:nvSpPr>
          <p:cNvPr id="13" name="AutoShape 4"/>
          <p:cNvSpPr>
            <a:spLocks/>
          </p:cNvSpPr>
          <p:nvPr userDrawn="1"/>
        </p:nvSpPr>
        <p:spPr bwMode="gray">
          <a:xfrm>
            <a:off x="12333481"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sp>
        <p:nvSpPr>
          <p:cNvPr id="31" name="Text Placeholder 2"/>
          <p:cNvSpPr>
            <a:spLocks noGrp="1"/>
          </p:cNvSpPr>
          <p:nvPr>
            <p:ph type="body" sz="quarter" idx="19" hasCustomPrompt="1"/>
          </p:nvPr>
        </p:nvSpPr>
        <p:spPr>
          <a:xfrm>
            <a:off x="769739" y="584200"/>
            <a:ext cx="5184000" cy="5259600"/>
          </a:xfrm>
        </p:spPr>
        <p:txBody>
          <a:bodyPr tIns="36000"/>
          <a:lstStyle>
            <a:lvl1pPr marL="0" indent="0">
              <a:lnSpc>
                <a:spcPct val="100000"/>
              </a:lnSpc>
              <a:spcBef>
                <a:spcPts val="600"/>
              </a:spcBef>
              <a:spcAft>
                <a:spcPts val="0"/>
              </a:spcAft>
              <a:buFont typeface="Arial" panose="020B0604020202020204" pitchFamily="34" charset="0"/>
              <a:buChar char="​"/>
              <a:defRPr lang="en-US" sz="1800"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endParaRPr lang="da-DK"/>
          </a:p>
        </p:txBody>
      </p:sp>
      <p:sp>
        <p:nvSpPr>
          <p:cNvPr id="28" name="Title 1"/>
          <p:cNvSpPr>
            <a:spLocks noGrp="1"/>
          </p:cNvSpPr>
          <p:nvPr>
            <p:ph type="title" hasCustomPrompt="1"/>
          </p:nvPr>
        </p:nvSpPr>
        <p:spPr>
          <a:xfrm>
            <a:off x="6173617" y="584199"/>
            <a:ext cx="5248001" cy="3672893"/>
          </a:xfrm>
        </p:spPr>
        <p:txBody>
          <a:bodyPr/>
          <a:lstStyle>
            <a:lvl1pPr>
              <a:defRPr baseline="0"/>
            </a:lvl1pPr>
          </a:lstStyle>
          <a:p>
            <a:r>
              <a:rPr lang="da-DK"/>
              <a:t>Overskrift i flere linjer</a:t>
            </a:r>
          </a:p>
        </p:txBody>
      </p:sp>
      <p:pic>
        <p:nvPicPr>
          <p:cNvPr id="2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2333481" y="1232757"/>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261221" y="584200"/>
            <a:ext cx="21554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sp>
        <p:nvSpPr>
          <p:cNvPr id="42" name="TextBox 3"/>
          <p:cNvSpPr txBox="1"/>
          <p:nvPr userDrawn="1"/>
        </p:nvSpPr>
        <p:spPr>
          <a:xfrm>
            <a:off x="-2333995" y="2528888"/>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44" name="Group 7"/>
          <p:cNvGrpSpPr/>
          <p:nvPr userDrawn="1"/>
        </p:nvGrpSpPr>
        <p:grpSpPr>
          <a:xfrm>
            <a:off x="-2389014" y="3657183"/>
            <a:ext cx="2275961" cy="3180414"/>
            <a:chOff x="-2389014" y="3657183"/>
            <a:chExt cx="2275961" cy="3180414"/>
          </a:xfrm>
        </p:grpSpPr>
        <p:grpSp>
          <p:nvGrpSpPr>
            <p:cNvPr id="45" name="Gruppe 37"/>
            <p:cNvGrpSpPr/>
            <p:nvPr userDrawn="1"/>
          </p:nvGrpSpPr>
          <p:grpSpPr>
            <a:xfrm>
              <a:off x="-2261220" y="3657183"/>
              <a:ext cx="2148167" cy="3180414"/>
              <a:chOff x="-2261220" y="2628888"/>
              <a:chExt cx="2148167" cy="3180414"/>
            </a:xfrm>
          </p:grpSpPr>
          <p:pic>
            <p:nvPicPr>
              <p:cNvPr id="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2" name="Gruppe 40"/>
              <p:cNvGrpSpPr/>
              <p:nvPr userDrawn="1"/>
            </p:nvGrpSpPr>
            <p:grpSpPr>
              <a:xfrm>
                <a:off x="-1426464" y="4317211"/>
                <a:ext cx="1313411" cy="1492091"/>
                <a:chOff x="-1426464" y="4279878"/>
                <a:chExt cx="1313411" cy="1492091"/>
              </a:xfrm>
            </p:grpSpPr>
            <p:pic>
              <p:nvPicPr>
                <p:cNvPr id="5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4"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6"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7" name="Lige forbindelse 47"/>
            <p:cNvCxnSpPr>
              <a:endCxn id="46"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9"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e 56"/>
          <p:cNvGrpSpPr/>
          <p:nvPr userDrawn="1"/>
        </p:nvGrpSpPr>
        <p:grpSpPr>
          <a:xfrm>
            <a:off x="-586347" y="1524020"/>
            <a:ext cx="457200" cy="464820"/>
            <a:chOff x="-552513" y="3200301"/>
            <a:chExt cx="457200" cy="464820"/>
          </a:xfrm>
        </p:grpSpPr>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grpSp>
      <p:sp>
        <p:nvSpPr>
          <p:cNvPr id="63"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009181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A1FDD-CEA6-42E9-9E74-5F7AD6C9875D}" type="datetime2">
              <a:rPr lang="da-DK" smtClean="0"/>
              <a:t>6. oktober 2024</a:t>
            </a:fld>
            <a:endParaRPr lang="da-DK"/>
          </a:p>
        </p:txBody>
      </p:sp>
      <p:sp>
        <p:nvSpPr>
          <p:cNvPr id="3" name="Footer Placeholder 2"/>
          <p:cNvSpPr>
            <a:spLocks noGrp="1"/>
          </p:cNvSpPr>
          <p:nvPr>
            <p:ph type="ftr" sz="quarter" idx="11"/>
          </p:nvPr>
        </p:nvSpPr>
        <p:spPr/>
        <p:txBody>
          <a:bodyPr/>
          <a:lstStyle/>
          <a:p>
            <a:r>
              <a:rPr lang="da-DK"/>
              <a:t>Workshop SDU Oktober 2024</a:t>
            </a:r>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a:p>
        </p:txBody>
      </p:sp>
      <p:sp>
        <p:nvSpPr>
          <p:cNvPr id="17" name="TextBox 3"/>
          <p:cNvSpPr txBox="1"/>
          <p:nvPr userDrawn="1"/>
        </p:nvSpPr>
        <p:spPr>
          <a:xfrm>
            <a:off x="-2389014"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19" name="Group 7"/>
          <p:cNvGrpSpPr/>
          <p:nvPr userDrawn="1"/>
        </p:nvGrpSpPr>
        <p:grpSpPr>
          <a:xfrm>
            <a:off x="-2389014" y="3657183"/>
            <a:ext cx="2275961" cy="3180414"/>
            <a:chOff x="-2389014" y="3657183"/>
            <a:chExt cx="2275961" cy="3180414"/>
          </a:xfrm>
        </p:grpSpPr>
        <p:grpSp>
          <p:nvGrpSpPr>
            <p:cNvPr id="20" name="Gruppe 37"/>
            <p:cNvGrpSpPr/>
            <p:nvPr userDrawn="1"/>
          </p:nvGrpSpPr>
          <p:grpSpPr>
            <a:xfrm>
              <a:off x="-2261220" y="3657183"/>
              <a:ext cx="2148167" cy="3180414"/>
              <a:chOff x="-2261220" y="2628888"/>
              <a:chExt cx="2148167" cy="3180414"/>
            </a:xfrm>
          </p:grpSpPr>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7" name="Gruppe 40"/>
              <p:cNvGrpSpPr/>
              <p:nvPr userDrawn="1"/>
            </p:nvGrpSpPr>
            <p:grpSpPr>
              <a:xfrm>
                <a:off x="-1426464" y="4317211"/>
                <a:ext cx="1313411" cy="1492091"/>
                <a:chOff x="-1426464" y="4279878"/>
                <a:chExt cx="1313411" cy="1492091"/>
              </a:xfrm>
            </p:grpSpPr>
            <p:pic>
              <p:nvPicPr>
                <p:cNvPr id="2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2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 name="Lige forbindelse 47"/>
            <p:cNvCxnSpPr>
              <a:endCxn id="2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 Placeholder 16"/>
          <p:cNvSpPr>
            <a:spLocks noGrp="1"/>
          </p:cNvSpPr>
          <p:nvPr>
            <p:ph type="body" sz="quarter" idx="16"/>
          </p:nvPr>
        </p:nvSpPr>
        <p:spPr>
          <a:xfrm>
            <a:off x="761501" y="5922000"/>
            <a:ext cx="1836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069914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sside V - Mørkt billede">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1" y="-6350"/>
            <a:ext cx="5969285" cy="6864350"/>
          </a:xfrm>
          <a:solidFill>
            <a:schemeClr val="tx1"/>
          </a:solidFill>
        </p:spPr>
        <p:txBody>
          <a:bodyPr tIns="792000" anchor="ctr" anchorCtr="0">
            <a:normAutofit/>
          </a:bodyPr>
          <a:lstStyle>
            <a:lvl1pPr marL="0" indent="0" algn="ctr">
              <a:buNone/>
              <a:defRPr sz="1799">
                <a:solidFill>
                  <a:schemeClr val="bg1"/>
                </a:solidFill>
                <a:latin typeface="VIA Type Office Light" panose="02000503000000020004" pitchFamily="2" charset="0"/>
              </a:defRPr>
            </a:lvl1pPr>
          </a:lstStyle>
          <a:p>
            <a:r>
              <a:rPr lang="da-DK"/>
              <a:t>Klik på ikonet for at tilføje et billede</a:t>
            </a:r>
            <a:endParaRPr lang="en-GB"/>
          </a:p>
        </p:txBody>
      </p:sp>
      <p:sp>
        <p:nvSpPr>
          <p:cNvPr id="5" name="Pladsholder til sidefod 4"/>
          <p:cNvSpPr>
            <a:spLocks noGrp="1"/>
          </p:cNvSpPr>
          <p:nvPr>
            <p:ph type="ftr" sz="quarter" idx="12"/>
          </p:nvPr>
        </p:nvSpPr>
        <p:spPr/>
        <p:txBody>
          <a:bodyPr/>
          <a:lstStyle/>
          <a:p>
            <a:r>
              <a:rPr lang="da-DK"/>
              <a:t>Workshop SDU Oktober 2024</a:t>
            </a:r>
          </a:p>
        </p:txBody>
      </p:sp>
      <p:sp>
        <p:nvSpPr>
          <p:cNvPr id="28" name="Date Placeholder 3"/>
          <p:cNvSpPr>
            <a:spLocks noGrp="1"/>
          </p:cNvSpPr>
          <p:nvPr>
            <p:ph type="dt" sz="half" idx="10"/>
          </p:nvPr>
        </p:nvSpPr>
        <p:spPr>
          <a:xfrm>
            <a:off x="8973983" y="5920436"/>
            <a:ext cx="2447634" cy="374400"/>
          </a:xfrm>
          <a:blipFill>
            <a:blip r:embed="rId2"/>
            <a:stretch>
              <a:fillRect/>
            </a:stretch>
          </a:blipFill>
        </p:spPr>
        <p:txBody>
          <a:bodyPr/>
          <a:lstStyle>
            <a:lvl1pPr>
              <a:defRPr>
                <a:solidFill>
                  <a:schemeClr val="bg1"/>
                </a:solidFill>
              </a:defRPr>
            </a:lvl1pPr>
          </a:lstStyle>
          <a:p>
            <a:fld id="{FDF345BC-5048-4077-B556-F41552AE1382}" type="datetime2">
              <a:rPr lang="da-DK" smtClean="0"/>
              <a:t>6. oktober 2024</a:t>
            </a:fld>
            <a:endParaRPr lang="da-DK"/>
          </a:p>
        </p:txBody>
      </p:sp>
      <p:sp>
        <p:nvSpPr>
          <p:cNvPr id="29" name="Slide Number Placeholder 5"/>
          <p:cNvSpPr>
            <a:spLocks noGrp="1"/>
          </p:cNvSpPr>
          <p:nvPr>
            <p:ph type="sldNum" sz="quarter" idx="16"/>
          </p:nvPr>
        </p:nvSpPr>
        <p:spPr>
          <a:xfrm>
            <a:off x="8973984" y="5925421"/>
            <a:ext cx="2447634" cy="374400"/>
          </a:xfrm>
        </p:spPr>
        <p:txBody>
          <a:bodyPr/>
          <a:lstStyle>
            <a:lvl1pPr>
              <a:defRPr>
                <a:solidFill>
                  <a:schemeClr val="bg1"/>
                </a:solidFill>
              </a:defRPr>
            </a:lvl1pPr>
          </a:lstStyle>
          <a:p>
            <a:fld id="{5BA07366-CB75-4AA8-9E5B-928B849F427C}" type="slidenum">
              <a:rPr lang="da-DK" smtClean="0"/>
              <a:pPr/>
              <a:t>‹nr.›</a:t>
            </a:fld>
            <a:endParaRPr lang="da-DK"/>
          </a:p>
        </p:txBody>
      </p:sp>
      <p:sp>
        <p:nvSpPr>
          <p:cNvPr id="30" name="Title 1"/>
          <p:cNvSpPr>
            <a:spLocks noGrp="1"/>
          </p:cNvSpPr>
          <p:nvPr>
            <p:ph type="title" hasCustomPrompt="1"/>
          </p:nvPr>
        </p:nvSpPr>
        <p:spPr>
          <a:xfrm>
            <a:off x="697159" y="584199"/>
            <a:ext cx="5254945" cy="1808130"/>
          </a:xfrm>
        </p:spPr>
        <p:txBody>
          <a:bodyPr/>
          <a:lstStyle>
            <a:lvl1pPr>
              <a:defRPr baseline="0"/>
            </a:lvl1pPr>
          </a:lstStyle>
          <a:p>
            <a:r>
              <a:rPr lang="da-DK"/>
              <a:t>Overskrift</a:t>
            </a:r>
          </a:p>
        </p:txBody>
      </p:sp>
      <p:sp>
        <p:nvSpPr>
          <p:cNvPr id="44"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499"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p>
          <a:p>
            <a:pPr lvl="5"/>
            <a:r>
              <a:rPr lang="en-US"/>
              <a:t>6</a:t>
            </a:r>
          </a:p>
          <a:p>
            <a:pPr lvl="6"/>
            <a:r>
              <a:rPr lang="en-US"/>
              <a:t>7</a:t>
            </a:r>
            <a:endParaRPr lang="da-DK"/>
          </a:p>
        </p:txBody>
      </p:sp>
      <p:grpSp>
        <p:nvGrpSpPr>
          <p:cNvPr id="45" name="Group 7"/>
          <p:cNvGrpSpPr/>
          <p:nvPr userDrawn="1"/>
        </p:nvGrpSpPr>
        <p:grpSpPr>
          <a:xfrm>
            <a:off x="-2389014" y="3657183"/>
            <a:ext cx="2275961" cy="3180414"/>
            <a:chOff x="-2389014" y="3657183"/>
            <a:chExt cx="2275961" cy="3180414"/>
          </a:xfrm>
        </p:grpSpPr>
        <p:grpSp>
          <p:nvGrpSpPr>
            <p:cNvPr id="46" name="Gruppe 37"/>
            <p:cNvGrpSpPr/>
            <p:nvPr userDrawn="1"/>
          </p:nvGrpSpPr>
          <p:grpSpPr>
            <a:xfrm>
              <a:off x="-2261220" y="3657183"/>
              <a:ext cx="2148167" cy="3180414"/>
              <a:chOff x="-2261220" y="2628888"/>
              <a:chExt cx="2148167" cy="3180414"/>
            </a:xfrm>
          </p:grpSpPr>
          <p:pic>
            <p:nvPicPr>
              <p:cNvPr id="5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3" name="Gruppe 40"/>
              <p:cNvGrpSpPr/>
              <p:nvPr userDrawn="1"/>
            </p:nvGrpSpPr>
            <p:grpSpPr>
              <a:xfrm>
                <a:off x="-1426464" y="4317211"/>
                <a:ext cx="1313411" cy="1492091"/>
                <a:chOff x="-1426464" y="4279878"/>
                <a:chExt cx="1313411" cy="1492091"/>
              </a:xfrm>
            </p:grpSpPr>
            <p:pic>
              <p:nvPicPr>
                <p:cNvPr id="5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5"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grpSp>
        </p:grpSp>
        <p:sp>
          <p:nvSpPr>
            <p:cNvPr id="47"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cxnSp>
          <p:nvCxnSpPr>
            <p:cNvPr id="48" name="Lige forbindelse 47"/>
            <p:cNvCxnSpPr>
              <a:endCxn id="47"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50"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e 57"/>
          <p:cNvGrpSpPr/>
          <p:nvPr userDrawn="1"/>
        </p:nvGrpSpPr>
        <p:grpSpPr>
          <a:xfrm>
            <a:off x="-552513" y="3173139"/>
            <a:ext cx="457200" cy="464820"/>
            <a:chOff x="-552513" y="3200301"/>
            <a:chExt cx="457200" cy="464820"/>
          </a:xfrm>
        </p:grpSpPr>
        <p:pic>
          <p:nvPicPr>
            <p:cNvPr id="5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6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3"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grpSp>
      <p:sp>
        <p:nvSpPr>
          <p:cNvPr id="64" name="AutoShape 4"/>
          <p:cNvSpPr>
            <a:spLocks/>
          </p:cNvSpPr>
          <p:nvPr userDrawn="1"/>
        </p:nvSpPr>
        <p:spPr bwMode="gray">
          <a:xfrm>
            <a:off x="-2196751"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5" name="AutoShape 4"/>
          <p:cNvSpPr>
            <a:spLocks/>
          </p:cNvSpPr>
          <p:nvPr userDrawn="1"/>
        </p:nvSpPr>
        <p:spPr bwMode="gray">
          <a:xfrm>
            <a:off x="-2196751"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6" name="Picture 3"/>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7042"/>
          <a:stretch/>
        </p:blipFill>
        <p:spPr bwMode="auto">
          <a:xfrm>
            <a:off x="-1620687" y="1232758"/>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uppe 75"/>
          <p:cNvGrpSpPr>
            <a:grpSpLocks/>
          </p:cNvGrpSpPr>
          <p:nvPr userDrawn="1"/>
        </p:nvGrpSpPr>
        <p:grpSpPr bwMode="auto">
          <a:xfrm>
            <a:off x="12349651"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
        <p:nvSpPr>
          <p:cNvPr id="38" name="Text Placeholder 16"/>
          <p:cNvSpPr>
            <a:spLocks noGrp="1"/>
          </p:cNvSpPr>
          <p:nvPr>
            <p:ph type="body" sz="quarter" idx="20"/>
          </p:nvPr>
        </p:nvSpPr>
        <p:spPr>
          <a:xfrm>
            <a:off x="761501" y="5922000"/>
            <a:ext cx="2448000" cy="374400"/>
          </a:xfrm>
          <a:blipFill>
            <a:blip r:embed="rId10"/>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018536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dholdsside 1 med elemen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a:t>Overskrift i maksimalt to linjer</a:t>
            </a:r>
          </a:p>
        </p:txBody>
      </p:sp>
      <p:sp>
        <p:nvSpPr>
          <p:cNvPr id="3" name="Content Placeholder 2"/>
          <p:cNvSpPr>
            <a:spLocks noGrp="1"/>
          </p:cNvSpPr>
          <p:nvPr>
            <p:ph idx="1" hasCustomPrompt="1"/>
          </p:nvPr>
        </p:nvSpPr>
        <p:spPr>
          <a:xfrm>
            <a:off x="767208" y="1916113"/>
            <a:ext cx="10654409" cy="3922720"/>
          </a:xfrm>
        </p:spPr>
        <p:txBody>
          <a:bodyPr/>
          <a:lstStyle>
            <a:lvl1pPr marL="0" indent="0">
              <a:lnSpc>
                <a:spcPct val="100000"/>
              </a:lnSpc>
              <a:spcBef>
                <a:spcPts val="0"/>
              </a:spcBef>
              <a:spcAft>
                <a:spcPts val="0"/>
              </a:spcAft>
              <a:buFontTx/>
              <a:buNone/>
              <a:defRPr baseline="0"/>
            </a:lvl1pPr>
            <a:lvl2pPr marL="0" indent="0">
              <a:lnSpc>
                <a:spcPct val="100000"/>
              </a:lnSpc>
              <a:spcBef>
                <a:spcPts val="0"/>
              </a:spcBef>
              <a:buNone/>
              <a:defRPr sz="2499" baseline="0">
                <a:latin typeface="VIA Type Office Light" panose="02000503000000020004" pitchFamily="2" charset="0"/>
              </a:defRPr>
            </a:lvl2pPr>
            <a:lvl3pPr marL="89973" indent="-449865">
              <a:lnSpc>
                <a:spcPct val="100000"/>
              </a:lnSpc>
              <a:spcBef>
                <a:spcPts val="0"/>
              </a:spcBef>
              <a:buFont typeface="Arial" panose="020B0604020202020204" pitchFamily="34" charset="0"/>
              <a:buChar char="–"/>
              <a:defRPr sz="2499" spc="-90" baseline="0">
                <a:latin typeface="+mn-lt"/>
              </a:defRPr>
            </a:lvl3pPr>
            <a:lvl4pPr marL="0" indent="0">
              <a:lnSpc>
                <a:spcPct val="100000"/>
              </a:lnSpc>
              <a:spcBef>
                <a:spcPts val="0"/>
              </a:spcBef>
              <a:buNone/>
              <a:defRPr sz="1400"/>
            </a:lvl4pPr>
            <a:lvl5pPr marL="0" indent="0">
              <a:lnSpc>
                <a:spcPct val="100000"/>
              </a:lnSpc>
              <a:spcBef>
                <a:spcPts val="0"/>
              </a:spcBef>
              <a:buNone/>
              <a:defRPr sz="1400">
                <a:latin typeface="VIA Type Office Light" panose="02000503000000020004" pitchFamily="2" charset="0"/>
              </a:defRPr>
            </a:lvl5pPr>
            <a:lvl6pPr marL="449865" indent="-449865">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None/>
              <a:defRPr sz="1050"/>
            </a:lvl7pPr>
            <a:lvl8pPr marL="0" indent="0">
              <a:lnSpc>
                <a:spcPct val="100000"/>
              </a:lnSpc>
              <a:spcBef>
                <a:spcPts val="0"/>
              </a:spcBef>
              <a:buNone/>
              <a:defRPr sz="1050" baseline="0">
                <a:latin typeface="VIA Type Office Light" panose="02000503000000020004" pitchFamily="2" charset="0"/>
              </a:defRPr>
            </a:lvl8pPr>
            <a:lvl9pPr marL="449865" indent="-449865">
              <a:lnSpc>
                <a:spcPct val="100000"/>
              </a:lnSpc>
              <a:spcBef>
                <a:spcPts val="0"/>
              </a:spcBef>
              <a:buFont typeface="Arial" panose="020B0604020202020204" pitchFamily="34" charset="0"/>
              <a:buChar char="–"/>
              <a:defRPr sz="1050" baseline="0"/>
            </a:lvl9pPr>
          </a:lstStyle>
          <a:p>
            <a:pPr lvl="0"/>
            <a:r>
              <a:rPr lang="da-DK"/>
              <a:t>Første niveau tekst </a:t>
            </a:r>
            <a:r>
              <a:rPr lang="da-DK" err="1"/>
              <a:t>regular</a:t>
            </a:r>
            <a:r>
              <a:rPr lang="da-DK"/>
              <a:t>, brug forøg/formindsk listeniveau for at hoppe mellem niveauerne</a:t>
            </a:r>
          </a:p>
          <a:p>
            <a:pPr lvl="1"/>
            <a:r>
              <a:rPr lang="da-DK"/>
              <a:t>Andet niveau </a:t>
            </a:r>
            <a:r>
              <a:rPr lang="da-DK" err="1"/>
              <a:t>Regular</a:t>
            </a:r>
            <a:endParaRPr lang="da-DK"/>
          </a:p>
          <a:p>
            <a:pPr lvl="2"/>
            <a:r>
              <a:rPr lang="da-DK"/>
              <a:t>Tredje niveau Light</a:t>
            </a:r>
          </a:p>
          <a:p>
            <a:pPr lvl="3"/>
            <a:r>
              <a:rPr lang="da-DK"/>
              <a:t>Fjerde niveau H5 </a:t>
            </a:r>
            <a:r>
              <a:rPr lang="da-DK" err="1"/>
              <a:t>Regular</a:t>
            </a:r>
            <a:endParaRPr lang="da-DK"/>
          </a:p>
          <a:p>
            <a:pPr lvl="4"/>
            <a:r>
              <a:rPr lang="da-DK"/>
              <a:t>Femte niveau H5 Light</a:t>
            </a:r>
          </a:p>
          <a:p>
            <a:pPr lvl="5"/>
            <a:r>
              <a:rPr lang="da-DK"/>
              <a:t>Sjette niveau</a:t>
            </a:r>
          </a:p>
          <a:p>
            <a:pPr lvl="6"/>
            <a:r>
              <a:rPr lang="da-DK"/>
              <a:t>Syvende niveau H6 </a:t>
            </a:r>
            <a:r>
              <a:rPr lang="da-DK" err="1"/>
              <a:t>Regular</a:t>
            </a:r>
            <a:endParaRPr lang="da-DK"/>
          </a:p>
          <a:p>
            <a:pPr lvl="7"/>
            <a:r>
              <a:rPr lang="da-DK"/>
              <a:t>Ottende niveau H6 Light</a:t>
            </a:r>
          </a:p>
          <a:p>
            <a:pPr lvl="8"/>
            <a:r>
              <a:rPr lang="da-DK"/>
              <a:t>Niende niveau H6 </a:t>
            </a:r>
            <a:r>
              <a:rPr lang="da-DK" err="1"/>
              <a:t>bullet</a:t>
            </a:r>
            <a:endParaRPr lang="da-DK"/>
          </a:p>
        </p:txBody>
      </p:sp>
      <p:sp>
        <p:nvSpPr>
          <p:cNvPr id="4" name="Date Placeholder 3"/>
          <p:cNvSpPr>
            <a:spLocks noGrp="1"/>
          </p:cNvSpPr>
          <p:nvPr>
            <p:ph type="dt" sz="half" idx="10"/>
          </p:nvPr>
        </p:nvSpPr>
        <p:spPr/>
        <p:txBody>
          <a:bodyPr/>
          <a:lstStyle/>
          <a:p>
            <a:fld id="{E5484BB4-DB73-4F94-AAE0-AA38DD19731B}"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Videncenter for projektledelse - Projektets første 30 dage</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8" name="AutoShape 4"/>
          <p:cNvSpPr>
            <a:spLocks/>
          </p:cNvSpPr>
          <p:nvPr userDrawn="1"/>
        </p:nvSpPr>
        <p:spPr bwMode="gray">
          <a:xfrm>
            <a:off x="-2928239" y="-11761"/>
            <a:ext cx="2822434"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354" y="636797"/>
            <a:ext cx="203330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35387" y="3200301"/>
            <a:ext cx="607231"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431771" y="3200303"/>
            <a:ext cx="285675"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3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27974" y="3459573"/>
            <a:ext cx="584048"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ed Rectangle 46"/>
          <p:cNvSpPr/>
          <p:nvPr userDrawn="1"/>
        </p:nvSpPr>
        <p:spPr>
          <a:xfrm>
            <a:off x="-721626" y="3458746"/>
            <a:ext cx="285677"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grpSp>
        <p:nvGrpSpPr>
          <p:cNvPr id="38" name="Gruppe 37"/>
          <p:cNvGrpSpPr/>
          <p:nvPr userDrawn="1"/>
        </p:nvGrpSpPr>
        <p:grpSpPr>
          <a:xfrm>
            <a:off x="-3014174" y="3657183"/>
            <a:ext cx="2863477" cy="3180414"/>
            <a:chOff x="-2261220" y="2628888"/>
            <a:chExt cx="2148167" cy="3180414"/>
          </a:xfrm>
        </p:grpSpPr>
        <p:pic>
          <p:nvPicPr>
            <p:cNvPr id="3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grpSp>
      </p:grpSp>
      <p:sp>
        <p:nvSpPr>
          <p:cNvPr id="46" name="Tekstboks 45"/>
          <p:cNvSpPr txBox="1"/>
          <p:nvPr userDrawn="1"/>
        </p:nvSpPr>
        <p:spPr>
          <a:xfrm>
            <a:off x="-3184523" y="5918968"/>
            <a:ext cx="1283066" cy="534368"/>
          </a:xfrm>
          <a:prstGeom prst="rect">
            <a:avLst/>
          </a:prstGeom>
          <a:solidFill>
            <a:schemeClr val="bg2">
              <a:lumMod val="20000"/>
              <a:lumOff val="80000"/>
            </a:schemeClr>
          </a:solidFill>
        </p:spPr>
        <p:txBody>
          <a:bodyPr wrap="square" lIns="0" tIns="35991" rIns="35991" bIns="35991"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358818" y="5918968"/>
            <a:ext cx="1185507"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cxnSp>
        <p:nvCxnSpPr>
          <p:cNvPr id="48" name="Lige forbindelse 47"/>
          <p:cNvCxnSpPr>
            <a:endCxn id="47" idx="0"/>
          </p:cNvCxnSpPr>
          <p:nvPr userDrawn="1"/>
        </p:nvCxnSpPr>
        <p:spPr>
          <a:xfrm>
            <a:off x="-960534" y="4503571"/>
            <a:ext cx="194469"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767800" y="5922000"/>
            <a:ext cx="2447363" cy="374400"/>
          </a:xfrm>
          <a:blipFill>
            <a:blip r:embed="rId6"/>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04043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1"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9" name="Picture Placeholder 8"/>
          <p:cNvSpPr>
            <a:spLocks noGrp="1"/>
          </p:cNvSpPr>
          <p:nvPr>
            <p:ph type="pic" sz="quarter" idx="15" hasCustomPrompt="1"/>
          </p:nvPr>
        </p:nvSpPr>
        <p:spPr>
          <a:xfrm>
            <a:off x="769750"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A402C3EB-7369-4B36-88F3-153F140490E6}"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618555" y="1916113"/>
            <a:ext cx="2457731"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330524" y="584200"/>
            <a:ext cx="22247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0"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sp>
        <p:nvSpPr>
          <p:cNvPr id="7" name="TextBox 6"/>
          <p:cNvSpPr txBox="1"/>
          <p:nvPr userDrawn="1"/>
        </p:nvSpPr>
        <p:spPr>
          <a:xfrm>
            <a:off x="768152" y="584200"/>
            <a:ext cx="2446229" cy="457946"/>
          </a:xfrm>
          <a:prstGeom prst="rect">
            <a:avLst/>
          </a:prstGeom>
          <a:noFill/>
        </p:spPr>
        <p:txBody>
          <a:bodyPr wrap="square" lIns="0" tIns="0" rIns="0" bIns="0" rtlCol="0">
            <a:spAutoFit/>
          </a:bodyPr>
          <a:lstStyle/>
          <a:p>
            <a:pPr marL="0" lvl="0" indent="0" algn="l" defTabSz="914126"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126"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559693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I - corporate (UK)">
    <p:spTree>
      <p:nvGrpSpPr>
        <p:cNvPr id="1" name=""/>
        <p:cNvGrpSpPr/>
        <p:nvPr/>
      </p:nvGrpSpPr>
      <p:grpSpPr>
        <a:xfrm>
          <a:off x="0" y="0"/>
          <a:ext cx="0" cy="0"/>
          <a:chOff x="0" y="0"/>
          <a:chExt cx="0" cy="0"/>
        </a:xfrm>
      </p:grpSpPr>
      <p:sp>
        <p:nvSpPr>
          <p:cNvPr id="14" name="Rectangle 24"/>
          <p:cNvSpPr/>
          <p:nvPr userDrawn="1"/>
        </p:nvSpPr>
        <p:spPr>
          <a:xfrm>
            <a:off x="1"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9" name="Picture Placeholder 8"/>
          <p:cNvSpPr>
            <a:spLocks noGrp="1"/>
          </p:cNvSpPr>
          <p:nvPr>
            <p:ph type="pic" sz="quarter" idx="15" hasCustomPrompt="1"/>
          </p:nvPr>
        </p:nvSpPr>
        <p:spPr>
          <a:xfrm>
            <a:off x="769750"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16833B52-6884-42B6-9C4B-09FDD70348FD}"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0523" y="1916113"/>
            <a:ext cx="216969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042492" y="584200"/>
            <a:ext cx="19366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0"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sp>
        <p:nvSpPr>
          <p:cNvPr id="7" name="TextBox 6"/>
          <p:cNvSpPr txBox="1"/>
          <p:nvPr userDrawn="1"/>
        </p:nvSpPr>
        <p:spPr>
          <a:xfrm>
            <a:off x="768152" y="584200"/>
            <a:ext cx="2446229" cy="457946"/>
          </a:xfrm>
          <a:prstGeom prst="rect">
            <a:avLst/>
          </a:prstGeom>
          <a:noFill/>
        </p:spPr>
        <p:txBody>
          <a:bodyPr wrap="square" lIns="0" tIns="0" rIns="0" bIns="0" rtlCol="0">
            <a:spAutoFit/>
          </a:bodyPr>
          <a:lstStyle/>
          <a:p>
            <a:pPr marL="0" lvl="0" indent="0" algn="l" defTabSz="914126"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Bring ideas to life</a:t>
            </a:r>
          </a:p>
          <a:p>
            <a:pPr marL="0" lvl="0" indent="0" algn="l" defTabSz="914126"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
        <p:nvSpPr>
          <p:cNvPr id="1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65868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II - stor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211" y="584200"/>
            <a:ext cx="8000445" cy="3863864"/>
          </a:xfrm>
        </p:spPr>
        <p:txBody>
          <a:bodyPr tIns="90000" anchor="t" anchorCtr="0"/>
          <a:lstStyle>
            <a:lvl1pPr>
              <a:defRPr sz="7198">
                <a:latin typeface="VIA Type Office Light" panose="02000503000000020004" pitchFamily="2" charset="0"/>
              </a:defRPr>
            </a:lvl1pPr>
          </a:lstStyle>
          <a:p>
            <a:r>
              <a:rPr lang="da-DK"/>
              <a:t>Overskrift</a:t>
            </a:r>
          </a:p>
        </p:txBody>
      </p:sp>
      <p:sp>
        <p:nvSpPr>
          <p:cNvPr id="4" name="Date Placeholder 3"/>
          <p:cNvSpPr>
            <a:spLocks noGrp="1"/>
          </p:cNvSpPr>
          <p:nvPr>
            <p:ph type="dt" sz="half" idx="10"/>
          </p:nvPr>
        </p:nvSpPr>
        <p:spPr/>
        <p:txBody>
          <a:bodyPr/>
          <a:lstStyle/>
          <a:p>
            <a:fld id="{CE55070E-790A-46FD-9D48-D45EBF8F5352}"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2" name="AutoShape 4"/>
          <p:cNvSpPr>
            <a:spLocks/>
          </p:cNvSpPr>
          <p:nvPr userDrawn="1"/>
        </p:nvSpPr>
        <p:spPr bwMode="gray">
          <a:xfrm>
            <a:off x="-2600705" y="584200"/>
            <a:ext cx="249490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354" y="1304768"/>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6458" y="1916113"/>
            <a:ext cx="2945633"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25"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54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II - stor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210" y="584200"/>
            <a:ext cx="8000445" cy="3863864"/>
          </a:xfrm>
        </p:spPr>
        <p:txBody>
          <a:bodyPr tIns="90000" anchor="t" anchorCtr="0"/>
          <a:lstStyle>
            <a:lvl1pPr>
              <a:defRPr sz="7200">
                <a:latin typeface="VIA Type Office Light" panose="02000503000000020004" pitchFamily="2" charset="0"/>
              </a:defRPr>
            </a:lvl1pPr>
          </a:lstStyle>
          <a:p>
            <a:r>
              <a:rPr lang="da-DK"/>
              <a:t>Overskrift</a:t>
            </a:r>
          </a:p>
        </p:txBody>
      </p:sp>
      <p:sp>
        <p:nvSpPr>
          <p:cNvPr id="4" name="Date Placeholder 3"/>
          <p:cNvSpPr>
            <a:spLocks noGrp="1"/>
          </p:cNvSpPr>
          <p:nvPr>
            <p:ph type="dt" sz="half" idx="10"/>
          </p:nvPr>
        </p:nvSpPr>
        <p:spPr/>
        <p:txBody>
          <a:bodyPr/>
          <a:lstStyle/>
          <a:p>
            <a:fld id="{86B22F47-3A1B-4D11-88CE-E4485B3DC428}"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2" name="AutoShape 4"/>
          <p:cNvSpPr>
            <a:spLocks/>
          </p:cNvSpPr>
          <p:nvPr userDrawn="1"/>
        </p:nvSpPr>
        <p:spPr bwMode="gray">
          <a:xfrm>
            <a:off x="-2600706" y="584200"/>
            <a:ext cx="249490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354" y="1304766"/>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6458" y="1916113"/>
            <a:ext cx="2945633"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25"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7460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rside III -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B57A022A-8D58-4EB5-933D-B3624268A1B8}"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28"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29" name="AutoShape 4"/>
          <p:cNvSpPr>
            <a:spLocks/>
          </p:cNvSpPr>
          <p:nvPr userDrawn="1"/>
        </p:nvSpPr>
        <p:spPr bwMode="gray">
          <a:xfrm>
            <a:off x="-2114500" y="584200"/>
            <a:ext cx="20086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0"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1"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7"/>
          <p:cNvGrpSpPr/>
          <p:nvPr userDrawn="1"/>
        </p:nvGrpSpPr>
        <p:grpSpPr>
          <a:xfrm>
            <a:off x="-2389014" y="3657183"/>
            <a:ext cx="2275961" cy="3180414"/>
            <a:chOff x="-2389014" y="3657183"/>
            <a:chExt cx="2275961" cy="3180414"/>
          </a:xfrm>
        </p:grpSpPr>
        <p:grpSp>
          <p:nvGrpSpPr>
            <p:cNvPr id="33" name="Gruppe 37"/>
            <p:cNvGrpSpPr/>
            <p:nvPr userDrawn="1"/>
          </p:nvGrpSpPr>
          <p:grpSpPr>
            <a:xfrm>
              <a:off x="-2261220" y="3657183"/>
              <a:ext cx="2148167" cy="3180414"/>
              <a:chOff x="-2261220" y="2628888"/>
              <a:chExt cx="2148167" cy="3180414"/>
            </a:xfrm>
          </p:grpSpPr>
          <p:pic>
            <p:nvPicPr>
              <p:cNvPr id="3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0" name="Gruppe 40"/>
              <p:cNvGrpSpPr/>
              <p:nvPr userDrawn="1"/>
            </p:nvGrpSpPr>
            <p:grpSpPr>
              <a:xfrm>
                <a:off x="-1426464" y="4317211"/>
                <a:ext cx="1313411" cy="1492091"/>
                <a:chOff x="-1426464" y="4279878"/>
                <a:chExt cx="1313411" cy="1492091"/>
              </a:xfrm>
            </p:grpSpPr>
            <p:pic>
              <p:nvPicPr>
                <p:cNvPr id="4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2"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3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35" name="Lige forbindelse 47"/>
            <p:cNvCxnSpPr>
              <a:endCxn id="3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3475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side III lys foto baggrund">
    <p:spTree>
      <p:nvGrpSpPr>
        <p:cNvPr id="1" name=""/>
        <p:cNvGrpSpPr/>
        <p:nvPr/>
      </p:nvGrpSpPr>
      <p:grpSpPr>
        <a:xfrm>
          <a:off x="0" y="0"/>
          <a:ext cx="0" cy="0"/>
          <a:chOff x="0" y="0"/>
          <a:chExt cx="0" cy="0"/>
        </a:xfrm>
      </p:grpSpPr>
      <p:sp>
        <p:nvSpPr>
          <p:cNvPr id="15" name="Rectangle 24"/>
          <p:cNvSpPr/>
          <p:nvPr userDrawn="1"/>
        </p:nvSpPr>
        <p:spPr>
          <a:xfrm>
            <a:off x="1"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11" name="Pladsholder til billede 7"/>
          <p:cNvSpPr>
            <a:spLocks noGrp="1"/>
          </p:cNvSpPr>
          <p:nvPr>
            <p:ph type="pic" sz="quarter" idx="15"/>
          </p:nvPr>
        </p:nvSpPr>
        <p:spPr>
          <a:xfrm>
            <a:off x="1" y="0"/>
            <a:ext cx="12188825" cy="6858000"/>
          </a:xfrm>
        </p:spPr>
        <p:txBody>
          <a:bodyPr tIns="864000" anchor="ctr" anchorCtr="0">
            <a:normAutofit/>
          </a:bodyPr>
          <a:lstStyle>
            <a:lvl1pPr marL="0" indent="0" algn="ctr">
              <a:buNone/>
              <a:defRPr sz="1799" spc="0" baseline="0">
                <a:solidFill>
                  <a:schemeClr val="tx1"/>
                </a:solidFill>
                <a:latin typeface="VIA Type Office Light" panose="02000503000000020004" pitchFamily="2" charset="0"/>
              </a:defRPr>
            </a:lvl1pPr>
          </a:lstStyle>
          <a:p>
            <a:r>
              <a:rPr lang="da-DK"/>
              <a:t>Klik på ikonet for at tilføje et billede</a:t>
            </a:r>
            <a:endParaRPr lang="en-GB"/>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0DFD41E8-EC1E-4E8C-92ED-17C3FFF31150}"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7"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pic>
        <p:nvPicPr>
          <p:cNvPr id="1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75"/>
          <p:cNvGrpSpPr>
            <a:grpSpLocks/>
          </p:cNvGrpSpPr>
          <p:nvPr userDrawn="1"/>
        </p:nvGrpSpPr>
        <p:grpSpPr bwMode="auto">
          <a:xfrm>
            <a:off x="12349651" y="1546869"/>
            <a:ext cx="2035175" cy="3053620"/>
            <a:chOff x="5186790" y="1517655"/>
            <a:chExt cx="2034660" cy="3052739"/>
          </a:xfrm>
        </p:grpSpPr>
        <p:sp>
          <p:nvSpPr>
            <p:cNvPr id="31"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32"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pe 78"/>
            <p:cNvGrpSpPr>
              <a:grpSpLocks/>
            </p:cNvGrpSpPr>
            <p:nvPr/>
          </p:nvGrpSpPr>
          <p:grpSpPr bwMode="auto">
            <a:xfrm>
              <a:off x="5186790" y="4191100"/>
              <a:ext cx="330061" cy="379294"/>
              <a:chOff x="1018031" y="6329953"/>
              <a:chExt cx="373412" cy="429112"/>
            </a:xfrm>
          </p:grpSpPr>
          <p:pic>
            <p:nvPicPr>
              <p:cNvPr id="34"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3946727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ul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6C80F7B1-E3AF-4D78-BD72-70C98E13A864}"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972475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ange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0" y="584200"/>
            <a:ext cx="7957245"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F211F402-5048-41BF-9749-3BF71CDB1482}"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1144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ød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FE9FCBD8-6BD6-4CD0-A34F-9628E32F31A1}"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78984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lla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26AA4C53-49E1-45B1-97B4-5A44CECA6D80}"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693169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å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4159DA68-7DCB-4EB2-8084-C94BCDB1D4AD}"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72763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rkis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4E27D209-D6B5-44B6-8836-935F44834759}"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976419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øn Forside III">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79E14B5E-F03C-4BAC-B4DF-2FFDA5E25774}"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96687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III mørk baggrund">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a:solidFill>
                  <a:schemeClr val="bg1"/>
                </a:solidFill>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8A33F7F1-BB57-4758-82FE-C697FC59666C}" type="datetime2">
              <a:rPr lang="da-DK" smtClean="0"/>
              <a:t>6. oktober 2024</a:t>
            </a:fld>
            <a:endParaRPr lang="da-DK"/>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a:p>
        </p:txBody>
      </p:sp>
      <p:sp>
        <p:nvSpPr>
          <p:cNvPr id="12"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6"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4"/>
          </p:nvPr>
        </p:nvSpPr>
        <p:spPr>
          <a:xfrm>
            <a:off x="761501" y="5922000"/>
            <a:ext cx="1836000" cy="374400"/>
          </a:xfrm>
          <a:blipFill>
            <a:blip r:embed="rId4"/>
            <a:stretch>
              <a:fillRect/>
            </a:stretch>
          </a:blipFill>
        </p:spPr>
        <p:txBody>
          <a:bodyPr tIns="7200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83292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III -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3A05B605-23E2-4D04-A575-7A8B6AB34487}"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28"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29" name="AutoShape 4"/>
          <p:cNvSpPr>
            <a:spLocks/>
          </p:cNvSpPr>
          <p:nvPr userDrawn="1"/>
        </p:nvSpPr>
        <p:spPr bwMode="gray">
          <a:xfrm>
            <a:off x="-2114501" y="584200"/>
            <a:ext cx="20086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0"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1"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7"/>
          <p:cNvGrpSpPr/>
          <p:nvPr userDrawn="1"/>
        </p:nvGrpSpPr>
        <p:grpSpPr>
          <a:xfrm>
            <a:off x="-2389014" y="3657183"/>
            <a:ext cx="2275961" cy="3180414"/>
            <a:chOff x="-2389014" y="3657183"/>
            <a:chExt cx="2275961" cy="3180414"/>
          </a:xfrm>
        </p:grpSpPr>
        <p:grpSp>
          <p:nvGrpSpPr>
            <p:cNvPr id="33" name="Gruppe 37"/>
            <p:cNvGrpSpPr/>
            <p:nvPr userDrawn="1"/>
          </p:nvGrpSpPr>
          <p:grpSpPr>
            <a:xfrm>
              <a:off x="-2261220" y="3657183"/>
              <a:ext cx="2148167" cy="3180414"/>
              <a:chOff x="-2261220" y="2628888"/>
              <a:chExt cx="2148167" cy="3180414"/>
            </a:xfrm>
          </p:grpSpPr>
          <p:pic>
            <p:nvPicPr>
              <p:cNvPr id="3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0" name="Gruppe 40"/>
              <p:cNvGrpSpPr/>
              <p:nvPr userDrawn="1"/>
            </p:nvGrpSpPr>
            <p:grpSpPr>
              <a:xfrm>
                <a:off x="-1426464" y="4317211"/>
                <a:ext cx="1313411" cy="1492091"/>
                <a:chOff x="-1426464" y="4279878"/>
                <a:chExt cx="1313411" cy="1492091"/>
              </a:xfrm>
            </p:grpSpPr>
            <p:pic>
              <p:nvPicPr>
                <p:cNvPr id="4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2"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3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 name="Lige forbindelse 47"/>
            <p:cNvCxnSpPr>
              <a:endCxn id="3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432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side III mørk foto baggrund">
    <p:spTree>
      <p:nvGrpSpPr>
        <p:cNvPr id="1" name=""/>
        <p:cNvGrpSpPr/>
        <p:nvPr/>
      </p:nvGrpSpPr>
      <p:grpSpPr>
        <a:xfrm>
          <a:off x="0" y="0"/>
          <a:ext cx="0" cy="0"/>
          <a:chOff x="0" y="0"/>
          <a:chExt cx="0" cy="0"/>
        </a:xfrm>
      </p:grpSpPr>
      <p:sp>
        <p:nvSpPr>
          <p:cNvPr id="25" name="Rectangle 24"/>
          <p:cNvSpPr/>
          <p:nvPr userDrawn="1"/>
        </p:nvSpPr>
        <p:spPr>
          <a:xfrm>
            <a:off x="1"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a:p>
        </p:txBody>
      </p:sp>
      <p:sp>
        <p:nvSpPr>
          <p:cNvPr id="8" name="Pladsholder til billede 7"/>
          <p:cNvSpPr>
            <a:spLocks noGrp="1"/>
          </p:cNvSpPr>
          <p:nvPr>
            <p:ph type="pic" sz="quarter" idx="15"/>
          </p:nvPr>
        </p:nvSpPr>
        <p:spPr>
          <a:xfrm>
            <a:off x="1" y="0"/>
            <a:ext cx="12188825" cy="6858000"/>
          </a:xfrm>
        </p:spPr>
        <p:txBody>
          <a:bodyPr tIns="864000" anchor="ctr" anchorCtr="0">
            <a:normAutofit/>
          </a:bodyPr>
          <a:lstStyle>
            <a:lvl1pPr marL="0" indent="0" algn="ctr">
              <a:buNone/>
              <a:defRPr sz="1799">
                <a:solidFill>
                  <a:schemeClr val="bg1"/>
                </a:solidFill>
                <a:latin typeface="VIA Type Office Light" panose="02000503000000020004" pitchFamily="2" charset="0"/>
              </a:defRPr>
            </a:lvl1pPr>
          </a:lstStyle>
          <a:p>
            <a:r>
              <a:rPr lang="da-DK"/>
              <a:t>Klik på ikonet for at tilføje et billede</a:t>
            </a:r>
            <a:endParaRPr lang="en-GB"/>
          </a:p>
        </p:txBody>
      </p:sp>
      <p:sp>
        <p:nvSpPr>
          <p:cNvPr id="2" name="Title 1"/>
          <p:cNvSpPr>
            <a:spLocks noGrp="1"/>
          </p:cNvSpPr>
          <p:nvPr>
            <p:ph type="ctrTitle" hasCustomPrompt="1"/>
          </p:nvPr>
        </p:nvSpPr>
        <p:spPr>
          <a:xfrm>
            <a:off x="729412" y="584200"/>
            <a:ext cx="7957246" cy="1188616"/>
          </a:xfrm>
        </p:spPr>
        <p:txBody>
          <a:bodyPr tIns="97200" anchor="t" anchorCtr="0"/>
          <a:lstStyle>
            <a:lvl1pPr>
              <a:defRPr baseline="0">
                <a:solidFill>
                  <a:schemeClr val="bg1"/>
                </a:solidFill>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DCC6BDD3-FF4D-49C7-9C58-35359843F29E}" type="datetime2">
              <a:rPr lang="da-DK" smtClean="0"/>
              <a:t>6. oktober 2024</a:t>
            </a:fld>
            <a:endParaRPr lang="da-DK"/>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Placeholder 16"/>
          <p:cNvSpPr>
            <a:spLocks noGrp="1"/>
          </p:cNvSpPr>
          <p:nvPr>
            <p:ph type="body" sz="quarter" idx="16"/>
          </p:nvPr>
        </p:nvSpPr>
        <p:spPr>
          <a:xfrm>
            <a:off x="761501" y="5922000"/>
            <a:ext cx="1836000" cy="374400"/>
          </a:xfrm>
          <a:blipFill>
            <a:blip r:embed="rId4"/>
            <a:stretch>
              <a:fillRect/>
            </a:stretch>
          </a:blipFill>
        </p:spPr>
        <p:txBody>
          <a:bodyPr tIns="72000">
            <a:normAutofit/>
          </a:bodyPr>
          <a:lstStyle>
            <a:lvl1pPr>
              <a:defRPr sz="100"/>
            </a:lvl1pPr>
          </a:lstStyle>
          <a:p>
            <a:pPr lvl="0"/>
            <a:r>
              <a:rPr lang="da-DK" noProof="1"/>
              <a:t>Rediger teksttypografien i masteren</a:t>
            </a:r>
          </a:p>
        </p:txBody>
      </p:sp>
      <p:grpSp>
        <p:nvGrpSpPr>
          <p:cNvPr id="23" name="Gruppe 75"/>
          <p:cNvGrpSpPr>
            <a:grpSpLocks/>
          </p:cNvGrpSpPr>
          <p:nvPr userDrawn="1"/>
        </p:nvGrpSpPr>
        <p:grpSpPr bwMode="auto">
          <a:xfrm>
            <a:off x="12349651" y="1546869"/>
            <a:ext cx="2035175" cy="3053620"/>
            <a:chOff x="5186790" y="1517655"/>
            <a:chExt cx="2034660" cy="3052739"/>
          </a:xfrm>
        </p:grpSpPr>
        <p:sp>
          <p:nvSpPr>
            <p:cNvPr id="2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5186790" y="4191100"/>
              <a:ext cx="330061" cy="379294"/>
              <a:chOff x="1018031" y="6329953"/>
              <a:chExt cx="373412" cy="429112"/>
            </a:xfrm>
          </p:grpSpPr>
          <p:pic>
            <p:nvPicPr>
              <p:cNvPr id="28"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4093582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side IV - Stort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4150413" y="1581394"/>
            <a:ext cx="3888000"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a:t>Klik på ikonet for at tilføje et ikon</a:t>
            </a:r>
            <a:endParaRPr lang="en-GB"/>
          </a:p>
        </p:txBody>
      </p:sp>
      <p:sp>
        <p:nvSpPr>
          <p:cNvPr id="15" name="Text Placeholder 1"/>
          <p:cNvSpPr>
            <a:spLocks noGrp="1"/>
          </p:cNvSpPr>
          <p:nvPr>
            <p:ph type="body" sz="quarter" idx="13" hasCustomPrompt="1"/>
          </p:nvPr>
        </p:nvSpPr>
        <p:spPr>
          <a:xfrm>
            <a:off x="768150"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16"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4" name="Date Placeholder 3"/>
          <p:cNvSpPr>
            <a:spLocks noGrp="1"/>
          </p:cNvSpPr>
          <p:nvPr>
            <p:ph type="dt" sz="half" idx="10"/>
          </p:nvPr>
        </p:nvSpPr>
        <p:spPr/>
        <p:txBody>
          <a:bodyPr/>
          <a:lstStyle/>
          <a:p>
            <a:fld id="{5360386D-51AE-4430-8E65-9E08B73A8C6D}"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3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7" name="TextBox 3"/>
          <p:cNvSpPr txBox="1"/>
          <p:nvPr userDrawn="1"/>
        </p:nvSpPr>
        <p:spPr>
          <a:xfrm>
            <a:off x="-2474539"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 Placeholder 16"/>
          <p:cNvSpPr>
            <a:spLocks noGrp="1"/>
          </p:cNvSpPr>
          <p:nvPr>
            <p:ph type="body" sz="quarter" idx="17"/>
          </p:nvPr>
        </p:nvSpPr>
        <p:spPr>
          <a:xfrm>
            <a:off x="761501" y="5922000"/>
            <a:ext cx="1836000" cy="374400"/>
          </a:xfrm>
          <a:blipFill>
            <a:blip r:embed="rId5"/>
            <a:stretch>
              <a:fillRect/>
            </a:stretch>
          </a:blipFill>
        </p:spPr>
        <p:txBody>
          <a:bodyPr tIns="0">
            <a:normAutofit/>
          </a:bodyPr>
          <a:lstStyle>
            <a:lvl1pPr>
              <a:defRPr sz="100"/>
            </a:lvl1pPr>
          </a:lstStyle>
          <a:p>
            <a:pPr lvl="0"/>
            <a:r>
              <a:rPr lang="da-DK" noProof="1"/>
              <a:t>Rediger teksttypografien i masteren</a:t>
            </a:r>
          </a:p>
        </p:txBody>
      </p:sp>
      <p:grpSp>
        <p:nvGrpSpPr>
          <p:cNvPr id="32" name="Gruppe 75"/>
          <p:cNvGrpSpPr>
            <a:grpSpLocks/>
          </p:cNvGrpSpPr>
          <p:nvPr userDrawn="1"/>
        </p:nvGrpSpPr>
        <p:grpSpPr bwMode="auto">
          <a:xfrm>
            <a:off x="12349651" y="1546869"/>
            <a:ext cx="2035175" cy="3053620"/>
            <a:chOff x="5186790" y="1517655"/>
            <a:chExt cx="2034660" cy="3052739"/>
          </a:xfrm>
        </p:grpSpPr>
        <p:sp>
          <p:nvSpPr>
            <p:cNvPr id="33"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ikon</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ikon</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ikonets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ikonet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ikonets hjørner</a:t>
              </a:r>
            </a:p>
          </p:txBody>
        </p:sp>
        <p:pic>
          <p:nvPicPr>
            <p:cNvPr id="36" name="Billede 7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78"/>
            <p:cNvGrpSpPr>
              <a:grpSpLocks/>
            </p:cNvGrpSpPr>
            <p:nvPr/>
          </p:nvGrpSpPr>
          <p:grpSpPr bwMode="auto">
            <a:xfrm>
              <a:off x="5186790" y="4191100"/>
              <a:ext cx="330061" cy="379294"/>
              <a:chOff x="1018031" y="6329953"/>
              <a:chExt cx="373412" cy="429112"/>
            </a:xfrm>
          </p:grpSpPr>
          <p:pic>
            <p:nvPicPr>
              <p:cNvPr id="53" name="Billed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1827163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sside I">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a:t>Overskrift i maksimalt to linjer</a:t>
            </a:r>
          </a:p>
        </p:txBody>
      </p:sp>
      <p:sp>
        <p:nvSpPr>
          <p:cNvPr id="3" name="Content Placeholder 2"/>
          <p:cNvSpPr>
            <a:spLocks noGrp="1"/>
          </p:cNvSpPr>
          <p:nvPr>
            <p:ph idx="1" hasCustomPrompt="1"/>
          </p:nvPr>
        </p:nvSpPr>
        <p:spPr>
          <a:xfrm>
            <a:off x="767209" y="1916113"/>
            <a:ext cx="10654409" cy="3922720"/>
          </a:xfrm>
        </p:spPr>
        <p:txBody>
          <a:bodyPr/>
          <a:lstStyle>
            <a:lvl1pPr marL="0" indent="0">
              <a:lnSpc>
                <a:spcPct val="100000"/>
              </a:lnSpc>
              <a:spcBef>
                <a:spcPts val="0"/>
              </a:spcBef>
              <a:spcAft>
                <a:spcPts val="0"/>
              </a:spcAft>
              <a:buFont typeface="Arial" panose="020B0604020202020204" pitchFamily="34" charset="0"/>
              <a:buChar char="​"/>
              <a:defRPr baseline="0"/>
            </a:lvl1pPr>
            <a:lvl2pPr marL="0" indent="0">
              <a:lnSpc>
                <a:spcPct val="100000"/>
              </a:lnSpc>
              <a:spcBef>
                <a:spcPts val="0"/>
              </a:spcBef>
              <a:buFont typeface="Arial" panose="020B0604020202020204" pitchFamily="34" charset="0"/>
              <a:buChar char="​"/>
              <a:defRPr sz="2499" baseline="0">
                <a:latin typeface="VIA Type Office Light" panose="02000503000000020004" pitchFamily="2" charset="0"/>
              </a:defRPr>
            </a:lvl2pPr>
            <a:lvl3pPr marL="89973" indent="-449865">
              <a:lnSpc>
                <a:spcPct val="100000"/>
              </a:lnSpc>
              <a:spcBef>
                <a:spcPts val="0"/>
              </a:spcBef>
              <a:buFont typeface="Arial" panose="020B0604020202020204" pitchFamily="34" charset="0"/>
              <a:buChar char="–"/>
              <a:defRPr sz="2499" spc="-90" baseline="0">
                <a:latin typeface="+mn-lt"/>
              </a:defRPr>
            </a:lvl3pPr>
            <a:lvl4pPr marL="0" indent="0">
              <a:lnSpc>
                <a:spcPct val="100000"/>
              </a:lnSpc>
              <a:spcBef>
                <a:spcPts val="0"/>
              </a:spcBef>
              <a:buFont typeface="Arial" panose="020B0604020202020204" pitchFamily="34" charset="0"/>
              <a:buChar char="​"/>
              <a:defRPr sz="1400"/>
            </a:lvl4pPr>
            <a:lvl5pPr marL="0" indent="0">
              <a:lnSpc>
                <a:spcPct val="100000"/>
              </a:lnSpc>
              <a:spcBef>
                <a:spcPts val="0"/>
              </a:spcBef>
              <a:buFont typeface="Arial" panose="020B0604020202020204" pitchFamily="34" charset="0"/>
              <a:buChar char="​"/>
              <a:defRPr sz="1400">
                <a:latin typeface="VIA Type Office Light" panose="02000503000000020004" pitchFamily="2" charset="0"/>
              </a:defRPr>
            </a:lvl5pPr>
            <a:lvl6pPr marL="449865" indent="-449865">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Char char="​"/>
              <a:defRPr sz="1050"/>
            </a:lvl7pPr>
            <a:lvl8pPr marL="0" indent="0">
              <a:lnSpc>
                <a:spcPct val="100000"/>
              </a:lnSpc>
              <a:spcBef>
                <a:spcPts val="0"/>
              </a:spcBef>
              <a:buFont typeface="Arial" panose="020B0604020202020204" pitchFamily="34" charset="0"/>
              <a:buChar char="​"/>
              <a:defRPr sz="1050" baseline="0">
                <a:latin typeface="VIA Type Office Light" panose="02000503000000020004" pitchFamily="2" charset="0"/>
              </a:defRPr>
            </a:lvl8pPr>
            <a:lvl9pPr marL="449865" indent="-449865">
              <a:lnSpc>
                <a:spcPct val="100000"/>
              </a:lnSpc>
              <a:spcBef>
                <a:spcPts val="0"/>
              </a:spcBef>
              <a:buFont typeface="Arial" panose="020B0604020202020204" pitchFamily="34" charset="0"/>
              <a:buChar char="–"/>
              <a:defRPr sz="1050" baseline="0"/>
            </a:lvl9pPr>
          </a:lstStyle>
          <a:p>
            <a:pPr lvl="0"/>
            <a:r>
              <a:rPr lang="da-DK"/>
              <a:t>Første niveau tekst </a:t>
            </a:r>
            <a:r>
              <a:rPr lang="da-DK" err="1"/>
              <a:t>regular</a:t>
            </a:r>
            <a:r>
              <a:rPr lang="da-DK"/>
              <a:t>, brug forøg/formindsk listeniveau for at hoppe mellem niveauerne</a:t>
            </a:r>
          </a:p>
          <a:p>
            <a:pPr lvl="1"/>
            <a:r>
              <a:rPr lang="da-DK"/>
              <a:t>Andet niveau </a:t>
            </a:r>
            <a:r>
              <a:rPr lang="da-DK" err="1"/>
              <a:t>Regular</a:t>
            </a:r>
            <a:endParaRPr lang="da-DK"/>
          </a:p>
          <a:p>
            <a:pPr lvl="2"/>
            <a:r>
              <a:rPr lang="da-DK"/>
              <a:t>Tredje niveau Light</a:t>
            </a:r>
          </a:p>
          <a:p>
            <a:pPr lvl="3"/>
            <a:r>
              <a:rPr lang="da-DK"/>
              <a:t>Fjerde niveau H5 </a:t>
            </a:r>
            <a:r>
              <a:rPr lang="da-DK" err="1"/>
              <a:t>Regular</a:t>
            </a:r>
            <a:endParaRPr lang="da-DK"/>
          </a:p>
          <a:p>
            <a:pPr lvl="4"/>
            <a:r>
              <a:rPr lang="da-DK"/>
              <a:t>Femte niveau H5 Light</a:t>
            </a:r>
          </a:p>
          <a:p>
            <a:pPr lvl="5"/>
            <a:r>
              <a:rPr lang="da-DK"/>
              <a:t>Sjette niveau</a:t>
            </a:r>
          </a:p>
          <a:p>
            <a:pPr lvl="6"/>
            <a:r>
              <a:rPr lang="da-DK"/>
              <a:t>Syvende niveau H6 </a:t>
            </a:r>
            <a:r>
              <a:rPr lang="da-DK" err="1"/>
              <a:t>Regular</a:t>
            </a:r>
            <a:endParaRPr lang="da-DK"/>
          </a:p>
          <a:p>
            <a:pPr lvl="7"/>
            <a:r>
              <a:rPr lang="da-DK"/>
              <a:t>Ottende niveau H6 Light</a:t>
            </a:r>
          </a:p>
          <a:p>
            <a:pPr lvl="8"/>
            <a:r>
              <a:rPr lang="da-DK"/>
              <a:t>Niende niveau H6 </a:t>
            </a:r>
            <a:r>
              <a:rPr lang="da-DK" err="1"/>
              <a:t>bullet</a:t>
            </a:r>
            <a:endParaRPr lang="da-DK"/>
          </a:p>
        </p:txBody>
      </p:sp>
      <p:sp>
        <p:nvSpPr>
          <p:cNvPr id="4" name="Date Placeholder 3"/>
          <p:cNvSpPr>
            <a:spLocks noGrp="1"/>
          </p:cNvSpPr>
          <p:nvPr>
            <p:ph type="dt" sz="half" idx="10"/>
          </p:nvPr>
        </p:nvSpPr>
        <p:spPr/>
        <p:txBody>
          <a:bodyPr/>
          <a:lstStyle/>
          <a:p>
            <a:fld id="{C7236216-5406-4D9C-A65B-E57228DF31C0}"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grpSp>
        <p:nvGrpSpPr>
          <p:cNvPr id="27" name="Group 7"/>
          <p:cNvGrpSpPr/>
          <p:nvPr userDrawn="1"/>
        </p:nvGrpSpPr>
        <p:grpSpPr>
          <a:xfrm>
            <a:off x="-2389014" y="3657183"/>
            <a:ext cx="2275961" cy="3180414"/>
            <a:chOff x="-2389014" y="3657183"/>
            <a:chExt cx="2275961" cy="3180414"/>
          </a:xfrm>
        </p:grpSpPr>
        <p:grpSp>
          <p:nvGrpSpPr>
            <p:cNvPr id="28"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29"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30" name="Lige forbindelse 47"/>
            <p:cNvCxnSpPr>
              <a:endCxn id="29"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AutoShape 4"/>
          <p:cNvSpPr>
            <a:spLocks/>
          </p:cNvSpPr>
          <p:nvPr userDrawn="1"/>
        </p:nvSpPr>
        <p:spPr bwMode="gray">
          <a:xfrm>
            <a:off x="-2196751" y="-11761"/>
            <a:ext cx="211737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57"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7" y="636797"/>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3"/>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2" name="Rounded Rectangle 46"/>
          <p:cNvSpPr/>
          <p:nvPr userDrawn="1"/>
        </p:nvSpPr>
        <p:spPr>
          <a:xfrm>
            <a:off x="-541360"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3"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694479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a:t>Overskrift i maksimalt to linjer</a:t>
            </a:r>
          </a:p>
        </p:txBody>
      </p:sp>
      <p:sp>
        <p:nvSpPr>
          <p:cNvPr id="3" name="Pladsholder til dato 2"/>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endParaRPr lang="da-DK"/>
          </a:p>
        </p:txBody>
      </p:sp>
      <p:sp>
        <p:nvSpPr>
          <p:cNvPr id="29" name="TextBox 3"/>
          <p:cNvSpPr txBox="1"/>
          <p:nvPr userDrawn="1"/>
        </p:nvSpPr>
        <p:spPr>
          <a:xfrm>
            <a:off x="-2546548" y="6631"/>
            <a:ext cx="2385723"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21" name="Group 7"/>
          <p:cNvGrpSpPr/>
          <p:nvPr userDrawn="1"/>
        </p:nvGrpSpPr>
        <p:grpSpPr>
          <a:xfrm>
            <a:off x="-2389014" y="3657183"/>
            <a:ext cx="2275961"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0" name="Gruppe 40"/>
              <p:cNvGrpSpPr/>
              <p:nvPr userDrawn="1"/>
            </p:nvGrpSpPr>
            <p:grpSpPr>
              <a:xfrm>
                <a:off x="-1426464" y="4317211"/>
                <a:ext cx="1313411" cy="1492091"/>
                <a:chOff x="-1426464" y="4279878"/>
                <a:chExt cx="1313411" cy="1492091"/>
              </a:xfrm>
            </p:grpSpPr>
            <p:pic>
              <p:nvPicPr>
                <p:cNvPr id="3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Text Placeholder 16"/>
          <p:cNvSpPr>
            <a:spLocks noGrp="1"/>
          </p:cNvSpPr>
          <p:nvPr>
            <p:ph type="body" sz="quarter" idx="16"/>
          </p:nvPr>
        </p:nvSpPr>
        <p:spPr>
          <a:xfrm>
            <a:off x="761501" y="5922000"/>
            <a:ext cx="1836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
        <p:nvSpPr>
          <p:cNvPr id="7" name="Text Placeholder 6"/>
          <p:cNvSpPr>
            <a:spLocks noGrp="1"/>
          </p:cNvSpPr>
          <p:nvPr>
            <p:ph type="body" sz="quarter" idx="17" hasCustomPrompt="1"/>
          </p:nvPr>
        </p:nvSpPr>
        <p:spPr>
          <a:xfrm>
            <a:off x="768151" y="1916115"/>
            <a:ext cx="10652400" cy="3925887"/>
          </a:xfrm>
        </p:spPr>
        <p:txBody>
          <a:bodyPr/>
          <a:lstStyle>
            <a:lvl2pPr>
              <a:defRPr baseline="0"/>
            </a:lvl2pPr>
            <a:lvl3pPr>
              <a:defRPr/>
            </a:lvl3pPr>
            <a:lvl4pPr>
              <a:defRPr baseline="0"/>
            </a:lvl4pPr>
            <a:lvl5pPr>
              <a:defRPr/>
            </a:lvl5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p>
        </p:txBody>
      </p:sp>
    </p:spTree>
    <p:extLst>
      <p:ext uri="{BB962C8B-B14F-4D97-AF65-F5344CB8AC3E}">
        <p14:creationId xmlns:p14="http://schemas.microsoft.com/office/powerpoint/2010/main" val="33646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holdsside III - lille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985" y="584201"/>
            <a:ext cx="5190533" cy="756569"/>
          </a:xfrm>
        </p:spPr>
        <p:txBody>
          <a:bodyPr tIns="0"/>
          <a:lstStyle>
            <a:lvl1pPr>
              <a:lnSpc>
                <a:spcPct val="80000"/>
              </a:lnSpc>
              <a:defRPr sz="2499" spc="-100" baseline="0">
                <a:latin typeface="+mj-lt"/>
              </a:defRPr>
            </a:lvl1pPr>
          </a:lstStyle>
          <a:p>
            <a:r>
              <a:rPr lang="da-DK"/>
              <a:t>Overskrift i maksimalt to linjer</a:t>
            </a:r>
          </a:p>
        </p:txBody>
      </p:sp>
      <p:sp>
        <p:nvSpPr>
          <p:cNvPr id="30"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a:t>Indsæt tekst</a:t>
            </a:r>
          </a:p>
        </p:txBody>
      </p:sp>
      <p:sp>
        <p:nvSpPr>
          <p:cNvPr id="3" name="Content Placeholder 3"/>
          <p:cNvSpPr>
            <a:spLocks noGrp="1"/>
          </p:cNvSpPr>
          <p:nvPr>
            <p:ph idx="1" hasCustomPrompt="1"/>
          </p:nvPr>
        </p:nvSpPr>
        <p:spPr>
          <a:xfrm>
            <a:off x="767209" y="1916113"/>
            <a:ext cx="10654409" cy="3922720"/>
          </a:xfrm>
        </p:spPr>
        <p:txBody>
          <a:bodyPr/>
          <a:lstStyle>
            <a:lvl1pPr marL="0" indent="0">
              <a:lnSpc>
                <a:spcPct val="100000"/>
              </a:lnSpc>
              <a:spcBef>
                <a:spcPts val="0"/>
              </a:spcBef>
              <a:spcAft>
                <a:spcPts val="1200"/>
              </a:spcAft>
              <a:buFont typeface="Arial" panose="020B0604020202020204" pitchFamily="34" charset="0"/>
              <a:buChar char="​"/>
              <a:defRPr/>
            </a:lvl1pPr>
            <a:lvl2pPr marL="0" indent="0">
              <a:lnSpc>
                <a:spcPct val="89000"/>
              </a:lnSpc>
              <a:spcBef>
                <a:spcPts val="0"/>
              </a:spcBef>
              <a:buFont typeface="Arial" panose="020B0604020202020204" pitchFamily="34" charset="0"/>
              <a:buChar char="​"/>
              <a:defRPr sz="1400" baseline="0"/>
            </a:lvl2pPr>
            <a:lvl3pPr marL="0" indent="0">
              <a:spcBef>
                <a:spcPts val="0"/>
              </a:spcBef>
              <a:buFont typeface="Arial" panose="020B0604020202020204" pitchFamily="34" charset="0"/>
              <a:buChar char="​"/>
              <a:defRPr spc="-90" baseline="0">
                <a:latin typeface="VIA Type Office Light" panose="02000503000000020004" pitchFamily="2" charset="0"/>
              </a:defRPr>
            </a:lvl3pPr>
            <a:lvl4pPr marL="0" indent="0">
              <a:lnSpc>
                <a:spcPct val="89000"/>
              </a:lnSpc>
              <a:spcBef>
                <a:spcPts val="0"/>
              </a:spcBef>
              <a:buFont typeface="Arial" panose="020B0604020202020204" pitchFamily="34" charset="0"/>
              <a:buChar char="​"/>
              <a:defRPr/>
            </a:lvl4pPr>
            <a:lvl5pPr marL="0" indent="0">
              <a:lnSpc>
                <a:spcPct val="89000"/>
              </a:lnSpc>
              <a:spcBef>
                <a:spcPts val="0"/>
              </a:spcBef>
              <a:buFont typeface="Arial" panose="020B0604020202020204" pitchFamily="34" charset="0"/>
              <a:buChar char="​"/>
              <a:defRPr>
                <a:latin typeface="VIA Type Office Light" panose="02000503000000020004" pitchFamily="2" charset="0"/>
              </a:defRPr>
            </a:lvl5pPr>
          </a:lstStyle>
          <a:p>
            <a:pPr lvl="0"/>
            <a:r>
              <a:rPr lang="da-DK"/>
              <a:t>Første niveau tekst </a:t>
            </a:r>
            <a:r>
              <a:rPr lang="da-DK" err="1"/>
              <a:t>regular</a:t>
            </a:r>
            <a:r>
              <a:rPr lang="da-DK"/>
              <a:t>, brug forøg/formindsk listeniveau for at hoppe mellem niveauerne</a:t>
            </a:r>
          </a:p>
          <a:p>
            <a:pPr lvl="1"/>
            <a:r>
              <a:rPr lang="da-DK"/>
              <a:t>H5 </a:t>
            </a:r>
            <a:r>
              <a:rPr lang="da-DK" err="1"/>
              <a:t>Regular</a:t>
            </a:r>
            <a:endParaRPr lang="da-DK"/>
          </a:p>
          <a:p>
            <a:pPr lvl="2"/>
            <a:r>
              <a:rPr lang="da-DK"/>
              <a:t>H5 Light</a:t>
            </a:r>
          </a:p>
          <a:p>
            <a:pPr lvl="3"/>
            <a:r>
              <a:rPr lang="da-DK"/>
              <a:t>H6 </a:t>
            </a:r>
            <a:r>
              <a:rPr lang="da-DK" err="1"/>
              <a:t>Regular</a:t>
            </a:r>
            <a:endParaRPr lang="da-DK"/>
          </a:p>
          <a:p>
            <a:pPr lvl="4"/>
            <a:r>
              <a:rPr lang="da-DK"/>
              <a:t>H6 Light</a:t>
            </a:r>
          </a:p>
        </p:txBody>
      </p:sp>
      <p:sp>
        <p:nvSpPr>
          <p:cNvPr id="4" name="Date Placeholder 3"/>
          <p:cNvSpPr>
            <a:spLocks noGrp="1"/>
          </p:cNvSpPr>
          <p:nvPr>
            <p:ph type="dt" sz="half" idx="10"/>
          </p:nvPr>
        </p:nvSpPr>
        <p:spPr/>
        <p:txBody>
          <a:bodyPr/>
          <a:lstStyle/>
          <a:p>
            <a:fld id="{11C7DE70-6C5B-4B49-87BE-D18D09EDF05F}" type="datetime2">
              <a:rPr lang="da-DK" smtClean="0"/>
              <a:t>6. oktober 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37" name="TextBox 3"/>
          <p:cNvSpPr txBox="1"/>
          <p:nvPr userDrawn="1"/>
        </p:nvSpPr>
        <p:spPr>
          <a:xfrm>
            <a:off x="-2389013"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31" name="AutoShape 4"/>
          <p:cNvSpPr>
            <a:spLocks/>
          </p:cNvSpPr>
          <p:nvPr userDrawn="1"/>
        </p:nvSpPr>
        <p:spPr bwMode="gray">
          <a:xfrm>
            <a:off x="-2389015" y="584200"/>
            <a:ext cx="228320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8" name="Group 7"/>
          <p:cNvGrpSpPr/>
          <p:nvPr userDrawn="1"/>
        </p:nvGrpSpPr>
        <p:grpSpPr>
          <a:xfrm>
            <a:off x="-2389014" y="3657183"/>
            <a:ext cx="2275961" cy="3180414"/>
            <a:chOff x="-2389014" y="3657183"/>
            <a:chExt cx="2275961" cy="3180414"/>
          </a:xfrm>
        </p:grpSpPr>
        <p:grpSp>
          <p:nvGrpSpPr>
            <p:cNvPr id="39" name="Gruppe 37"/>
            <p:cNvGrpSpPr/>
            <p:nvPr userDrawn="1"/>
          </p:nvGrpSpPr>
          <p:grpSpPr>
            <a:xfrm>
              <a:off x="-2261220" y="3657183"/>
              <a:ext cx="2148167" cy="3180414"/>
              <a:chOff x="-2261220" y="2628888"/>
              <a:chExt cx="2148167" cy="3180414"/>
            </a:xfrm>
          </p:grpSpPr>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5"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6" name="Gruppe 40"/>
              <p:cNvGrpSpPr/>
              <p:nvPr userDrawn="1"/>
            </p:nvGrpSpPr>
            <p:grpSpPr>
              <a:xfrm>
                <a:off x="-1426464" y="4317211"/>
                <a:ext cx="1313411" cy="1492091"/>
                <a:chOff x="-1426464" y="4279878"/>
                <a:chExt cx="1313411" cy="1492091"/>
              </a:xfrm>
            </p:grpSpPr>
            <p:pic>
              <p:nvPicPr>
                <p:cNvPr id="4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8"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0"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1" name="Lige forbindelse 47"/>
            <p:cNvCxnSpPr>
              <a:endCxn id="40"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3"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43"/>
          <p:cNvSpPr/>
          <p:nvPr userDrawn="1"/>
        </p:nvSpPr>
        <p:spPr>
          <a:xfrm>
            <a:off x="-323913" y="3200303"/>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53"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55" name="Rounded Rectangle 46"/>
          <p:cNvSpPr/>
          <p:nvPr userDrawn="1"/>
        </p:nvSpPr>
        <p:spPr>
          <a:xfrm>
            <a:off x="-541360"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56" name="Text Placeholder 16"/>
          <p:cNvSpPr>
            <a:spLocks noGrp="1"/>
          </p:cNvSpPr>
          <p:nvPr>
            <p:ph type="body" sz="quarter" idx="16"/>
          </p:nvPr>
        </p:nvSpPr>
        <p:spPr>
          <a:xfrm>
            <a:off x="761501" y="5922000"/>
            <a:ext cx="1836000" cy="374400"/>
          </a:xfrm>
          <a:blipFill>
            <a:blip r:embed="rId6"/>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836546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Overskrift i maksimalt to linjer</a:t>
            </a:r>
          </a:p>
        </p:txBody>
      </p:sp>
      <p:sp>
        <p:nvSpPr>
          <p:cNvPr id="3" name="Text Placeholder 2"/>
          <p:cNvSpPr>
            <a:spLocks noGrp="1"/>
          </p:cNvSpPr>
          <p:nvPr>
            <p:ph type="body" idx="1" hasCustomPrompt="1"/>
          </p:nvPr>
        </p:nvSpPr>
        <p:spPr>
          <a:xfrm>
            <a:off x="768152" y="1914575"/>
            <a:ext cx="5182367" cy="614312"/>
          </a:xfrm>
        </p:spPr>
        <p:txBody>
          <a:bodyPr anchor="t" anchorCtr="0">
            <a:noAutofit/>
          </a:bodyPr>
          <a:lstStyle>
            <a:lvl1pPr marL="0" indent="0">
              <a:lnSpc>
                <a:spcPct val="80000"/>
              </a:lnSpc>
              <a:spcBef>
                <a:spcPts val="0"/>
              </a:spcBef>
              <a:buNone/>
              <a:defRPr sz="24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noProof="0"/>
              <a:t>Indsæt underoverskrift</a:t>
            </a:r>
          </a:p>
        </p:txBody>
      </p:sp>
      <p:sp>
        <p:nvSpPr>
          <p:cNvPr id="4" name="Content Placeholder 3"/>
          <p:cNvSpPr>
            <a:spLocks noGrp="1"/>
          </p:cNvSpPr>
          <p:nvPr>
            <p:ph sz="half" idx="2"/>
          </p:nvPr>
        </p:nvSpPr>
        <p:spPr>
          <a:xfrm>
            <a:off x="768152" y="2528887"/>
            <a:ext cx="5182367" cy="3313114"/>
          </a:xfrm>
        </p:spPr>
        <p:txBody>
          <a:bodyPr>
            <a:normAutofit/>
          </a:bodyPr>
          <a:lstStyle>
            <a:lvl1pPr>
              <a:lnSpc>
                <a:spcPct val="100000"/>
              </a:lnSpc>
              <a:spcBef>
                <a:spcPts val="600"/>
              </a:spcBef>
              <a:defRPr sz="1799"/>
            </a:lvl1pPr>
            <a:lvl2pPr>
              <a:lnSpc>
                <a:spcPct val="100000"/>
              </a:lnSpc>
              <a:defRPr sz="1799"/>
            </a:lvl2pPr>
            <a:lvl3pPr>
              <a:lnSpc>
                <a:spcPct val="100000"/>
              </a:lnSpc>
              <a:defRPr sz="1799"/>
            </a:lvl3pPr>
            <a:lvl4pPr>
              <a:lnSpc>
                <a:spcPct val="100000"/>
              </a:lnSpc>
              <a:defRPr sz="1799"/>
            </a:lvl4pPr>
            <a:lvl5pPr>
              <a:lnSpc>
                <a:spcPct val="100000"/>
              </a:lnSpc>
              <a:defRPr sz="1799"/>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Text Placeholder 4"/>
          <p:cNvSpPr>
            <a:spLocks noGrp="1"/>
          </p:cNvSpPr>
          <p:nvPr>
            <p:ph type="body" sz="quarter" idx="3" hasCustomPrompt="1"/>
          </p:nvPr>
        </p:nvSpPr>
        <p:spPr>
          <a:xfrm>
            <a:off x="6238309" y="1914578"/>
            <a:ext cx="5183310" cy="614311"/>
          </a:xfrm>
        </p:spPr>
        <p:txBody>
          <a:bodyPr anchor="t" anchorCtr="0">
            <a:noAutofit/>
          </a:bodyPr>
          <a:lstStyle>
            <a:lvl1pPr marL="0" indent="0">
              <a:lnSpc>
                <a:spcPct val="80000"/>
              </a:lnSpc>
              <a:spcBef>
                <a:spcPts val="0"/>
              </a:spcBef>
              <a:buNone/>
              <a:defRPr sz="24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noProof="0"/>
              <a:t>Indsæt underoverskrift</a:t>
            </a:r>
          </a:p>
        </p:txBody>
      </p:sp>
      <p:sp>
        <p:nvSpPr>
          <p:cNvPr id="6" name="Content Placeholder 5"/>
          <p:cNvSpPr>
            <a:spLocks noGrp="1"/>
          </p:cNvSpPr>
          <p:nvPr>
            <p:ph sz="quarter" idx="4"/>
          </p:nvPr>
        </p:nvSpPr>
        <p:spPr>
          <a:xfrm>
            <a:off x="6238309" y="2528890"/>
            <a:ext cx="5183308" cy="3313113"/>
          </a:xfrm>
        </p:spPr>
        <p:txBody>
          <a:bodyPr>
            <a:normAutofit/>
          </a:bodyPr>
          <a:lstStyle>
            <a:lvl1pPr>
              <a:lnSpc>
                <a:spcPct val="100000"/>
              </a:lnSpc>
              <a:spcBef>
                <a:spcPts val="600"/>
              </a:spcBef>
              <a:defRPr sz="1799"/>
            </a:lvl1pPr>
            <a:lvl2pPr>
              <a:lnSpc>
                <a:spcPct val="100000"/>
              </a:lnSpc>
              <a:defRPr sz="1799"/>
            </a:lvl2pPr>
            <a:lvl3pPr>
              <a:lnSpc>
                <a:spcPct val="100000"/>
              </a:lnSpc>
              <a:defRPr sz="1799"/>
            </a:lvl3pPr>
            <a:lvl4pPr>
              <a:lnSpc>
                <a:spcPct val="100000"/>
              </a:lnSpc>
              <a:defRPr sz="1799"/>
            </a:lvl4pPr>
            <a:lvl5pPr>
              <a:lnSpc>
                <a:spcPct val="100000"/>
              </a:lnSpc>
              <a:defRPr sz="1799"/>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Date Placeholder 6"/>
          <p:cNvSpPr>
            <a:spLocks noGrp="1"/>
          </p:cNvSpPr>
          <p:nvPr>
            <p:ph type="dt" sz="half" idx="10"/>
          </p:nvPr>
        </p:nvSpPr>
        <p:spPr/>
        <p:txBody>
          <a:bodyPr/>
          <a:lstStyle/>
          <a:p>
            <a:fld id="{E43A7380-AEA6-412C-8AB6-C0908DD4CFAE}" type="datetime2">
              <a:rPr lang="da-DK" smtClean="0"/>
              <a:t>6. oktober 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1"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746059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dholdsside V - lys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1" y="-6350"/>
            <a:ext cx="5969285" cy="6864350"/>
          </a:xfrm>
          <a:solidFill>
            <a:schemeClr val="bg1"/>
          </a:solidFill>
        </p:spPr>
        <p:txBody>
          <a:bodyPr tIns="792000" anchor="ctr" anchorCtr="0">
            <a:normAutofit/>
          </a:bodyPr>
          <a:lstStyle>
            <a:lvl1pPr marL="0" indent="0" algn="ctr">
              <a:buNone/>
              <a:defRPr sz="1799">
                <a:latin typeface="VIA Type Office Light" panose="02000503000000020004" pitchFamily="2" charset="0"/>
              </a:defRPr>
            </a:lvl1pPr>
          </a:lstStyle>
          <a:p>
            <a:r>
              <a:rPr lang="da-DK"/>
              <a:t>Klik på ikonet for at tilføje et billede</a:t>
            </a:r>
            <a:endParaRPr lang="en-GB"/>
          </a:p>
        </p:txBody>
      </p:sp>
      <p:sp>
        <p:nvSpPr>
          <p:cNvPr id="3" name="Pladsholder til dato 2"/>
          <p:cNvSpPr>
            <a:spLocks noGrp="1"/>
          </p:cNvSpPr>
          <p:nvPr>
            <p:ph type="dt" sz="half" idx="10"/>
          </p:nvPr>
        </p:nvSpPr>
        <p:spPr/>
        <p:txBody>
          <a:bodyPr/>
          <a:lstStyle/>
          <a:p>
            <a:fld id="{57BC19E2-62A3-469C-AE4A-1B34FBCE5382}"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endParaRPr lang="da-DK"/>
          </a:p>
        </p:txBody>
      </p:sp>
      <p:sp>
        <p:nvSpPr>
          <p:cNvPr id="28" name="Title 1"/>
          <p:cNvSpPr>
            <a:spLocks noGrp="1"/>
          </p:cNvSpPr>
          <p:nvPr>
            <p:ph type="title" hasCustomPrompt="1"/>
          </p:nvPr>
        </p:nvSpPr>
        <p:spPr>
          <a:xfrm>
            <a:off x="697159" y="584199"/>
            <a:ext cx="5254945" cy="1808130"/>
          </a:xfrm>
        </p:spPr>
        <p:txBody>
          <a:bodyPr/>
          <a:lstStyle>
            <a:lvl1pPr>
              <a:defRPr baseline="0"/>
            </a:lvl1pPr>
          </a:lstStyle>
          <a:p>
            <a:r>
              <a:rPr lang="da-DK"/>
              <a:t>Overskrift</a:t>
            </a:r>
          </a:p>
        </p:txBody>
      </p:sp>
      <p:sp>
        <p:nvSpPr>
          <p:cNvPr id="37"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499"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p>
          <a:p>
            <a:pPr lvl="5"/>
            <a:r>
              <a:rPr lang="en-US"/>
              <a:t>6</a:t>
            </a:r>
          </a:p>
          <a:p>
            <a:pPr lvl="6"/>
            <a:r>
              <a:rPr lang="en-US"/>
              <a:t>7</a:t>
            </a:r>
            <a:endParaRPr lang="da-DK"/>
          </a:p>
        </p:txBody>
      </p:sp>
      <p:grpSp>
        <p:nvGrpSpPr>
          <p:cNvPr id="43" name="Group 7"/>
          <p:cNvGrpSpPr/>
          <p:nvPr userDrawn="1"/>
        </p:nvGrpSpPr>
        <p:grpSpPr>
          <a:xfrm>
            <a:off x="-2389014" y="3657183"/>
            <a:ext cx="2275961" cy="3180414"/>
            <a:chOff x="-2389014" y="3657183"/>
            <a:chExt cx="2275961" cy="3180414"/>
          </a:xfrm>
        </p:grpSpPr>
        <p:grpSp>
          <p:nvGrpSpPr>
            <p:cNvPr id="44"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5"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6" name="Lige forbindelse 47"/>
            <p:cNvCxnSpPr>
              <a:endCxn id="45"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8"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uppe 55"/>
          <p:cNvGrpSpPr/>
          <p:nvPr userDrawn="1"/>
        </p:nvGrpSpPr>
        <p:grpSpPr>
          <a:xfrm>
            <a:off x="-552513" y="3173139"/>
            <a:ext cx="457200" cy="464820"/>
            <a:chOff x="-552513" y="3200301"/>
            <a:chExt cx="457200" cy="464820"/>
          </a:xfrm>
        </p:grpSpPr>
        <p:pic>
          <p:nvPicPr>
            <p:cNvPr id="5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59"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1"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grpSp>
      <p:sp>
        <p:nvSpPr>
          <p:cNvPr id="62" name="AutoShape 4"/>
          <p:cNvSpPr>
            <a:spLocks/>
          </p:cNvSpPr>
          <p:nvPr userDrawn="1"/>
        </p:nvSpPr>
        <p:spPr bwMode="gray">
          <a:xfrm>
            <a:off x="-2196751"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3" name="AutoShape 4"/>
          <p:cNvSpPr>
            <a:spLocks/>
          </p:cNvSpPr>
          <p:nvPr userDrawn="1"/>
        </p:nvSpPr>
        <p:spPr bwMode="gray">
          <a:xfrm>
            <a:off x="-2196751"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4"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87042"/>
          <a:stretch/>
        </p:blipFill>
        <p:spPr bwMode="auto">
          <a:xfrm>
            <a:off x="-1620687" y="1232758"/>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grpSp>
        <p:nvGrpSpPr>
          <p:cNvPr id="67" name="Gruppe 75"/>
          <p:cNvGrpSpPr>
            <a:grpSpLocks/>
          </p:cNvGrpSpPr>
          <p:nvPr userDrawn="1"/>
        </p:nvGrpSpPr>
        <p:grpSpPr bwMode="auto">
          <a:xfrm>
            <a:off x="12349651"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831699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1" y="0"/>
            <a:ext cx="12188825" cy="6858000"/>
          </a:xfrm>
          <a:solidFill>
            <a:schemeClr val="bg1"/>
          </a:solidFill>
        </p:spPr>
        <p:txBody>
          <a:bodyPr tIns="792000" anchor="ctr" anchorCtr="0">
            <a:normAutofit/>
          </a:bodyPr>
          <a:lstStyle>
            <a:lvl1pPr marL="0" marR="0" indent="0" algn="ctr" defTabSz="914126" rtl="0" eaLnBrk="1" fontAlgn="auto" latinLnBrk="0" hangingPunct="1">
              <a:lnSpc>
                <a:spcPct val="80000"/>
              </a:lnSpc>
              <a:spcBef>
                <a:spcPct val="20000"/>
              </a:spcBef>
              <a:spcAft>
                <a:spcPts val="0"/>
              </a:spcAft>
              <a:buClrTx/>
              <a:buSzTx/>
              <a:buFont typeface="VIA Type Office" panose="02000503000000020004" pitchFamily="2" charset="0"/>
              <a:buNone/>
              <a:tabLst/>
              <a:defRPr sz="1799">
                <a:latin typeface="VIA Type Office Light" panose="02000503000000020004" pitchFamily="2" charset="0"/>
              </a:defRPr>
            </a:lvl1pPr>
          </a:lstStyle>
          <a:p>
            <a:r>
              <a:rPr lang="da-DK"/>
              <a:t>Klik på ikonet for at tilføje et billede</a:t>
            </a:r>
            <a:endParaRPr lang="en-GB"/>
          </a:p>
        </p:txBody>
      </p:sp>
      <p:sp>
        <p:nvSpPr>
          <p:cNvPr id="3" name="Pladsholder til dato 2"/>
          <p:cNvSpPr>
            <a:spLocks noGrp="1"/>
          </p:cNvSpPr>
          <p:nvPr>
            <p:ph type="dt" sz="half" idx="10"/>
          </p:nvPr>
        </p:nvSpPr>
        <p:spPr/>
        <p:txBody>
          <a:bodyPr/>
          <a:lstStyle/>
          <a:p>
            <a:fld id="{5B055BAC-365A-4F1E-8B21-1899CA2B8BE6}"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endParaRPr lang="da-DK"/>
          </a:p>
        </p:txBody>
      </p:sp>
      <p:sp>
        <p:nvSpPr>
          <p:cNvPr id="65"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grpSp>
        <p:nvGrpSpPr>
          <p:cNvPr id="13" name="Gruppe 75"/>
          <p:cNvGrpSpPr>
            <a:grpSpLocks/>
          </p:cNvGrpSpPr>
          <p:nvPr userDrawn="1"/>
        </p:nvGrpSpPr>
        <p:grpSpPr bwMode="auto">
          <a:xfrm>
            <a:off x="12349651" y="1546869"/>
            <a:ext cx="2035175" cy="3053620"/>
            <a:chOff x="5186790" y="1517655"/>
            <a:chExt cx="2034660" cy="3052739"/>
          </a:xfrm>
        </p:grpSpPr>
        <p:sp>
          <p:nvSpPr>
            <p:cNvPr id="1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1"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5186790" y="4191100"/>
              <a:ext cx="330061" cy="379294"/>
              <a:chOff x="1018031" y="6329953"/>
              <a:chExt cx="373412" cy="429112"/>
            </a:xfrm>
          </p:grpSpPr>
          <p:pic>
            <p:nvPicPr>
              <p:cNvPr id="23"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804119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sside V - Mørk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1" y="-6350"/>
            <a:ext cx="5969285" cy="6864350"/>
          </a:xfrm>
          <a:solidFill>
            <a:schemeClr val="tx1"/>
          </a:solidFill>
        </p:spPr>
        <p:txBody>
          <a:bodyPr tIns="792000" anchor="ctr" anchorCtr="0">
            <a:normAutofit/>
          </a:bodyPr>
          <a:lstStyle>
            <a:lvl1pPr marL="0" indent="0" algn="ctr">
              <a:buNone/>
              <a:defRPr sz="1799">
                <a:solidFill>
                  <a:schemeClr val="bg1"/>
                </a:solidFill>
                <a:latin typeface="VIA Type Office Light" panose="02000503000000020004" pitchFamily="2" charset="0"/>
              </a:defRPr>
            </a:lvl1pPr>
          </a:lstStyle>
          <a:p>
            <a:r>
              <a:rPr lang="da-DK"/>
              <a:t>Klik på ikonet for at tilføje et billede</a:t>
            </a:r>
            <a:endParaRPr lang="en-GB"/>
          </a:p>
        </p:txBody>
      </p:sp>
      <p:sp>
        <p:nvSpPr>
          <p:cNvPr id="5" name="Pladsholder til sidefod 4"/>
          <p:cNvSpPr>
            <a:spLocks noGrp="1"/>
          </p:cNvSpPr>
          <p:nvPr>
            <p:ph type="ftr" sz="quarter" idx="12"/>
          </p:nvPr>
        </p:nvSpPr>
        <p:spPr/>
        <p:txBody>
          <a:bodyPr/>
          <a:lstStyle/>
          <a:p>
            <a:endParaRPr lang="da-DK"/>
          </a:p>
        </p:txBody>
      </p:sp>
      <p:sp>
        <p:nvSpPr>
          <p:cNvPr id="28" name="Date Placeholder 3"/>
          <p:cNvSpPr>
            <a:spLocks noGrp="1"/>
          </p:cNvSpPr>
          <p:nvPr>
            <p:ph type="dt" sz="half" idx="10"/>
          </p:nvPr>
        </p:nvSpPr>
        <p:spPr>
          <a:xfrm>
            <a:off x="8973983" y="5920436"/>
            <a:ext cx="2447634" cy="374400"/>
          </a:xfrm>
          <a:blipFill>
            <a:blip r:embed="rId2"/>
            <a:stretch>
              <a:fillRect/>
            </a:stretch>
          </a:blipFill>
        </p:spPr>
        <p:txBody>
          <a:bodyPr/>
          <a:lstStyle>
            <a:lvl1pPr>
              <a:defRPr>
                <a:solidFill>
                  <a:schemeClr val="bg1"/>
                </a:solidFill>
              </a:defRPr>
            </a:lvl1pPr>
          </a:lstStyle>
          <a:p>
            <a:fld id="{F858CB4F-5FAD-40BD-A7CA-116577F4E349}" type="datetime2">
              <a:rPr lang="da-DK" smtClean="0"/>
              <a:t>6. oktober 2024</a:t>
            </a:fld>
            <a:endParaRPr lang="da-DK"/>
          </a:p>
        </p:txBody>
      </p:sp>
      <p:sp>
        <p:nvSpPr>
          <p:cNvPr id="29" name="Slide Number Placeholder 5"/>
          <p:cNvSpPr>
            <a:spLocks noGrp="1"/>
          </p:cNvSpPr>
          <p:nvPr>
            <p:ph type="sldNum" sz="quarter" idx="16"/>
          </p:nvPr>
        </p:nvSpPr>
        <p:spPr>
          <a:xfrm>
            <a:off x="8973984" y="5925421"/>
            <a:ext cx="2447634" cy="374400"/>
          </a:xfrm>
        </p:spPr>
        <p:txBody>
          <a:bodyPr/>
          <a:lstStyle>
            <a:lvl1pPr>
              <a:defRPr>
                <a:solidFill>
                  <a:schemeClr val="bg1"/>
                </a:solidFill>
              </a:defRPr>
            </a:lvl1pPr>
          </a:lstStyle>
          <a:p>
            <a:fld id="{5BA07366-CB75-4AA8-9E5B-928B849F427C}" type="slidenum">
              <a:rPr lang="da-DK" smtClean="0"/>
              <a:pPr/>
              <a:t>‹nr.›</a:t>
            </a:fld>
            <a:endParaRPr lang="da-DK"/>
          </a:p>
        </p:txBody>
      </p:sp>
      <p:sp>
        <p:nvSpPr>
          <p:cNvPr id="30" name="Title 1"/>
          <p:cNvSpPr>
            <a:spLocks noGrp="1"/>
          </p:cNvSpPr>
          <p:nvPr>
            <p:ph type="title" hasCustomPrompt="1"/>
          </p:nvPr>
        </p:nvSpPr>
        <p:spPr>
          <a:xfrm>
            <a:off x="697159" y="584199"/>
            <a:ext cx="5254945" cy="1808130"/>
          </a:xfrm>
        </p:spPr>
        <p:txBody>
          <a:bodyPr/>
          <a:lstStyle>
            <a:lvl1pPr>
              <a:defRPr baseline="0"/>
            </a:lvl1pPr>
          </a:lstStyle>
          <a:p>
            <a:r>
              <a:rPr lang="da-DK"/>
              <a:t>Overskrift</a:t>
            </a:r>
          </a:p>
        </p:txBody>
      </p:sp>
      <p:sp>
        <p:nvSpPr>
          <p:cNvPr id="44"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499"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p>
          <a:p>
            <a:pPr lvl="5"/>
            <a:r>
              <a:rPr lang="en-US"/>
              <a:t>6</a:t>
            </a:r>
          </a:p>
          <a:p>
            <a:pPr lvl="6"/>
            <a:r>
              <a:rPr lang="en-US"/>
              <a:t>7</a:t>
            </a:r>
            <a:endParaRPr lang="da-DK"/>
          </a:p>
        </p:txBody>
      </p:sp>
      <p:grpSp>
        <p:nvGrpSpPr>
          <p:cNvPr id="45" name="Group 7"/>
          <p:cNvGrpSpPr/>
          <p:nvPr userDrawn="1"/>
        </p:nvGrpSpPr>
        <p:grpSpPr>
          <a:xfrm>
            <a:off x="-2389014" y="3657183"/>
            <a:ext cx="2275961" cy="3180414"/>
            <a:chOff x="-2389014" y="3657183"/>
            <a:chExt cx="2275961" cy="3180414"/>
          </a:xfrm>
        </p:grpSpPr>
        <p:grpSp>
          <p:nvGrpSpPr>
            <p:cNvPr id="46" name="Gruppe 37"/>
            <p:cNvGrpSpPr/>
            <p:nvPr userDrawn="1"/>
          </p:nvGrpSpPr>
          <p:grpSpPr>
            <a:xfrm>
              <a:off x="-2261220" y="3657183"/>
              <a:ext cx="2148167" cy="3180414"/>
              <a:chOff x="-2261220" y="2628888"/>
              <a:chExt cx="2148167" cy="3180414"/>
            </a:xfrm>
          </p:grpSpPr>
          <p:pic>
            <p:nvPicPr>
              <p:cNvPr id="5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3" name="Gruppe 40"/>
              <p:cNvGrpSpPr/>
              <p:nvPr userDrawn="1"/>
            </p:nvGrpSpPr>
            <p:grpSpPr>
              <a:xfrm>
                <a:off x="-1426464" y="4317211"/>
                <a:ext cx="1313411" cy="1492091"/>
                <a:chOff x="-1426464" y="4279878"/>
                <a:chExt cx="1313411" cy="1492091"/>
              </a:xfrm>
            </p:grpSpPr>
            <p:pic>
              <p:nvPicPr>
                <p:cNvPr id="5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5"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7"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8" name="Lige forbindelse 47"/>
            <p:cNvCxnSpPr>
              <a:endCxn id="47"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50"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e 57"/>
          <p:cNvGrpSpPr/>
          <p:nvPr userDrawn="1"/>
        </p:nvGrpSpPr>
        <p:grpSpPr>
          <a:xfrm>
            <a:off x="-552513" y="3173139"/>
            <a:ext cx="457200" cy="464820"/>
            <a:chOff x="-552513" y="3200301"/>
            <a:chExt cx="457200" cy="464820"/>
          </a:xfrm>
        </p:grpSpPr>
        <p:pic>
          <p:nvPicPr>
            <p:cNvPr id="5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6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3"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grpSp>
      <p:sp>
        <p:nvSpPr>
          <p:cNvPr id="64" name="AutoShape 4"/>
          <p:cNvSpPr>
            <a:spLocks/>
          </p:cNvSpPr>
          <p:nvPr userDrawn="1"/>
        </p:nvSpPr>
        <p:spPr bwMode="gray">
          <a:xfrm>
            <a:off x="-2196751"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5" name="AutoShape 4"/>
          <p:cNvSpPr>
            <a:spLocks/>
          </p:cNvSpPr>
          <p:nvPr userDrawn="1"/>
        </p:nvSpPr>
        <p:spPr bwMode="gray">
          <a:xfrm>
            <a:off x="-2196751"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6" name="Picture 3"/>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7042"/>
          <a:stretch/>
        </p:blipFill>
        <p:spPr bwMode="auto">
          <a:xfrm>
            <a:off x="-1620687" y="1232758"/>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 Placeholder 16"/>
          <p:cNvSpPr>
            <a:spLocks noGrp="1"/>
          </p:cNvSpPr>
          <p:nvPr>
            <p:ph type="body" sz="quarter" idx="17"/>
          </p:nvPr>
        </p:nvSpPr>
        <p:spPr>
          <a:xfrm>
            <a:off x="761501" y="5922000"/>
            <a:ext cx="1836000" cy="374400"/>
          </a:xfrm>
          <a:blipFill>
            <a:blip r:embed="rId8"/>
            <a:stretch>
              <a:fillRect/>
            </a:stretch>
          </a:blipFill>
        </p:spPr>
        <p:txBody>
          <a:bodyPr tIns="0">
            <a:normAutofit/>
          </a:bodyPr>
          <a:lstStyle>
            <a:lvl1pPr>
              <a:defRPr sz="100"/>
            </a:lvl1pPr>
          </a:lstStyle>
          <a:p>
            <a:pPr lvl="0"/>
            <a:r>
              <a:rPr lang="da-DK" noProof="1"/>
              <a:t>Rediger teksttypografien i masteren</a:t>
            </a:r>
          </a:p>
        </p:txBody>
      </p:sp>
      <p:grpSp>
        <p:nvGrpSpPr>
          <p:cNvPr id="37" name="Gruppe 75"/>
          <p:cNvGrpSpPr>
            <a:grpSpLocks/>
          </p:cNvGrpSpPr>
          <p:nvPr userDrawn="1"/>
        </p:nvGrpSpPr>
        <p:grpSpPr bwMode="auto">
          <a:xfrm>
            <a:off x="12349651"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126"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1999" noProof="1"/>
              </a:p>
            </p:txBody>
          </p:sp>
        </p:grpSp>
      </p:grpSp>
    </p:spTree>
    <p:extLst>
      <p:ext uri="{BB962C8B-B14F-4D97-AF65-F5344CB8AC3E}">
        <p14:creationId xmlns:p14="http://schemas.microsoft.com/office/powerpoint/2010/main" val="1864731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sside VI - tekst/cita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59B3E964-8580-463B-8812-369EC93DB33E}" type="datetime2">
              <a:rPr lang="da-DK" smtClean="0"/>
              <a:t>6. oktober 2024</a:t>
            </a:fld>
            <a:endParaRPr lang="da-DK"/>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a:p>
        </p:txBody>
      </p:sp>
      <p:sp>
        <p:nvSpPr>
          <p:cNvPr id="5" name="Pladsholder til sidefod 4"/>
          <p:cNvSpPr>
            <a:spLocks noGrp="1"/>
          </p:cNvSpPr>
          <p:nvPr>
            <p:ph type="ftr" sz="quarter" idx="12"/>
          </p:nvPr>
        </p:nvSpPr>
        <p:spPr/>
        <p:txBody>
          <a:bodyPr/>
          <a:lstStyle/>
          <a:p>
            <a:endParaRPr lang="da-DK"/>
          </a:p>
        </p:txBody>
      </p:sp>
      <p:sp>
        <p:nvSpPr>
          <p:cNvPr id="13" name="AutoShape 4"/>
          <p:cNvSpPr>
            <a:spLocks/>
          </p:cNvSpPr>
          <p:nvPr userDrawn="1"/>
        </p:nvSpPr>
        <p:spPr bwMode="gray">
          <a:xfrm>
            <a:off x="12333482"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sp>
        <p:nvSpPr>
          <p:cNvPr id="31" name="Text Placeholder 2"/>
          <p:cNvSpPr>
            <a:spLocks noGrp="1"/>
          </p:cNvSpPr>
          <p:nvPr>
            <p:ph type="body" sz="quarter" idx="19" hasCustomPrompt="1"/>
          </p:nvPr>
        </p:nvSpPr>
        <p:spPr>
          <a:xfrm>
            <a:off x="769739" y="584200"/>
            <a:ext cx="5184000" cy="5259600"/>
          </a:xfrm>
        </p:spPr>
        <p:txBody>
          <a:bodyPr tIns="36000"/>
          <a:lstStyle>
            <a:lvl1pPr marL="0" indent="0">
              <a:lnSpc>
                <a:spcPct val="100000"/>
              </a:lnSpc>
              <a:spcBef>
                <a:spcPts val="600"/>
              </a:spcBef>
              <a:spcAft>
                <a:spcPts val="0"/>
              </a:spcAft>
              <a:buFont typeface="Arial" panose="020B0604020202020204" pitchFamily="34" charset="0"/>
              <a:buChar char="​"/>
              <a:defRPr lang="en-US" sz="1799"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a:t>Første niveau tekst </a:t>
            </a:r>
            <a:r>
              <a:rPr lang="da-DK" err="1"/>
              <a:t>regular</a:t>
            </a:r>
            <a:r>
              <a:rPr lang="da-DK"/>
              <a:t>, brug forøg/formindsk listeniveau for at hoppe mellem niveauerne</a:t>
            </a:r>
          </a:p>
          <a:p>
            <a:pPr lvl="1"/>
            <a:r>
              <a:rPr lang="en-US"/>
              <a:t>H5 Regular</a:t>
            </a:r>
          </a:p>
          <a:p>
            <a:pPr lvl="2"/>
            <a:r>
              <a:rPr lang="en-US"/>
              <a:t>H5 Light</a:t>
            </a:r>
          </a:p>
          <a:p>
            <a:pPr lvl="3"/>
            <a:r>
              <a:rPr lang="en-US"/>
              <a:t>H6 Regular</a:t>
            </a:r>
          </a:p>
          <a:p>
            <a:pPr lvl="4"/>
            <a:r>
              <a:rPr lang="en-US"/>
              <a:t>H6 Light</a:t>
            </a:r>
            <a:endParaRPr lang="da-DK"/>
          </a:p>
        </p:txBody>
      </p:sp>
      <p:sp>
        <p:nvSpPr>
          <p:cNvPr id="28" name="Title 1"/>
          <p:cNvSpPr>
            <a:spLocks noGrp="1"/>
          </p:cNvSpPr>
          <p:nvPr>
            <p:ph type="title" hasCustomPrompt="1"/>
          </p:nvPr>
        </p:nvSpPr>
        <p:spPr>
          <a:xfrm>
            <a:off x="6173618" y="584201"/>
            <a:ext cx="5248001" cy="3672893"/>
          </a:xfrm>
        </p:spPr>
        <p:txBody>
          <a:bodyPr/>
          <a:lstStyle>
            <a:lvl1pPr>
              <a:defRPr baseline="0"/>
            </a:lvl1pPr>
          </a:lstStyle>
          <a:p>
            <a:r>
              <a:rPr lang="da-DK"/>
              <a:t>Overskrift i flere linjer</a:t>
            </a:r>
          </a:p>
        </p:txBody>
      </p:sp>
      <p:pic>
        <p:nvPicPr>
          <p:cNvPr id="2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2333481" y="1232759"/>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261220" y="584200"/>
            <a:ext cx="21554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sp>
        <p:nvSpPr>
          <p:cNvPr id="42" name="TextBox 3"/>
          <p:cNvSpPr txBox="1"/>
          <p:nvPr userDrawn="1"/>
        </p:nvSpPr>
        <p:spPr>
          <a:xfrm>
            <a:off x="-2333994" y="2528888"/>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44" name="Group 7"/>
          <p:cNvGrpSpPr/>
          <p:nvPr userDrawn="1"/>
        </p:nvGrpSpPr>
        <p:grpSpPr>
          <a:xfrm>
            <a:off x="-2389014" y="3657183"/>
            <a:ext cx="2275961" cy="3180414"/>
            <a:chOff x="-2389014" y="3657183"/>
            <a:chExt cx="2275961" cy="3180414"/>
          </a:xfrm>
        </p:grpSpPr>
        <p:grpSp>
          <p:nvGrpSpPr>
            <p:cNvPr id="45" name="Gruppe 37"/>
            <p:cNvGrpSpPr/>
            <p:nvPr userDrawn="1"/>
          </p:nvGrpSpPr>
          <p:grpSpPr>
            <a:xfrm>
              <a:off x="-2261220" y="3657183"/>
              <a:ext cx="2148167" cy="3180414"/>
              <a:chOff x="-2261220" y="2628888"/>
              <a:chExt cx="2148167" cy="3180414"/>
            </a:xfrm>
          </p:grpSpPr>
          <p:pic>
            <p:nvPicPr>
              <p:cNvPr id="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2" name="Gruppe 40"/>
              <p:cNvGrpSpPr/>
              <p:nvPr userDrawn="1"/>
            </p:nvGrpSpPr>
            <p:grpSpPr>
              <a:xfrm>
                <a:off x="-1426464" y="4317211"/>
                <a:ext cx="1313411" cy="1492091"/>
                <a:chOff x="-1426464" y="4279878"/>
                <a:chExt cx="1313411" cy="1492091"/>
              </a:xfrm>
            </p:grpSpPr>
            <p:pic>
              <p:nvPicPr>
                <p:cNvPr id="5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4"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46"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47" name="Lige forbindelse 47"/>
            <p:cNvCxnSpPr>
              <a:endCxn id="46"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9"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e 56"/>
          <p:cNvGrpSpPr/>
          <p:nvPr userDrawn="1"/>
        </p:nvGrpSpPr>
        <p:grpSpPr>
          <a:xfrm>
            <a:off x="-586347" y="1524020"/>
            <a:ext cx="457200" cy="464820"/>
            <a:chOff x="-552513" y="3200301"/>
            <a:chExt cx="457200" cy="464820"/>
          </a:xfrm>
        </p:grpSpPr>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399"/>
            </a:p>
          </p:txBody>
        </p:sp>
      </p:grpSp>
      <p:sp>
        <p:nvSpPr>
          <p:cNvPr id="63" name="Text Placeholder 16"/>
          <p:cNvSpPr>
            <a:spLocks noGrp="1"/>
          </p:cNvSpPr>
          <p:nvPr>
            <p:ph type="body" sz="quarter" idx="16"/>
          </p:nvPr>
        </p:nvSpPr>
        <p:spPr>
          <a:xfrm>
            <a:off x="761501" y="5922000"/>
            <a:ext cx="1836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81898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III lys foto baggrund">
    <p:spTree>
      <p:nvGrpSpPr>
        <p:cNvPr id="1" name=""/>
        <p:cNvGrpSpPr/>
        <p:nvPr/>
      </p:nvGrpSpPr>
      <p:grpSpPr>
        <a:xfrm>
          <a:off x="0" y="0"/>
          <a:ext cx="0" cy="0"/>
          <a:chOff x="0" y="0"/>
          <a:chExt cx="0" cy="0"/>
        </a:xfrm>
      </p:grpSpPr>
      <p:sp>
        <p:nvSpPr>
          <p:cNvPr id="15"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Pladsholder til billede 7"/>
          <p:cNvSpPr>
            <a:spLocks noGrp="1"/>
          </p:cNvSpPr>
          <p:nvPr>
            <p:ph type="pic" sz="quarter" idx="15"/>
          </p:nvPr>
        </p:nvSpPr>
        <p:spPr>
          <a:xfrm>
            <a:off x="0" y="0"/>
            <a:ext cx="12188825"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da-DK"/>
              <a:t>Klik på ikonet for at tilføje et billede</a:t>
            </a:r>
            <a:endParaRPr lang="en-GB"/>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B056F9A4-8F86-40F9-B83A-BA7F96C81239}"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7" name="Text Placeholder 16"/>
          <p:cNvSpPr>
            <a:spLocks noGrp="1"/>
          </p:cNvSpPr>
          <p:nvPr>
            <p:ph type="body" sz="quarter" idx="16"/>
          </p:nvPr>
        </p:nvSpPr>
        <p:spPr>
          <a:xfrm>
            <a:off x="761501" y="5922000"/>
            <a:ext cx="1836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pic>
        <p:nvPicPr>
          <p:cNvPr id="1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75"/>
          <p:cNvGrpSpPr>
            <a:grpSpLocks/>
          </p:cNvGrpSpPr>
          <p:nvPr userDrawn="1"/>
        </p:nvGrpSpPr>
        <p:grpSpPr bwMode="auto">
          <a:xfrm>
            <a:off x="12349650" y="1546869"/>
            <a:ext cx="2035175" cy="3053620"/>
            <a:chOff x="5186790" y="1517655"/>
            <a:chExt cx="2034660" cy="3052739"/>
          </a:xfrm>
        </p:grpSpPr>
        <p:sp>
          <p:nvSpPr>
            <p:cNvPr id="31"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a:latin typeface="+mn-lt"/>
                </a:rPr>
                <a:t>Marker billedet og vælg funktionen </a:t>
              </a:r>
              <a:r>
                <a:rPr lang="da-DK" sz="1000" b="1">
                  <a:latin typeface="+mn-lt"/>
                </a:rPr>
                <a:t>Beskær</a:t>
              </a:r>
              <a:r>
                <a:rPr lang="da-DK" sz="1000">
                  <a:latin typeface="+mn-lt"/>
                </a:rPr>
                <a:t> og herefter </a:t>
              </a:r>
              <a:r>
                <a:rPr lang="da-DK" sz="1000" b="1">
                  <a:latin typeface="+mn-lt"/>
                </a:rPr>
                <a:t>Fyld. </a:t>
              </a:r>
              <a:r>
                <a:rPr lang="da-DK" sz="100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32"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pe 78"/>
            <p:cNvGrpSpPr>
              <a:grpSpLocks/>
            </p:cNvGrpSpPr>
            <p:nvPr/>
          </p:nvGrpSpPr>
          <p:grpSpPr bwMode="auto">
            <a:xfrm>
              <a:off x="5186790" y="4191100"/>
              <a:ext cx="330061" cy="379294"/>
              <a:chOff x="1018031" y="6329953"/>
              <a:chExt cx="373412" cy="429112"/>
            </a:xfrm>
          </p:grpSpPr>
          <p:pic>
            <p:nvPicPr>
              <p:cNvPr id="34"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197281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08868-B60E-42EA-99EA-58B825BE0B1C}" type="datetime2">
              <a:rPr lang="da-DK" smtClean="0"/>
              <a:t>6. oktober 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a:p>
        </p:txBody>
      </p:sp>
      <p:sp>
        <p:nvSpPr>
          <p:cNvPr id="17" name="TextBox 3"/>
          <p:cNvSpPr txBox="1"/>
          <p:nvPr userDrawn="1"/>
        </p:nvSpPr>
        <p:spPr>
          <a:xfrm>
            <a:off x="-2389013"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19" name="Group 7"/>
          <p:cNvGrpSpPr/>
          <p:nvPr userDrawn="1"/>
        </p:nvGrpSpPr>
        <p:grpSpPr>
          <a:xfrm>
            <a:off x="-2389014" y="3657183"/>
            <a:ext cx="2275961" cy="3180414"/>
            <a:chOff x="-2389014" y="3657183"/>
            <a:chExt cx="2275961" cy="3180414"/>
          </a:xfrm>
        </p:grpSpPr>
        <p:grpSp>
          <p:nvGrpSpPr>
            <p:cNvPr id="20" name="Gruppe 37"/>
            <p:cNvGrpSpPr/>
            <p:nvPr userDrawn="1"/>
          </p:nvGrpSpPr>
          <p:grpSpPr>
            <a:xfrm>
              <a:off x="-2261220" y="3657183"/>
              <a:ext cx="2148167" cy="3180414"/>
              <a:chOff x="-2261220" y="2628888"/>
              <a:chExt cx="2148167" cy="3180414"/>
            </a:xfrm>
          </p:grpSpPr>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7" name="Gruppe 40"/>
              <p:cNvGrpSpPr/>
              <p:nvPr userDrawn="1"/>
            </p:nvGrpSpPr>
            <p:grpSpPr>
              <a:xfrm>
                <a:off x="-1426464" y="4317211"/>
                <a:ext cx="1313411" cy="1492091"/>
                <a:chOff x="-1426464" y="4279878"/>
                <a:chExt cx="1313411" cy="1492091"/>
              </a:xfrm>
            </p:grpSpPr>
            <p:pic>
              <p:nvPicPr>
                <p:cNvPr id="2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grpSp>
        </p:grpSp>
        <p:sp>
          <p:nvSpPr>
            <p:cNvPr id="2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399"/>
            </a:p>
          </p:txBody>
        </p:sp>
        <p:cxnSp>
          <p:nvCxnSpPr>
            <p:cNvPr id="22" name="Lige forbindelse 47"/>
            <p:cNvCxnSpPr>
              <a:endCxn id="2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126"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 Placeholder 16"/>
          <p:cNvSpPr>
            <a:spLocks noGrp="1"/>
          </p:cNvSpPr>
          <p:nvPr>
            <p:ph type="body" sz="quarter" idx="16"/>
          </p:nvPr>
        </p:nvSpPr>
        <p:spPr>
          <a:xfrm>
            <a:off x="761501" y="5922000"/>
            <a:ext cx="1836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604951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orside DK">
    <p:bg>
      <p:bgPr>
        <a:solidFill>
          <a:srgbClr val="FFBE50"/>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1"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8"/>
          </a:p>
        </p:txBody>
      </p:sp>
      <p:sp>
        <p:nvSpPr>
          <p:cNvPr id="2" name="Header"/>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Header"/>
          <p:cNvSpPr>
            <a:spLocks noGrp="1"/>
          </p:cNvSpPr>
          <p:nvPr>
            <p:ph type="subTitle" idx="1" hasCustomPrompt="1"/>
          </p:nvPr>
        </p:nvSpPr>
        <p:spPr>
          <a:xfrm>
            <a:off x="767804" y="3707298"/>
            <a:ext cx="7918854" cy="1125858"/>
          </a:xfrm>
        </p:spPr>
        <p:txBody>
          <a:bodyPr/>
          <a:lstStyle>
            <a:lvl1pPr marL="0" indent="0" algn="l">
              <a:buNone/>
              <a:defRPr>
                <a:solidFill>
                  <a:schemeClr val="tx1"/>
                </a:solidFill>
                <a:latin typeface="VIA Type Office Light" panose="02000503000000020004" pitchFamily="2" charset="0"/>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2A644F0F-A85C-4278-BC62-F73FBA498206}"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Videncenter for projektledelse - Projektets første 30 dage</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7" name="Text Placeholder 16"/>
          <p:cNvSpPr>
            <a:spLocks noGrp="1"/>
          </p:cNvSpPr>
          <p:nvPr>
            <p:ph type="body" sz="quarter" idx="14"/>
          </p:nvPr>
        </p:nvSpPr>
        <p:spPr>
          <a:xfrm>
            <a:off x="767801" y="5922000"/>
            <a:ext cx="2447363"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11" name="AutoShape 4"/>
          <p:cNvSpPr>
            <a:spLocks/>
          </p:cNvSpPr>
          <p:nvPr userDrawn="1"/>
        </p:nvSpPr>
        <p:spPr bwMode="gray">
          <a:xfrm>
            <a:off x="-3106455" y="3168689"/>
            <a:ext cx="30006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6458" y="1916113"/>
            <a:ext cx="2945633"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 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59360"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pic>
        <p:nvPicPr>
          <p:cNvPr id="8" name="Billede 7" descr="Logo" title="Logo">
            <a:extLst>
              <a:ext uri="{FF2B5EF4-FFF2-40B4-BE49-F238E27FC236}">
                <a16:creationId xmlns:a16="http://schemas.microsoft.com/office/drawing/2014/main" id="{ED9A170D-DF09-4728-909F-BF61C7BFD65A}"/>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575851" y="1188000"/>
            <a:ext cx="719813" cy="720000"/>
          </a:xfrm>
          <a:prstGeom prst="rect">
            <a:avLst/>
          </a:prstGeom>
        </p:spPr>
      </p:pic>
      <p:pic>
        <p:nvPicPr>
          <p:cNvPr id="10" name="Billede 9" descr="Logo" title="Logo">
            <a:extLst>
              <a:ext uri="{FF2B5EF4-FFF2-40B4-BE49-F238E27FC236}">
                <a16:creationId xmlns:a16="http://schemas.microsoft.com/office/drawing/2014/main" id="{DAC74DAC-4CE9-400B-8E3D-EADF1C7CCB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51" y="576000"/>
            <a:ext cx="2407191" cy="216000"/>
          </a:xfrm>
          <a:prstGeom prst="rect">
            <a:avLst/>
          </a:prstGeom>
        </p:spPr>
      </p:pic>
      <p:pic>
        <p:nvPicPr>
          <p:cNvPr id="13" name="Billede 12" descr="Logo" title="Logo">
            <a:extLst>
              <a:ext uri="{FF2B5EF4-FFF2-40B4-BE49-F238E27FC236}">
                <a16:creationId xmlns:a16="http://schemas.microsoft.com/office/drawing/2014/main" id="{40E211EA-2F29-4906-AC55-55B311C374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5852" y="828000"/>
            <a:ext cx="2337380" cy="216000"/>
          </a:xfrm>
          <a:prstGeom prst="rect">
            <a:avLst/>
          </a:prstGeom>
        </p:spPr>
      </p:pic>
    </p:spTree>
    <p:extLst>
      <p:ext uri="{BB962C8B-B14F-4D97-AF65-F5344CB8AC3E}">
        <p14:creationId xmlns:p14="http://schemas.microsoft.com/office/powerpoint/2010/main" val="224419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ul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89E07D91-7647-4EDB-ACBD-058CB33C26D0}"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35702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0" y="584200"/>
            <a:ext cx="7957245"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A6E4F33C-CB40-4F3F-8E48-EF5EE3D97A84}"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28512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ød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D0A3BA8C-C718-447A-87CF-4A662A6A4D6C}"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lla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E453B9DD-957F-4D36-822B-B2A880357D75}" type="datetime2">
              <a:rPr lang="da-DK" smtClean="0"/>
              <a:t>6. oktober 2024</a:t>
            </a:fld>
            <a:endParaRPr lang="da-DK"/>
          </a:p>
        </p:txBody>
      </p:sp>
      <p:sp>
        <p:nvSpPr>
          <p:cNvPr id="5" name="Footer Placeholder 4"/>
          <p:cNvSpPr>
            <a:spLocks noGrp="1"/>
          </p:cNvSpPr>
          <p:nvPr>
            <p:ph type="ftr" sz="quarter" idx="11"/>
          </p:nvPr>
        </p:nvSpPr>
        <p:spPr/>
        <p:txBody>
          <a:bodyPr/>
          <a:lstStyle/>
          <a:p>
            <a:r>
              <a:rPr lang="da-DK"/>
              <a:t>Workshop SDU Oktober 2024</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6"/>
          <p:cNvSpPr>
            <a:spLocks noGrp="1"/>
          </p:cNvSpPr>
          <p:nvPr>
            <p:ph type="body" sz="quarter" idx="16"/>
          </p:nvPr>
        </p:nvSpPr>
        <p:spPr>
          <a:xfrm>
            <a:off x="761501" y="5922000"/>
            <a:ext cx="1836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3983" y="5920436"/>
            <a:ext cx="2447634" cy="374400"/>
          </a:xfrm>
          <a:prstGeom prst="rect">
            <a:avLst/>
          </a:prstGeom>
          <a:blipFill>
            <a:blip r:embed="rId28"/>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fld id="{EB05229A-476A-438B-B858-3B4A65D77865}" type="datetime2">
              <a:rPr lang="da-DK" smtClean="0"/>
              <a:t>6. oktober 2024</a:t>
            </a:fld>
            <a:endParaRPr lang="da-DK"/>
          </a:p>
        </p:txBody>
      </p:sp>
      <p:sp>
        <p:nvSpPr>
          <p:cNvPr id="6" name="Slide Number Placeholder 5"/>
          <p:cNvSpPr>
            <a:spLocks noGrp="1"/>
          </p:cNvSpPr>
          <p:nvPr>
            <p:ph type="sldNum" sz="quarter" idx="4"/>
          </p:nvPr>
        </p:nvSpPr>
        <p:spPr>
          <a:xfrm>
            <a:off x="8973984" y="5925421"/>
            <a:ext cx="2447634"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a:p>
        </p:txBody>
      </p:sp>
      <p:sp>
        <p:nvSpPr>
          <p:cNvPr id="2" name="Title Placeholder 1"/>
          <p:cNvSpPr>
            <a:spLocks noGrp="1"/>
          </p:cNvSpPr>
          <p:nvPr>
            <p:ph type="title"/>
          </p:nvPr>
        </p:nvSpPr>
        <p:spPr>
          <a:xfrm>
            <a:off x="697160" y="584200"/>
            <a:ext cx="10723516" cy="1194905"/>
          </a:xfrm>
          <a:prstGeom prst="rect">
            <a:avLst/>
          </a:prstGeom>
        </p:spPr>
        <p:txBody>
          <a:bodyPr vert="horz" lIns="0" tIns="108000" rIns="0" bIns="0" rtlCol="0" anchor="t" anchorCtr="0">
            <a:noAutofit/>
          </a:bodyPr>
          <a:lstStyle/>
          <a:p>
            <a:r>
              <a:rPr lang="da-DK"/>
              <a:t>Klik for at redigere i master</a:t>
            </a:r>
          </a:p>
        </p:txBody>
      </p:sp>
      <p:sp>
        <p:nvSpPr>
          <p:cNvPr id="3" name="Text Placeholder 2"/>
          <p:cNvSpPr>
            <a:spLocks noGrp="1"/>
          </p:cNvSpPr>
          <p:nvPr>
            <p:ph type="body" idx="1"/>
          </p:nvPr>
        </p:nvSpPr>
        <p:spPr>
          <a:xfrm>
            <a:off x="767208" y="1914397"/>
            <a:ext cx="10654409" cy="3924437"/>
          </a:xfrm>
          <a:prstGeom prst="rect">
            <a:avLst/>
          </a:prstGeom>
        </p:spPr>
        <p:txBody>
          <a:bodyPr vert="horz" lIns="0" tIns="0" rIns="0" bIns="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3"/>
          </p:nvPr>
        </p:nvSpPr>
        <p:spPr>
          <a:xfrm>
            <a:off x="3502172" y="5920437"/>
            <a:ext cx="2448345" cy="374001"/>
          </a:xfrm>
          <a:prstGeom prst="rect">
            <a:avLst/>
          </a:prstGeom>
          <a:blipFill>
            <a:blip r:embed="rId28"/>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a:t>Workshop SDU Oktober 2024</a:t>
            </a: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2" r:id="rId3"/>
    <p:sldLayoutId id="2147483661"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63" r:id="rId13"/>
    <p:sldLayoutId id="2147483664" r:id="rId14"/>
    <p:sldLayoutId id="2147483666" r:id="rId15"/>
    <p:sldLayoutId id="2147483650" r:id="rId16"/>
    <p:sldLayoutId id="2147483674" r:id="rId17"/>
    <p:sldLayoutId id="2147483679" r:id="rId18"/>
    <p:sldLayoutId id="2147483682" r:id="rId19"/>
    <p:sldLayoutId id="2147483676" r:id="rId20"/>
    <p:sldLayoutId id="2147483683" r:id="rId21"/>
    <p:sldLayoutId id="2147483684" r:id="rId22"/>
    <p:sldLayoutId id="2147483678" r:id="rId23"/>
    <p:sldLayoutId id="2147483655" r:id="rId24"/>
    <p:sldLayoutId id="2147483686" r:id="rId25"/>
    <p:sldLayoutId id="2147483713" r:id="rId26"/>
  </p:sldLayoutIdLst>
  <p:hf hdr="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10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3983" y="5920436"/>
            <a:ext cx="2447634" cy="374400"/>
          </a:xfrm>
          <a:prstGeom prst="rect">
            <a:avLst/>
          </a:prstGeom>
          <a:blipFill>
            <a:blip r:embed="rId27"/>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fld id="{2ADC65D8-B92E-47FA-B276-FCCB39F8205B}" type="datetime2">
              <a:rPr lang="da-DK" smtClean="0"/>
              <a:t>6. oktober 2024</a:t>
            </a:fld>
            <a:endParaRPr lang="da-DK"/>
          </a:p>
        </p:txBody>
      </p:sp>
      <p:sp>
        <p:nvSpPr>
          <p:cNvPr id="6" name="Slide Number Placeholder 5"/>
          <p:cNvSpPr>
            <a:spLocks noGrp="1"/>
          </p:cNvSpPr>
          <p:nvPr>
            <p:ph type="sldNum" sz="quarter" idx="4"/>
          </p:nvPr>
        </p:nvSpPr>
        <p:spPr>
          <a:xfrm>
            <a:off x="8973984" y="5925421"/>
            <a:ext cx="2447634"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a:p>
        </p:txBody>
      </p:sp>
      <p:sp>
        <p:nvSpPr>
          <p:cNvPr id="2" name="Title Placeholder 1"/>
          <p:cNvSpPr>
            <a:spLocks noGrp="1"/>
          </p:cNvSpPr>
          <p:nvPr>
            <p:ph type="title"/>
          </p:nvPr>
        </p:nvSpPr>
        <p:spPr>
          <a:xfrm>
            <a:off x="697161" y="584202"/>
            <a:ext cx="10723516" cy="1194905"/>
          </a:xfrm>
          <a:prstGeom prst="rect">
            <a:avLst/>
          </a:prstGeom>
        </p:spPr>
        <p:txBody>
          <a:bodyPr vert="horz" lIns="0" tIns="108000" rIns="0" bIns="0" rtlCol="0" anchor="t" anchorCtr="0">
            <a:noAutofit/>
          </a:bodyPr>
          <a:lstStyle/>
          <a:p>
            <a:r>
              <a:rPr lang="da-DK"/>
              <a:t>Klik for at redigere i master</a:t>
            </a:r>
          </a:p>
        </p:txBody>
      </p:sp>
      <p:sp>
        <p:nvSpPr>
          <p:cNvPr id="3" name="Text Placeholder 2"/>
          <p:cNvSpPr>
            <a:spLocks noGrp="1"/>
          </p:cNvSpPr>
          <p:nvPr>
            <p:ph type="body" idx="1"/>
          </p:nvPr>
        </p:nvSpPr>
        <p:spPr>
          <a:xfrm>
            <a:off x="767209" y="1914399"/>
            <a:ext cx="10654409" cy="3924437"/>
          </a:xfrm>
          <a:prstGeom prst="rect">
            <a:avLst/>
          </a:prstGeom>
        </p:spPr>
        <p:txBody>
          <a:bodyPr vert="horz" lIns="0" tIns="0" rIns="0" bIns="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3"/>
          </p:nvPr>
        </p:nvSpPr>
        <p:spPr>
          <a:xfrm>
            <a:off x="3502173" y="5920439"/>
            <a:ext cx="2448345" cy="374001"/>
          </a:xfrm>
          <a:prstGeom prst="rect">
            <a:avLst/>
          </a:prstGeom>
          <a:blipFill>
            <a:blip r:embed="rId27"/>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endParaRPr lang="da-DK"/>
          </a:p>
        </p:txBody>
      </p:sp>
    </p:spTree>
    <p:extLst>
      <p:ext uri="{BB962C8B-B14F-4D97-AF65-F5344CB8AC3E}">
        <p14:creationId xmlns:p14="http://schemas.microsoft.com/office/powerpoint/2010/main" val="27908914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hdr="0"/>
  <p:txStyles>
    <p:titleStyle>
      <a:lvl1pPr algn="l" defTabSz="914126" rtl="0" eaLnBrk="1" latinLnBrk="0" hangingPunct="1">
        <a:lnSpc>
          <a:spcPct val="73000"/>
        </a:lnSpc>
        <a:spcBef>
          <a:spcPct val="0"/>
        </a:spcBef>
        <a:buNone/>
        <a:defRPr sz="4799" kern="1200" spc="-250" baseline="0">
          <a:solidFill>
            <a:schemeClr val="tx1"/>
          </a:solidFill>
          <a:latin typeface="VIA Type Office Light" panose="02000503000000020004" pitchFamily="2" charset="0"/>
          <a:ea typeface="+mj-ea"/>
          <a:cs typeface="+mj-cs"/>
        </a:defRPr>
      </a:lvl1pPr>
    </p:titleStyle>
    <p:bodyStyle>
      <a:lvl1pPr marL="449865" indent="-449865" algn="l" defTabSz="914126" rtl="0" eaLnBrk="1" latinLnBrk="0" hangingPunct="1">
        <a:lnSpc>
          <a:spcPct val="100000"/>
        </a:lnSpc>
        <a:spcBef>
          <a:spcPct val="20000"/>
        </a:spcBef>
        <a:buFont typeface="VIA Type Office" panose="02000503000000020004" pitchFamily="2" charset="0"/>
        <a:buChar char="–"/>
        <a:defRPr sz="2499" kern="1200" spc="-100" baseline="0">
          <a:solidFill>
            <a:schemeClr val="tx1"/>
          </a:solidFill>
          <a:latin typeface="+mn-lt"/>
          <a:ea typeface="+mn-ea"/>
          <a:cs typeface="+mn-cs"/>
        </a:defRPr>
      </a:lvl1pPr>
      <a:lvl2pPr marL="917725" indent="-449865" algn="l" defTabSz="914126" rtl="0" eaLnBrk="1" latinLnBrk="0" hangingPunct="1">
        <a:spcBef>
          <a:spcPts val="600"/>
        </a:spcBef>
        <a:buFont typeface="VIA Type Office" panose="02000503000000020004" pitchFamily="2" charset="0"/>
        <a:buChar char="–"/>
        <a:defRPr sz="1799" kern="1200" spc="-90" baseline="0">
          <a:solidFill>
            <a:schemeClr val="tx1"/>
          </a:solidFill>
          <a:latin typeface="+mn-lt"/>
          <a:ea typeface="+mn-ea"/>
          <a:cs typeface="+mn-cs"/>
        </a:defRPr>
      </a:lvl2pPr>
      <a:lvl3pPr marL="1378386" indent="-449865" algn="l" defTabSz="914126"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5449" indent="-449865" algn="l" defTabSz="914126"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5449" indent="-449865" algn="l" defTabSz="914126"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via.dk/efter-og-videreuddannelse/projektledelse/videncenter-for-projektledelse" TargetMode="Externa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hyperlink" Target="https://www.wallpaperflare.com/oasis-of-the-seas-royal-caribbean-white-oasis-seas-cruise-ship-wallpaper-tlcwq" TargetMode="External"/><Relationship Id="rId2" Type="http://schemas.openxmlformats.org/officeDocument/2006/relationships/image" Target="../media/image74.jpeg"/><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04D03B-2A00-9743-E1B4-06EF64E536E9}"/>
              </a:ext>
            </a:extLst>
          </p:cNvPr>
          <p:cNvSpPr>
            <a:spLocks noGrp="1"/>
          </p:cNvSpPr>
          <p:nvPr>
            <p:ph type="ctrTitle"/>
          </p:nvPr>
        </p:nvSpPr>
        <p:spPr>
          <a:xfrm>
            <a:off x="729411" y="584200"/>
            <a:ext cx="10968218" cy="1188616"/>
          </a:xfrm>
        </p:spPr>
        <p:txBody>
          <a:bodyPr/>
          <a:lstStyle/>
          <a:p>
            <a:r>
              <a:rPr lang="da-DK" dirty="0"/>
              <a:t>SDU workshop om ansvarlig projektledelse</a:t>
            </a:r>
            <a:br>
              <a:rPr lang="da-DK" dirty="0"/>
            </a:br>
            <a:br>
              <a:rPr lang="da-DK" dirty="0"/>
            </a:br>
            <a:r>
              <a:rPr lang="da-DK" sz="3600" dirty="0"/>
              <a:t>3. oktober 2024</a:t>
            </a:r>
          </a:p>
        </p:txBody>
      </p:sp>
      <p:sp>
        <p:nvSpPr>
          <p:cNvPr id="4" name="Undertitel 3">
            <a:extLst>
              <a:ext uri="{FF2B5EF4-FFF2-40B4-BE49-F238E27FC236}">
                <a16:creationId xmlns:a16="http://schemas.microsoft.com/office/drawing/2014/main" id="{A5770C04-1801-B3B7-C4FB-A3B9134AA1AE}"/>
              </a:ext>
            </a:extLst>
          </p:cNvPr>
          <p:cNvSpPr>
            <a:spLocks noGrp="1"/>
          </p:cNvSpPr>
          <p:nvPr>
            <p:ph type="subTitle" idx="1"/>
          </p:nvPr>
        </p:nvSpPr>
        <p:spPr>
          <a:xfrm>
            <a:off x="729411" y="3429000"/>
            <a:ext cx="7918855" cy="2220686"/>
          </a:xfrm>
        </p:spPr>
        <p:txBody>
          <a:bodyPr>
            <a:normAutofit fontScale="92500" lnSpcReduction="20000"/>
          </a:bodyPr>
          <a:lstStyle/>
          <a:p>
            <a:r>
              <a:rPr lang="da-DK" dirty="0"/>
              <a:t>Peter G. Harboe, Cand. merc., Lektor</a:t>
            </a:r>
          </a:p>
          <a:p>
            <a:r>
              <a:rPr lang="da-DK" dirty="0"/>
              <a:t>Eva Lundahl, Ph.D., Forsknings- og ledelseskonsulent</a:t>
            </a:r>
          </a:p>
          <a:p>
            <a:endParaRPr lang="da-DK" dirty="0"/>
          </a:p>
          <a:p>
            <a:r>
              <a:rPr lang="da-DK" dirty="0"/>
              <a:t>VIA University College</a:t>
            </a:r>
          </a:p>
          <a:p>
            <a:r>
              <a:rPr lang="da-DK" dirty="0"/>
              <a:t>Efter- og videreuddannelse</a:t>
            </a:r>
          </a:p>
          <a:p>
            <a:r>
              <a:rPr lang="da-DK" dirty="0"/>
              <a:t>Videncenter for projektledelse</a:t>
            </a:r>
          </a:p>
        </p:txBody>
      </p:sp>
      <p:sp>
        <p:nvSpPr>
          <p:cNvPr id="5" name="Pladsholder til dato 4">
            <a:extLst>
              <a:ext uri="{FF2B5EF4-FFF2-40B4-BE49-F238E27FC236}">
                <a16:creationId xmlns:a16="http://schemas.microsoft.com/office/drawing/2014/main" id="{40D2B75B-8918-BF69-4A21-919FF9DF9207}"/>
              </a:ext>
            </a:extLst>
          </p:cNvPr>
          <p:cNvSpPr>
            <a:spLocks noGrp="1"/>
          </p:cNvSpPr>
          <p:nvPr>
            <p:ph type="dt" sz="half" idx="10"/>
          </p:nvPr>
        </p:nvSpPr>
        <p:spPr/>
        <p:txBody>
          <a:bodyPr/>
          <a:lstStyle/>
          <a:p>
            <a:fld id="{3E7575C5-D31C-4E19-B88F-A730BFF2E524}" type="datetime2">
              <a:rPr lang="da-DK" smtClean="0"/>
              <a:t>6. oktober 2024</a:t>
            </a:fld>
            <a:endParaRPr lang="da-DK"/>
          </a:p>
        </p:txBody>
      </p:sp>
      <p:sp>
        <p:nvSpPr>
          <p:cNvPr id="6" name="Pladsholder til sidefod 5">
            <a:extLst>
              <a:ext uri="{FF2B5EF4-FFF2-40B4-BE49-F238E27FC236}">
                <a16:creationId xmlns:a16="http://schemas.microsoft.com/office/drawing/2014/main" id="{54D952D4-2767-EAF9-267E-1BA1A271F60C}"/>
              </a:ext>
            </a:extLst>
          </p:cNvPr>
          <p:cNvSpPr>
            <a:spLocks noGrp="1"/>
          </p:cNvSpPr>
          <p:nvPr>
            <p:ph type="ftr" sz="quarter" idx="11"/>
          </p:nvPr>
        </p:nvSpPr>
        <p:spPr/>
        <p:txBody>
          <a:bodyPr/>
          <a:lstStyle/>
          <a:p>
            <a:r>
              <a:rPr lang="da-DK"/>
              <a:t>Workshop SDU Oktober 2024</a:t>
            </a:r>
          </a:p>
        </p:txBody>
      </p:sp>
      <p:sp>
        <p:nvSpPr>
          <p:cNvPr id="7" name="Pladsholder til slidenummer 6">
            <a:extLst>
              <a:ext uri="{FF2B5EF4-FFF2-40B4-BE49-F238E27FC236}">
                <a16:creationId xmlns:a16="http://schemas.microsoft.com/office/drawing/2014/main" id="{38826A4B-8BFF-D8AF-9196-828C29355BE6}"/>
              </a:ext>
            </a:extLst>
          </p:cNvPr>
          <p:cNvSpPr>
            <a:spLocks noGrp="1"/>
          </p:cNvSpPr>
          <p:nvPr>
            <p:ph type="sldNum" sz="quarter" idx="12"/>
          </p:nvPr>
        </p:nvSpPr>
        <p:spPr/>
        <p:txBody>
          <a:bodyPr/>
          <a:lstStyle/>
          <a:p>
            <a:fld id="{5BA07366-CB75-4AA8-9E5B-928B849F427C}" type="slidenum">
              <a:rPr lang="da-DK" smtClean="0"/>
              <a:t>1</a:t>
            </a:fld>
            <a:endParaRPr lang="da-DK"/>
          </a:p>
        </p:txBody>
      </p:sp>
      <p:sp>
        <p:nvSpPr>
          <p:cNvPr id="9" name="Pladsholder til tekst 8">
            <a:extLst>
              <a:ext uri="{FF2B5EF4-FFF2-40B4-BE49-F238E27FC236}">
                <a16:creationId xmlns:a16="http://schemas.microsoft.com/office/drawing/2014/main" id="{265FD14F-270F-24E9-3B63-32C76C7DE136}"/>
              </a:ext>
            </a:extLst>
          </p:cNvPr>
          <p:cNvSpPr>
            <a:spLocks noGrp="1"/>
          </p:cNvSpPr>
          <p:nvPr>
            <p:ph type="body" sz="quarter" idx="16"/>
          </p:nvPr>
        </p:nvSpPr>
        <p:spPr/>
        <p:txBody>
          <a:bodyPr/>
          <a:lstStyle/>
          <a:p>
            <a:endParaRPr lang="da-DK"/>
          </a:p>
        </p:txBody>
      </p:sp>
      <p:pic>
        <p:nvPicPr>
          <p:cNvPr id="11" name="Billede 10" descr="Et billede, der indeholder maleri, plante, illustration/afbildning, tegning&#10;&#10;Automatisk genereret beskrivelse">
            <a:extLst>
              <a:ext uri="{FF2B5EF4-FFF2-40B4-BE49-F238E27FC236}">
                <a16:creationId xmlns:a16="http://schemas.microsoft.com/office/drawing/2014/main" id="{F707A17E-8482-77D8-DC66-8421899B2DD7}"/>
              </a:ext>
            </a:extLst>
          </p:cNvPr>
          <p:cNvPicPr>
            <a:picLocks noChangeAspect="1"/>
          </p:cNvPicPr>
          <p:nvPr/>
        </p:nvPicPr>
        <p:blipFill>
          <a:blip r:embed="rId2"/>
          <a:stretch>
            <a:fillRect/>
          </a:stretch>
        </p:blipFill>
        <p:spPr>
          <a:xfrm>
            <a:off x="7192716" y="1772816"/>
            <a:ext cx="4720442" cy="4720442"/>
          </a:xfrm>
          <a:prstGeom prst="rect">
            <a:avLst/>
          </a:prstGeom>
        </p:spPr>
      </p:pic>
    </p:spTree>
    <p:extLst>
      <p:ext uri="{BB962C8B-B14F-4D97-AF65-F5344CB8AC3E}">
        <p14:creationId xmlns:p14="http://schemas.microsoft.com/office/powerpoint/2010/main" val="4277297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6E76E6D-0798-609B-561B-599103BC7DC7}"/>
              </a:ext>
            </a:extLst>
          </p:cNvPr>
          <p:cNvSpPr>
            <a:spLocks noGrp="1"/>
          </p:cNvSpPr>
          <p:nvPr>
            <p:ph type="dt" sz="half" idx="10"/>
          </p:nvPr>
        </p:nvSpPr>
        <p:spPr/>
        <p:txBody>
          <a:bodyPr/>
          <a:lstStyle/>
          <a:p>
            <a:fld id="{E5484BB4-DB73-4F94-AAE0-AA38DD19731B}" type="datetime2">
              <a:rPr lang="da-DK" smtClean="0"/>
              <a:t>6. oktober 2024</a:t>
            </a:fld>
            <a:endParaRPr lang="da-DK"/>
          </a:p>
        </p:txBody>
      </p:sp>
      <p:pic>
        <p:nvPicPr>
          <p:cNvPr id="5" name="Billede 5" descr="Et billede, der indeholder tekst, visitkort&#10;&#10;Beskrivelsen er genereret automatisk">
            <a:extLst>
              <a:ext uri="{FF2B5EF4-FFF2-40B4-BE49-F238E27FC236}">
                <a16:creationId xmlns:a16="http://schemas.microsoft.com/office/drawing/2014/main" id="{8557FCDE-071A-225A-2A5B-F507EA262650}"/>
              </a:ext>
            </a:extLst>
          </p:cNvPr>
          <p:cNvPicPr>
            <a:picLocks noGrp="1" noChangeAspect="1"/>
          </p:cNvPicPr>
          <p:nvPr>
            <p:ph idx="1"/>
          </p:nvPr>
        </p:nvPicPr>
        <p:blipFill>
          <a:blip r:embed="rId2"/>
          <a:stretch>
            <a:fillRect/>
          </a:stretch>
        </p:blipFill>
        <p:spPr>
          <a:xfrm>
            <a:off x="77054" y="209460"/>
            <a:ext cx="12035093" cy="6650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01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7AAD6E5-A3B4-A3F3-3DBA-82FA55DFD0A0}"/>
              </a:ext>
            </a:extLst>
          </p:cNvPr>
          <p:cNvSpPr>
            <a:spLocks noGrp="1"/>
          </p:cNvSpPr>
          <p:nvPr>
            <p:ph type="dt" sz="half" idx="10"/>
          </p:nvPr>
        </p:nvSpPr>
        <p:spPr/>
        <p:txBody>
          <a:bodyPr/>
          <a:lstStyle/>
          <a:p>
            <a:fld id="{E5484BB4-DB73-4F94-AAE0-AA38DD19731B}" type="datetime2">
              <a:rPr lang="da-DK" smtClean="0"/>
              <a:t>6. oktober 2024</a:t>
            </a:fld>
            <a:endParaRPr lang="da-DK"/>
          </a:p>
        </p:txBody>
      </p:sp>
      <p:pic>
        <p:nvPicPr>
          <p:cNvPr id="5" name="Billede 5">
            <a:extLst>
              <a:ext uri="{FF2B5EF4-FFF2-40B4-BE49-F238E27FC236}">
                <a16:creationId xmlns:a16="http://schemas.microsoft.com/office/drawing/2014/main" id="{83FCDD9A-80CC-561A-C56C-5751B62AB9A9}"/>
              </a:ext>
            </a:extLst>
          </p:cNvPr>
          <p:cNvPicPr>
            <a:picLocks noGrp="1" noChangeAspect="1"/>
          </p:cNvPicPr>
          <p:nvPr>
            <p:ph idx="1"/>
          </p:nvPr>
        </p:nvPicPr>
        <p:blipFill>
          <a:blip r:embed="rId2"/>
          <a:stretch>
            <a:fillRect/>
          </a:stretch>
        </p:blipFill>
        <p:spPr>
          <a:xfrm>
            <a:off x="35723" y="-2837"/>
            <a:ext cx="12097591" cy="6642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6633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94EE40-3987-5029-4328-3B5D10B407C3}"/>
              </a:ext>
            </a:extLst>
          </p:cNvPr>
          <p:cNvSpPr>
            <a:spLocks noGrp="1"/>
          </p:cNvSpPr>
          <p:nvPr>
            <p:ph type="title"/>
          </p:nvPr>
        </p:nvSpPr>
        <p:spPr/>
        <p:txBody>
          <a:bodyPr/>
          <a:lstStyle/>
          <a:p>
            <a:endParaRPr lang="da-DK"/>
          </a:p>
        </p:txBody>
      </p:sp>
      <p:sp>
        <p:nvSpPr>
          <p:cNvPr id="4" name="Pladsholder til dato 3">
            <a:extLst>
              <a:ext uri="{FF2B5EF4-FFF2-40B4-BE49-F238E27FC236}">
                <a16:creationId xmlns:a16="http://schemas.microsoft.com/office/drawing/2014/main" id="{0F490FA5-C54F-06B2-05A6-2013F80C7910}"/>
              </a:ext>
            </a:extLst>
          </p:cNvPr>
          <p:cNvSpPr>
            <a:spLocks noGrp="1"/>
          </p:cNvSpPr>
          <p:nvPr>
            <p:ph type="dt" sz="half" idx="10"/>
          </p:nvPr>
        </p:nvSpPr>
        <p:spPr/>
        <p:txBody>
          <a:bodyPr/>
          <a:lstStyle/>
          <a:p>
            <a:fld id="{E5484BB4-DB73-4F94-AAE0-AA38DD19731B}" type="datetime2">
              <a:rPr lang="da-DK" smtClean="0"/>
              <a:t>6. oktober 2024</a:t>
            </a:fld>
            <a:endParaRPr lang="da-DK"/>
          </a:p>
        </p:txBody>
      </p:sp>
      <p:pic>
        <p:nvPicPr>
          <p:cNvPr id="8" name="Billede 8">
            <a:extLst>
              <a:ext uri="{FF2B5EF4-FFF2-40B4-BE49-F238E27FC236}">
                <a16:creationId xmlns:a16="http://schemas.microsoft.com/office/drawing/2014/main" id="{C2A9CDAF-3BE6-0C47-DF46-2935FA38700D}"/>
              </a:ext>
            </a:extLst>
          </p:cNvPr>
          <p:cNvPicPr>
            <a:picLocks noChangeAspect="1"/>
          </p:cNvPicPr>
          <p:nvPr/>
        </p:nvPicPr>
        <p:blipFill>
          <a:blip r:embed="rId2"/>
          <a:stretch>
            <a:fillRect/>
          </a:stretch>
        </p:blipFill>
        <p:spPr>
          <a:xfrm>
            <a:off x="83108" y="46411"/>
            <a:ext cx="11943462" cy="6735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158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E25A7-C500-45AC-BEDE-97C07FB1121E}"/>
              </a:ext>
            </a:extLst>
          </p:cNvPr>
          <p:cNvSpPr>
            <a:spLocks noGrp="1"/>
          </p:cNvSpPr>
          <p:nvPr>
            <p:ph type="title"/>
          </p:nvPr>
        </p:nvSpPr>
        <p:spPr>
          <a:xfrm>
            <a:off x="479251" y="234839"/>
            <a:ext cx="10723516" cy="1194594"/>
          </a:xfrm>
        </p:spPr>
        <p:txBody>
          <a:bodyPr/>
          <a:lstStyle/>
          <a:p>
            <a:r>
              <a:rPr lang="da-DK">
                <a:latin typeface="VIA Type Office Light"/>
              </a:rPr>
              <a:t>4 sider med temaer, </a:t>
            </a:r>
            <a:endParaRPr lang="da-DK"/>
          </a:p>
        </p:txBody>
      </p:sp>
      <p:pic>
        <p:nvPicPr>
          <p:cNvPr id="9" name="Pladsholder til indhold 8">
            <a:extLst>
              <a:ext uri="{FF2B5EF4-FFF2-40B4-BE49-F238E27FC236}">
                <a16:creationId xmlns:a16="http://schemas.microsoft.com/office/drawing/2014/main" id="{1B235290-6B3E-44D0-8FDB-2B2EC176B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189188">
            <a:off x="7367336" y="1525218"/>
            <a:ext cx="3710377" cy="5086366"/>
          </a:xfrm>
        </p:spPr>
      </p:pic>
      <p:sp>
        <p:nvSpPr>
          <p:cNvPr id="4" name="Pladsholder til dato 3">
            <a:extLst>
              <a:ext uri="{FF2B5EF4-FFF2-40B4-BE49-F238E27FC236}">
                <a16:creationId xmlns:a16="http://schemas.microsoft.com/office/drawing/2014/main" id="{A8A0022A-1676-4770-BFF3-FE3026CA9A31}"/>
              </a:ext>
            </a:extLst>
          </p:cNvPr>
          <p:cNvSpPr>
            <a:spLocks noGrp="1"/>
          </p:cNvSpPr>
          <p:nvPr>
            <p:ph type="dt" sz="half" idx="10"/>
          </p:nvPr>
        </p:nvSpPr>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5D0526EC-330A-4E61-8D9B-A87B392F1058}"/>
              </a:ext>
            </a:extLst>
          </p:cNvPr>
          <p:cNvSpPr>
            <a:spLocks noGrp="1"/>
          </p:cNvSpPr>
          <p:nvPr>
            <p:ph type="ftr" sz="quarter" idx="11"/>
          </p:nvPr>
        </p:nvSpPr>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66C7C7C0-7B29-4003-AF77-BCCD3217C76B}"/>
              </a:ext>
            </a:extLst>
          </p:cNvPr>
          <p:cNvSpPr>
            <a:spLocks noGrp="1"/>
          </p:cNvSpPr>
          <p:nvPr>
            <p:ph type="sldNum" sz="quarter" idx="12"/>
          </p:nvPr>
        </p:nvSpPr>
        <p:spPr/>
        <p:txBody>
          <a:bodyPr/>
          <a:lstStyle/>
          <a:p>
            <a:fld id="{5BA07366-CB75-4AA8-9E5B-928B849F427C}" type="slidenum">
              <a:rPr lang="da-DK" smtClean="0"/>
              <a:t>13</a:t>
            </a:fld>
            <a:endParaRPr lang="da-DK"/>
          </a:p>
        </p:txBody>
      </p:sp>
      <p:sp>
        <p:nvSpPr>
          <p:cNvPr id="7" name="Pladsholder til tekst 6">
            <a:extLst>
              <a:ext uri="{FF2B5EF4-FFF2-40B4-BE49-F238E27FC236}">
                <a16:creationId xmlns:a16="http://schemas.microsoft.com/office/drawing/2014/main" id="{E2A758FF-C3F4-42B0-A3B6-07C58C4BF0A4}"/>
              </a:ext>
            </a:extLst>
          </p:cNvPr>
          <p:cNvSpPr>
            <a:spLocks noGrp="1"/>
          </p:cNvSpPr>
          <p:nvPr>
            <p:ph type="body" sz="quarter" idx="14"/>
          </p:nvPr>
        </p:nvSpPr>
        <p:spPr/>
        <p:txBody>
          <a:bodyPr/>
          <a:lstStyle/>
          <a:p>
            <a:endParaRPr lang="da-DK"/>
          </a:p>
        </p:txBody>
      </p:sp>
      <p:pic>
        <p:nvPicPr>
          <p:cNvPr id="11" name="Billede 10">
            <a:extLst>
              <a:ext uri="{FF2B5EF4-FFF2-40B4-BE49-F238E27FC236}">
                <a16:creationId xmlns:a16="http://schemas.microsoft.com/office/drawing/2014/main" id="{9ABC1FC1-F4C4-45BD-9123-1563A1200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89313">
            <a:off x="5057861" y="331142"/>
            <a:ext cx="4128964" cy="5736366"/>
          </a:xfrm>
          <a:prstGeom prst="rect">
            <a:avLst/>
          </a:prstGeom>
        </p:spPr>
      </p:pic>
    </p:spTree>
    <p:extLst>
      <p:ext uri="{BB962C8B-B14F-4D97-AF65-F5344CB8AC3E}">
        <p14:creationId xmlns:p14="http://schemas.microsoft.com/office/powerpoint/2010/main" val="78068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99719-8888-2DD2-F02E-A49FDD78C32B}"/>
              </a:ext>
            </a:extLst>
          </p:cNvPr>
          <p:cNvSpPr>
            <a:spLocks noGrp="1"/>
          </p:cNvSpPr>
          <p:nvPr>
            <p:ph type="title"/>
          </p:nvPr>
        </p:nvSpPr>
        <p:spPr>
          <a:xfrm>
            <a:off x="333772" y="-35853"/>
            <a:ext cx="10723516" cy="1194905"/>
          </a:xfrm>
        </p:spPr>
        <p:txBody>
          <a:bodyPr/>
          <a:lstStyle/>
          <a:p>
            <a:r>
              <a:rPr lang="da-DK" sz="4000"/>
              <a:t>Opsamling på videncenterets produktion </a:t>
            </a:r>
            <a:br>
              <a:rPr lang="da-DK" sz="4000"/>
            </a:br>
            <a:r>
              <a:rPr lang="da-DK" sz="4000"/>
              <a:t>fra november ’21 til juni ‘24</a:t>
            </a:r>
          </a:p>
        </p:txBody>
      </p:sp>
      <p:pic>
        <p:nvPicPr>
          <p:cNvPr id="13" name="Pladsholder til indhold 12">
            <a:extLst>
              <a:ext uri="{FF2B5EF4-FFF2-40B4-BE49-F238E27FC236}">
                <a16:creationId xmlns:a16="http://schemas.microsoft.com/office/drawing/2014/main" id="{B321C932-8370-826E-D80F-1322BE02C077}"/>
              </a:ext>
            </a:extLst>
          </p:cNvPr>
          <p:cNvPicPr>
            <a:picLocks noGrp="1" noChangeAspect="1"/>
          </p:cNvPicPr>
          <p:nvPr>
            <p:ph idx="1"/>
          </p:nvPr>
        </p:nvPicPr>
        <p:blipFill>
          <a:blip r:embed="rId2"/>
          <a:stretch>
            <a:fillRect/>
          </a:stretch>
        </p:blipFill>
        <p:spPr>
          <a:xfrm>
            <a:off x="1252205" y="1916113"/>
            <a:ext cx="9684415" cy="3922712"/>
          </a:xfrm>
        </p:spPr>
      </p:pic>
      <p:sp>
        <p:nvSpPr>
          <p:cNvPr id="4" name="Pladsholder til sidefod 3">
            <a:extLst>
              <a:ext uri="{FF2B5EF4-FFF2-40B4-BE49-F238E27FC236}">
                <a16:creationId xmlns:a16="http://schemas.microsoft.com/office/drawing/2014/main" id="{085EA737-53B3-7645-3144-20404FE53E7E}"/>
              </a:ext>
            </a:extLst>
          </p:cNvPr>
          <p:cNvSpPr>
            <a:spLocks noGrp="1"/>
          </p:cNvSpPr>
          <p:nvPr>
            <p:ph type="ftr" sz="quarter" idx="11"/>
          </p:nvPr>
        </p:nvSpPr>
        <p:spPr/>
        <p:txBody>
          <a:bodyPr/>
          <a:lstStyle/>
          <a:p>
            <a:pPr>
              <a:defRPr/>
            </a:pPr>
            <a:r>
              <a:rPr lang="da-DK"/>
              <a:t>Workshop SDU Oktober 2024</a:t>
            </a:r>
          </a:p>
        </p:txBody>
      </p:sp>
      <p:sp>
        <p:nvSpPr>
          <p:cNvPr id="3" name="Pladsholder til tekst 2">
            <a:extLst>
              <a:ext uri="{FF2B5EF4-FFF2-40B4-BE49-F238E27FC236}">
                <a16:creationId xmlns:a16="http://schemas.microsoft.com/office/drawing/2014/main" id="{8601A048-8CDB-5FD9-737C-80ADD2BF701B}"/>
              </a:ext>
            </a:extLst>
          </p:cNvPr>
          <p:cNvSpPr>
            <a:spLocks noGrp="1"/>
          </p:cNvSpPr>
          <p:nvPr>
            <p:ph type="body" sz="quarter" idx="16"/>
          </p:nvPr>
        </p:nvSpPr>
        <p:spPr/>
        <p:txBody>
          <a:bodyPr/>
          <a:lstStyle/>
          <a:p>
            <a:endParaRPr lang="da-DK"/>
          </a:p>
        </p:txBody>
      </p:sp>
      <p:pic>
        <p:nvPicPr>
          <p:cNvPr id="7" name="Pladsholder til indhold 7">
            <a:extLst>
              <a:ext uri="{FF2B5EF4-FFF2-40B4-BE49-F238E27FC236}">
                <a16:creationId xmlns:a16="http://schemas.microsoft.com/office/drawing/2014/main" id="{D45FC6FE-32E3-DBC4-B699-CFAD610B7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413" y="260648"/>
            <a:ext cx="4340915" cy="3254098"/>
          </a:xfrm>
          <a:prstGeom prst="rect">
            <a:avLst/>
          </a:prstGeom>
        </p:spPr>
      </p:pic>
      <p:sp>
        <p:nvSpPr>
          <p:cNvPr id="8" name="Billedforklaring: streg 7">
            <a:extLst>
              <a:ext uri="{FF2B5EF4-FFF2-40B4-BE49-F238E27FC236}">
                <a16:creationId xmlns:a16="http://schemas.microsoft.com/office/drawing/2014/main" id="{405FFB34-67E2-E0B3-537A-9AEDC20E10EB}"/>
              </a:ext>
            </a:extLst>
          </p:cNvPr>
          <p:cNvSpPr/>
          <p:nvPr/>
        </p:nvSpPr>
        <p:spPr>
          <a:xfrm>
            <a:off x="766335" y="4211424"/>
            <a:ext cx="2735837" cy="2385928"/>
          </a:xfrm>
          <a:prstGeom prst="borderCallout1">
            <a:avLst>
              <a:gd name="adj1" fmla="val 12402"/>
              <a:gd name="adj2" fmla="val 101685"/>
              <a:gd name="adj3" fmla="val -55495"/>
              <a:gd name="adj4" fmla="val 263917"/>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a:solidFill>
                  <a:schemeClr val="tx1"/>
                </a:solidFill>
                <a:latin typeface="Aptos" panose="020B0004020202020204" pitchFamily="34" charset="0"/>
              </a:rPr>
              <a:t>6 podcasts med interviews, der linkes til i undervisningen </a:t>
            </a:r>
          </a:p>
          <a:p>
            <a:pPr marL="285750" indent="-285750">
              <a:buFontTx/>
              <a:buChar char="-"/>
            </a:pPr>
            <a:r>
              <a:rPr lang="da-DK" i="1">
                <a:solidFill>
                  <a:schemeClr val="tx1"/>
                </a:solidFill>
                <a:latin typeface="Aptos" panose="020B0004020202020204" pitchFamily="34" charset="0"/>
              </a:rPr>
              <a:t>Engagement i hybride projekter</a:t>
            </a:r>
          </a:p>
          <a:p>
            <a:pPr marL="285750" indent="-285750">
              <a:buFontTx/>
              <a:buChar char="-"/>
            </a:pPr>
            <a:r>
              <a:rPr lang="da-DK" i="1">
                <a:solidFill>
                  <a:schemeClr val="tx1"/>
                </a:solidFill>
                <a:latin typeface="Aptos" panose="020B0004020202020204" pitchFamily="34" charset="0"/>
              </a:rPr>
              <a:t>Erfaringer fra forandringsledelse</a:t>
            </a:r>
          </a:p>
          <a:p>
            <a:pPr marL="285750" indent="-285750">
              <a:buFontTx/>
              <a:buChar char="-"/>
            </a:pPr>
            <a:r>
              <a:rPr lang="da-DK" i="1">
                <a:solidFill>
                  <a:schemeClr val="tx1"/>
                </a:solidFill>
                <a:latin typeface="Aptos" panose="020B0004020202020204" pitchFamily="34" charset="0"/>
              </a:rPr>
              <a:t>Tabsmyter</a:t>
            </a:r>
          </a:p>
        </p:txBody>
      </p:sp>
      <p:sp>
        <p:nvSpPr>
          <p:cNvPr id="9" name="Billedforklaring: streg 8">
            <a:extLst>
              <a:ext uri="{FF2B5EF4-FFF2-40B4-BE49-F238E27FC236}">
                <a16:creationId xmlns:a16="http://schemas.microsoft.com/office/drawing/2014/main" id="{8261B65A-15EE-6D88-55DA-66EA6F74D252}"/>
              </a:ext>
            </a:extLst>
          </p:cNvPr>
          <p:cNvSpPr/>
          <p:nvPr/>
        </p:nvSpPr>
        <p:spPr>
          <a:xfrm>
            <a:off x="593484" y="1079059"/>
            <a:ext cx="3927036" cy="2926089"/>
          </a:xfrm>
          <a:prstGeom prst="borderCallout1">
            <a:avLst>
              <a:gd name="adj1" fmla="val 19357"/>
              <a:gd name="adj2" fmla="val 107186"/>
              <a:gd name="adj3" fmla="val 50607"/>
              <a:gd name="adj4" fmla="val 192979"/>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a:solidFill>
                  <a:schemeClr val="tx1"/>
                </a:solidFill>
                <a:latin typeface="Aptos" panose="020B0004020202020204" pitchFamily="34" charset="0"/>
              </a:rPr>
              <a:t>12 artikler, der indgår i undervisningen</a:t>
            </a:r>
          </a:p>
          <a:p>
            <a:pPr marL="285750" indent="-285750">
              <a:buFontTx/>
              <a:buChar char="-"/>
            </a:pPr>
            <a:r>
              <a:rPr lang="da-DK" i="1">
                <a:solidFill>
                  <a:schemeClr val="tx1"/>
                </a:solidFill>
                <a:latin typeface="Aptos" panose="020B0004020202020204" pitchFamily="34" charset="0"/>
              </a:rPr>
              <a:t>Projektbegrebet</a:t>
            </a:r>
          </a:p>
          <a:p>
            <a:pPr marL="285750" indent="-285750">
              <a:buFontTx/>
              <a:buChar char="-"/>
            </a:pPr>
            <a:r>
              <a:rPr lang="da-DK" i="1">
                <a:solidFill>
                  <a:schemeClr val="tx1"/>
                </a:solidFill>
                <a:latin typeface="Aptos" panose="020B0004020202020204" pitchFamily="34" charset="0"/>
              </a:rPr>
              <a:t>Bæredygtighed i projektledelse</a:t>
            </a:r>
          </a:p>
          <a:p>
            <a:pPr marL="285750" indent="-285750">
              <a:buFontTx/>
              <a:buChar char="-"/>
            </a:pPr>
            <a:r>
              <a:rPr lang="da-DK" i="1">
                <a:solidFill>
                  <a:schemeClr val="tx1"/>
                </a:solidFill>
                <a:latin typeface="Aptos" panose="020B0004020202020204" pitchFamily="34" charset="0"/>
              </a:rPr>
              <a:t>Distancer i projektledelse</a:t>
            </a:r>
          </a:p>
          <a:p>
            <a:pPr marL="285750" indent="-285750">
              <a:buFontTx/>
              <a:buChar char="-"/>
            </a:pPr>
            <a:r>
              <a:rPr lang="da-DK" i="1">
                <a:solidFill>
                  <a:schemeClr val="tx1"/>
                </a:solidFill>
                <a:latin typeface="Aptos" panose="020B0004020202020204" pitchFamily="34" charset="0"/>
              </a:rPr>
              <a:t>Agile projekter og traditionelle</a:t>
            </a:r>
          </a:p>
          <a:p>
            <a:pPr marL="285750" indent="-285750">
              <a:buFontTx/>
              <a:buChar char="-"/>
            </a:pPr>
            <a:r>
              <a:rPr lang="da-DK" i="1">
                <a:solidFill>
                  <a:schemeClr val="tx1"/>
                </a:solidFill>
                <a:latin typeface="Aptos" panose="020B0004020202020204" pitchFamily="34" charset="0"/>
              </a:rPr>
              <a:t>Forskning i agile projekter</a:t>
            </a:r>
          </a:p>
          <a:p>
            <a:pPr marL="285750" indent="-285750">
              <a:buFontTx/>
              <a:buChar char="-"/>
            </a:pPr>
            <a:r>
              <a:rPr lang="da-DK" i="1">
                <a:solidFill>
                  <a:schemeClr val="tx1"/>
                </a:solidFill>
                <a:latin typeface="Aptos" panose="020B0004020202020204" pitchFamily="34" charset="0"/>
              </a:rPr>
              <a:t>Projektets første 30 dage</a:t>
            </a:r>
          </a:p>
          <a:p>
            <a:pPr marL="285750" indent="-285750">
              <a:buFontTx/>
              <a:buChar char="-"/>
            </a:pPr>
            <a:r>
              <a:rPr lang="da-DK" i="1">
                <a:solidFill>
                  <a:schemeClr val="tx1"/>
                </a:solidFill>
                <a:latin typeface="Aptos" panose="020B0004020202020204" pitchFamily="34" charset="0"/>
              </a:rPr>
              <a:t>Fagsprog og projektledelse</a:t>
            </a:r>
          </a:p>
        </p:txBody>
      </p:sp>
      <p:sp>
        <p:nvSpPr>
          <p:cNvPr id="10" name="Billedforklaring: streg 9">
            <a:extLst>
              <a:ext uri="{FF2B5EF4-FFF2-40B4-BE49-F238E27FC236}">
                <a16:creationId xmlns:a16="http://schemas.microsoft.com/office/drawing/2014/main" id="{E100EBD6-B6B2-2D3F-7E06-D74547D3FA94}"/>
              </a:ext>
            </a:extLst>
          </p:cNvPr>
          <p:cNvSpPr/>
          <p:nvPr/>
        </p:nvSpPr>
        <p:spPr>
          <a:xfrm>
            <a:off x="3590393" y="3380266"/>
            <a:ext cx="3631444" cy="3169756"/>
          </a:xfrm>
          <a:prstGeom prst="borderCallout1">
            <a:avLst>
              <a:gd name="adj1" fmla="val 9291"/>
              <a:gd name="adj2" fmla="val 104833"/>
              <a:gd name="adj3" fmla="val 1743"/>
              <a:gd name="adj4" fmla="val 117444"/>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a-DK" b="1">
                <a:solidFill>
                  <a:schemeClr val="tx1"/>
                </a:solidFill>
                <a:latin typeface="Aptos"/>
              </a:rPr>
              <a:t>15 præsentationer og indlæg eksternt</a:t>
            </a:r>
          </a:p>
          <a:p>
            <a:pPr marL="285750" indent="-285750">
              <a:buFontTx/>
              <a:buChar char="-"/>
            </a:pPr>
            <a:r>
              <a:rPr lang="da-DK" i="1">
                <a:solidFill>
                  <a:schemeClr val="tx1"/>
                </a:solidFill>
                <a:latin typeface="Aptos"/>
              </a:rPr>
              <a:t>Indlæg på Forskningens Døgn</a:t>
            </a:r>
          </a:p>
          <a:p>
            <a:pPr marL="285750" indent="-285750">
              <a:buFontTx/>
              <a:buChar char="-"/>
            </a:pPr>
            <a:r>
              <a:rPr lang="da-DK" i="1">
                <a:solidFill>
                  <a:schemeClr val="tx1"/>
                </a:solidFill>
                <a:latin typeface="Aptos"/>
              </a:rPr>
              <a:t>Indlæg på UCL-konference om bæredygtighed</a:t>
            </a:r>
          </a:p>
          <a:p>
            <a:pPr marL="285750" indent="-285750">
              <a:buFontTx/>
              <a:buChar char="-"/>
            </a:pPr>
            <a:r>
              <a:rPr lang="da-DK" i="1">
                <a:solidFill>
                  <a:schemeClr val="tx1"/>
                </a:solidFill>
                <a:latin typeface="Aptos"/>
              </a:rPr>
              <a:t>Dansk Projektledelse Symposie</a:t>
            </a:r>
            <a:endParaRPr lang="da-DK" i="1">
              <a:solidFill>
                <a:schemeClr val="tx1"/>
              </a:solidFill>
              <a:latin typeface="Aptos" panose="020B0004020202020204" pitchFamily="34" charset="0"/>
            </a:endParaRPr>
          </a:p>
          <a:p>
            <a:pPr marL="285750" indent="-285750">
              <a:buFontTx/>
              <a:buChar char="-"/>
            </a:pPr>
            <a:r>
              <a:rPr lang="da-DK" i="1">
                <a:solidFill>
                  <a:schemeClr val="tx1"/>
                </a:solidFill>
                <a:latin typeface="Aptos"/>
              </a:rPr>
              <a:t>Seminar om Sygehusbyggerier </a:t>
            </a:r>
          </a:p>
          <a:p>
            <a:pPr marL="285750" indent="-285750">
              <a:buFontTx/>
              <a:buChar char="-"/>
            </a:pPr>
            <a:r>
              <a:rPr lang="da-DK" i="1">
                <a:solidFill>
                  <a:schemeClr val="tx1"/>
                </a:solidFill>
                <a:latin typeface="Aptos"/>
              </a:rPr>
              <a:t>Interview i Børsen, Nordjyske og Radio 24-7</a:t>
            </a:r>
          </a:p>
          <a:p>
            <a:pPr marL="285750" indent="-285750">
              <a:buFontTx/>
              <a:buChar char="-"/>
            </a:pPr>
            <a:r>
              <a:rPr lang="da-DK" i="1">
                <a:solidFill>
                  <a:schemeClr val="tx1"/>
                </a:solidFill>
                <a:latin typeface="Aptos"/>
              </a:rPr>
              <a:t>Artikel på forskningskonference EURAM</a:t>
            </a:r>
          </a:p>
        </p:txBody>
      </p:sp>
      <p:sp>
        <p:nvSpPr>
          <p:cNvPr id="11" name="Billedforklaring: streg 10">
            <a:extLst>
              <a:ext uri="{FF2B5EF4-FFF2-40B4-BE49-F238E27FC236}">
                <a16:creationId xmlns:a16="http://schemas.microsoft.com/office/drawing/2014/main" id="{AE131A12-2427-A429-70FC-30E1631A32AD}"/>
              </a:ext>
            </a:extLst>
          </p:cNvPr>
          <p:cNvSpPr/>
          <p:nvPr/>
        </p:nvSpPr>
        <p:spPr>
          <a:xfrm>
            <a:off x="7310059" y="4149469"/>
            <a:ext cx="1884574" cy="2191538"/>
          </a:xfrm>
          <a:prstGeom prst="borderCallout1">
            <a:avLst>
              <a:gd name="adj1" fmla="val 10147"/>
              <a:gd name="adj2" fmla="val 17178"/>
              <a:gd name="adj3" fmla="val -33458"/>
              <a:gd name="adj4" fmla="val 73533"/>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a:solidFill>
                  <a:schemeClr val="tx1"/>
                </a:solidFill>
                <a:latin typeface="Aptos" panose="020B0004020202020204" pitchFamily="34" charset="0"/>
              </a:rPr>
              <a:t>3 seminarer med Aarhus Universitet BSS Department of Management</a:t>
            </a:r>
            <a:endParaRPr lang="da-DK" i="1">
              <a:solidFill>
                <a:schemeClr val="tx1"/>
              </a:solidFill>
              <a:latin typeface="Aptos" panose="020B0004020202020204" pitchFamily="34" charset="0"/>
            </a:endParaRPr>
          </a:p>
        </p:txBody>
      </p:sp>
      <p:pic>
        <p:nvPicPr>
          <p:cNvPr id="12" name="Billede 11" descr="Et billede, der indeholder Ansigt, menneske, tøj, tekst&#10;&#10;Automatisk genereret beskrivelse">
            <a:extLst>
              <a:ext uri="{FF2B5EF4-FFF2-40B4-BE49-F238E27FC236}">
                <a16:creationId xmlns:a16="http://schemas.microsoft.com/office/drawing/2014/main" id="{AF70BF2B-430B-8806-8DC2-6DF78960A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6956" y="3636434"/>
            <a:ext cx="3002044" cy="3169756"/>
          </a:xfrm>
          <a:prstGeom prst="rect">
            <a:avLst/>
          </a:prstGeom>
        </p:spPr>
      </p:pic>
      <p:sp>
        <p:nvSpPr>
          <p:cNvPr id="5" name="Pladsholder til dato 4">
            <a:extLst>
              <a:ext uri="{FF2B5EF4-FFF2-40B4-BE49-F238E27FC236}">
                <a16:creationId xmlns:a16="http://schemas.microsoft.com/office/drawing/2014/main" id="{2C738E00-B60C-4A9F-7040-F2A26EA87F6A}"/>
              </a:ext>
            </a:extLst>
          </p:cNvPr>
          <p:cNvSpPr>
            <a:spLocks noGrp="1"/>
          </p:cNvSpPr>
          <p:nvPr>
            <p:ph type="dt" sz="half" idx="10"/>
          </p:nvPr>
        </p:nvSpPr>
        <p:spPr/>
        <p:txBody>
          <a:bodyPr/>
          <a:lstStyle/>
          <a:p>
            <a:fld id="{D998C389-7EFC-466B-BAEE-CA4F6ECB9AB2}" type="datetime2">
              <a:rPr lang="da-DK" smtClean="0"/>
              <a:t>6. oktober 2024</a:t>
            </a:fld>
            <a:endParaRPr lang="da-DK"/>
          </a:p>
        </p:txBody>
      </p:sp>
      <p:sp>
        <p:nvSpPr>
          <p:cNvPr id="6" name="Pladsholder til slidenummer 5">
            <a:extLst>
              <a:ext uri="{FF2B5EF4-FFF2-40B4-BE49-F238E27FC236}">
                <a16:creationId xmlns:a16="http://schemas.microsoft.com/office/drawing/2014/main" id="{3ECCFCB1-6B56-9025-F78B-09594E9DBBE2}"/>
              </a:ext>
            </a:extLst>
          </p:cNvPr>
          <p:cNvSpPr>
            <a:spLocks noGrp="1"/>
          </p:cNvSpPr>
          <p:nvPr>
            <p:ph type="sldNum" sz="quarter" idx="12"/>
          </p:nvPr>
        </p:nvSpPr>
        <p:spPr/>
        <p:txBody>
          <a:bodyPr/>
          <a:lstStyle/>
          <a:p>
            <a:fld id="{5BA07366-CB75-4AA8-9E5B-928B849F427C}" type="slidenum">
              <a:rPr lang="da-DK" smtClean="0"/>
              <a:t>14</a:t>
            </a:fld>
            <a:endParaRPr lang="da-DK"/>
          </a:p>
        </p:txBody>
      </p:sp>
    </p:spTree>
    <p:extLst>
      <p:ext uri="{BB962C8B-B14F-4D97-AF65-F5344CB8AC3E}">
        <p14:creationId xmlns:p14="http://schemas.microsoft.com/office/powerpoint/2010/main" val="3215799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FF26055C-5B18-4A5D-BE87-F89305E1606F}"/>
              </a:ext>
            </a:extLst>
          </p:cNvPr>
          <p:cNvSpPr>
            <a:spLocks noGrp="1"/>
          </p:cNvSpPr>
          <p:nvPr>
            <p:ph type="body" sz="quarter" idx="17"/>
          </p:nvPr>
        </p:nvSpPr>
        <p:spPr>
          <a:xfrm>
            <a:off x="335271" y="1772793"/>
            <a:ext cx="6184281" cy="5155841"/>
          </a:xfrm>
        </p:spPr>
        <p:txBody>
          <a:bodyPr>
            <a:normAutofit fontScale="92500"/>
          </a:bodyPr>
          <a:lstStyle/>
          <a:p>
            <a:r>
              <a:rPr lang="da-DK" dirty="0"/>
              <a:t>Projektledere har en nøglerolle i forbindelse med at gennemføre forandringsprocesser, herunder den bæredygtige omstilling </a:t>
            </a:r>
          </a:p>
          <a:p>
            <a:r>
              <a:rPr lang="da-DK" dirty="0" err="1"/>
              <a:t>Mannaz</a:t>
            </a:r>
            <a:r>
              <a:rPr lang="da-DK" dirty="0"/>
              <a:t>’ projektlederundersøgelse fra juni 2023 gav et klart billede af, at rigtigt mange danske projektledere skal opkvalificeres inden for de kommende år, for at virksomheder, organisationer og samfund kan realisere FN’s verdensmål for bæredygtig udvikling </a:t>
            </a:r>
          </a:p>
          <a:p>
            <a:r>
              <a:rPr lang="da-DK" dirty="0"/>
              <a:t>VIA EVU har muligheden for at spille en væsentlig rolle i denne opkvalificeringsproces, hvis vi formår at være på forkant med bæredygtig projektledelsespraksis -&gt; </a:t>
            </a:r>
            <a:r>
              <a:rPr lang="da-DK" i="1" dirty="0">
                <a:solidFill>
                  <a:schemeClr val="accent3">
                    <a:lumMod val="50000"/>
                  </a:schemeClr>
                </a:solidFill>
              </a:rPr>
              <a:t>men hvad er det?</a:t>
            </a:r>
          </a:p>
        </p:txBody>
      </p:sp>
      <p:pic>
        <p:nvPicPr>
          <p:cNvPr id="8" name="Billede 7">
            <a:extLst>
              <a:ext uri="{FF2B5EF4-FFF2-40B4-BE49-F238E27FC236}">
                <a16:creationId xmlns:a16="http://schemas.microsoft.com/office/drawing/2014/main" id="{798D1862-1F39-4240-8B5D-F1875364667A}"/>
              </a:ext>
            </a:extLst>
          </p:cNvPr>
          <p:cNvPicPr>
            <a:picLocks noChangeAspect="1"/>
          </p:cNvPicPr>
          <p:nvPr/>
        </p:nvPicPr>
        <p:blipFill>
          <a:blip r:embed="rId3"/>
          <a:stretch>
            <a:fillRect/>
          </a:stretch>
        </p:blipFill>
        <p:spPr>
          <a:xfrm>
            <a:off x="6996275" y="67140"/>
            <a:ext cx="5073246" cy="3473704"/>
          </a:xfrm>
          <a:prstGeom prst="rect">
            <a:avLst/>
          </a:prstGeom>
        </p:spPr>
      </p:pic>
      <p:pic>
        <p:nvPicPr>
          <p:cNvPr id="11" name="Billede 10">
            <a:extLst>
              <a:ext uri="{FF2B5EF4-FFF2-40B4-BE49-F238E27FC236}">
                <a16:creationId xmlns:a16="http://schemas.microsoft.com/office/drawing/2014/main" id="{F1368D5E-702C-4093-BDAD-C23916CA62A0}"/>
              </a:ext>
            </a:extLst>
          </p:cNvPr>
          <p:cNvPicPr>
            <a:picLocks noChangeAspect="1"/>
          </p:cNvPicPr>
          <p:nvPr/>
        </p:nvPicPr>
        <p:blipFill>
          <a:blip r:embed="rId4"/>
          <a:stretch>
            <a:fillRect/>
          </a:stretch>
        </p:blipFill>
        <p:spPr>
          <a:xfrm>
            <a:off x="6996276" y="3638908"/>
            <a:ext cx="5170728" cy="3151954"/>
          </a:xfrm>
          <a:prstGeom prst="rect">
            <a:avLst/>
          </a:prstGeom>
        </p:spPr>
      </p:pic>
      <p:sp>
        <p:nvSpPr>
          <p:cNvPr id="4" name="Rektangel 3">
            <a:extLst>
              <a:ext uri="{FF2B5EF4-FFF2-40B4-BE49-F238E27FC236}">
                <a16:creationId xmlns:a16="http://schemas.microsoft.com/office/drawing/2014/main" id="{8E6A926F-8CD2-410F-A2CC-7D7CE0B41C9F}"/>
              </a:ext>
            </a:extLst>
          </p:cNvPr>
          <p:cNvSpPr/>
          <p:nvPr/>
        </p:nvSpPr>
        <p:spPr>
          <a:xfrm rot="19834991">
            <a:off x="4691862" y="1903420"/>
            <a:ext cx="7386717" cy="1753917"/>
          </a:xfrm>
          <a:prstGeom prst="rect">
            <a:avLst/>
          </a:prstGeom>
          <a:noFill/>
        </p:spPr>
        <p:txBody>
          <a:bodyPr wrap="none" lIns="91416" tIns="45708" rIns="91416" bIns="45708">
            <a:spAutoFit/>
          </a:bodyPr>
          <a:lstStyle/>
          <a:p>
            <a:pPr algn="ctr" defTabSz="914126"/>
            <a:r>
              <a:rPr lang="da-DK" sz="3599" b="1" dirty="0">
                <a:ln w="12700">
                  <a:solidFill>
                    <a:srgbClr val="FF7369">
                      <a:lumMod val="50000"/>
                    </a:srgbClr>
                  </a:solidFill>
                  <a:prstDash val="solid"/>
                </a:ln>
                <a:pattFill prst="narHorz">
                  <a:fgClr>
                    <a:srgbClr val="FF7369"/>
                  </a:fgClr>
                  <a:bgClr>
                    <a:srgbClr val="FF7369">
                      <a:lumMod val="40000"/>
                      <a:lumOff val="60000"/>
                    </a:srgbClr>
                  </a:bgClr>
                </a:pattFill>
                <a:effectLst>
                  <a:innerShdw blurRad="177800">
                    <a:srgbClr val="FF7369">
                      <a:lumMod val="50000"/>
                    </a:srgbClr>
                  </a:innerShdw>
                </a:effectLst>
                <a:latin typeface="VIA Type Office"/>
              </a:rPr>
              <a:t>Vi (VIA EVU) manglede viden om </a:t>
            </a:r>
          </a:p>
          <a:p>
            <a:pPr algn="ctr" defTabSz="914126"/>
            <a:r>
              <a:rPr lang="da-DK" sz="3599" b="1" dirty="0">
                <a:ln w="12700">
                  <a:solidFill>
                    <a:srgbClr val="FF7369">
                      <a:lumMod val="50000"/>
                    </a:srgbClr>
                  </a:solidFill>
                  <a:prstDash val="solid"/>
                </a:ln>
                <a:pattFill prst="narHorz">
                  <a:fgClr>
                    <a:srgbClr val="FF7369"/>
                  </a:fgClr>
                  <a:bgClr>
                    <a:srgbClr val="FF7369">
                      <a:lumMod val="40000"/>
                      <a:lumOff val="60000"/>
                    </a:srgbClr>
                  </a:bgClr>
                </a:pattFill>
                <a:effectLst>
                  <a:innerShdw blurRad="177800">
                    <a:srgbClr val="FF7369">
                      <a:lumMod val="50000"/>
                    </a:srgbClr>
                  </a:innerShdw>
                </a:effectLst>
                <a:latin typeface="VIA Type Office"/>
              </a:rPr>
              <a:t>hvad ”bæredygtig </a:t>
            </a:r>
          </a:p>
          <a:p>
            <a:pPr algn="ctr" defTabSz="914126"/>
            <a:r>
              <a:rPr lang="da-DK" sz="3599" b="1" dirty="0">
                <a:ln w="12700">
                  <a:solidFill>
                    <a:srgbClr val="FF7369">
                      <a:lumMod val="50000"/>
                    </a:srgbClr>
                  </a:solidFill>
                  <a:prstDash val="solid"/>
                </a:ln>
                <a:pattFill prst="narHorz">
                  <a:fgClr>
                    <a:srgbClr val="FF7369"/>
                  </a:fgClr>
                  <a:bgClr>
                    <a:srgbClr val="FF7369">
                      <a:lumMod val="40000"/>
                      <a:lumOff val="60000"/>
                    </a:srgbClr>
                  </a:bgClr>
                </a:pattFill>
                <a:effectLst>
                  <a:innerShdw blurRad="177800">
                    <a:srgbClr val="FF7369">
                      <a:lumMod val="50000"/>
                    </a:srgbClr>
                  </a:innerShdw>
                </a:effectLst>
                <a:latin typeface="VIA Type Office"/>
              </a:rPr>
              <a:t>projektledelsespraksis” indebærer</a:t>
            </a:r>
          </a:p>
        </p:txBody>
      </p:sp>
      <p:sp>
        <p:nvSpPr>
          <p:cNvPr id="2" name="Titel 1">
            <a:extLst>
              <a:ext uri="{FF2B5EF4-FFF2-40B4-BE49-F238E27FC236}">
                <a16:creationId xmlns:a16="http://schemas.microsoft.com/office/drawing/2014/main" id="{7AD093FD-A043-1580-A040-5DA27E9D8169}"/>
              </a:ext>
            </a:extLst>
          </p:cNvPr>
          <p:cNvSpPr>
            <a:spLocks noGrp="1"/>
          </p:cNvSpPr>
          <p:nvPr>
            <p:ph type="title"/>
          </p:nvPr>
        </p:nvSpPr>
        <p:spPr>
          <a:xfrm>
            <a:off x="335272" y="233582"/>
            <a:ext cx="10720723" cy="1194594"/>
          </a:xfrm>
        </p:spPr>
        <p:txBody>
          <a:bodyPr/>
          <a:lstStyle/>
          <a:p>
            <a:r>
              <a:rPr lang="en-US" err="1">
                <a:latin typeface="+mj-lt"/>
              </a:rPr>
              <a:t>Baggrund</a:t>
            </a:r>
            <a:r>
              <a:rPr lang="en-US">
                <a:latin typeface="+mj-lt"/>
              </a:rPr>
              <a:t> for VIAs </a:t>
            </a:r>
            <a:r>
              <a:rPr lang="en-US" err="1">
                <a:latin typeface="+mj-lt"/>
              </a:rPr>
              <a:t>forskning</a:t>
            </a:r>
            <a:r>
              <a:rPr lang="en-US">
                <a:latin typeface="+mj-lt"/>
              </a:rPr>
              <a:t> i </a:t>
            </a:r>
            <a:r>
              <a:rPr lang="en-US" err="1">
                <a:latin typeface="+mj-lt"/>
              </a:rPr>
              <a:t>ansvarlig</a:t>
            </a:r>
            <a:r>
              <a:rPr lang="en-US">
                <a:latin typeface="+mj-lt"/>
              </a:rPr>
              <a:t> </a:t>
            </a:r>
            <a:r>
              <a:rPr lang="en-US" err="1">
                <a:latin typeface="+mj-lt"/>
              </a:rPr>
              <a:t>projektledelse</a:t>
            </a:r>
            <a:r>
              <a:rPr lang="en-US">
                <a:latin typeface="+mj-lt"/>
              </a:rPr>
              <a:t> (E23)</a:t>
            </a:r>
            <a:endParaRPr lang="da-DK">
              <a:latin typeface="+mj-lt"/>
            </a:endParaRPr>
          </a:p>
        </p:txBody>
      </p:sp>
    </p:spTree>
    <p:extLst>
      <p:ext uri="{BB962C8B-B14F-4D97-AF65-F5344CB8AC3E}">
        <p14:creationId xmlns:p14="http://schemas.microsoft.com/office/powerpoint/2010/main" val="1082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093FD-A043-1580-A040-5DA27E9D8169}"/>
              </a:ext>
            </a:extLst>
          </p:cNvPr>
          <p:cNvSpPr>
            <a:spLocks noGrp="1"/>
          </p:cNvSpPr>
          <p:nvPr>
            <p:ph type="title"/>
          </p:nvPr>
        </p:nvSpPr>
        <p:spPr>
          <a:xfrm>
            <a:off x="335272" y="233582"/>
            <a:ext cx="11652289" cy="1194594"/>
          </a:xfrm>
        </p:spPr>
        <p:txBody>
          <a:bodyPr/>
          <a:lstStyle/>
          <a:p>
            <a:r>
              <a:rPr lang="da-DK" dirty="0">
                <a:latin typeface="+mj-lt"/>
              </a:rPr>
              <a:t>Forskningsfase 1: Litteraturstudie (efterår ‘23)</a:t>
            </a:r>
          </a:p>
        </p:txBody>
      </p:sp>
      <p:sp>
        <p:nvSpPr>
          <p:cNvPr id="5" name="Pladsholder til dato 4">
            <a:extLst>
              <a:ext uri="{FF2B5EF4-FFF2-40B4-BE49-F238E27FC236}">
                <a16:creationId xmlns:a16="http://schemas.microsoft.com/office/drawing/2014/main" id="{44E8D3C5-C9ED-E869-41C7-821217F706D5}"/>
              </a:ext>
            </a:extLst>
          </p:cNvPr>
          <p:cNvSpPr>
            <a:spLocks noGrp="1"/>
          </p:cNvSpPr>
          <p:nvPr>
            <p:ph type="dt" sz="half" idx="10"/>
          </p:nvPr>
        </p:nvSpPr>
        <p:spPr/>
        <p:txBody>
          <a:bodyPr/>
          <a:lstStyle/>
          <a:p>
            <a:pPr defTabSz="914126"/>
            <a:fld id="{11C7DE70-6C5B-4B49-87BE-D18D09EDF05F}" type="datetime2">
              <a:rPr lang="da-DK">
                <a:solidFill>
                  <a:srgbClr val="414141"/>
                </a:solidFill>
              </a:rPr>
              <a:pPr defTabSz="914126"/>
              <a:t>6. oktober 2024</a:t>
            </a:fld>
            <a:endParaRPr lang="da-DK">
              <a:solidFill>
                <a:srgbClr val="414141"/>
              </a:solidFill>
            </a:endParaRPr>
          </a:p>
        </p:txBody>
      </p:sp>
      <p:sp>
        <p:nvSpPr>
          <p:cNvPr id="7" name="Pladsholder til slidenummer 6">
            <a:extLst>
              <a:ext uri="{FF2B5EF4-FFF2-40B4-BE49-F238E27FC236}">
                <a16:creationId xmlns:a16="http://schemas.microsoft.com/office/drawing/2014/main" id="{103C366F-4BBB-319C-AC51-896851EC73A7}"/>
              </a:ext>
            </a:extLst>
          </p:cNvPr>
          <p:cNvSpPr>
            <a:spLocks noGrp="1"/>
          </p:cNvSpPr>
          <p:nvPr>
            <p:ph type="sldNum" sz="quarter" idx="11"/>
          </p:nvPr>
        </p:nvSpPr>
        <p:spPr/>
        <p:txBody>
          <a:bodyPr/>
          <a:lstStyle/>
          <a:p>
            <a:pPr defTabSz="914126"/>
            <a:fld id="{5BA07366-CB75-4AA8-9E5B-928B849F427C}" type="slidenum">
              <a:rPr lang="da-DK">
                <a:solidFill>
                  <a:srgbClr val="414141"/>
                </a:solidFill>
              </a:rPr>
              <a:pPr defTabSz="914126"/>
              <a:t>16</a:t>
            </a:fld>
            <a:endParaRPr lang="da-DK">
              <a:solidFill>
                <a:srgbClr val="414141"/>
              </a:solidFill>
            </a:endParaRPr>
          </a:p>
        </p:txBody>
      </p:sp>
      <p:sp>
        <p:nvSpPr>
          <p:cNvPr id="6" name="Pladsholder til sidefod 5">
            <a:extLst>
              <a:ext uri="{FF2B5EF4-FFF2-40B4-BE49-F238E27FC236}">
                <a16:creationId xmlns:a16="http://schemas.microsoft.com/office/drawing/2014/main" id="{7E08C3F6-27DB-B9D1-49CC-916D1674ADDB}"/>
              </a:ext>
            </a:extLst>
          </p:cNvPr>
          <p:cNvSpPr>
            <a:spLocks noGrp="1"/>
          </p:cNvSpPr>
          <p:nvPr>
            <p:ph type="ftr" sz="quarter" idx="12"/>
          </p:nvPr>
        </p:nvSpPr>
        <p:spPr/>
        <p:txBody>
          <a:bodyPr/>
          <a:lstStyle/>
          <a:p>
            <a:pPr defTabSz="914126"/>
            <a:endParaRPr lang="da-DK">
              <a:solidFill>
                <a:srgbClr val="414141"/>
              </a:solidFill>
            </a:endParaRPr>
          </a:p>
        </p:txBody>
      </p:sp>
      <p:sp>
        <p:nvSpPr>
          <p:cNvPr id="9" name="Pladsholder til tekst 8">
            <a:extLst>
              <a:ext uri="{FF2B5EF4-FFF2-40B4-BE49-F238E27FC236}">
                <a16:creationId xmlns:a16="http://schemas.microsoft.com/office/drawing/2014/main" id="{2131BAB0-1008-42A5-B18A-38E7267E5C45}"/>
              </a:ext>
            </a:extLst>
          </p:cNvPr>
          <p:cNvSpPr>
            <a:spLocks noGrp="1"/>
          </p:cNvSpPr>
          <p:nvPr>
            <p:ph type="body" sz="quarter" idx="16"/>
          </p:nvPr>
        </p:nvSpPr>
        <p:spPr/>
        <p:txBody>
          <a:bodyPr/>
          <a:lstStyle/>
          <a:p>
            <a:endParaRPr lang="da-DK"/>
          </a:p>
        </p:txBody>
      </p:sp>
      <p:sp>
        <p:nvSpPr>
          <p:cNvPr id="10" name="Pladsholder til tekst 9">
            <a:extLst>
              <a:ext uri="{FF2B5EF4-FFF2-40B4-BE49-F238E27FC236}">
                <a16:creationId xmlns:a16="http://schemas.microsoft.com/office/drawing/2014/main" id="{FF26055C-5B18-4A5D-BE87-F89305E1606F}"/>
              </a:ext>
            </a:extLst>
          </p:cNvPr>
          <p:cNvSpPr>
            <a:spLocks noGrp="1"/>
          </p:cNvSpPr>
          <p:nvPr>
            <p:ph type="body" sz="quarter" idx="17"/>
          </p:nvPr>
        </p:nvSpPr>
        <p:spPr/>
        <p:txBody>
          <a:bodyPr/>
          <a:lstStyle/>
          <a:p>
            <a:r>
              <a:rPr lang="en-US" err="1"/>
              <a:t>Hvordan</a:t>
            </a:r>
            <a:r>
              <a:rPr lang="en-US"/>
              <a:t> </a:t>
            </a:r>
            <a:r>
              <a:rPr lang="en-US" err="1"/>
              <a:t>griber</a:t>
            </a:r>
            <a:r>
              <a:rPr lang="en-US"/>
              <a:t> man det an?</a:t>
            </a:r>
          </a:p>
          <a:p>
            <a:endParaRPr lang="da-DK"/>
          </a:p>
        </p:txBody>
      </p:sp>
      <p:pic>
        <p:nvPicPr>
          <p:cNvPr id="12" name="Billede 11">
            <a:extLst>
              <a:ext uri="{FF2B5EF4-FFF2-40B4-BE49-F238E27FC236}">
                <a16:creationId xmlns:a16="http://schemas.microsoft.com/office/drawing/2014/main" id="{E8647357-C1C6-4E15-B017-B83A5F0EB9BB}"/>
              </a:ext>
            </a:extLst>
          </p:cNvPr>
          <p:cNvPicPr>
            <a:picLocks noChangeAspect="1"/>
          </p:cNvPicPr>
          <p:nvPr/>
        </p:nvPicPr>
        <p:blipFill>
          <a:blip r:embed="rId3"/>
          <a:stretch>
            <a:fillRect/>
          </a:stretch>
        </p:blipFill>
        <p:spPr>
          <a:xfrm>
            <a:off x="1588" y="957578"/>
            <a:ext cx="12185651" cy="5878192"/>
          </a:xfrm>
          <a:prstGeom prst="rect">
            <a:avLst/>
          </a:prstGeom>
        </p:spPr>
      </p:pic>
      <p:sp>
        <p:nvSpPr>
          <p:cNvPr id="3" name="Pil: nedad 2">
            <a:extLst>
              <a:ext uri="{FF2B5EF4-FFF2-40B4-BE49-F238E27FC236}">
                <a16:creationId xmlns:a16="http://schemas.microsoft.com/office/drawing/2014/main" id="{8F6A4ADE-B8DC-0CBF-63D2-27FEE3C394CC}"/>
              </a:ext>
            </a:extLst>
          </p:cNvPr>
          <p:cNvSpPr/>
          <p:nvPr/>
        </p:nvSpPr>
        <p:spPr>
          <a:xfrm>
            <a:off x="2494950" y="3015768"/>
            <a:ext cx="689331" cy="1295806"/>
          </a:xfrm>
          <a:prstGeom prst="downArrow">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pPr>
            <a:endParaRPr lang="da-DK" sz="2399">
              <a:solidFill>
                <a:srgbClr val="414141"/>
              </a:solidFill>
              <a:latin typeface="VIA Type Office"/>
            </a:endParaRPr>
          </a:p>
        </p:txBody>
      </p:sp>
      <p:sp>
        <p:nvSpPr>
          <p:cNvPr id="4" name="Tekstfelt 3">
            <a:extLst>
              <a:ext uri="{FF2B5EF4-FFF2-40B4-BE49-F238E27FC236}">
                <a16:creationId xmlns:a16="http://schemas.microsoft.com/office/drawing/2014/main" id="{E61C02F4-F77B-042C-DC54-E774DFE65742}"/>
              </a:ext>
            </a:extLst>
          </p:cNvPr>
          <p:cNvSpPr txBox="1"/>
          <p:nvPr/>
        </p:nvSpPr>
        <p:spPr>
          <a:xfrm>
            <a:off x="1774073" y="2379351"/>
            <a:ext cx="2336185" cy="492315"/>
          </a:xfrm>
          <a:prstGeom prst="rect">
            <a:avLst/>
          </a:prstGeom>
          <a:noFill/>
        </p:spPr>
        <p:txBody>
          <a:bodyPr wrap="none" lIns="0" tIns="0" rIns="0" bIns="0" rtlCol="0">
            <a:spAutoFit/>
          </a:bodyPr>
          <a:lstStyle/>
          <a:p>
            <a:pPr defTabSz="914126" fontAlgn="base">
              <a:spcBef>
                <a:spcPts val="600"/>
              </a:spcBef>
              <a:spcAft>
                <a:spcPct val="0"/>
              </a:spcAft>
            </a:pPr>
            <a:r>
              <a:rPr lang="da-DK" sz="3199" b="1" spc="-100">
                <a:solidFill>
                  <a:srgbClr val="FFFF00"/>
                </a:solidFill>
                <a:latin typeface="VIA Type Office"/>
              </a:rPr>
              <a:t>Peter Harboe</a:t>
            </a:r>
          </a:p>
        </p:txBody>
      </p:sp>
      <p:sp>
        <p:nvSpPr>
          <p:cNvPr id="8" name="Rektangel 7">
            <a:extLst>
              <a:ext uri="{FF2B5EF4-FFF2-40B4-BE49-F238E27FC236}">
                <a16:creationId xmlns:a16="http://schemas.microsoft.com/office/drawing/2014/main" id="{FD9529FC-B951-C7B4-E6E3-9254688D3998}"/>
              </a:ext>
            </a:extLst>
          </p:cNvPr>
          <p:cNvSpPr/>
          <p:nvPr/>
        </p:nvSpPr>
        <p:spPr>
          <a:xfrm>
            <a:off x="652555" y="1374785"/>
            <a:ext cx="10883591" cy="3543841"/>
          </a:xfrm>
          <a:prstGeom prst="rect">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tx1"/>
                </a:solidFill>
              </a:rPr>
              <a:t>Overblik over temaer i litteraturen omhandlende </a:t>
            </a:r>
          </a:p>
          <a:p>
            <a:pPr algn="ctr"/>
            <a:r>
              <a:rPr lang="da-DK" sz="2800" dirty="0">
                <a:solidFill>
                  <a:schemeClr val="tx1"/>
                </a:solidFill>
              </a:rPr>
              <a:t>”bæredygtig projektledelsespraksis” </a:t>
            </a:r>
          </a:p>
          <a:p>
            <a:pPr algn="ctr"/>
            <a:r>
              <a:rPr lang="da-DK" sz="2800" dirty="0">
                <a:solidFill>
                  <a:schemeClr val="tx1"/>
                </a:solidFill>
              </a:rPr>
              <a:t>(”sustainable </a:t>
            </a:r>
            <a:r>
              <a:rPr lang="da-DK" sz="2800" dirty="0" err="1">
                <a:solidFill>
                  <a:schemeClr val="tx1"/>
                </a:solidFill>
              </a:rPr>
              <a:t>project</a:t>
            </a:r>
            <a:r>
              <a:rPr lang="da-DK" sz="2800" dirty="0">
                <a:solidFill>
                  <a:schemeClr val="tx1"/>
                </a:solidFill>
              </a:rPr>
              <a:t> management practices”) </a:t>
            </a:r>
          </a:p>
          <a:p>
            <a:pPr algn="ctr"/>
            <a:endParaRPr lang="da-DK" sz="2800" dirty="0">
              <a:solidFill>
                <a:schemeClr val="tx1"/>
              </a:solidFill>
            </a:endParaRPr>
          </a:p>
          <a:p>
            <a:pPr algn="ctr"/>
            <a:r>
              <a:rPr lang="da-DK" sz="2800" dirty="0">
                <a:solidFill>
                  <a:schemeClr val="tx1"/>
                </a:solidFill>
              </a:rPr>
              <a:t>Manglende dansk forskning</a:t>
            </a:r>
          </a:p>
        </p:txBody>
      </p:sp>
    </p:spTree>
    <p:extLst>
      <p:ext uri="{BB962C8B-B14F-4D97-AF65-F5344CB8AC3E}">
        <p14:creationId xmlns:p14="http://schemas.microsoft.com/office/powerpoint/2010/main" val="3168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A7818-E7AD-9B5E-5C05-DCA1B96185EA}"/>
              </a:ext>
            </a:extLst>
          </p:cNvPr>
          <p:cNvSpPr>
            <a:spLocks noGrp="1"/>
          </p:cNvSpPr>
          <p:nvPr>
            <p:ph type="title"/>
          </p:nvPr>
        </p:nvSpPr>
        <p:spPr/>
        <p:txBody>
          <a:bodyPr/>
          <a:lstStyle/>
          <a:p>
            <a:endParaRPr lang="da-DK"/>
          </a:p>
        </p:txBody>
      </p:sp>
      <p:sp>
        <p:nvSpPr>
          <p:cNvPr id="3" name="Pladsholder til dato 2">
            <a:extLst>
              <a:ext uri="{FF2B5EF4-FFF2-40B4-BE49-F238E27FC236}">
                <a16:creationId xmlns:a16="http://schemas.microsoft.com/office/drawing/2014/main" id="{ABCFCF99-9495-0FB1-64E1-334DAAE3855F}"/>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slidenummer 3">
            <a:extLst>
              <a:ext uri="{FF2B5EF4-FFF2-40B4-BE49-F238E27FC236}">
                <a16:creationId xmlns:a16="http://schemas.microsoft.com/office/drawing/2014/main" id="{04DF1027-763F-214A-5F69-D48E453DB20F}"/>
              </a:ext>
            </a:extLst>
          </p:cNvPr>
          <p:cNvSpPr>
            <a:spLocks noGrp="1"/>
          </p:cNvSpPr>
          <p:nvPr>
            <p:ph type="sldNum" sz="quarter" idx="11"/>
          </p:nvPr>
        </p:nvSpPr>
        <p:spPr/>
        <p:txBody>
          <a:bodyPr/>
          <a:lstStyle/>
          <a:p>
            <a:fld id="{5BA07366-CB75-4AA8-9E5B-928B849F427C}" type="slidenum">
              <a:rPr lang="da-DK" smtClean="0"/>
              <a:pPr/>
              <a:t>17</a:t>
            </a:fld>
            <a:endParaRPr lang="da-DK"/>
          </a:p>
        </p:txBody>
      </p:sp>
      <p:sp>
        <p:nvSpPr>
          <p:cNvPr id="5" name="Pladsholder til sidefod 4">
            <a:extLst>
              <a:ext uri="{FF2B5EF4-FFF2-40B4-BE49-F238E27FC236}">
                <a16:creationId xmlns:a16="http://schemas.microsoft.com/office/drawing/2014/main" id="{4D0E2709-178E-BC72-F51E-E2000BCE2A16}"/>
              </a:ext>
            </a:extLst>
          </p:cNvPr>
          <p:cNvSpPr>
            <a:spLocks noGrp="1"/>
          </p:cNvSpPr>
          <p:nvPr>
            <p:ph type="ftr" sz="quarter" idx="12"/>
          </p:nvPr>
        </p:nvSpPr>
        <p:spPr/>
        <p:txBody>
          <a:bodyPr/>
          <a:lstStyle/>
          <a:p>
            <a:endParaRPr lang="da-DK"/>
          </a:p>
        </p:txBody>
      </p:sp>
      <p:sp>
        <p:nvSpPr>
          <p:cNvPr id="6" name="Pladsholder til tekst 5">
            <a:extLst>
              <a:ext uri="{FF2B5EF4-FFF2-40B4-BE49-F238E27FC236}">
                <a16:creationId xmlns:a16="http://schemas.microsoft.com/office/drawing/2014/main" id="{504628A9-A1A5-40CE-88A3-58BC1DDA48A2}"/>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1B3FDB01-4556-9DFA-A3F8-8EBF05953763}"/>
              </a:ext>
            </a:extLst>
          </p:cNvPr>
          <p:cNvSpPr>
            <a:spLocks noGrp="1"/>
          </p:cNvSpPr>
          <p:nvPr>
            <p:ph type="body" sz="quarter" idx="17"/>
          </p:nvPr>
        </p:nvSpPr>
        <p:spPr/>
        <p:txBody>
          <a:bodyPr/>
          <a:lstStyle/>
          <a:p>
            <a:endParaRPr lang="da-DK"/>
          </a:p>
        </p:txBody>
      </p:sp>
      <p:pic>
        <p:nvPicPr>
          <p:cNvPr id="9" name="Billede 8">
            <a:extLst>
              <a:ext uri="{FF2B5EF4-FFF2-40B4-BE49-F238E27FC236}">
                <a16:creationId xmlns:a16="http://schemas.microsoft.com/office/drawing/2014/main" id="{702F66F1-7C82-77E8-4208-79A521E7387B}"/>
              </a:ext>
            </a:extLst>
          </p:cNvPr>
          <p:cNvPicPr>
            <a:picLocks noChangeAspect="1"/>
          </p:cNvPicPr>
          <p:nvPr/>
        </p:nvPicPr>
        <p:blipFill>
          <a:blip r:embed="rId2"/>
          <a:stretch>
            <a:fillRect/>
          </a:stretch>
        </p:blipFill>
        <p:spPr>
          <a:xfrm>
            <a:off x="0" y="185086"/>
            <a:ext cx="12415079" cy="6487827"/>
          </a:xfrm>
          <a:prstGeom prst="rect">
            <a:avLst/>
          </a:prstGeom>
        </p:spPr>
      </p:pic>
      <p:grpSp>
        <p:nvGrpSpPr>
          <p:cNvPr id="15" name="Gruppe 14">
            <a:extLst>
              <a:ext uri="{FF2B5EF4-FFF2-40B4-BE49-F238E27FC236}">
                <a16:creationId xmlns:a16="http://schemas.microsoft.com/office/drawing/2014/main" id="{D0048452-CCD6-5C9F-C4D7-B44255FAB72C}"/>
              </a:ext>
            </a:extLst>
          </p:cNvPr>
          <p:cNvGrpSpPr/>
          <p:nvPr/>
        </p:nvGrpSpPr>
        <p:grpSpPr>
          <a:xfrm>
            <a:off x="1273215" y="0"/>
            <a:ext cx="9421793" cy="6858000"/>
            <a:chOff x="1273215" y="0"/>
            <a:chExt cx="9421793" cy="6858000"/>
          </a:xfrm>
        </p:grpSpPr>
        <p:pic>
          <p:nvPicPr>
            <p:cNvPr id="11" name="Billede 10">
              <a:extLst>
                <a:ext uri="{FF2B5EF4-FFF2-40B4-BE49-F238E27FC236}">
                  <a16:creationId xmlns:a16="http://schemas.microsoft.com/office/drawing/2014/main" id="{C59F03ED-EF97-D8CB-3C39-71F238135CF5}"/>
                </a:ext>
              </a:extLst>
            </p:cNvPr>
            <p:cNvPicPr>
              <a:picLocks noChangeAspect="1"/>
            </p:cNvPicPr>
            <p:nvPr/>
          </p:nvPicPr>
          <p:blipFill>
            <a:blip r:embed="rId3"/>
            <a:stretch>
              <a:fillRect/>
            </a:stretch>
          </p:blipFill>
          <p:spPr>
            <a:xfrm>
              <a:off x="1727829" y="0"/>
              <a:ext cx="8733166" cy="6858000"/>
            </a:xfrm>
            <a:prstGeom prst="rect">
              <a:avLst/>
            </a:prstGeom>
          </p:spPr>
        </p:pic>
        <p:sp>
          <p:nvSpPr>
            <p:cNvPr id="13" name="Ellipse 12">
              <a:extLst>
                <a:ext uri="{FF2B5EF4-FFF2-40B4-BE49-F238E27FC236}">
                  <a16:creationId xmlns:a16="http://schemas.microsoft.com/office/drawing/2014/main" id="{121B6BE3-F453-9917-5C51-851127CB1734}"/>
                </a:ext>
              </a:extLst>
            </p:cNvPr>
            <p:cNvSpPr/>
            <p:nvPr/>
          </p:nvSpPr>
          <p:spPr>
            <a:xfrm>
              <a:off x="1273215" y="2407534"/>
              <a:ext cx="9421793" cy="2404819"/>
            </a:xfrm>
            <a:prstGeom prst="ellipse">
              <a:avLst/>
            </a:prstGeom>
            <a:no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pic>
        <p:nvPicPr>
          <p:cNvPr id="16" name="Billede 15">
            <a:extLst>
              <a:ext uri="{FF2B5EF4-FFF2-40B4-BE49-F238E27FC236}">
                <a16:creationId xmlns:a16="http://schemas.microsoft.com/office/drawing/2014/main" id="{0E0EF8EB-41C5-16D6-5C00-EF8125FE5B27}"/>
              </a:ext>
            </a:extLst>
          </p:cNvPr>
          <p:cNvPicPr>
            <a:picLocks noChangeAspect="1"/>
          </p:cNvPicPr>
          <p:nvPr/>
        </p:nvPicPr>
        <p:blipFill>
          <a:blip r:embed="rId4"/>
          <a:stretch>
            <a:fillRect/>
          </a:stretch>
        </p:blipFill>
        <p:spPr>
          <a:xfrm>
            <a:off x="1950868" y="497963"/>
            <a:ext cx="9198754" cy="5237386"/>
          </a:xfrm>
          <a:prstGeom prst="rect">
            <a:avLst/>
          </a:prstGeom>
        </p:spPr>
      </p:pic>
      <p:pic>
        <p:nvPicPr>
          <p:cNvPr id="17" name="Billede 16">
            <a:extLst>
              <a:ext uri="{FF2B5EF4-FFF2-40B4-BE49-F238E27FC236}">
                <a16:creationId xmlns:a16="http://schemas.microsoft.com/office/drawing/2014/main" id="{F8D3222C-05A8-B783-4653-9F12585070F5}"/>
              </a:ext>
            </a:extLst>
          </p:cNvPr>
          <p:cNvPicPr>
            <a:picLocks noChangeAspect="1"/>
          </p:cNvPicPr>
          <p:nvPr/>
        </p:nvPicPr>
        <p:blipFill>
          <a:blip r:embed="rId5"/>
          <a:stretch>
            <a:fillRect/>
          </a:stretch>
        </p:blipFill>
        <p:spPr>
          <a:xfrm>
            <a:off x="1943730" y="894400"/>
            <a:ext cx="9198754" cy="5831839"/>
          </a:xfrm>
          <a:prstGeom prst="rect">
            <a:avLst/>
          </a:prstGeom>
        </p:spPr>
      </p:pic>
    </p:spTree>
    <p:extLst>
      <p:ext uri="{BB962C8B-B14F-4D97-AF65-F5344CB8AC3E}">
        <p14:creationId xmlns:p14="http://schemas.microsoft.com/office/powerpoint/2010/main" val="19286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87CFC-3CD9-B8BE-585F-AE1A59545E65}"/>
              </a:ext>
            </a:extLst>
          </p:cNvPr>
          <p:cNvSpPr>
            <a:spLocks noGrp="1"/>
          </p:cNvSpPr>
          <p:nvPr>
            <p:ph type="title"/>
          </p:nvPr>
        </p:nvSpPr>
        <p:spPr>
          <a:xfrm>
            <a:off x="390465" y="360960"/>
            <a:ext cx="11664003" cy="1194594"/>
          </a:xfrm>
        </p:spPr>
        <p:txBody>
          <a:bodyPr/>
          <a:lstStyle/>
          <a:p>
            <a:r>
              <a:rPr lang="da-DK" sz="4750" dirty="0">
                <a:latin typeface="VIA Type Office Light"/>
              </a:rPr>
              <a:t>Forskningsfase 2: Forundersøgelse (forår ‘24)</a:t>
            </a:r>
          </a:p>
        </p:txBody>
      </p:sp>
      <p:sp>
        <p:nvSpPr>
          <p:cNvPr id="7" name="Pladsholder til tekst 6">
            <a:extLst>
              <a:ext uri="{FF2B5EF4-FFF2-40B4-BE49-F238E27FC236}">
                <a16:creationId xmlns:a16="http://schemas.microsoft.com/office/drawing/2014/main" id="{2387F0EC-5671-1E71-4FC9-CF9D02A8E5D8}"/>
              </a:ext>
            </a:extLst>
          </p:cNvPr>
          <p:cNvSpPr>
            <a:spLocks noGrp="1"/>
          </p:cNvSpPr>
          <p:nvPr>
            <p:ph type="body" sz="quarter" idx="17"/>
          </p:nvPr>
        </p:nvSpPr>
        <p:spPr>
          <a:xfrm>
            <a:off x="680397" y="1291551"/>
            <a:ext cx="10509488" cy="2880288"/>
          </a:xfrm>
        </p:spPr>
        <p:txBody>
          <a:bodyPr vert="horz" lIns="0" tIns="0" rIns="0" bIns="0" rtlCol="0" anchor="t">
            <a:normAutofit/>
          </a:bodyPr>
          <a:lstStyle/>
          <a:p>
            <a:pPr marL="449580" indent="-449580"/>
            <a:r>
              <a:rPr lang="da-DK" sz="2450" dirty="0"/>
              <a:t>Formål: ”Stikke en finger i jorden” - hvor langt er danske projektledere ift. at tænke bæredygtighed ind i deres projekter?</a:t>
            </a:r>
            <a:endParaRPr lang="da-DK" dirty="0"/>
          </a:p>
          <a:p>
            <a:pPr marL="449580" indent="-449580"/>
            <a:r>
              <a:rPr lang="da-DK" sz="2450" dirty="0"/>
              <a:t>Spørgeskema med ét spørgsmål:</a:t>
            </a:r>
          </a:p>
          <a:p>
            <a:pPr marL="981075" indent="0">
              <a:buNone/>
            </a:pPr>
            <a:r>
              <a:rPr lang="da-DK" sz="2350" i="1" kern="100" dirty="0">
                <a:solidFill>
                  <a:srgbClr val="C00000"/>
                </a:solidFill>
                <a:ea typeface="Aptos" panose="020B0004020202020204" pitchFamily="34" charset="0"/>
                <a:cs typeface="Arial"/>
              </a:rPr>
              <a:t>”Jeg ved, hvordan min organisations bæredygtighedsstrategi / klimaplan påvirker mine projekter”</a:t>
            </a:r>
            <a:endParaRPr lang="da-DK" sz="2350" dirty="0">
              <a:solidFill>
                <a:srgbClr val="C00000"/>
              </a:solidFill>
              <a:cs typeface="Arial"/>
            </a:endParaRPr>
          </a:p>
          <a:p>
            <a:pPr marL="449580" indent="-449580"/>
            <a:r>
              <a:rPr lang="da-DK" sz="2450" dirty="0"/>
              <a:t>Sendt til ca. 400 personer på </a:t>
            </a:r>
            <a:r>
              <a:rPr lang="da-DK" sz="2450" dirty="0" err="1"/>
              <a:t>VIAs</a:t>
            </a:r>
            <a:r>
              <a:rPr lang="da-DK" sz="2450" dirty="0"/>
              <a:t> DPL/EBA deltagerlister: </a:t>
            </a:r>
          </a:p>
          <a:p>
            <a:pPr marL="449580" indent="-449580"/>
            <a:endParaRPr lang="da-DK" dirty="0"/>
          </a:p>
          <a:p>
            <a:pPr marL="449580" indent="-449580"/>
            <a:endParaRPr lang="da-DK" dirty="0"/>
          </a:p>
        </p:txBody>
      </p:sp>
      <p:pic>
        <p:nvPicPr>
          <p:cNvPr id="12" name="Billede 11" descr="Et billede, der indeholder tekst, skærmbillede, diagram, Font/skrifttype&#10;&#10;Automatisk genereret beskrivelse">
            <a:extLst>
              <a:ext uri="{FF2B5EF4-FFF2-40B4-BE49-F238E27FC236}">
                <a16:creationId xmlns:a16="http://schemas.microsoft.com/office/drawing/2014/main" id="{6F693EAF-E70C-EE89-22FF-6B3577823E4B}"/>
              </a:ext>
            </a:extLst>
          </p:cNvPr>
          <p:cNvPicPr>
            <a:picLocks noChangeAspect="1"/>
          </p:cNvPicPr>
          <p:nvPr/>
        </p:nvPicPr>
        <p:blipFill rotWithShape="1">
          <a:blip r:embed="rId3"/>
          <a:srcRect t="29051" b="1"/>
          <a:stretch/>
        </p:blipFill>
        <p:spPr bwMode="auto">
          <a:xfrm>
            <a:off x="8362581" y="3989991"/>
            <a:ext cx="4360620" cy="2661919"/>
          </a:xfrm>
          <a:prstGeom prst="rect">
            <a:avLst/>
          </a:prstGeom>
          <a:ln>
            <a:noFill/>
          </a:ln>
          <a:extLst>
            <a:ext uri="{53640926-AAD7-44D8-BBD7-CCE9431645EC}">
              <a14:shadowObscured xmlns:a14="http://schemas.microsoft.com/office/drawing/2010/main"/>
            </a:ext>
          </a:extLst>
        </p:spPr>
      </p:pic>
      <p:sp>
        <p:nvSpPr>
          <p:cNvPr id="15" name="Rektangel 14">
            <a:extLst>
              <a:ext uri="{FF2B5EF4-FFF2-40B4-BE49-F238E27FC236}">
                <a16:creationId xmlns:a16="http://schemas.microsoft.com/office/drawing/2014/main" id="{76DA0108-6C54-B11A-90E1-D09A9AB83330}"/>
              </a:ext>
            </a:extLst>
          </p:cNvPr>
          <p:cNvSpPr/>
          <p:nvPr/>
        </p:nvSpPr>
        <p:spPr>
          <a:xfrm>
            <a:off x="1199143" y="4353687"/>
            <a:ext cx="7630860" cy="1697652"/>
          </a:xfrm>
          <a:prstGeom prst="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pPr>
            <a:endParaRPr lang="da-DK" sz="2399">
              <a:solidFill>
                <a:srgbClr val="414141"/>
              </a:solidFill>
              <a:latin typeface="VIA Type Office"/>
            </a:endParaRPr>
          </a:p>
        </p:txBody>
      </p:sp>
      <p:sp>
        <p:nvSpPr>
          <p:cNvPr id="14" name="Tekstfelt 13">
            <a:extLst>
              <a:ext uri="{FF2B5EF4-FFF2-40B4-BE49-F238E27FC236}">
                <a16:creationId xmlns:a16="http://schemas.microsoft.com/office/drawing/2014/main" id="{C282AAC2-1482-8AE1-6C8F-459C109296F0}"/>
              </a:ext>
            </a:extLst>
          </p:cNvPr>
          <p:cNvSpPr txBox="1"/>
          <p:nvPr/>
        </p:nvSpPr>
        <p:spPr>
          <a:xfrm>
            <a:off x="1919036" y="4394951"/>
            <a:ext cx="5507677" cy="1323094"/>
          </a:xfrm>
          <a:prstGeom prst="rect">
            <a:avLst/>
          </a:prstGeom>
          <a:noFill/>
        </p:spPr>
        <p:txBody>
          <a:bodyPr wrap="square">
            <a:spAutoFit/>
          </a:bodyPr>
          <a:lstStyle/>
          <a:p>
            <a:pPr defTabSz="914126" fontAlgn="base">
              <a:spcBef>
                <a:spcPct val="0"/>
              </a:spcBef>
              <a:spcAft>
                <a:spcPct val="0"/>
              </a:spcAft>
            </a:pPr>
            <a:r>
              <a:rPr lang="da-DK" sz="1999" b="1" dirty="0">
                <a:solidFill>
                  <a:srgbClr val="414141"/>
                </a:solidFill>
                <a:latin typeface="Aptos" panose="020B0004020202020204" pitchFamily="34" charset="0"/>
                <a:ea typeface="Aptos" panose="020B0004020202020204" pitchFamily="34" charset="0"/>
                <a:cs typeface="Arial" panose="020B0604020202020204" pitchFamily="34" charset="0"/>
              </a:rPr>
              <a:t>I alt 92 respondenter </a:t>
            </a:r>
          </a:p>
          <a:p>
            <a:pPr marL="342797" indent="-342797" defTabSz="914126" fontAlgn="base">
              <a:spcBef>
                <a:spcPct val="0"/>
              </a:spcBef>
              <a:spcAft>
                <a:spcPct val="0"/>
              </a:spcAft>
              <a:buFont typeface="Arial" panose="020B0604020202020204" pitchFamily="34" charset="0"/>
              <a:buChar char="•"/>
            </a:pPr>
            <a:r>
              <a:rPr lang="da-DK" sz="1999" dirty="0">
                <a:solidFill>
                  <a:srgbClr val="414141"/>
                </a:solidFill>
                <a:latin typeface="Aptos" panose="020B0004020202020204" pitchFamily="34" charset="0"/>
                <a:ea typeface="Aptos" panose="020B0004020202020204" pitchFamily="34" charset="0"/>
                <a:cs typeface="Arial" panose="020B0604020202020204" pitchFamily="34" charset="0"/>
              </a:rPr>
              <a:t>15 (16%) var ”enig” i udsagnet</a:t>
            </a:r>
          </a:p>
          <a:p>
            <a:pPr marL="342797" indent="-342797" defTabSz="914126" fontAlgn="base">
              <a:spcBef>
                <a:spcPct val="0"/>
              </a:spcBef>
              <a:spcAft>
                <a:spcPct val="0"/>
              </a:spcAft>
              <a:buFont typeface="Arial" panose="020B0604020202020204" pitchFamily="34" charset="0"/>
              <a:buChar char="•"/>
            </a:pPr>
            <a:r>
              <a:rPr lang="da-DK" sz="1999" dirty="0">
                <a:solidFill>
                  <a:srgbClr val="414141"/>
                </a:solidFill>
                <a:latin typeface="Aptos" panose="020B0004020202020204" pitchFamily="34" charset="0"/>
                <a:ea typeface="Aptos" panose="020B0004020202020204" pitchFamily="34" charset="0"/>
                <a:cs typeface="Arial" panose="020B0604020202020204" pitchFamily="34" charset="0"/>
              </a:rPr>
              <a:t>71 (77%) svarede ”uenig”</a:t>
            </a:r>
          </a:p>
          <a:p>
            <a:pPr marL="342797" indent="-342797" defTabSz="914126" fontAlgn="base">
              <a:spcBef>
                <a:spcPct val="0"/>
              </a:spcBef>
              <a:spcAft>
                <a:spcPct val="0"/>
              </a:spcAft>
              <a:buFont typeface="Arial" panose="020B0604020202020204" pitchFamily="34" charset="0"/>
              <a:buChar char="•"/>
            </a:pPr>
            <a:r>
              <a:rPr lang="da-DK" sz="1999" dirty="0">
                <a:solidFill>
                  <a:srgbClr val="414141"/>
                </a:solidFill>
                <a:latin typeface="Aptos" panose="020B0004020202020204" pitchFamily="34" charset="0"/>
                <a:ea typeface="Aptos" panose="020B0004020202020204" pitchFamily="34" charset="0"/>
                <a:cs typeface="Arial" panose="020B0604020202020204" pitchFamily="34" charset="0"/>
              </a:rPr>
              <a:t>6 (7%) svarede ”hverken enig eller uenig”</a:t>
            </a:r>
            <a:endParaRPr lang="da-DK" sz="1999" dirty="0">
              <a:solidFill>
                <a:srgbClr val="414141"/>
              </a:solidFill>
            </a:endParaRPr>
          </a:p>
        </p:txBody>
      </p:sp>
    </p:spTree>
    <p:extLst>
      <p:ext uri="{BB962C8B-B14F-4D97-AF65-F5344CB8AC3E}">
        <p14:creationId xmlns:p14="http://schemas.microsoft.com/office/powerpoint/2010/main" val="100437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EB4B3F-54D4-FE89-4DCB-CA89F170CD52}"/>
              </a:ext>
            </a:extLst>
          </p:cNvPr>
          <p:cNvSpPr>
            <a:spLocks noGrp="1"/>
          </p:cNvSpPr>
          <p:nvPr>
            <p:ph type="title"/>
          </p:nvPr>
        </p:nvSpPr>
        <p:spPr>
          <a:xfrm>
            <a:off x="529892" y="308061"/>
            <a:ext cx="11300370" cy="1194594"/>
          </a:xfrm>
        </p:spPr>
        <p:txBody>
          <a:bodyPr/>
          <a:lstStyle/>
          <a:p>
            <a:r>
              <a:rPr lang="da-DK" sz="4800" dirty="0">
                <a:solidFill>
                  <a:schemeClr val="bg1"/>
                </a:solidFill>
              </a:rPr>
              <a:t>Forskningsfase 3: Design og gennemførelse </a:t>
            </a:r>
            <a:br>
              <a:rPr lang="da-DK" sz="4800" dirty="0">
                <a:solidFill>
                  <a:schemeClr val="bg1"/>
                </a:solidFill>
              </a:rPr>
            </a:br>
            <a:r>
              <a:rPr lang="da-DK" sz="4800" dirty="0">
                <a:solidFill>
                  <a:schemeClr val="bg1"/>
                </a:solidFill>
              </a:rPr>
              <a:t>(forår-sommer ‘24) </a:t>
            </a:r>
          </a:p>
        </p:txBody>
      </p:sp>
      <p:sp>
        <p:nvSpPr>
          <p:cNvPr id="3" name="Rektangel: afrundede hjørner 2">
            <a:extLst>
              <a:ext uri="{FF2B5EF4-FFF2-40B4-BE49-F238E27FC236}">
                <a16:creationId xmlns:a16="http://schemas.microsoft.com/office/drawing/2014/main" id="{07620B5D-EE19-D9B9-02A5-B73D263545E1}"/>
              </a:ext>
            </a:extLst>
          </p:cNvPr>
          <p:cNvSpPr/>
          <p:nvPr/>
        </p:nvSpPr>
        <p:spPr>
          <a:xfrm>
            <a:off x="434898" y="1616927"/>
            <a:ext cx="11300370" cy="4933012"/>
          </a:xfrm>
          <a:prstGeom prst="roundRect">
            <a:avLst/>
          </a:prstGeom>
          <a:blipFill dpi="0" rotWithShape="1">
            <a:blip r:embed="rId3"/>
            <a:srcRect/>
            <a:tile tx="0" ty="0" sx="100000" sy="100000" flip="none" algn="tl"/>
          </a:blipFill>
          <a:ln w="76200">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tekst 6">
            <a:extLst>
              <a:ext uri="{FF2B5EF4-FFF2-40B4-BE49-F238E27FC236}">
                <a16:creationId xmlns:a16="http://schemas.microsoft.com/office/drawing/2014/main" id="{BE9EE5CE-1434-B252-1353-2FEAE9874680}"/>
              </a:ext>
            </a:extLst>
          </p:cNvPr>
          <p:cNvSpPr>
            <a:spLocks noGrp="1"/>
          </p:cNvSpPr>
          <p:nvPr>
            <p:ph type="body" sz="quarter" idx="17"/>
          </p:nvPr>
        </p:nvSpPr>
        <p:spPr>
          <a:xfrm>
            <a:off x="697160" y="1881797"/>
            <a:ext cx="10652400" cy="4452096"/>
          </a:xfrm>
        </p:spPr>
        <p:txBody>
          <a:bodyPr vert="horz" lIns="0" tIns="0" rIns="0" bIns="0" rtlCol="0" anchor="t">
            <a:normAutofit fontScale="92500"/>
          </a:bodyPr>
          <a:lstStyle/>
          <a:p>
            <a:pPr marL="467995" lvl="1" indent="0">
              <a:lnSpc>
                <a:spcPct val="115000"/>
              </a:lnSpc>
              <a:spcAft>
                <a:spcPts val="600"/>
              </a:spcAft>
              <a:buNone/>
            </a:pPr>
            <a:r>
              <a:rPr lang="da-DK" sz="2600" dirty="0"/>
              <a:t>Undersøgelsesspørgsmål:</a:t>
            </a:r>
          </a:p>
          <a:p>
            <a:pPr marL="810260" lvl="1" indent="-342265">
              <a:lnSpc>
                <a:spcPct val="115000"/>
              </a:lnSpc>
              <a:spcAft>
                <a:spcPts val="600"/>
              </a:spcAft>
              <a:buFont typeface="+mj-lt"/>
              <a:buAutoNum type="arabicParenR"/>
            </a:pPr>
            <a:r>
              <a:rPr lang="da-DK" sz="2600" dirty="0"/>
              <a:t>Hvordan forstår og arbejder danske projektledere med bæredygtighed?</a:t>
            </a:r>
          </a:p>
          <a:p>
            <a:pPr marL="810260" lvl="1" indent="-342265">
              <a:lnSpc>
                <a:spcPct val="115000"/>
              </a:lnSpc>
              <a:spcAft>
                <a:spcPts val="600"/>
              </a:spcAft>
              <a:buFont typeface="+mj-lt"/>
              <a:buAutoNum type="arabicParenR"/>
            </a:pPr>
            <a:r>
              <a:rPr lang="da-DK" sz="2600" dirty="0"/>
              <a:t>Hvilke anbefalinger kan vi give til danske projektledere og organisationer, som skal arbejde med bæredygtighed i projektregi?</a:t>
            </a:r>
          </a:p>
          <a:p>
            <a:pPr marL="810260" lvl="1" indent="-342265">
              <a:lnSpc>
                <a:spcPct val="115000"/>
              </a:lnSpc>
              <a:spcAft>
                <a:spcPts val="600"/>
              </a:spcAft>
              <a:buFont typeface="+mj-lt"/>
              <a:buAutoNum type="arabicParenR"/>
            </a:pPr>
            <a:endParaRPr lang="da-DK" sz="2600" dirty="0"/>
          </a:p>
          <a:p>
            <a:pPr marL="810260" lvl="1" indent="-342265">
              <a:lnSpc>
                <a:spcPct val="115000"/>
              </a:lnSpc>
              <a:spcAft>
                <a:spcPts val="600"/>
              </a:spcAft>
              <a:buFont typeface="+mj-lt"/>
              <a:buAutoNum type="arabicParenR"/>
            </a:pPr>
            <a:endParaRPr lang="da-DK" sz="2600" dirty="0"/>
          </a:p>
          <a:p>
            <a:pPr marL="810260" lvl="1" indent="-342265">
              <a:lnSpc>
                <a:spcPct val="115000"/>
              </a:lnSpc>
              <a:spcAft>
                <a:spcPts val="600"/>
              </a:spcAft>
              <a:buFont typeface="+mj-lt"/>
              <a:buAutoNum type="arabicParenR"/>
            </a:pPr>
            <a:endParaRPr lang="da-DK" sz="2600" dirty="0"/>
          </a:p>
          <a:p>
            <a:pPr marL="467360" lvl="1" indent="0">
              <a:lnSpc>
                <a:spcPct val="115000"/>
              </a:lnSpc>
              <a:spcAft>
                <a:spcPts val="600"/>
              </a:spcAft>
              <a:buNone/>
            </a:pPr>
            <a:r>
              <a:rPr lang="da-DK" sz="2600" dirty="0"/>
              <a:t>Deltagerprofiler, rekruttering, interviews (16 i alt), dataanalyse, cases, rapport</a:t>
            </a:r>
          </a:p>
          <a:p>
            <a:pPr marL="467360" lvl="1" indent="0">
              <a:lnSpc>
                <a:spcPct val="115000"/>
              </a:lnSpc>
              <a:spcAft>
                <a:spcPts val="600"/>
              </a:spcAft>
              <a:buNone/>
            </a:pPr>
            <a:endParaRPr lang="da-DK" sz="2399" dirty="0"/>
          </a:p>
          <a:p>
            <a:pPr marL="449580" indent="-449580"/>
            <a:endParaRPr lang="da-DK" dirty="0"/>
          </a:p>
        </p:txBody>
      </p:sp>
      <p:sp>
        <p:nvSpPr>
          <p:cNvPr id="8" name="Pil: nedad 7">
            <a:extLst>
              <a:ext uri="{FF2B5EF4-FFF2-40B4-BE49-F238E27FC236}">
                <a16:creationId xmlns:a16="http://schemas.microsoft.com/office/drawing/2014/main" id="{E3434FC0-45EB-9754-EF70-AF61D00D2907}"/>
              </a:ext>
            </a:extLst>
          </p:cNvPr>
          <p:cNvSpPr/>
          <p:nvPr/>
        </p:nvSpPr>
        <p:spPr>
          <a:xfrm>
            <a:off x="5054698" y="4041998"/>
            <a:ext cx="1039714" cy="1444402"/>
          </a:xfrm>
          <a:prstGeom prst="downArrow">
            <a:avLst/>
          </a:prstGeom>
          <a:solidFill>
            <a:srgbClr val="2B201A"/>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base">
              <a:spcBef>
                <a:spcPct val="0"/>
              </a:spcBef>
              <a:spcAft>
                <a:spcPct val="0"/>
              </a:spcAft>
            </a:pPr>
            <a:endParaRPr lang="da-DK" sz="2399">
              <a:solidFill>
                <a:srgbClr val="414141"/>
              </a:solidFill>
              <a:latin typeface="VIA Type Office"/>
            </a:endParaRPr>
          </a:p>
        </p:txBody>
      </p:sp>
    </p:spTree>
    <p:extLst>
      <p:ext uri="{BB962C8B-B14F-4D97-AF65-F5344CB8AC3E}">
        <p14:creationId xmlns:p14="http://schemas.microsoft.com/office/powerpoint/2010/main" val="125003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8A42FE-5DEC-D474-78D6-B37836DCE033}"/>
              </a:ext>
            </a:extLst>
          </p:cNvPr>
          <p:cNvSpPr>
            <a:spLocks noGrp="1"/>
          </p:cNvSpPr>
          <p:nvPr>
            <p:ph type="ctrTitle"/>
          </p:nvPr>
        </p:nvSpPr>
        <p:spPr/>
        <p:txBody>
          <a:bodyPr/>
          <a:lstStyle/>
          <a:p>
            <a:r>
              <a:rPr lang="da-DK" dirty="0"/>
              <a:t>Program</a:t>
            </a:r>
          </a:p>
        </p:txBody>
      </p:sp>
      <p:sp>
        <p:nvSpPr>
          <p:cNvPr id="5" name="Pladsholder til dato 4">
            <a:extLst>
              <a:ext uri="{FF2B5EF4-FFF2-40B4-BE49-F238E27FC236}">
                <a16:creationId xmlns:a16="http://schemas.microsoft.com/office/drawing/2014/main" id="{E864372C-24F8-2369-C7EE-C5CE8DC13C99}"/>
              </a:ext>
            </a:extLst>
          </p:cNvPr>
          <p:cNvSpPr>
            <a:spLocks noGrp="1"/>
          </p:cNvSpPr>
          <p:nvPr>
            <p:ph type="dt" sz="half" idx="10"/>
          </p:nvPr>
        </p:nvSpPr>
        <p:spPr/>
        <p:txBody>
          <a:bodyPr/>
          <a:lstStyle/>
          <a:p>
            <a:fld id="{10371C23-9B05-463C-9A61-59958D872250}" type="datetime2">
              <a:rPr lang="da-DK" smtClean="0"/>
              <a:t>6. oktober 2024</a:t>
            </a:fld>
            <a:endParaRPr lang="da-DK"/>
          </a:p>
        </p:txBody>
      </p:sp>
      <p:sp>
        <p:nvSpPr>
          <p:cNvPr id="6" name="Pladsholder til sidefod 5">
            <a:extLst>
              <a:ext uri="{FF2B5EF4-FFF2-40B4-BE49-F238E27FC236}">
                <a16:creationId xmlns:a16="http://schemas.microsoft.com/office/drawing/2014/main" id="{C4542C85-482F-6A6A-0BB7-A0D1A224BD2B}"/>
              </a:ext>
            </a:extLst>
          </p:cNvPr>
          <p:cNvSpPr>
            <a:spLocks noGrp="1"/>
          </p:cNvSpPr>
          <p:nvPr>
            <p:ph type="ftr" sz="quarter" idx="11"/>
          </p:nvPr>
        </p:nvSpPr>
        <p:spPr/>
        <p:txBody>
          <a:bodyPr/>
          <a:lstStyle/>
          <a:p>
            <a:r>
              <a:rPr lang="da-DK"/>
              <a:t>Workshop SDU Oktober 2024</a:t>
            </a:r>
          </a:p>
        </p:txBody>
      </p:sp>
      <p:sp>
        <p:nvSpPr>
          <p:cNvPr id="8" name="Pladsholder til tekst 7">
            <a:extLst>
              <a:ext uri="{FF2B5EF4-FFF2-40B4-BE49-F238E27FC236}">
                <a16:creationId xmlns:a16="http://schemas.microsoft.com/office/drawing/2014/main" id="{15278898-8EBD-9164-270F-07A616F29429}"/>
              </a:ext>
            </a:extLst>
          </p:cNvPr>
          <p:cNvSpPr>
            <a:spLocks noGrp="1"/>
          </p:cNvSpPr>
          <p:nvPr>
            <p:ph type="body" sz="quarter" idx="16"/>
          </p:nvPr>
        </p:nvSpPr>
        <p:spPr/>
        <p:txBody>
          <a:bodyPr/>
          <a:lstStyle/>
          <a:p>
            <a:endParaRPr lang="da-DK"/>
          </a:p>
        </p:txBody>
      </p:sp>
      <p:graphicFrame>
        <p:nvGraphicFramePr>
          <p:cNvPr id="9" name="Tabel 8">
            <a:extLst>
              <a:ext uri="{FF2B5EF4-FFF2-40B4-BE49-F238E27FC236}">
                <a16:creationId xmlns:a16="http://schemas.microsoft.com/office/drawing/2014/main" id="{DB9E1243-9172-E68E-1237-40E30B42FAF5}"/>
              </a:ext>
            </a:extLst>
          </p:cNvPr>
          <p:cNvGraphicFramePr>
            <a:graphicFrameLocks noGrp="1"/>
          </p:cNvGraphicFramePr>
          <p:nvPr>
            <p:extLst>
              <p:ext uri="{D42A27DB-BD31-4B8C-83A1-F6EECF244321}">
                <p14:modId xmlns:p14="http://schemas.microsoft.com/office/powerpoint/2010/main" val="3105627864"/>
              </p:ext>
            </p:extLst>
          </p:nvPr>
        </p:nvGraphicFramePr>
        <p:xfrm>
          <a:off x="4582244" y="569730"/>
          <a:ext cx="7056783" cy="5147223"/>
        </p:xfrm>
        <a:graphic>
          <a:graphicData uri="http://schemas.openxmlformats.org/drawingml/2006/table">
            <a:tbl>
              <a:tblPr>
                <a:tableStyleId>{073A0DAA-6AF3-43AB-8588-CEC1D06C72B9}</a:tableStyleId>
              </a:tblPr>
              <a:tblGrid>
                <a:gridCol w="1453192">
                  <a:extLst>
                    <a:ext uri="{9D8B030D-6E8A-4147-A177-3AD203B41FA5}">
                      <a16:colId xmlns:a16="http://schemas.microsoft.com/office/drawing/2014/main" val="1477566015"/>
                    </a:ext>
                  </a:extLst>
                </a:gridCol>
                <a:gridCol w="5603591">
                  <a:extLst>
                    <a:ext uri="{9D8B030D-6E8A-4147-A177-3AD203B41FA5}">
                      <a16:colId xmlns:a16="http://schemas.microsoft.com/office/drawing/2014/main" val="766959193"/>
                    </a:ext>
                  </a:extLst>
                </a:gridCol>
              </a:tblGrid>
              <a:tr h="408273">
                <a:tc>
                  <a:txBody>
                    <a:bodyPr/>
                    <a:lstStyle/>
                    <a:p>
                      <a:pPr algn="l" rtl="0" fontAlgn="base"/>
                      <a:r>
                        <a:rPr lang="da-DK" sz="1600" b="1">
                          <a:effectLst/>
                        </a:rPr>
                        <a:t>9:00-9:10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algn="l" rtl="0" fontAlgn="base"/>
                      <a:r>
                        <a:rPr lang="da-DK" sz="1600" b="1">
                          <a:effectLst/>
                        </a:rPr>
                        <a:t>Velkomst: Birgitte Hjelm Paulsen og Marianne Due </a:t>
                      </a:r>
                      <a:endParaRPr lang="da-DK" sz="3200" b="1" i="0">
                        <a:effectLst/>
                      </a:endParaRPr>
                    </a:p>
                  </a:txBody>
                  <a:tcPr marL="60529" marR="60529" marT="30265" marB="30265"/>
                </a:tc>
                <a:extLst>
                  <a:ext uri="{0D108BD9-81ED-4DB2-BD59-A6C34878D82A}">
                    <a16:rowId xmlns:a16="http://schemas.microsoft.com/office/drawing/2014/main" val="3483622438"/>
                  </a:ext>
                </a:extLst>
              </a:tr>
              <a:tr h="735353">
                <a:tc>
                  <a:txBody>
                    <a:bodyPr/>
                    <a:lstStyle/>
                    <a:p>
                      <a:pPr algn="l" rtl="0" fontAlgn="base"/>
                      <a:r>
                        <a:rPr lang="da-DK" sz="1600" b="1">
                          <a:effectLst/>
                        </a:rPr>
                        <a:t>9:10-9:55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algn="l" rtl="0" fontAlgn="base"/>
                      <a:r>
                        <a:rPr lang="da-DK" sz="1600" b="1">
                          <a:effectLst/>
                        </a:rPr>
                        <a:t>Introduktion </a:t>
                      </a:r>
                    </a:p>
                    <a:p>
                      <a:pPr algn="l" rtl="0" fontAlgn="base"/>
                      <a:r>
                        <a:rPr lang="da-DK" sz="1600" b="1">
                          <a:effectLst/>
                        </a:rPr>
                        <a:t>-</a:t>
                      </a:r>
                      <a:r>
                        <a:rPr lang="da-DK" sz="1600" b="1" err="1">
                          <a:effectLst/>
                        </a:rPr>
                        <a:t>VIAs</a:t>
                      </a:r>
                      <a:r>
                        <a:rPr lang="da-DK" sz="1600" b="1">
                          <a:effectLst/>
                        </a:rPr>
                        <a:t> Videncenter for projektledelse </a:t>
                      </a:r>
                    </a:p>
                    <a:p>
                      <a:pPr algn="l" rtl="0" fontAlgn="base"/>
                      <a:r>
                        <a:rPr lang="da-DK" sz="1600" b="1">
                          <a:effectLst/>
                        </a:rPr>
                        <a:t>-Ansvarlig projektledelse med fokus på den praktiske integration af bæredygtighedsprincipper</a:t>
                      </a:r>
                      <a:endParaRPr lang="da-DK" sz="3200" b="1" i="0">
                        <a:effectLst/>
                      </a:endParaRPr>
                    </a:p>
                  </a:txBody>
                  <a:tcPr marL="60529" marR="60529" marT="30265" marB="30265"/>
                </a:tc>
                <a:extLst>
                  <a:ext uri="{0D108BD9-81ED-4DB2-BD59-A6C34878D82A}">
                    <a16:rowId xmlns:a16="http://schemas.microsoft.com/office/drawing/2014/main" val="2833039106"/>
                  </a:ext>
                </a:extLst>
              </a:tr>
              <a:tr h="566641">
                <a:tc>
                  <a:txBody>
                    <a:bodyPr/>
                    <a:lstStyle/>
                    <a:p>
                      <a:pPr algn="l" rtl="0" fontAlgn="base"/>
                      <a:r>
                        <a:rPr lang="da-DK" sz="1600" b="1">
                          <a:effectLst/>
                        </a:rPr>
                        <a:t>9:55-10:20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algn="l" rtl="0" fontAlgn="base">
                        <a:buFont typeface="+mj-lt"/>
                        <a:buNone/>
                      </a:pPr>
                      <a:r>
                        <a:rPr lang="da-DK" sz="1600" b="1">
                          <a:effectLst/>
                        </a:rPr>
                        <a:t>Gruppeopgave med udgangspunkt i danske cases og </a:t>
                      </a:r>
                      <a:r>
                        <a:rPr lang="da-DK" sz="1600" b="1" err="1">
                          <a:effectLst/>
                        </a:rPr>
                        <a:t>VIAs</a:t>
                      </a:r>
                      <a:r>
                        <a:rPr lang="da-DK" sz="1600" b="1">
                          <a:effectLst/>
                        </a:rPr>
                        <a:t> model for projektsucces</a:t>
                      </a:r>
                    </a:p>
                  </a:txBody>
                  <a:tcPr marL="60529" marR="60529" marT="30265" marB="30265"/>
                </a:tc>
                <a:extLst>
                  <a:ext uri="{0D108BD9-81ED-4DB2-BD59-A6C34878D82A}">
                    <a16:rowId xmlns:a16="http://schemas.microsoft.com/office/drawing/2014/main" val="4078299411"/>
                  </a:ext>
                </a:extLst>
              </a:tr>
              <a:tr h="408273">
                <a:tc>
                  <a:txBody>
                    <a:bodyPr/>
                    <a:lstStyle/>
                    <a:p>
                      <a:pPr algn="l" rtl="0" fontAlgn="base"/>
                      <a:r>
                        <a:rPr lang="da-DK" sz="1600" b="1">
                          <a:effectLst/>
                        </a:rPr>
                        <a:t>10:20-10:45 </a:t>
                      </a:r>
                      <a:endParaRPr lang="da-DK" sz="3200" b="1">
                        <a:effectLst/>
                      </a:endParaRPr>
                    </a:p>
                    <a:p>
                      <a:pPr algn="l" rtl="0" fontAlgn="base"/>
                      <a:r>
                        <a:rPr lang="da-DK" sz="1600" b="1">
                          <a:effectLst/>
                        </a:rPr>
                        <a:t> </a:t>
                      </a:r>
                      <a:endParaRPr lang="da-DK" sz="3200" b="1" i="0">
                        <a:effectLst/>
                      </a:endParaRPr>
                    </a:p>
                  </a:txBody>
                  <a:tcPr marL="60529" marR="60529" marT="30265" marB="30265">
                    <a:solidFill>
                      <a:schemeClr val="accent6">
                        <a:lumMod val="20000"/>
                        <a:lumOff val="80000"/>
                      </a:schemeClr>
                    </a:solidFill>
                  </a:tcPr>
                </a:tc>
                <a:tc>
                  <a:txBody>
                    <a:bodyPr/>
                    <a:lstStyle/>
                    <a:p>
                      <a:pPr algn="l" rtl="0" fontAlgn="base"/>
                      <a:r>
                        <a:rPr lang="da-DK" sz="1600" b="1">
                          <a:effectLst/>
                        </a:rPr>
                        <a:t>Pause og </a:t>
                      </a:r>
                      <a:r>
                        <a:rPr lang="da-DK" sz="1600" b="1" err="1">
                          <a:effectLst/>
                        </a:rPr>
                        <a:t>networking</a:t>
                      </a:r>
                      <a:r>
                        <a:rPr lang="da-DK" sz="1600" b="1">
                          <a:effectLst/>
                        </a:rPr>
                        <a:t> </a:t>
                      </a:r>
                      <a:endParaRPr lang="da-DK" sz="3200" b="1" i="0">
                        <a:effectLst/>
                      </a:endParaRPr>
                    </a:p>
                  </a:txBody>
                  <a:tcPr marL="60529" marR="60529" marT="30265" marB="30265">
                    <a:solidFill>
                      <a:schemeClr val="accent6">
                        <a:lumMod val="20000"/>
                        <a:lumOff val="80000"/>
                      </a:schemeClr>
                    </a:solidFill>
                  </a:tcPr>
                </a:tc>
                <a:extLst>
                  <a:ext uri="{0D108BD9-81ED-4DB2-BD59-A6C34878D82A}">
                    <a16:rowId xmlns:a16="http://schemas.microsoft.com/office/drawing/2014/main" val="3406087079"/>
                  </a:ext>
                </a:extLst>
              </a:tr>
              <a:tr h="571813">
                <a:tc>
                  <a:txBody>
                    <a:bodyPr/>
                    <a:lstStyle/>
                    <a:p>
                      <a:pPr algn="l" rtl="0" fontAlgn="base"/>
                      <a:r>
                        <a:rPr lang="da-DK" sz="1600" b="1">
                          <a:effectLst/>
                        </a:rPr>
                        <a:t>10:45-11:20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marL="0" indent="0" algn="l" rtl="0" fontAlgn="base">
                        <a:buFont typeface="Arial" panose="020B0604020202020204" pitchFamily="34" charset="0"/>
                        <a:buNone/>
                      </a:pPr>
                      <a:r>
                        <a:rPr lang="da-DK" sz="1600" b="1">
                          <a:effectLst/>
                        </a:rPr>
                        <a:t>Opfølgning på gruppeopgave </a:t>
                      </a:r>
                    </a:p>
                    <a:p>
                      <a:pPr marL="0" indent="0" algn="l" rtl="0" fontAlgn="base">
                        <a:buFont typeface="Arial" panose="020B0604020202020204" pitchFamily="34" charset="0"/>
                        <a:buNone/>
                      </a:pPr>
                      <a:r>
                        <a:rPr lang="da-DK" sz="1600" b="1">
                          <a:effectLst/>
                        </a:rPr>
                        <a:t>Oplæg om </a:t>
                      </a:r>
                      <a:r>
                        <a:rPr lang="da-DK" sz="1600" b="1" err="1">
                          <a:effectLst/>
                        </a:rPr>
                        <a:t>governanceudfordringer</a:t>
                      </a:r>
                      <a:r>
                        <a:rPr lang="da-DK" sz="1600" b="1">
                          <a:effectLst/>
                        </a:rPr>
                        <a:t> ift. implementering af ansvarlig projektledelse  </a:t>
                      </a:r>
                      <a:endParaRPr lang="da-DK" sz="3200" b="1" i="0">
                        <a:effectLst/>
                      </a:endParaRPr>
                    </a:p>
                  </a:txBody>
                  <a:tcPr marL="60529" marR="60529" marT="30265" marB="30265"/>
                </a:tc>
                <a:extLst>
                  <a:ext uri="{0D108BD9-81ED-4DB2-BD59-A6C34878D82A}">
                    <a16:rowId xmlns:a16="http://schemas.microsoft.com/office/drawing/2014/main" val="2600560181"/>
                  </a:ext>
                </a:extLst>
              </a:tr>
              <a:tr h="1108012">
                <a:tc>
                  <a:txBody>
                    <a:bodyPr/>
                    <a:lstStyle/>
                    <a:p>
                      <a:pPr algn="l" rtl="0" fontAlgn="base"/>
                      <a:r>
                        <a:rPr lang="da-DK" sz="1600" b="1">
                          <a:effectLst/>
                        </a:rPr>
                        <a:t>11:20-11:45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marL="0" indent="0" algn="l" rtl="0" fontAlgn="base">
                        <a:buFont typeface="Arial" panose="020B0604020202020204" pitchFamily="34" charset="0"/>
                        <a:buNone/>
                      </a:pPr>
                      <a:r>
                        <a:rPr lang="da-DK" sz="1600" b="1">
                          <a:effectLst/>
                        </a:rPr>
                        <a:t>Muligheder for at indarbejde bæredygtighedsperspektiver/elementer i deres daglige projektpraksis?  </a:t>
                      </a:r>
                    </a:p>
                    <a:p>
                      <a:pPr marL="285750" indent="-285750" algn="l" rtl="0" fontAlgn="base">
                        <a:buFont typeface="Arial" panose="020B0604020202020204" pitchFamily="34" charset="0"/>
                        <a:buChar char="•"/>
                      </a:pPr>
                      <a:r>
                        <a:rPr lang="da-DK" sz="1600" b="1">
                          <a:effectLst/>
                        </a:rPr>
                        <a:t>Refleksion over </a:t>
                      </a:r>
                      <a:r>
                        <a:rPr lang="da-DK" sz="1600" b="1" err="1">
                          <a:effectLst/>
                        </a:rPr>
                        <a:t>SDUs</a:t>
                      </a:r>
                      <a:r>
                        <a:rPr lang="da-DK" sz="1600" b="1">
                          <a:effectLst/>
                        </a:rPr>
                        <a:t> projektmodel </a:t>
                      </a:r>
                      <a:endParaRPr lang="da-DK" sz="3200" b="1" i="0">
                        <a:effectLst/>
                      </a:endParaRPr>
                    </a:p>
                  </a:txBody>
                  <a:tcPr marL="60529" marR="60529" marT="30265" marB="30265"/>
                </a:tc>
                <a:extLst>
                  <a:ext uri="{0D108BD9-81ED-4DB2-BD59-A6C34878D82A}">
                    <a16:rowId xmlns:a16="http://schemas.microsoft.com/office/drawing/2014/main" val="1221392971"/>
                  </a:ext>
                </a:extLst>
              </a:tr>
              <a:tr h="408273">
                <a:tc>
                  <a:txBody>
                    <a:bodyPr/>
                    <a:lstStyle/>
                    <a:p>
                      <a:pPr algn="l" rtl="0" fontAlgn="base"/>
                      <a:r>
                        <a:rPr lang="da-DK" sz="1600" b="1">
                          <a:effectLst/>
                        </a:rPr>
                        <a:t>11:45-12:00 </a:t>
                      </a:r>
                      <a:endParaRPr lang="da-DK" sz="3200" b="1">
                        <a:effectLst/>
                      </a:endParaRPr>
                    </a:p>
                    <a:p>
                      <a:pPr algn="l" rtl="0" fontAlgn="base"/>
                      <a:r>
                        <a:rPr lang="da-DK" sz="1600" b="1">
                          <a:effectLst/>
                        </a:rPr>
                        <a:t> </a:t>
                      </a:r>
                      <a:endParaRPr lang="da-DK" sz="3200" b="1" i="0">
                        <a:effectLst/>
                      </a:endParaRPr>
                    </a:p>
                  </a:txBody>
                  <a:tcPr marL="60529" marR="60529" marT="30265" marB="30265"/>
                </a:tc>
                <a:tc>
                  <a:txBody>
                    <a:bodyPr/>
                    <a:lstStyle/>
                    <a:p>
                      <a:pPr algn="l" rtl="0" fontAlgn="base"/>
                      <a:r>
                        <a:rPr lang="da-DK" sz="1600" b="1" dirty="0">
                          <a:effectLst/>
                        </a:rPr>
                        <a:t>Opsamling og plenum diskussion</a:t>
                      </a:r>
                      <a:endParaRPr lang="da-DK" sz="3200" b="1" i="0" dirty="0">
                        <a:effectLst/>
                      </a:endParaRPr>
                    </a:p>
                  </a:txBody>
                  <a:tcPr marL="60529" marR="60529" marT="30265" marB="30265"/>
                </a:tc>
                <a:extLst>
                  <a:ext uri="{0D108BD9-81ED-4DB2-BD59-A6C34878D82A}">
                    <a16:rowId xmlns:a16="http://schemas.microsoft.com/office/drawing/2014/main" val="2365162946"/>
                  </a:ext>
                </a:extLst>
              </a:tr>
            </a:tbl>
          </a:graphicData>
        </a:graphic>
      </p:graphicFrame>
      <p:sp>
        <p:nvSpPr>
          <p:cNvPr id="10" name="Pladsholder til slidenummer 9">
            <a:extLst>
              <a:ext uri="{FF2B5EF4-FFF2-40B4-BE49-F238E27FC236}">
                <a16:creationId xmlns:a16="http://schemas.microsoft.com/office/drawing/2014/main" id="{FB08CD2B-032A-7B7C-CB1E-4799A40CD26C}"/>
              </a:ext>
            </a:extLst>
          </p:cNvPr>
          <p:cNvSpPr>
            <a:spLocks noGrp="1"/>
          </p:cNvSpPr>
          <p:nvPr>
            <p:ph type="sldNum" sz="quarter" idx="12"/>
          </p:nvPr>
        </p:nvSpPr>
        <p:spPr/>
        <p:txBody>
          <a:bodyPr/>
          <a:lstStyle/>
          <a:p>
            <a:fld id="{5BA07366-CB75-4AA8-9E5B-928B849F427C}" type="slidenum">
              <a:rPr lang="da-DK" smtClean="0"/>
              <a:t>2</a:t>
            </a:fld>
            <a:endParaRPr lang="da-DK"/>
          </a:p>
        </p:txBody>
      </p:sp>
    </p:spTree>
    <p:extLst>
      <p:ext uri="{BB962C8B-B14F-4D97-AF65-F5344CB8AC3E}">
        <p14:creationId xmlns:p14="http://schemas.microsoft.com/office/powerpoint/2010/main" val="4163247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B25EE-D6C9-69FD-2B45-DE22EBB8284F}"/>
              </a:ext>
            </a:extLst>
          </p:cNvPr>
          <p:cNvSpPr>
            <a:spLocks noGrp="1"/>
          </p:cNvSpPr>
          <p:nvPr>
            <p:ph type="title"/>
          </p:nvPr>
        </p:nvSpPr>
        <p:spPr>
          <a:xfrm>
            <a:off x="323767" y="219252"/>
            <a:ext cx="10723516" cy="1194905"/>
          </a:xfrm>
        </p:spPr>
        <p:txBody>
          <a:bodyPr/>
          <a:lstStyle/>
          <a:p>
            <a:r>
              <a:rPr lang="da-DK" sz="4750" dirty="0">
                <a:latin typeface="VIA Type Office Light"/>
              </a:rPr>
              <a:t>Forsknings-</a:t>
            </a:r>
            <a:br>
              <a:rPr lang="da-DK" sz="4750" dirty="0">
                <a:latin typeface="VIA Type Office Light"/>
              </a:rPr>
            </a:br>
            <a:r>
              <a:rPr lang="da-DK" sz="4750" dirty="0">
                <a:latin typeface="VIA Type Office Light"/>
              </a:rPr>
              <a:t>resultater </a:t>
            </a:r>
            <a:endParaRPr lang="da-DK" dirty="0"/>
          </a:p>
        </p:txBody>
      </p:sp>
      <p:sp>
        <p:nvSpPr>
          <p:cNvPr id="3" name="Pladsholder til dato 2">
            <a:extLst>
              <a:ext uri="{FF2B5EF4-FFF2-40B4-BE49-F238E27FC236}">
                <a16:creationId xmlns:a16="http://schemas.microsoft.com/office/drawing/2014/main" id="{B684E4AE-F7E5-AF1E-5B57-3103174730F4}"/>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7" name="Pladsholder til tekst 6">
            <a:extLst>
              <a:ext uri="{FF2B5EF4-FFF2-40B4-BE49-F238E27FC236}">
                <a16:creationId xmlns:a16="http://schemas.microsoft.com/office/drawing/2014/main" id="{D4A7985B-AB6B-217D-111C-CDCEF76B66EF}"/>
              </a:ext>
            </a:extLst>
          </p:cNvPr>
          <p:cNvSpPr>
            <a:spLocks noGrp="1"/>
          </p:cNvSpPr>
          <p:nvPr>
            <p:ph type="body" sz="quarter" idx="17"/>
          </p:nvPr>
        </p:nvSpPr>
        <p:spPr>
          <a:xfrm>
            <a:off x="3480193" y="154186"/>
            <a:ext cx="8708632" cy="2519943"/>
          </a:xfrm>
        </p:spPr>
        <p:txBody>
          <a:bodyPr vert="horz" lIns="0" tIns="0" rIns="0" bIns="0" rtlCol="0" anchor="t">
            <a:normAutofit fontScale="92500"/>
          </a:bodyPr>
          <a:lstStyle/>
          <a:p>
            <a:pPr marL="0" indent="0">
              <a:buNone/>
            </a:pPr>
            <a:r>
              <a:rPr lang="da-DK" sz="2450" dirty="0"/>
              <a:t># Fra </a:t>
            </a:r>
            <a:r>
              <a:rPr lang="da-DK" sz="2450" i="1" dirty="0"/>
              <a:t>bæredygtig projektledelse </a:t>
            </a:r>
            <a:r>
              <a:rPr lang="da-DK" sz="2450" dirty="0"/>
              <a:t>til </a:t>
            </a:r>
            <a:r>
              <a:rPr lang="da-DK" sz="3200" i="1" dirty="0"/>
              <a:t>ansvarlig projektledelse</a:t>
            </a:r>
            <a:endParaRPr lang="da-DK" sz="3200" dirty="0"/>
          </a:p>
          <a:p>
            <a:pPr marL="917575" lvl="1" indent="-449580">
              <a:buFont typeface="Courier New" panose="02000503000000020004" pitchFamily="2" charset="0"/>
              <a:buChar char="o"/>
            </a:pPr>
            <a:r>
              <a:rPr lang="da-DK" sz="2000" spc="-100" dirty="0">
                <a:ea typeface="+mn-lt"/>
                <a:cs typeface="+mn-lt"/>
              </a:rPr>
              <a:t>Dækker implementering af bæredygtige projektpraksisser / processer OG integrering af bæredygtighed som faglig disciplin i projektet ift. slutproduktet</a:t>
            </a:r>
          </a:p>
          <a:p>
            <a:pPr marL="917575" lvl="1" indent="-449580">
              <a:buFont typeface="Courier New" panose="02000503000000020004" pitchFamily="2" charset="0"/>
              <a:buChar char="o"/>
            </a:pPr>
            <a:r>
              <a:rPr lang="da-DK" sz="2000" spc="-100" dirty="0"/>
              <a:t>Eksempler:</a:t>
            </a:r>
          </a:p>
          <a:p>
            <a:pPr marL="1377950" lvl="2" indent="-449580">
              <a:lnSpc>
                <a:spcPct val="100000"/>
              </a:lnSpc>
              <a:buFont typeface="Wingdings" panose="02000503000000020004" pitchFamily="2" charset="0"/>
              <a:buChar char="§"/>
            </a:pPr>
            <a:r>
              <a:rPr lang="da-DK" sz="1800" spc="-90" dirty="0"/>
              <a:t>Diversitet i projektgruppen, </a:t>
            </a:r>
            <a:r>
              <a:rPr lang="da-DK" sz="1800" spc="-90" dirty="0" err="1"/>
              <a:t>work-life</a:t>
            </a:r>
            <a:r>
              <a:rPr lang="da-DK" sz="1800" spc="-90" dirty="0"/>
              <a:t> balance, hybridarbejde</a:t>
            </a:r>
          </a:p>
          <a:p>
            <a:pPr marL="1377950" lvl="2" indent="-449580">
              <a:buFont typeface="Wingdings" panose="02000503000000020004" pitchFamily="2" charset="0"/>
              <a:buChar char="§"/>
            </a:pPr>
            <a:r>
              <a:rPr lang="da-DK" sz="1800" spc="-90" dirty="0"/>
              <a:t>Livscyklusanalyser, udvidede interessentanalyser med inddragelse af scope 1,2 og 3,  krav til leverandører ift. CO2 reduktion</a:t>
            </a:r>
          </a:p>
          <a:p>
            <a:pPr marL="449580" indent="-449580"/>
            <a:endParaRPr lang="da-DK" sz="2450" dirty="0">
              <a:ea typeface="+mn-lt"/>
              <a:cs typeface="+mn-lt"/>
            </a:endParaRPr>
          </a:p>
          <a:p>
            <a:pPr marL="449580" indent="-449580"/>
            <a:endParaRPr lang="da-DK" spc="-100" dirty="0"/>
          </a:p>
          <a:p>
            <a:pPr marL="917575" lvl="1" indent="-449580">
              <a:buFont typeface="Courier New" panose="02000503000000020004" pitchFamily="2" charset="0"/>
              <a:buChar char="o"/>
            </a:pPr>
            <a:endParaRPr lang="da-DK" sz="1750" spc="-100" dirty="0"/>
          </a:p>
          <a:p>
            <a:pPr marL="917575" lvl="1" indent="-449580">
              <a:buFont typeface="Courier New" panose="02000503000000020004" pitchFamily="2" charset="0"/>
              <a:buChar char="o"/>
            </a:pPr>
            <a:endParaRPr lang="da-DK" sz="1750" spc="-100" dirty="0"/>
          </a:p>
        </p:txBody>
      </p:sp>
      <p:sp>
        <p:nvSpPr>
          <p:cNvPr id="11" name="Taleboble: rektangel med afrundede hjørner 10">
            <a:extLst>
              <a:ext uri="{FF2B5EF4-FFF2-40B4-BE49-F238E27FC236}">
                <a16:creationId xmlns:a16="http://schemas.microsoft.com/office/drawing/2014/main" id="{8219B8C9-79A2-80AE-347C-8FE0C6A25E53}"/>
              </a:ext>
            </a:extLst>
          </p:cNvPr>
          <p:cNvSpPr/>
          <p:nvPr/>
        </p:nvSpPr>
        <p:spPr>
          <a:xfrm>
            <a:off x="6735861" y="3426538"/>
            <a:ext cx="5167066" cy="3005970"/>
          </a:xfrm>
          <a:prstGeom prst="wedgeRoundRectCallout">
            <a:avLst/>
          </a:prstGeom>
          <a:solidFill>
            <a:srgbClr val="C2F1C7"/>
          </a:solidFill>
          <a:ln>
            <a:solidFill>
              <a:schemeClr val="tx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rgbClr val="C00000"/>
                </a:solidFill>
              </a:rPr>
              <a:t>Ansvarlig projektledelse:</a:t>
            </a:r>
            <a:endParaRPr lang="da-DK" dirty="0">
              <a:solidFill>
                <a:srgbClr val="C00000"/>
              </a:solidFill>
            </a:endParaRPr>
          </a:p>
          <a:p>
            <a:pPr algn="ctr"/>
            <a:r>
              <a:rPr lang="da-DK" dirty="0">
                <a:solidFill>
                  <a:schemeClr val="tx1"/>
                </a:solidFill>
              </a:rPr>
              <a:t>”En systematisk og etisk projektledelsespraksis, som dels sikrer integration af bæredygtighedsmål og principper i projektets processer, og dels sikrer indarbejdelse af bæredygtighedsmål og principper i projektets resultater gennem dokumentation af produktets samlede bidrag i dets levetid i forhold til miljø-, social- og økonomi-bundlinjerne”</a:t>
            </a:r>
          </a:p>
          <a:p>
            <a:pPr algn="ctr"/>
            <a:endParaRPr lang="da-DK" dirty="0">
              <a:solidFill>
                <a:schemeClr val="tx1"/>
              </a:solidFill>
            </a:endParaRPr>
          </a:p>
        </p:txBody>
      </p:sp>
    </p:spTree>
    <p:extLst>
      <p:ext uri="{BB962C8B-B14F-4D97-AF65-F5344CB8AC3E}">
        <p14:creationId xmlns:p14="http://schemas.microsoft.com/office/powerpoint/2010/main" val="33219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453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B25EE-D6C9-69FD-2B45-DE22EBB8284F}"/>
              </a:ext>
            </a:extLst>
          </p:cNvPr>
          <p:cNvSpPr>
            <a:spLocks noGrp="1"/>
          </p:cNvSpPr>
          <p:nvPr>
            <p:ph type="title"/>
          </p:nvPr>
        </p:nvSpPr>
        <p:spPr>
          <a:xfrm>
            <a:off x="419695" y="315892"/>
            <a:ext cx="10723516" cy="1194905"/>
          </a:xfrm>
        </p:spPr>
        <p:txBody>
          <a:bodyPr/>
          <a:lstStyle/>
          <a:p>
            <a:r>
              <a:rPr lang="da-DK" sz="4750" dirty="0">
                <a:solidFill>
                  <a:schemeClr val="bg1"/>
                </a:solidFill>
                <a:latin typeface="VIA Type Office Light"/>
              </a:rPr>
              <a:t>Forskningsresultater</a:t>
            </a:r>
            <a:endParaRPr lang="da-DK" sz="4750" dirty="0">
              <a:solidFill>
                <a:schemeClr val="bg1"/>
              </a:solidFill>
            </a:endParaRPr>
          </a:p>
        </p:txBody>
      </p:sp>
      <p:sp>
        <p:nvSpPr>
          <p:cNvPr id="7" name="Pladsholder til tekst 6">
            <a:extLst>
              <a:ext uri="{FF2B5EF4-FFF2-40B4-BE49-F238E27FC236}">
                <a16:creationId xmlns:a16="http://schemas.microsoft.com/office/drawing/2014/main" id="{D4A7985B-AB6B-217D-111C-CDCEF76B66EF}"/>
              </a:ext>
            </a:extLst>
          </p:cNvPr>
          <p:cNvSpPr>
            <a:spLocks noGrp="1"/>
          </p:cNvSpPr>
          <p:nvPr>
            <p:ph type="body" sz="quarter" idx="17"/>
          </p:nvPr>
        </p:nvSpPr>
        <p:spPr>
          <a:xfrm>
            <a:off x="419695" y="1340611"/>
            <a:ext cx="6237584" cy="5416449"/>
          </a:xfrm>
        </p:spPr>
        <p:txBody>
          <a:bodyPr vert="horz" lIns="0" tIns="0" rIns="0" bIns="0" rtlCol="0" anchor="t">
            <a:normAutofit fontScale="92500" lnSpcReduction="10000"/>
          </a:bodyPr>
          <a:lstStyle/>
          <a:p>
            <a:pPr marL="0" indent="0">
              <a:buNone/>
            </a:pPr>
            <a:r>
              <a:rPr lang="da-DK" sz="2800" spc="-90" dirty="0">
                <a:solidFill>
                  <a:schemeClr val="bg1"/>
                </a:solidFill>
              </a:rPr>
              <a:t># Forskellige indfaldsveje til ansvarlig projektledelse </a:t>
            </a:r>
          </a:p>
          <a:p>
            <a:pPr marL="917575" lvl="1" indent="-449580">
              <a:buFont typeface="Courier New,monospace" panose="02000503000000020004" pitchFamily="2" charset="0"/>
              <a:buChar char="o"/>
            </a:pPr>
            <a:r>
              <a:rPr lang="da-DK" sz="1800" dirty="0">
                <a:solidFill>
                  <a:schemeClr val="bg1"/>
                </a:solidFill>
              </a:rPr>
              <a:t>Strategisk prioritet</a:t>
            </a:r>
            <a:endParaRPr lang="en-US" sz="1800" dirty="0">
              <a:solidFill>
                <a:schemeClr val="bg1"/>
              </a:solidFill>
            </a:endParaRPr>
          </a:p>
          <a:p>
            <a:pPr marL="917575" lvl="1" indent="-449580">
              <a:buFont typeface="Courier New,monospace" panose="02000503000000020004" pitchFamily="2" charset="0"/>
              <a:buChar char="o"/>
            </a:pPr>
            <a:r>
              <a:rPr lang="da-DK" sz="1800" dirty="0">
                <a:solidFill>
                  <a:schemeClr val="bg1"/>
                </a:solidFill>
              </a:rPr>
              <a:t>Projektlederens eget initiativ</a:t>
            </a:r>
            <a:endParaRPr lang="en-US" sz="1800" dirty="0">
              <a:solidFill>
                <a:schemeClr val="bg1"/>
              </a:solidFill>
            </a:endParaRPr>
          </a:p>
          <a:p>
            <a:pPr marL="917575" lvl="1" indent="-449580">
              <a:buFont typeface="Courier New,monospace" panose="02000503000000020004" pitchFamily="2" charset="0"/>
              <a:buChar char="o"/>
            </a:pPr>
            <a:r>
              <a:rPr lang="da-DK" sz="1800" dirty="0">
                <a:solidFill>
                  <a:schemeClr val="bg1"/>
                </a:solidFill>
              </a:rPr>
              <a:t>Certificering</a:t>
            </a:r>
            <a:endParaRPr lang="en-US" sz="1800" dirty="0">
              <a:solidFill>
                <a:schemeClr val="bg1"/>
              </a:solidFill>
            </a:endParaRPr>
          </a:p>
          <a:p>
            <a:pPr marL="917575" lvl="1" indent="-449580">
              <a:buFont typeface="Courier New,monospace" panose="02000503000000020004" pitchFamily="2" charset="0"/>
              <a:buChar char="o"/>
            </a:pPr>
            <a:r>
              <a:rPr lang="da-DK" sz="1800" dirty="0">
                <a:solidFill>
                  <a:schemeClr val="bg1"/>
                </a:solidFill>
              </a:rPr>
              <a:t>Krav fra kunderne</a:t>
            </a:r>
            <a:endParaRPr lang="en-US" sz="1800" dirty="0">
              <a:solidFill>
                <a:schemeClr val="bg1"/>
              </a:solidFill>
            </a:endParaRPr>
          </a:p>
          <a:p>
            <a:pPr marL="917575" lvl="1" indent="-449580">
              <a:buFont typeface="Courier New,monospace" panose="02000503000000020004" pitchFamily="2" charset="0"/>
              <a:buChar char="o"/>
            </a:pPr>
            <a:r>
              <a:rPr lang="da-DK" sz="1800" dirty="0">
                <a:solidFill>
                  <a:schemeClr val="bg1"/>
                </a:solidFill>
              </a:rPr>
              <a:t>Lovgivning og regler</a:t>
            </a:r>
          </a:p>
          <a:p>
            <a:pPr marL="0" indent="0">
              <a:buNone/>
            </a:pPr>
            <a:r>
              <a:rPr lang="da-DK" sz="2800" spc="-90" dirty="0">
                <a:solidFill>
                  <a:schemeClr val="bg1"/>
                </a:solidFill>
              </a:rPr>
              <a:t>#  Prioriteringer af bæredygtigheds-indsatser i projekter varierer</a:t>
            </a:r>
          </a:p>
          <a:p>
            <a:pPr marL="917575" lvl="1" indent="-449580">
              <a:buFont typeface="Courier New" panose="02000503000000020004" pitchFamily="2" charset="0"/>
              <a:buChar char="o"/>
            </a:pPr>
            <a:r>
              <a:rPr lang="da-DK" sz="1800" spc="-100" dirty="0">
                <a:solidFill>
                  <a:schemeClr val="bg1"/>
                </a:solidFill>
              </a:rPr>
              <a:t>Sektor / branche har stor indflydelse</a:t>
            </a:r>
          </a:p>
          <a:p>
            <a:pPr marL="917575" lvl="1" indent="-449580">
              <a:buFont typeface="Courier New" panose="02000503000000020004" pitchFamily="2" charset="0"/>
              <a:buChar char="o"/>
            </a:pPr>
            <a:r>
              <a:rPr lang="da-DK" sz="1800" spc="-100" dirty="0">
                <a:solidFill>
                  <a:schemeClr val="bg1"/>
                </a:solidFill>
              </a:rPr>
              <a:t>Nogle tænker snævert på CO2 reduktion, andre tænker bredere inden for de tre bundlinjer</a:t>
            </a:r>
          </a:p>
          <a:p>
            <a:pPr marL="917575" lvl="1" indent="-449580">
              <a:buFont typeface="Courier New" panose="02000503000000020004" pitchFamily="2" charset="0"/>
              <a:buChar char="o"/>
            </a:pPr>
            <a:r>
              <a:rPr lang="da-DK" sz="1800" spc="-100" dirty="0">
                <a:solidFill>
                  <a:schemeClr val="bg1"/>
                </a:solidFill>
              </a:rPr>
              <a:t>Mange starter med de lavthængende frugter, fx affaldssortering</a:t>
            </a:r>
          </a:p>
          <a:p>
            <a:pPr marL="917575" lvl="1" indent="-449580">
              <a:buFont typeface="Courier New" panose="02000503000000020004" pitchFamily="2" charset="0"/>
              <a:buChar char="o"/>
            </a:pPr>
            <a:r>
              <a:rPr lang="da-DK" sz="1800" spc="-100" dirty="0">
                <a:solidFill>
                  <a:schemeClr val="bg1"/>
                </a:solidFill>
              </a:rPr>
              <a:t>Enighed om, at bæredygtighed skal tænkes ind i projektet </a:t>
            </a:r>
            <a:r>
              <a:rPr lang="da-DK" sz="3000" b="1" spc="-100" dirty="0">
                <a:solidFill>
                  <a:schemeClr val="bg1"/>
                </a:solidFill>
              </a:rPr>
              <a:t>fra starten</a:t>
            </a:r>
            <a:endParaRPr lang="da-DK" sz="2000" b="1" spc="-100" dirty="0">
              <a:solidFill>
                <a:schemeClr val="bg1"/>
              </a:solidFill>
            </a:endParaRPr>
          </a:p>
          <a:p>
            <a:pPr marL="449580" indent="-449580"/>
            <a:endParaRPr lang="da-DK" sz="2450" spc="-100" dirty="0">
              <a:solidFill>
                <a:schemeClr val="bg1"/>
              </a:solidFill>
            </a:endParaRPr>
          </a:p>
          <a:p>
            <a:pPr marL="917575" lvl="1" indent="-449580">
              <a:buFont typeface="Courier New" panose="02000503000000020004" pitchFamily="2" charset="0"/>
              <a:buChar char="o"/>
            </a:pPr>
            <a:endParaRPr lang="da-DK" sz="1750" spc="-100" dirty="0">
              <a:solidFill>
                <a:schemeClr val="bg1"/>
              </a:solidFill>
            </a:endParaRPr>
          </a:p>
          <a:p>
            <a:pPr marL="917575" lvl="1" indent="-449580">
              <a:buFont typeface="Courier New" panose="02000503000000020004" pitchFamily="2" charset="0"/>
              <a:buChar char="o"/>
            </a:pPr>
            <a:endParaRPr lang="da-DK" sz="1750" spc="-100" dirty="0">
              <a:solidFill>
                <a:schemeClr val="bg1"/>
              </a:solidFill>
            </a:endParaRPr>
          </a:p>
        </p:txBody>
      </p:sp>
      <p:pic>
        <p:nvPicPr>
          <p:cNvPr id="5" name="Billede 4" descr="Et billede, der indeholder transport, sky, missil, raket&#10;&#10;Automatisk genereret beskrivelse">
            <a:extLst>
              <a:ext uri="{FF2B5EF4-FFF2-40B4-BE49-F238E27FC236}">
                <a16:creationId xmlns:a16="http://schemas.microsoft.com/office/drawing/2014/main" id="{37655A45-B865-F511-0A39-75631CDECA63}"/>
              </a:ext>
            </a:extLst>
          </p:cNvPr>
          <p:cNvPicPr>
            <a:picLocks noChangeAspect="1"/>
          </p:cNvPicPr>
          <p:nvPr/>
        </p:nvPicPr>
        <p:blipFill>
          <a:blip r:embed="rId3">
            <a:extLst>
              <a:ext uri="{28A0092B-C50C-407E-A947-70E740481C1C}">
                <a14:useLocalDpi xmlns:a14="http://schemas.microsoft.com/office/drawing/2010/main" val="0"/>
              </a:ext>
            </a:extLst>
          </a:blip>
          <a:srcRect l="26094" r="21765"/>
          <a:stretch/>
        </p:blipFill>
        <p:spPr>
          <a:xfrm>
            <a:off x="6825089" y="0"/>
            <a:ext cx="5363736" cy="6858000"/>
          </a:xfrm>
          <a:prstGeom prst="rect">
            <a:avLst/>
          </a:prstGeom>
        </p:spPr>
      </p:pic>
    </p:spTree>
    <p:extLst>
      <p:ext uri="{BB962C8B-B14F-4D97-AF65-F5344CB8AC3E}">
        <p14:creationId xmlns:p14="http://schemas.microsoft.com/office/powerpoint/2010/main" val="2884275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A4035"/>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684E4AE-F7E5-AF1E-5B57-3103174730F4}"/>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8" name="Rektangel 7">
            <a:extLst>
              <a:ext uri="{FF2B5EF4-FFF2-40B4-BE49-F238E27FC236}">
                <a16:creationId xmlns:a16="http://schemas.microsoft.com/office/drawing/2014/main" id="{6221DCB6-76EF-12A4-3FE1-418F8C2B4B99}"/>
              </a:ext>
            </a:extLst>
          </p:cNvPr>
          <p:cNvSpPr/>
          <p:nvPr/>
        </p:nvSpPr>
        <p:spPr>
          <a:xfrm>
            <a:off x="8526017" y="-1073"/>
            <a:ext cx="3663598" cy="6860146"/>
          </a:xfrm>
          <a:prstGeom prst="rect">
            <a:avLst/>
          </a:prstGeom>
          <a:solidFill>
            <a:srgbClr val="6DC7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7" name="Pladsholder til tekst 6">
            <a:extLst>
              <a:ext uri="{FF2B5EF4-FFF2-40B4-BE49-F238E27FC236}">
                <a16:creationId xmlns:a16="http://schemas.microsoft.com/office/drawing/2014/main" id="{D4A7985B-AB6B-217D-111C-CDCEF76B66EF}"/>
              </a:ext>
            </a:extLst>
          </p:cNvPr>
          <p:cNvSpPr>
            <a:spLocks noGrp="1"/>
          </p:cNvSpPr>
          <p:nvPr>
            <p:ph type="body" sz="quarter" idx="17"/>
          </p:nvPr>
        </p:nvSpPr>
        <p:spPr>
          <a:xfrm>
            <a:off x="283781" y="302304"/>
            <a:ext cx="8248207" cy="6555695"/>
          </a:xfrm>
        </p:spPr>
        <p:txBody>
          <a:bodyPr vert="horz" lIns="0" tIns="0" rIns="0" bIns="0" rtlCol="0" anchor="t">
            <a:normAutofit/>
          </a:bodyPr>
          <a:lstStyle/>
          <a:p>
            <a:pPr marL="0" indent="0">
              <a:buNone/>
            </a:pPr>
            <a:r>
              <a:rPr lang="da-DK" sz="2450" dirty="0">
                <a:solidFill>
                  <a:schemeClr val="bg1"/>
                </a:solidFill>
              </a:rPr>
              <a:t># Projektlederes udfordringer med bæredygtighedsindsatser </a:t>
            </a:r>
            <a:endParaRPr lang="da-DK" dirty="0">
              <a:solidFill>
                <a:schemeClr val="bg1"/>
              </a:solidFill>
            </a:endParaRPr>
          </a:p>
          <a:p>
            <a:pPr marL="917575" lvl="1" indent="-449580">
              <a:buFont typeface="Courier New" panose="02000503000000020004" pitchFamily="2" charset="0"/>
              <a:buChar char="o"/>
            </a:pPr>
            <a:r>
              <a:rPr lang="da-DK" sz="1750" spc="-100" dirty="0">
                <a:solidFill>
                  <a:schemeClr val="bg1"/>
                </a:solidFill>
              </a:rPr>
              <a:t>Der står ikke noget om bæredygtighed i projektmodellen…</a:t>
            </a:r>
          </a:p>
          <a:p>
            <a:pPr marL="917575" lvl="1" indent="-449580">
              <a:buFont typeface="Courier New" panose="02000503000000020004" pitchFamily="2" charset="0"/>
              <a:buChar char="o"/>
            </a:pPr>
            <a:r>
              <a:rPr lang="da-DK" sz="1750" spc="-100" dirty="0">
                <a:solidFill>
                  <a:schemeClr val="bg1"/>
                </a:solidFill>
              </a:rPr>
              <a:t>Ingen "</a:t>
            </a:r>
            <a:r>
              <a:rPr lang="da-DK" sz="1750" spc="-100" dirty="0" err="1">
                <a:solidFill>
                  <a:schemeClr val="bg1"/>
                </a:solidFill>
              </a:rPr>
              <a:t>best</a:t>
            </a:r>
            <a:r>
              <a:rPr lang="da-DK" sz="1750" spc="-100" dirty="0">
                <a:solidFill>
                  <a:schemeClr val="bg1"/>
                </a:solidFill>
              </a:rPr>
              <a:t> practices" for, hvordan man indarbejder bæredygtighed i projektets processer, metoder, værktøjskasse – så du må prøve dig frem</a:t>
            </a:r>
          </a:p>
          <a:p>
            <a:pPr marL="917575" lvl="1" indent="-449580">
              <a:buFont typeface="Courier New" panose="02000503000000020004" pitchFamily="2" charset="0"/>
              <a:buChar char="o"/>
            </a:pPr>
            <a:r>
              <a:rPr lang="da-DK" sz="1750" spc="-100" dirty="0">
                <a:solidFill>
                  <a:schemeClr val="bg1"/>
                </a:solidFill>
              </a:rPr>
              <a:t>Skal man sige NEJ TAK til at lede projekter, som ikke producerer et bæredygtigt produkt? Eller projekter hvor der ikke tages hensyn til bæredygtighed i arbejdsprocesser eller arbejdsmiljøet?</a:t>
            </a:r>
          </a:p>
          <a:p>
            <a:pPr marL="0" indent="0">
              <a:buNone/>
            </a:pPr>
            <a:r>
              <a:rPr lang="da-DK" sz="2500" dirty="0">
                <a:solidFill>
                  <a:schemeClr val="bg1"/>
                </a:solidFill>
              </a:rPr>
              <a:t># Nye krav til projektlederes kompetencer og rolle </a:t>
            </a:r>
            <a:endParaRPr lang="en-US" sz="2500" dirty="0">
              <a:solidFill>
                <a:schemeClr val="bg1"/>
              </a:solidFill>
            </a:endParaRPr>
          </a:p>
          <a:p>
            <a:pPr marL="916940" lvl="1" indent="-449580">
              <a:buFont typeface="Courier New" panose="02000503000000020004" pitchFamily="2" charset="0"/>
              <a:buChar char="o"/>
            </a:pPr>
            <a:r>
              <a:rPr lang="da-DK" sz="1800" spc="-100" dirty="0">
                <a:solidFill>
                  <a:schemeClr val="bg1"/>
                </a:solidFill>
              </a:rPr>
              <a:t>Bæredygtig omstilling er en </a:t>
            </a:r>
            <a:r>
              <a:rPr lang="da-DK" sz="2800" b="1" spc="-100" dirty="0">
                <a:solidFill>
                  <a:schemeClr val="bg1"/>
                </a:solidFill>
                <a:latin typeface="Blackadder ITC" panose="04020505051007020D02" pitchFamily="82" charset="0"/>
              </a:rPr>
              <a:t>forandringsproces</a:t>
            </a:r>
            <a:r>
              <a:rPr lang="da-DK" sz="1800" spc="-100" dirty="0">
                <a:solidFill>
                  <a:schemeClr val="bg1"/>
                </a:solidFill>
              </a:rPr>
              <a:t>, som betyder projektleder skal være forandringsagent og gå forrest – måske på trods af </a:t>
            </a:r>
            <a:r>
              <a:rPr lang="da-DK" sz="1800" spc="-100" dirty="0" err="1">
                <a:solidFill>
                  <a:schemeClr val="bg1"/>
                </a:solidFill>
              </a:rPr>
              <a:t>mgl</a:t>
            </a:r>
            <a:r>
              <a:rPr lang="da-DK" sz="1800" spc="-100" dirty="0">
                <a:solidFill>
                  <a:schemeClr val="bg1"/>
                </a:solidFill>
              </a:rPr>
              <a:t>. ledelsesopbakning, samt uhensigtsmæssig organisationskultur og modenhedsniveau</a:t>
            </a:r>
            <a:endParaRPr lang="en-US" sz="1800" spc="-100" dirty="0">
              <a:solidFill>
                <a:schemeClr val="bg1"/>
              </a:solidFill>
            </a:endParaRPr>
          </a:p>
          <a:p>
            <a:pPr marL="1377315" lvl="2" indent="-449580">
              <a:buFont typeface="Courier New" panose="02000503000000020004" pitchFamily="2" charset="0"/>
              <a:buChar char="o"/>
            </a:pPr>
            <a:r>
              <a:rPr lang="da-DK" sz="1600" spc="-100" dirty="0">
                <a:solidFill>
                  <a:schemeClr val="bg1"/>
                </a:solidFill>
              </a:rPr>
              <a:t>Projektledere skal kunne ”lede opad”</a:t>
            </a:r>
            <a:endParaRPr lang="en-US" sz="1600" spc="-100" dirty="0">
              <a:solidFill>
                <a:schemeClr val="bg1"/>
              </a:solidFill>
            </a:endParaRPr>
          </a:p>
          <a:p>
            <a:pPr marL="916940" lvl="1" indent="-449580">
              <a:buFont typeface="Courier New" panose="02000503000000020004" pitchFamily="2" charset="0"/>
              <a:buChar char="o"/>
            </a:pPr>
            <a:r>
              <a:rPr lang="da-DK" sz="1800" spc="-100" dirty="0">
                <a:solidFill>
                  <a:schemeClr val="bg1"/>
                </a:solidFill>
              </a:rPr>
              <a:t>Projektledere skal være ”</a:t>
            </a:r>
            <a:r>
              <a:rPr lang="da-DK" sz="1800" spc="-100" dirty="0" err="1">
                <a:solidFill>
                  <a:schemeClr val="bg1"/>
                </a:solidFill>
              </a:rPr>
              <a:t>sustainability</a:t>
            </a:r>
            <a:r>
              <a:rPr lang="da-DK" sz="1800" spc="-100" dirty="0">
                <a:solidFill>
                  <a:schemeClr val="bg1"/>
                </a:solidFill>
              </a:rPr>
              <a:t> manager” i projektet</a:t>
            </a:r>
            <a:endParaRPr lang="en-US" sz="1800" spc="-100" dirty="0">
              <a:solidFill>
                <a:schemeClr val="bg1"/>
              </a:solidFill>
            </a:endParaRPr>
          </a:p>
          <a:p>
            <a:pPr marL="916940" lvl="1" indent="-449580">
              <a:buFont typeface="Courier New" panose="02000503000000020004" pitchFamily="2" charset="0"/>
              <a:buChar char="o"/>
            </a:pPr>
            <a:r>
              <a:rPr lang="da-DK" sz="1800" spc="-100" dirty="0">
                <a:solidFill>
                  <a:schemeClr val="bg1"/>
                </a:solidFill>
              </a:rPr>
              <a:t>Forstå basale begreber og tale bæredygtighedssprog</a:t>
            </a:r>
            <a:endParaRPr lang="en-US" sz="1800" spc="-100" dirty="0">
              <a:solidFill>
                <a:schemeClr val="bg1"/>
              </a:solidFill>
            </a:endParaRPr>
          </a:p>
          <a:p>
            <a:pPr marL="1377950" lvl="2" indent="-449580">
              <a:buFont typeface="Courier New" panose="02000503000000020004" pitchFamily="2" charset="0"/>
              <a:buChar char="o"/>
            </a:pPr>
            <a:r>
              <a:rPr lang="da-DK" sz="1700" spc="-100" dirty="0" err="1">
                <a:solidFill>
                  <a:schemeClr val="bg1"/>
                </a:solidFill>
              </a:rPr>
              <a:t>Triple</a:t>
            </a:r>
            <a:r>
              <a:rPr lang="da-DK" sz="1700" spc="-100" dirty="0">
                <a:solidFill>
                  <a:schemeClr val="bg1"/>
                </a:solidFill>
              </a:rPr>
              <a:t> bundlinje, ESG, Scope 1,2 og 3, LCA, drivhusgasprotokoller, GPM5 standard, </a:t>
            </a:r>
            <a:r>
              <a:rPr lang="da-DK" sz="1700" spc="-100" dirty="0" err="1">
                <a:solidFill>
                  <a:schemeClr val="bg1"/>
                </a:solidFill>
              </a:rPr>
              <a:t>donutmodel</a:t>
            </a:r>
            <a:r>
              <a:rPr lang="da-DK" sz="1700" spc="-100" dirty="0">
                <a:solidFill>
                  <a:schemeClr val="bg1"/>
                </a:solidFill>
              </a:rPr>
              <a:t>…</a:t>
            </a:r>
            <a:endParaRPr lang="en-US" sz="1700" spc="-100" dirty="0">
              <a:solidFill>
                <a:schemeClr val="bg1"/>
              </a:solidFill>
            </a:endParaRPr>
          </a:p>
          <a:p>
            <a:pPr marL="916940" lvl="1" indent="-449580">
              <a:buFont typeface="Courier New" panose="02000503000000020004" pitchFamily="2" charset="0"/>
              <a:buChar char="o"/>
            </a:pPr>
            <a:r>
              <a:rPr lang="da-DK" sz="1800" spc="-100" dirty="0">
                <a:solidFill>
                  <a:schemeClr val="bg1"/>
                </a:solidFill>
              </a:rPr>
              <a:t>Projektledere skal kunne indgå i samskabelsesprocesser med kunder, leverandører og andre interessenter</a:t>
            </a:r>
            <a:endParaRPr lang="en-US" sz="1800" spc="-100" dirty="0">
              <a:solidFill>
                <a:schemeClr val="bg1"/>
              </a:solidFill>
            </a:endParaRPr>
          </a:p>
          <a:p>
            <a:pPr marL="916940" lvl="1" indent="-449580">
              <a:buFont typeface="Courier New" panose="02000503000000020004" pitchFamily="2" charset="0"/>
              <a:buChar char="o"/>
            </a:pPr>
            <a:r>
              <a:rPr lang="da-DK" sz="1800" spc="-100" dirty="0">
                <a:solidFill>
                  <a:schemeClr val="bg1"/>
                </a:solidFill>
              </a:rPr>
              <a:t>Projektledere skal kunne tænke ud over projektets slutdato</a:t>
            </a:r>
            <a:endParaRPr lang="da-DK" sz="1750" dirty="0">
              <a:solidFill>
                <a:schemeClr val="bg1"/>
              </a:solidFill>
            </a:endParaRPr>
          </a:p>
          <a:p>
            <a:pPr marL="917575" lvl="1" indent="-449580">
              <a:buFont typeface="Courier New" panose="02000503000000020004" pitchFamily="2" charset="0"/>
              <a:buChar char="o"/>
            </a:pPr>
            <a:endParaRPr lang="da-DK" sz="1750" spc="-100" dirty="0">
              <a:solidFill>
                <a:schemeClr val="bg1"/>
              </a:solidFill>
            </a:endParaRPr>
          </a:p>
          <a:p>
            <a:pPr marL="917575" lvl="1" indent="-449580">
              <a:buFont typeface="Courier New" panose="02000503000000020004" pitchFamily="2" charset="0"/>
              <a:buChar char="o"/>
            </a:pPr>
            <a:endParaRPr lang="da-DK" sz="1750" spc="-100" dirty="0">
              <a:solidFill>
                <a:schemeClr val="bg1"/>
              </a:solidFill>
            </a:endParaRPr>
          </a:p>
        </p:txBody>
      </p:sp>
      <p:pic>
        <p:nvPicPr>
          <p:cNvPr id="9" name="Billede 8" descr="Et billede, der indeholder kunst, tegning, cirkel, skitse&#10;&#10;Beskrivelsen er genereret automatisk">
            <a:extLst>
              <a:ext uri="{FF2B5EF4-FFF2-40B4-BE49-F238E27FC236}">
                <a16:creationId xmlns:a16="http://schemas.microsoft.com/office/drawing/2014/main" id="{BACF1B8B-086E-F8EB-963B-FA7D98B61C71}"/>
              </a:ext>
            </a:extLst>
          </p:cNvPr>
          <p:cNvPicPr>
            <a:picLocks noChangeAspect="1"/>
          </p:cNvPicPr>
          <p:nvPr/>
        </p:nvPicPr>
        <p:blipFill>
          <a:blip r:embed="rId3"/>
          <a:srcRect l="14844" t="-64" r="14480" b="260"/>
          <a:stretch/>
        </p:blipFill>
        <p:spPr>
          <a:xfrm>
            <a:off x="8902827" y="2282332"/>
            <a:ext cx="2909977" cy="4106707"/>
          </a:xfrm>
          <a:prstGeom prst="rect">
            <a:avLst/>
          </a:prstGeom>
        </p:spPr>
      </p:pic>
      <p:sp>
        <p:nvSpPr>
          <p:cNvPr id="2" name="Titel 1">
            <a:extLst>
              <a:ext uri="{FF2B5EF4-FFF2-40B4-BE49-F238E27FC236}">
                <a16:creationId xmlns:a16="http://schemas.microsoft.com/office/drawing/2014/main" id="{2FFB25EE-D6C9-69FD-2B45-DE22EBB8284F}"/>
              </a:ext>
            </a:extLst>
          </p:cNvPr>
          <p:cNvSpPr>
            <a:spLocks noGrp="1"/>
          </p:cNvSpPr>
          <p:nvPr>
            <p:ph type="title"/>
          </p:nvPr>
        </p:nvSpPr>
        <p:spPr>
          <a:xfrm>
            <a:off x="8973983" y="302304"/>
            <a:ext cx="2931061" cy="1194905"/>
          </a:xfrm>
        </p:spPr>
        <p:txBody>
          <a:bodyPr/>
          <a:lstStyle/>
          <a:p>
            <a:r>
              <a:rPr lang="da-DK" sz="4750" dirty="0" err="1">
                <a:latin typeface="VIA Type Office Light"/>
              </a:rPr>
              <a:t>Forsknings-resultater</a:t>
            </a:r>
            <a:endParaRPr lang="da-DK" dirty="0">
              <a:solidFill>
                <a:schemeClr val="bg1"/>
              </a:solidFill>
            </a:endParaRPr>
          </a:p>
        </p:txBody>
      </p:sp>
    </p:spTree>
    <p:extLst>
      <p:ext uri="{BB962C8B-B14F-4D97-AF65-F5344CB8AC3E}">
        <p14:creationId xmlns:p14="http://schemas.microsoft.com/office/powerpoint/2010/main" val="557587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8355B-A845-AF93-5BBF-FEAAF458984F}"/>
              </a:ext>
            </a:extLst>
          </p:cNvPr>
          <p:cNvSpPr>
            <a:spLocks noGrp="1"/>
          </p:cNvSpPr>
          <p:nvPr>
            <p:ph type="title"/>
          </p:nvPr>
        </p:nvSpPr>
        <p:spPr/>
        <p:txBody>
          <a:bodyPr/>
          <a:lstStyle/>
          <a:p>
            <a:r>
              <a:rPr lang="da-DK" sz="4750" dirty="0">
                <a:latin typeface="VIA Type Office Light"/>
              </a:rPr>
              <a:t>Forskningsresultater </a:t>
            </a:r>
          </a:p>
        </p:txBody>
      </p:sp>
      <p:sp>
        <p:nvSpPr>
          <p:cNvPr id="3" name="Pladsholder til dato 2">
            <a:extLst>
              <a:ext uri="{FF2B5EF4-FFF2-40B4-BE49-F238E27FC236}">
                <a16:creationId xmlns:a16="http://schemas.microsoft.com/office/drawing/2014/main" id="{75195715-1E89-7F3E-8927-C2110ECB690B}"/>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slidenummer 3">
            <a:extLst>
              <a:ext uri="{FF2B5EF4-FFF2-40B4-BE49-F238E27FC236}">
                <a16:creationId xmlns:a16="http://schemas.microsoft.com/office/drawing/2014/main" id="{1A95CBA2-A499-40BF-08BD-8E1F4DB58F9F}"/>
              </a:ext>
            </a:extLst>
          </p:cNvPr>
          <p:cNvSpPr>
            <a:spLocks noGrp="1"/>
          </p:cNvSpPr>
          <p:nvPr>
            <p:ph type="sldNum" sz="quarter" idx="11"/>
          </p:nvPr>
        </p:nvSpPr>
        <p:spPr/>
        <p:txBody>
          <a:bodyPr/>
          <a:lstStyle/>
          <a:p>
            <a:fld id="{5BA07366-CB75-4AA8-9E5B-928B849F427C}" type="slidenum">
              <a:rPr lang="da-DK" smtClean="0"/>
              <a:pPr/>
              <a:t>23</a:t>
            </a:fld>
            <a:endParaRPr lang="da-DK"/>
          </a:p>
        </p:txBody>
      </p:sp>
      <p:sp>
        <p:nvSpPr>
          <p:cNvPr id="7" name="Pladsholder til tekst 6">
            <a:extLst>
              <a:ext uri="{FF2B5EF4-FFF2-40B4-BE49-F238E27FC236}">
                <a16:creationId xmlns:a16="http://schemas.microsoft.com/office/drawing/2014/main" id="{C0C1FCB0-FE4F-C7C7-02B2-C079405681CE}"/>
              </a:ext>
            </a:extLst>
          </p:cNvPr>
          <p:cNvSpPr>
            <a:spLocks noGrp="1"/>
          </p:cNvSpPr>
          <p:nvPr>
            <p:ph type="body" sz="quarter" idx="17"/>
          </p:nvPr>
        </p:nvSpPr>
        <p:spPr>
          <a:xfrm>
            <a:off x="697160" y="1486765"/>
            <a:ext cx="10652400" cy="4808071"/>
          </a:xfrm>
        </p:spPr>
        <p:txBody>
          <a:bodyPr vert="horz" lIns="0" tIns="0" rIns="0" bIns="0" rtlCol="0" anchor="t">
            <a:normAutofit/>
          </a:bodyPr>
          <a:lstStyle/>
          <a:p>
            <a:pPr marL="0" indent="0">
              <a:buNone/>
            </a:pPr>
            <a:r>
              <a:rPr lang="da-DK" sz="2450" dirty="0"/>
              <a:t># Bæredygtige forretningspraksisser er ved at blive indarbejdet i projektmetoder og værktøjer, inkl.</a:t>
            </a:r>
          </a:p>
          <a:p>
            <a:pPr marL="917575" lvl="1" indent="-449580"/>
            <a:r>
              <a:rPr lang="da-DK" sz="2000" dirty="0"/>
              <a:t>Kravspecifikation </a:t>
            </a:r>
          </a:p>
          <a:p>
            <a:pPr marL="917575" lvl="1" indent="-449580"/>
            <a:r>
              <a:rPr lang="da-DK" sz="2000" dirty="0"/>
              <a:t>Interessentanalyse</a:t>
            </a:r>
          </a:p>
          <a:p>
            <a:pPr marL="917575" lvl="1" indent="-449580"/>
            <a:r>
              <a:rPr lang="da-DK" sz="2000" dirty="0"/>
              <a:t>Målhierarki</a:t>
            </a:r>
          </a:p>
          <a:p>
            <a:pPr marL="917575" lvl="1" indent="-449580"/>
            <a:r>
              <a:rPr lang="da-DK" sz="2000" dirty="0"/>
              <a:t>Livscyklusanalyse</a:t>
            </a:r>
          </a:p>
          <a:p>
            <a:pPr marL="917575" lvl="1" indent="-449580"/>
            <a:r>
              <a:rPr lang="da-DK" sz="2000" dirty="0"/>
              <a:t>Risikovurdering/bæredygtighedsscreening</a:t>
            </a:r>
          </a:p>
          <a:p>
            <a:pPr marL="917575" lvl="1" indent="-449580"/>
            <a:r>
              <a:rPr lang="da-DK" sz="2000" dirty="0"/>
              <a:t>Estimering</a:t>
            </a:r>
          </a:p>
          <a:p>
            <a:pPr marL="917575" lvl="1" indent="-449580"/>
            <a:r>
              <a:rPr lang="da-DK" sz="2000" dirty="0" err="1"/>
              <a:t>KPIer</a:t>
            </a:r>
            <a:endParaRPr lang="da-DK" sz="2000" dirty="0"/>
          </a:p>
          <a:p>
            <a:pPr marL="917575" lvl="1" indent="-449580"/>
            <a:r>
              <a:rPr lang="da-DK" sz="2000" dirty="0"/>
              <a:t>Business cases</a:t>
            </a:r>
          </a:p>
          <a:p>
            <a:pPr marL="917575" lvl="1" indent="-449580"/>
            <a:r>
              <a:rPr lang="da-DK" sz="2000" dirty="0"/>
              <a:t>Styregruppearbejde</a:t>
            </a:r>
          </a:p>
          <a:p>
            <a:pPr marL="917575" lvl="1" indent="-449580"/>
            <a:endParaRPr lang="da-DK" dirty="0"/>
          </a:p>
        </p:txBody>
      </p:sp>
      <p:pic>
        <p:nvPicPr>
          <p:cNvPr id="9" name="Billede 8" descr="Et billede, der indeholder værktøj, kasse, kontorartikler, etui/kuffert/omslag&#10;&#10;Beskrivelsen er genereret automatisk">
            <a:extLst>
              <a:ext uri="{FF2B5EF4-FFF2-40B4-BE49-F238E27FC236}">
                <a16:creationId xmlns:a16="http://schemas.microsoft.com/office/drawing/2014/main" id="{5B2FB2DD-89A9-EABD-92B1-D8ACF4194E65}"/>
              </a:ext>
            </a:extLst>
          </p:cNvPr>
          <p:cNvPicPr>
            <a:picLocks noChangeAspect="1"/>
          </p:cNvPicPr>
          <p:nvPr/>
        </p:nvPicPr>
        <p:blipFill>
          <a:blip r:embed="rId3"/>
          <a:srcRect r="1730"/>
          <a:stretch/>
        </p:blipFill>
        <p:spPr>
          <a:xfrm>
            <a:off x="6258983" y="2482953"/>
            <a:ext cx="5717427" cy="3917324"/>
          </a:xfrm>
          <a:prstGeom prst="rect">
            <a:avLst/>
          </a:prstGeom>
        </p:spPr>
      </p:pic>
    </p:spTree>
    <p:extLst>
      <p:ext uri="{BB962C8B-B14F-4D97-AF65-F5344CB8AC3E}">
        <p14:creationId xmlns:p14="http://schemas.microsoft.com/office/powerpoint/2010/main" val="3845104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E1D16-E05F-9301-ABE2-7648DBF4DD13}"/>
              </a:ext>
            </a:extLst>
          </p:cNvPr>
          <p:cNvSpPr>
            <a:spLocks noGrp="1"/>
          </p:cNvSpPr>
          <p:nvPr>
            <p:ph type="title"/>
          </p:nvPr>
        </p:nvSpPr>
        <p:spPr/>
        <p:txBody>
          <a:bodyPr/>
          <a:lstStyle/>
          <a:p>
            <a:r>
              <a:rPr lang="da-DK" sz="4750" dirty="0">
                <a:latin typeface="VIA Type Office Light"/>
              </a:rPr>
              <a:t>Anbefalinger </a:t>
            </a:r>
          </a:p>
        </p:txBody>
      </p:sp>
      <p:sp>
        <p:nvSpPr>
          <p:cNvPr id="5" name="Pladsholder til sidefod 4">
            <a:extLst>
              <a:ext uri="{FF2B5EF4-FFF2-40B4-BE49-F238E27FC236}">
                <a16:creationId xmlns:a16="http://schemas.microsoft.com/office/drawing/2014/main" id="{C2F78A2F-CC9B-BDAB-9136-934C22433C85}"/>
              </a:ext>
            </a:extLst>
          </p:cNvPr>
          <p:cNvSpPr>
            <a:spLocks noGrp="1"/>
          </p:cNvSpPr>
          <p:nvPr>
            <p:ph type="ftr" sz="quarter" idx="12"/>
          </p:nvPr>
        </p:nvSpPr>
        <p:spPr/>
        <p:txBody>
          <a:bodyPr/>
          <a:lstStyle/>
          <a:p>
            <a:endParaRPr lang="da-DK"/>
          </a:p>
        </p:txBody>
      </p:sp>
      <p:sp>
        <p:nvSpPr>
          <p:cNvPr id="7" name="Pladsholder til tekst 6">
            <a:extLst>
              <a:ext uri="{FF2B5EF4-FFF2-40B4-BE49-F238E27FC236}">
                <a16:creationId xmlns:a16="http://schemas.microsoft.com/office/drawing/2014/main" id="{FB2A9CB6-2B86-6219-7E49-0B276947F326}"/>
              </a:ext>
            </a:extLst>
          </p:cNvPr>
          <p:cNvSpPr>
            <a:spLocks noGrp="1"/>
          </p:cNvSpPr>
          <p:nvPr>
            <p:ph type="body" sz="quarter" idx="17"/>
          </p:nvPr>
        </p:nvSpPr>
        <p:spPr>
          <a:xfrm>
            <a:off x="732719" y="1466056"/>
            <a:ext cx="10652400" cy="3925887"/>
          </a:xfrm>
        </p:spPr>
        <p:txBody>
          <a:bodyPr/>
          <a:lstStyle/>
          <a:p>
            <a:pPr marL="0" indent="0">
              <a:buNone/>
            </a:pPr>
            <a:r>
              <a:rPr lang="da-DK" dirty="0"/>
              <a:t># Vurdering af organisationens kultur og modenhed</a:t>
            </a:r>
          </a:p>
        </p:txBody>
      </p:sp>
      <p:pic>
        <p:nvPicPr>
          <p:cNvPr id="9" name="Billede 8">
            <a:extLst>
              <a:ext uri="{FF2B5EF4-FFF2-40B4-BE49-F238E27FC236}">
                <a16:creationId xmlns:a16="http://schemas.microsoft.com/office/drawing/2014/main" id="{C74D54CC-0103-AE4D-A307-7688B90F7B90}"/>
              </a:ext>
            </a:extLst>
          </p:cNvPr>
          <p:cNvPicPr>
            <a:picLocks noChangeAspect="1"/>
          </p:cNvPicPr>
          <p:nvPr/>
        </p:nvPicPr>
        <p:blipFill>
          <a:blip r:embed="rId2"/>
          <a:stretch>
            <a:fillRect/>
          </a:stretch>
        </p:blipFill>
        <p:spPr>
          <a:xfrm>
            <a:off x="1382751" y="2123143"/>
            <a:ext cx="8792463" cy="4660633"/>
          </a:xfrm>
          <a:prstGeom prst="rect">
            <a:avLst/>
          </a:prstGeom>
        </p:spPr>
      </p:pic>
    </p:spTree>
    <p:extLst>
      <p:ext uri="{BB962C8B-B14F-4D97-AF65-F5344CB8AC3E}">
        <p14:creationId xmlns:p14="http://schemas.microsoft.com/office/powerpoint/2010/main" val="91615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1532C-7B1F-E4A9-5A17-56DDB09467E1}"/>
              </a:ext>
            </a:extLst>
          </p:cNvPr>
          <p:cNvSpPr>
            <a:spLocks noGrp="1"/>
          </p:cNvSpPr>
          <p:nvPr>
            <p:ph type="title"/>
          </p:nvPr>
        </p:nvSpPr>
        <p:spPr/>
        <p:txBody>
          <a:bodyPr/>
          <a:lstStyle/>
          <a:p>
            <a:r>
              <a:rPr lang="da-DK" sz="4750" dirty="0">
                <a:latin typeface="VIA Type Office Light"/>
              </a:rPr>
              <a:t>Anbefalinger </a:t>
            </a:r>
          </a:p>
        </p:txBody>
      </p:sp>
      <p:sp>
        <p:nvSpPr>
          <p:cNvPr id="7" name="Pladsholder til tekst 6">
            <a:extLst>
              <a:ext uri="{FF2B5EF4-FFF2-40B4-BE49-F238E27FC236}">
                <a16:creationId xmlns:a16="http://schemas.microsoft.com/office/drawing/2014/main" id="{56681123-FE7C-E79E-F533-04B80090B012}"/>
              </a:ext>
            </a:extLst>
          </p:cNvPr>
          <p:cNvSpPr>
            <a:spLocks noGrp="1"/>
          </p:cNvSpPr>
          <p:nvPr>
            <p:ph type="body" sz="quarter" idx="17"/>
          </p:nvPr>
        </p:nvSpPr>
        <p:spPr>
          <a:xfrm>
            <a:off x="697160" y="1520051"/>
            <a:ext cx="11022771" cy="3925887"/>
          </a:xfrm>
        </p:spPr>
        <p:txBody>
          <a:bodyPr/>
          <a:lstStyle/>
          <a:p>
            <a:pPr marL="0" indent="0">
              <a:buNone/>
            </a:pPr>
            <a:r>
              <a:rPr lang="da-DK" dirty="0"/>
              <a:t># Tydelighed omkring sammenhæng mellem projektformål og bæredygtighedsstrategi </a:t>
            </a:r>
          </a:p>
          <a:p>
            <a:pPr marL="0" indent="0">
              <a:buNone/>
            </a:pPr>
            <a:r>
              <a:rPr lang="da-DK" dirty="0"/>
              <a:t># Udvælgelse af nye projekter bør ske under hensyntagen til bæredygtig udvikling</a:t>
            </a:r>
          </a:p>
        </p:txBody>
      </p:sp>
      <p:pic>
        <p:nvPicPr>
          <p:cNvPr id="9" name="Billede 8">
            <a:extLst>
              <a:ext uri="{FF2B5EF4-FFF2-40B4-BE49-F238E27FC236}">
                <a16:creationId xmlns:a16="http://schemas.microsoft.com/office/drawing/2014/main" id="{6F0A7D2B-F1F0-0A24-651B-68FF14AEE601}"/>
              </a:ext>
            </a:extLst>
          </p:cNvPr>
          <p:cNvPicPr>
            <a:picLocks noChangeAspect="1"/>
          </p:cNvPicPr>
          <p:nvPr/>
        </p:nvPicPr>
        <p:blipFill>
          <a:blip r:embed="rId2"/>
          <a:stretch>
            <a:fillRect/>
          </a:stretch>
        </p:blipFill>
        <p:spPr>
          <a:xfrm>
            <a:off x="3462524" y="2841659"/>
            <a:ext cx="5391543" cy="3868887"/>
          </a:xfrm>
          <a:prstGeom prst="rect">
            <a:avLst/>
          </a:prstGeom>
        </p:spPr>
      </p:pic>
      <p:sp>
        <p:nvSpPr>
          <p:cNvPr id="8" name="Rektangel 7">
            <a:extLst>
              <a:ext uri="{FF2B5EF4-FFF2-40B4-BE49-F238E27FC236}">
                <a16:creationId xmlns:a16="http://schemas.microsoft.com/office/drawing/2014/main" id="{F11F778A-505F-0AB6-C6E1-55F01C9A1C8D}"/>
              </a:ext>
            </a:extLst>
          </p:cNvPr>
          <p:cNvSpPr/>
          <p:nvPr/>
        </p:nvSpPr>
        <p:spPr>
          <a:xfrm>
            <a:off x="312234" y="245327"/>
            <a:ext cx="11586117" cy="6423256"/>
          </a:xfrm>
          <a:custGeom>
            <a:avLst/>
            <a:gdLst>
              <a:gd name="connsiteX0" fmla="*/ 0 w 11586117"/>
              <a:gd name="connsiteY0" fmla="*/ 0 h 6423256"/>
              <a:gd name="connsiteX1" fmla="*/ 463445 w 11586117"/>
              <a:gd name="connsiteY1" fmla="*/ 0 h 6423256"/>
              <a:gd name="connsiteX2" fmla="*/ 695167 w 11586117"/>
              <a:gd name="connsiteY2" fmla="*/ 0 h 6423256"/>
              <a:gd name="connsiteX3" fmla="*/ 1506195 w 11586117"/>
              <a:gd name="connsiteY3" fmla="*/ 0 h 6423256"/>
              <a:gd name="connsiteX4" fmla="*/ 1969640 w 11586117"/>
              <a:gd name="connsiteY4" fmla="*/ 0 h 6423256"/>
              <a:gd name="connsiteX5" fmla="*/ 2433085 w 11586117"/>
              <a:gd name="connsiteY5" fmla="*/ 0 h 6423256"/>
              <a:gd name="connsiteX6" fmla="*/ 3244113 w 11586117"/>
              <a:gd name="connsiteY6" fmla="*/ 0 h 6423256"/>
              <a:gd name="connsiteX7" fmla="*/ 3591696 w 11586117"/>
              <a:gd name="connsiteY7" fmla="*/ 0 h 6423256"/>
              <a:gd name="connsiteX8" fmla="*/ 4402724 w 11586117"/>
              <a:gd name="connsiteY8" fmla="*/ 0 h 6423256"/>
              <a:gd name="connsiteX9" fmla="*/ 5213753 w 11586117"/>
              <a:gd name="connsiteY9" fmla="*/ 0 h 6423256"/>
              <a:gd name="connsiteX10" fmla="*/ 5793059 w 11586117"/>
              <a:gd name="connsiteY10" fmla="*/ 0 h 6423256"/>
              <a:gd name="connsiteX11" fmla="*/ 6604087 w 11586117"/>
              <a:gd name="connsiteY11" fmla="*/ 0 h 6423256"/>
              <a:gd name="connsiteX12" fmla="*/ 7067531 w 11586117"/>
              <a:gd name="connsiteY12" fmla="*/ 0 h 6423256"/>
              <a:gd name="connsiteX13" fmla="*/ 7530976 w 11586117"/>
              <a:gd name="connsiteY13" fmla="*/ 0 h 6423256"/>
              <a:gd name="connsiteX14" fmla="*/ 8226143 w 11586117"/>
              <a:gd name="connsiteY14" fmla="*/ 0 h 6423256"/>
              <a:gd name="connsiteX15" fmla="*/ 8689588 w 11586117"/>
              <a:gd name="connsiteY15" fmla="*/ 0 h 6423256"/>
              <a:gd name="connsiteX16" fmla="*/ 9500616 w 11586117"/>
              <a:gd name="connsiteY16" fmla="*/ 0 h 6423256"/>
              <a:gd name="connsiteX17" fmla="*/ 10311644 w 11586117"/>
              <a:gd name="connsiteY17" fmla="*/ 0 h 6423256"/>
              <a:gd name="connsiteX18" fmla="*/ 10890950 w 11586117"/>
              <a:gd name="connsiteY18" fmla="*/ 0 h 6423256"/>
              <a:gd name="connsiteX19" fmla="*/ 11586117 w 11586117"/>
              <a:gd name="connsiteY19" fmla="*/ 0 h 6423256"/>
              <a:gd name="connsiteX20" fmla="*/ 11586117 w 11586117"/>
              <a:gd name="connsiteY20" fmla="*/ 391235 h 6423256"/>
              <a:gd name="connsiteX21" fmla="*/ 11586117 w 11586117"/>
              <a:gd name="connsiteY21" fmla="*/ 846702 h 6423256"/>
              <a:gd name="connsiteX22" fmla="*/ 11586117 w 11586117"/>
              <a:gd name="connsiteY22" fmla="*/ 1494867 h 6423256"/>
              <a:gd name="connsiteX23" fmla="*/ 11586117 w 11586117"/>
              <a:gd name="connsiteY23" fmla="*/ 2014567 h 6423256"/>
              <a:gd name="connsiteX24" fmla="*/ 11586117 w 11586117"/>
              <a:gd name="connsiteY24" fmla="*/ 2470034 h 6423256"/>
              <a:gd name="connsiteX25" fmla="*/ 11586117 w 11586117"/>
              <a:gd name="connsiteY25" fmla="*/ 3118199 h 6423256"/>
              <a:gd name="connsiteX26" fmla="*/ 11586117 w 11586117"/>
              <a:gd name="connsiteY26" fmla="*/ 3702131 h 6423256"/>
              <a:gd name="connsiteX27" fmla="*/ 11586117 w 11586117"/>
              <a:gd name="connsiteY27" fmla="*/ 4286064 h 6423256"/>
              <a:gd name="connsiteX28" fmla="*/ 11586117 w 11586117"/>
              <a:gd name="connsiteY28" fmla="*/ 4998461 h 6423256"/>
              <a:gd name="connsiteX29" fmla="*/ 11586117 w 11586117"/>
              <a:gd name="connsiteY29" fmla="*/ 5646626 h 6423256"/>
              <a:gd name="connsiteX30" fmla="*/ 11586117 w 11586117"/>
              <a:gd name="connsiteY30" fmla="*/ 6423256 h 6423256"/>
              <a:gd name="connsiteX31" fmla="*/ 11122672 w 11586117"/>
              <a:gd name="connsiteY31" fmla="*/ 6423256 h 6423256"/>
              <a:gd name="connsiteX32" fmla="*/ 10890950 w 11586117"/>
              <a:gd name="connsiteY32" fmla="*/ 6423256 h 6423256"/>
              <a:gd name="connsiteX33" fmla="*/ 10195783 w 11586117"/>
              <a:gd name="connsiteY33" fmla="*/ 6423256 h 6423256"/>
              <a:gd name="connsiteX34" fmla="*/ 9848199 w 11586117"/>
              <a:gd name="connsiteY34" fmla="*/ 6423256 h 6423256"/>
              <a:gd name="connsiteX35" fmla="*/ 9616477 w 11586117"/>
              <a:gd name="connsiteY35" fmla="*/ 6423256 h 6423256"/>
              <a:gd name="connsiteX36" fmla="*/ 9268894 w 11586117"/>
              <a:gd name="connsiteY36" fmla="*/ 6423256 h 6423256"/>
              <a:gd name="connsiteX37" fmla="*/ 8573727 w 11586117"/>
              <a:gd name="connsiteY37" fmla="*/ 6423256 h 6423256"/>
              <a:gd name="connsiteX38" fmla="*/ 8226143 w 11586117"/>
              <a:gd name="connsiteY38" fmla="*/ 6423256 h 6423256"/>
              <a:gd name="connsiteX39" fmla="*/ 7994421 w 11586117"/>
              <a:gd name="connsiteY39" fmla="*/ 6423256 h 6423256"/>
              <a:gd name="connsiteX40" fmla="*/ 7646837 w 11586117"/>
              <a:gd name="connsiteY40" fmla="*/ 6423256 h 6423256"/>
              <a:gd name="connsiteX41" fmla="*/ 7183393 w 11586117"/>
              <a:gd name="connsiteY41" fmla="*/ 6423256 h 6423256"/>
              <a:gd name="connsiteX42" fmla="*/ 6604087 w 11586117"/>
              <a:gd name="connsiteY42" fmla="*/ 6423256 h 6423256"/>
              <a:gd name="connsiteX43" fmla="*/ 6256503 w 11586117"/>
              <a:gd name="connsiteY43" fmla="*/ 6423256 h 6423256"/>
              <a:gd name="connsiteX44" fmla="*/ 5445475 w 11586117"/>
              <a:gd name="connsiteY44" fmla="*/ 6423256 h 6423256"/>
              <a:gd name="connsiteX45" fmla="*/ 4866169 w 11586117"/>
              <a:gd name="connsiteY45" fmla="*/ 6423256 h 6423256"/>
              <a:gd name="connsiteX46" fmla="*/ 4055141 w 11586117"/>
              <a:gd name="connsiteY46" fmla="*/ 6423256 h 6423256"/>
              <a:gd name="connsiteX47" fmla="*/ 3359974 w 11586117"/>
              <a:gd name="connsiteY47" fmla="*/ 6423256 h 6423256"/>
              <a:gd name="connsiteX48" fmla="*/ 2896529 w 11586117"/>
              <a:gd name="connsiteY48" fmla="*/ 6423256 h 6423256"/>
              <a:gd name="connsiteX49" fmla="*/ 2201362 w 11586117"/>
              <a:gd name="connsiteY49" fmla="*/ 6423256 h 6423256"/>
              <a:gd name="connsiteX50" fmla="*/ 1853779 w 11586117"/>
              <a:gd name="connsiteY50" fmla="*/ 6423256 h 6423256"/>
              <a:gd name="connsiteX51" fmla="*/ 1274473 w 11586117"/>
              <a:gd name="connsiteY51" fmla="*/ 6423256 h 6423256"/>
              <a:gd name="connsiteX52" fmla="*/ 1042751 w 11586117"/>
              <a:gd name="connsiteY52" fmla="*/ 6423256 h 6423256"/>
              <a:gd name="connsiteX53" fmla="*/ 0 w 11586117"/>
              <a:gd name="connsiteY53" fmla="*/ 6423256 h 6423256"/>
              <a:gd name="connsiteX54" fmla="*/ 0 w 11586117"/>
              <a:gd name="connsiteY54" fmla="*/ 5839324 h 6423256"/>
              <a:gd name="connsiteX55" fmla="*/ 0 w 11586117"/>
              <a:gd name="connsiteY55" fmla="*/ 5191159 h 6423256"/>
              <a:gd name="connsiteX56" fmla="*/ 0 w 11586117"/>
              <a:gd name="connsiteY56" fmla="*/ 4542994 h 6423256"/>
              <a:gd name="connsiteX57" fmla="*/ 0 w 11586117"/>
              <a:gd name="connsiteY57" fmla="*/ 4087527 h 6423256"/>
              <a:gd name="connsiteX58" fmla="*/ 0 w 11586117"/>
              <a:gd name="connsiteY58" fmla="*/ 3375129 h 6423256"/>
              <a:gd name="connsiteX59" fmla="*/ 0 w 11586117"/>
              <a:gd name="connsiteY59" fmla="*/ 2791197 h 6423256"/>
              <a:gd name="connsiteX60" fmla="*/ 0 w 11586117"/>
              <a:gd name="connsiteY60" fmla="*/ 2399962 h 6423256"/>
              <a:gd name="connsiteX61" fmla="*/ 0 w 11586117"/>
              <a:gd name="connsiteY61" fmla="*/ 1816030 h 6423256"/>
              <a:gd name="connsiteX62" fmla="*/ 0 w 11586117"/>
              <a:gd name="connsiteY62" fmla="*/ 1296330 h 6423256"/>
              <a:gd name="connsiteX63" fmla="*/ 0 w 11586117"/>
              <a:gd name="connsiteY63" fmla="*/ 776630 h 6423256"/>
              <a:gd name="connsiteX64" fmla="*/ 0 w 11586117"/>
              <a:gd name="connsiteY64" fmla="*/ 0 h 642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586117" h="6423256" extrusionOk="0">
                <a:moveTo>
                  <a:pt x="0" y="0"/>
                </a:moveTo>
                <a:cubicBezTo>
                  <a:pt x="145731" y="-2346"/>
                  <a:pt x="355189" y="44137"/>
                  <a:pt x="463445" y="0"/>
                </a:cubicBezTo>
                <a:cubicBezTo>
                  <a:pt x="571701" y="-44137"/>
                  <a:pt x="643992" y="20909"/>
                  <a:pt x="695167" y="0"/>
                </a:cubicBezTo>
                <a:cubicBezTo>
                  <a:pt x="746342" y="-20909"/>
                  <a:pt x="1156646" y="29654"/>
                  <a:pt x="1506195" y="0"/>
                </a:cubicBezTo>
                <a:cubicBezTo>
                  <a:pt x="1855744" y="-29654"/>
                  <a:pt x="1750672" y="12040"/>
                  <a:pt x="1969640" y="0"/>
                </a:cubicBezTo>
                <a:cubicBezTo>
                  <a:pt x="2188609" y="-12040"/>
                  <a:pt x="2231446" y="16029"/>
                  <a:pt x="2433085" y="0"/>
                </a:cubicBezTo>
                <a:cubicBezTo>
                  <a:pt x="2634725" y="-16029"/>
                  <a:pt x="2967681" y="68522"/>
                  <a:pt x="3244113" y="0"/>
                </a:cubicBezTo>
                <a:cubicBezTo>
                  <a:pt x="3520545" y="-68522"/>
                  <a:pt x="3495550" y="38188"/>
                  <a:pt x="3591696" y="0"/>
                </a:cubicBezTo>
                <a:cubicBezTo>
                  <a:pt x="3687842" y="-38188"/>
                  <a:pt x="4061578" y="3384"/>
                  <a:pt x="4402724" y="0"/>
                </a:cubicBezTo>
                <a:cubicBezTo>
                  <a:pt x="4743870" y="-3384"/>
                  <a:pt x="5021545" y="58896"/>
                  <a:pt x="5213753" y="0"/>
                </a:cubicBezTo>
                <a:cubicBezTo>
                  <a:pt x="5405961" y="-58896"/>
                  <a:pt x="5558152" y="60602"/>
                  <a:pt x="5793059" y="0"/>
                </a:cubicBezTo>
                <a:cubicBezTo>
                  <a:pt x="6027966" y="-60602"/>
                  <a:pt x="6435659" y="56675"/>
                  <a:pt x="6604087" y="0"/>
                </a:cubicBezTo>
                <a:cubicBezTo>
                  <a:pt x="6772515" y="-56675"/>
                  <a:pt x="6920194" y="40361"/>
                  <a:pt x="7067531" y="0"/>
                </a:cubicBezTo>
                <a:cubicBezTo>
                  <a:pt x="7214868" y="-40361"/>
                  <a:pt x="7395188" y="54069"/>
                  <a:pt x="7530976" y="0"/>
                </a:cubicBezTo>
                <a:cubicBezTo>
                  <a:pt x="7666765" y="-54069"/>
                  <a:pt x="8037683" y="51629"/>
                  <a:pt x="8226143" y="0"/>
                </a:cubicBezTo>
                <a:cubicBezTo>
                  <a:pt x="8414603" y="-51629"/>
                  <a:pt x="8518273" y="28801"/>
                  <a:pt x="8689588" y="0"/>
                </a:cubicBezTo>
                <a:cubicBezTo>
                  <a:pt x="8860904" y="-28801"/>
                  <a:pt x="9168149" y="50692"/>
                  <a:pt x="9500616" y="0"/>
                </a:cubicBezTo>
                <a:cubicBezTo>
                  <a:pt x="9833083" y="-50692"/>
                  <a:pt x="9908264" y="94492"/>
                  <a:pt x="10311644" y="0"/>
                </a:cubicBezTo>
                <a:cubicBezTo>
                  <a:pt x="10715024" y="-94492"/>
                  <a:pt x="10648078" y="14710"/>
                  <a:pt x="10890950" y="0"/>
                </a:cubicBezTo>
                <a:cubicBezTo>
                  <a:pt x="11133822" y="-14710"/>
                  <a:pt x="11284890" y="8610"/>
                  <a:pt x="11586117" y="0"/>
                </a:cubicBezTo>
                <a:cubicBezTo>
                  <a:pt x="11612338" y="100683"/>
                  <a:pt x="11577042" y="288307"/>
                  <a:pt x="11586117" y="391235"/>
                </a:cubicBezTo>
                <a:cubicBezTo>
                  <a:pt x="11595192" y="494164"/>
                  <a:pt x="11532613" y="625576"/>
                  <a:pt x="11586117" y="846702"/>
                </a:cubicBezTo>
                <a:cubicBezTo>
                  <a:pt x="11639621" y="1067828"/>
                  <a:pt x="11528440" y="1274266"/>
                  <a:pt x="11586117" y="1494867"/>
                </a:cubicBezTo>
                <a:cubicBezTo>
                  <a:pt x="11643794" y="1715469"/>
                  <a:pt x="11530484" y="1765635"/>
                  <a:pt x="11586117" y="2014567"/>
                </a:cubicBezTo>
                <a:cubicBezTo>
                  <a:pt x="11641750" y="2263499"/>
                  <a:pt x="11579792" y="2316238"/>
                  <a:pt x="11586117" y="2470034"/>
                </a:cubicBezTo>
                <a:cubicBezTo>
                  <a:pt x="11592442" y="2623830"/>
                  <a:pt x="11541173" y="2975990"/>
                  <a:pt x="11586117" y="3118199"/>
                </a:cubicBezTo>
                <a:cubicBezTo>
                  <a:pt x="11631061" y="3260409"/>
                  <a:pt x="11539620" y="3438337"/>
                  <a:pt x="11586117" y="3702131"/>
                </a:cubicBezTo>
                <a:cubicBezTo>
                  <a:pt x="11632614" y="3965925"/>
                  <a:pt x="11557789" y="4051070"/>
                  <a:pt x="11586117" y="4286064"/>
                </a:cubicBezTo>
                <a:cubicBezTo>
                  <a:pt x="11614445" y="4521058"/>
                  <a:pt x="11547207" y="4761094"/>
                  <a:pt x="11586117" y="4998461"/>
                </a:cubicBezTo>
                <a:cubicBezTo>
                  <a:pt x="11625027" y="5235828"/>
                  <a:pt x="11548494" y="5369891"/>
                  <a:pt x="11586117" y="5646626"/>
                </a:cubicBezTo>
                <a:cubicBezTo>
                  <a:pt x="11623740" y="5923362"/>
                  <a:pt x="11526192" y="6239584"/>
                  <a:pt x="11586117" y="6423256"/>
                </a:cubicBezTo>
                <a:cubicBezTo>
                  <a:pt x="11380038" y="6431222"/>
                  <a:pt x="11305246" y="6377847"/>
                  <a:pt x="11122672" y="6423256"/>
                </a:cubicBezTo>
                <a:cubicBezTo>
                  <a:pt x="10940098" y="6468665"/>
                  <a:pt x="10986710" y="6415037"/>
                  <a:pt x="10890950" y="6423256"/>
                </a:cubicBezTo>
                <a:cubicBezTo>
                  <a:pt x="10795190" y="6431475"/>
                  <a:pt x="10365689" y="6373173"/>
                  <a:pt x="10195783" y="6423256"/>
                </a:cubicBezTo>
                <a:cubicBezTo>
                  <a:pt x="10025877" y="6473339"/>
                  <a:pt x="10000330" y="6409614"/>
                  <a:pt x="9848199" y="6423256"/>
                </a:cubicBezTo>
                <a:cubicBezTo>
                  <a:pt x="9696068" y="6436898"/>
                  <a:pt x="9683900" y="6398992"/>
                  <a:pt x="9616477" y="6423256"/>
                </a:cubicBezTo>
                <a:cubicBezTo>
                  <a:pt x="9549054" y="6447520"/>
                  <a:pt x="9359415" y="6422599"/>
                  <a:pt x="9268894" y="6423256"/>
                </a:cubicBezTo>
                <a:cubicBezTo>
                  <a:pt x="9178373" y="6423913"/>
                  <a:pt x="8849631" y="6377946"/>
                  <a:pt x="8573727" y="6423256"/>
                </a:cubicBezTo>
                <a:cubicBezTo>
                  <a:pt x="8297823" y="6468566"/>
                  <a:pt x="8351139" y="6418570"/>
                  <a:pt x="8226143" y="6423256"/>
                </a:cubicBezTo>
                <a:cubicBezTo>
                  <a:pt x="8101147" y="6427942"/>
                  <a:pt x="8066770" y="6397414"/>
                  <a:pt x="7994421" y="6423256"/>
                </a:cubicBezTo>
                <a:cubicBezTo>
                  <a:pt x="7922072" y="6449098"/>
                  <a:pt x="7754833" y="6408202"/>
                  <a:pt x="7646837" y="6423256"/>
                </a:cubicBezTo>
                <a:cubicBezTo>
                  <a:pt x="7538841" y="6438310"/>
                  <a:pt x="7400187" y="6378108"/>
                  <a:pt x="7183393" y="6423256"/>
                </a:cubicBezTo>
                <a:cubicBezTo>
                  <a:pt x="6966599" y="6468404"/>
                  <a:pt x="6821800" y="6419186"/>
                  <a:pt x="6604087" y="6423256"/>
                </a:cubicBezTo>
                <a:cubicBezTo>
                  <a:pt x="6386374" y="6427326"/>
                  <a:pt x="6401971" y="6394729"/>
                  <a:pt x="6256503" y="6423256"/>
                </a:cubicBezTo>
                <a:cubicBezTo>
                  <a:pt x="6111035" y="6451783"/>
                  <a:pt x="5669083" y="6405250"/>
                  <a:pt x="5445475" y="6423256"/>
                </a:cubicBezTo>
                <a:cubicBezTo>
                  <a:pt x="5221867" y="6441262"/>
                  <a:pt x="5093126" y="6361362"/>
                  <a:pt x="4866169" y="6423256"/>
                </a:cubicBezTo>
                <a:cubicBezTo>
                  <a:pt x="4639212" y="6485150"/>
                  <a:pt x="4258170" y="6336227"/>
                  <a:pt x="4055141" y="6423256"/>
                </a:cubicBezTo>
                <a:cubicBezTo>
                  <a:pt x="3852112" y="6510285"/>
                  <a:pt x="3499242" y="6369105"/>
                  <a:pt x="3359974" y="6423256"/>
                </a:cubicBezTo>
                <a:cubicBezTo>
                  <a:pt x="3220706" y="6477407"/>
                  <a:pt x="3046711" y="6415781"/>
                  <a:pt x="2896529" y="6423256"/>
                </a:cubicBezTo>
                <a:cubicBezTo>
                  <a:pt x="2746348" y="6430731"/>
                  <a:pt x="2454029" y="6340051"/>
                  <a:pt x="2201362" y="6423256"/>
                </a:cubicBezTo>
                <a:cubicBezTo>
                  <a:pt x="1948695" y="6506461"/>
                  <a:pt x="1948567" y="6397127"/>
                  <a:pt x="1853779" y="6423256"/>
                </a:cubicBezTo>
                <a:cubicBezTo>
                  <a:pt x="1758991" y="6449385"/>
                  <a:pt x="1528293" y="6407840"/>
                  <a:pt x="1274473" y="6423256"/>
                </a:cubicBezTo>
                <a:cubicBezTo>
                  <a:pt x="1020653" y="6438672"/>
                  <a:pt x="1098311" y="6409421"/>
                  <a:pt x="1042751" y="6423256"/>
                </a:cubicBezTo>
                <a:cubicBezTo>
                  <a:pt x="987191" y="6437091"/>
                  <a:pt x="465099" y="6358771"/>
                  <a:pt x="0" y="6423256"/>
                </a:cubicBezTo>
                <a:cubicBezTo>
                  <a:pt x="-69142" y="6258808"/>
                  <a:pt x="18901" y="6000030"/>
                  <a:pt x="0" y="5839324"/>
                </a:cubicBezTo>
                <a:cubicBezTo>
                  <a:pt x="-18901" y="5678618"/>
                  <a:pt x="71777" y="5376478"/>
                  <a:pt x="0" y="5191159"/>
                </a:cubicBezTo>
                <a:cubicBezTo>
                  <a:pt x="-71777" y="5005841"/>
                  <a:pt x="20249" y="4783423"/>
                  <a:pt x="0" y="4542994"/>
                </a:cubicBezTo>
                <a:cubicBezTo>
                  <a:pt x="-20249" y="4302566"/>
                  <a:pt x="7695" y="4260520"/>
                  <a:pt x="0" y="4087527"/>
                </a:cubicBezTo>
                <a:cubicBezTo>
                  <a:pt x="-7695" y="3914534"/>
                  <a:pt x="28337" y="3695512"/>
                  <a:pt x="0" y="3375129"/>
                </a:cubicBezTo>
                <a:cubicBezTo>
                  <a:pt x="-28337" y="3054746"/>
                  <a:pt x="43899" y="2949122"/>
                  <a:pt x="0" y="2791197"/>
                </a:cubicBezTo>
                <a:cubicBezTo>
                  <a:pt x="-43899" y="2633272"/>
                  <a:pt x="28474" y="2544535"/>
                  <a:pt x="0" y="2399962"/>
                </a:cubicBezTo>
                <a:cubicBezTo>
                  <a:pt x="-28474" y="2255389"/>
                  <a:pt x="38006" y="2039228"/>
                  <a:pt x="0" y="1816030"/>
                </a:cubicBezTo>
                <a:cubicBezTo>
                  <a:pt x="-38006" y="1592832"/>
                  <a:pt x="5586" y="1520168"/>
                  <a:pt x="0" y="1296330"/>
                </a:cubicBezTo>
                <a:cubicBezTo>
                  <a:pt x="-5586" y="1072492"/>
                  <a:pt x="1497" y="983020"/>
                  <a:pt x="0" y="776630"/>
                </a:cubicBezTo>
                <a:cubicBezTo>
                  <a:pt x="-1497" y="570240"/>
                  <a:pt x="8686" y="179723"/>
                  <a:pt x="0" y="0"/>
                </a:cubicBezTo>
                <a:close/>
              </a:path>
            </a:pathLst>
          </a:custGeom>
          <a:noFill/>
          <a:ln w="57150">
            <a:solidFill>
              <a:schemeClr val="accent5">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Tree>
    <p:extLst>
      <p:ext uri="{BB962C8B-B14F-4D97-AF65-F5344CB8AC3E}">
        <p14:creationId xmlns:p14="http://schemas.microsoft.com/office/powerpoint/2010/main" val="11576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2F1C7"/>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66B05-6089-E4B5-31E4-CC0D943147ED}"/>
              </a:ext>
            </a:extLst>
          </p:cNvPr>
          <p:cNvSpPr>
            <a:spLocks noGrp="1"/>
          </p:cNvSpPr>
          <p:nvPr>
            <p:ph type="title"/>
          </p:nvPr>
        </p:nvSpPr>
        <p:spPr/>
        <p:txBody>
          <a:bodyPr/>
          <a:lstStyle/>
          <a:p>
            <a:r>
              <a:rPr lang="da-DK" sz="4750" dirty="0">
                <a:latin typeface="VIA Type Office Light"/>
              </a:rPr>
              <a:t>Anbefalinger </a:t>
            </a:r>
          </a:p>
        </p:txBody>
      </p:sp>
      <p:sp>
        <p:nvSpPr>
          <p:cNvPr id="4" name="Pladsholder til slidenummer 3">
            <a:extLst>
              <a:ext uri="{FF2B5EF4-FFF2-40B4-BE49-F238E27FC236}">
                <a16:creationId xmlns:a16="http://schemas.microsoft.com/office/drawing/2014/main" id="{B4C88EF2-ADC3-310E-A7BC-D7AA3CA0FA5F}"/>
              </a:ext>
            </a:extLst>
          </p:cNvPr>
          <p:cNvSpPr>
            <a:spLocks noGrp="1"/>
          </p:cNvSpPr>
          <p:nvPr>
            <p:ph type="sldNum" sz="quarter" idx="11"/>
          </p:nvPr>
        </p:nvSpPr>
        <p:spPr/>
        <p:txBody>
          <a:bodyPr/>
          <a:lstStyle/>
          <a:p>
            <a:fld id="{5BA07366-CB75-4AA8-9E5B-928B849F427C}" type="slidenum">
              <a:rPr lang="da-DK" smtClean="0"/>
              <a:pPr/>
              <a:t>26</a:t>
            </a:fld>
            <a:endParaRPr lang="da-DK"/>
          </a:p>
        </p:txBody>
      </p:sp>
      <p:sp>
        <p:nvSpPr>
          <p:cNvPr id="7" name="Pladsholder til tekst 6">
            <a:extLst>
              <a:ext uri="{FF2B5EF4-FFF2-40B4-BE49-F238E27FC236}">
                <a16:creationId xmlns:a16="http://schemas.microsoft.com/office/drawing/2014/main" id="{774C72FE-D324-0EC2-11BB-FFF5CA9589E2}"/>
              </a:ext>
            </a:extLst>
          </p:cNvPr>
          <p:cNvSpPr>
            <a:spLocks noGrp="1"/>
          </p:cNvSpPr>
          <p:nvPr>
            <p:ph type="body" sz="quarter" idx="17"/>
          </p:nvPr>
        </p:nvSpPr>
        <p:spPr>
          <a:xfrm>
            <a:off x="735934" y="1622990"/>
            <a:ext cx="10652400" cy="3925887"/>
          </a:xfrm>
        </p:spPr>
        <p:txBody>
          <a:bodyPr/>
          <a:lstStyle/>
          <a:p>
            <a:pPr marL="0" indent="0">
              <a:buNone/>
            </a:pPr>
            <a:r>
              <a:rPr lang="da-DK" dirty="0"/>
              <a:t># Bæredygtighed skal være et kriterium for projektsucces</a:t>
            </a:r>
          </a:p>
          <a:p>
            <a:pPr marL="0" indent="0">
              <a:buNone/>
            </a:pPr>
            <a:r>
              <a:rPr lang="da-DK" dirty="0"/>
              <a:t># Ansvarlig forretningspraksis og de tre bundlinjer (ESG) bør derfor omslutte den klassiske projekttrekant som målestok for projektsucces</a:t>
            </a:r>
          </a:p>
          <a:p>
            <a:endParaRPr lang="da-DK" dirty="0"/>
          </a:p>
        </p:txBody>
      </p:sp>
      <p:pic>
        <p:nvPicPr>
          <p:cNvPr id="9" name="Billede 8">
            <a:extLst>
              <a:ext uri="{FF2B5EF4-FFF2-40B4-BE49-F238E27FC236}">
                <a16:creationId xmlns:a16="http://schemas.microsoft.com/office/drawing/2014/main" id="{901D9A44-9398-0F6C-FF5E-EB10E4700469}"/>
              </a:ext>
            </a:extLst>
          </p:cNvPr>
          <p:cNvPicPr>
            <a:picLocks noChangeAspect="1"/>
          </p:cNvPicPr>
          <p:nvPr/>
        </p:nvPicPr>
        <p:blipFill>
          <a:blip r:embed="rId2"/>
          <a:stretch>
            <a:fillRect/>
          </a:stretch>
        </p:blipFill>
        <p:spPr>
          <a:xfrm>
            <a:off x="6715436" y="3013728"/>
            <a:ext cx="3608233" cy="3260070"/>
          </a:xfrm>
          <a:prstGeom prst="rect">
            <a:avLst/>
          </a:prstGeom>
        </p:spPr>
      </p:pic>
      <p:sp>
        <p:nvSpPr>
          <p:cNvPr id="8" name="Rektangel 7">
            <a:extLst>
              <a:ext uri="{FF2B5EF4-FFF2-40B4-BE49-F238E27FC236}">
                <a16:creationId xmlns:a16="http://schemas.microsoft.com/office/drawing/2014/main" id="{092A470E-67D7-F24C-DC3A-BD56FD79B3D8}"/>
              </a:ext>
            </a:extLst>
          </p:cNvPr>
          <p:cNvSpPr/>
          <p:nvPr/>
        </p:nvSpPr>
        <p:spPr>
          <a:xfrm>
            <a:off x="323385" y="278780"/>
            <a:ext cx="11552664" cy="6378498"/>
          </a:xfrm>
          <a:prstGeom prst="rect">
            <a:avLst/>
          </a:prstGeom>
          <a:noFill/>
          <a:ln w="82550" cmpd="sng">
            <a:solidFill>
              <a:srgbClr val="13501B"/>
            </a:solidFill>
            <a:prstDash val="dash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Tree>
    <p:extLst>
      <p:ext uri="{BB962C8B-B14F-4D97-AF65-F5344CB8AC3E}">
        <p14:creationId xmlns:p14="http://schemas.microsoft.com/office/powerpoint/2010/main" val="33004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1B401-DC37-1921-DBBE-3954C1F49DF6}"/>
              </a:ext>
            </a:extLst>
          </p:cNvPr>
          <p:cNvSpPr>
            <a:spLocks noGrp="1"/>
          </p:cNvSpPr>
          <p:nvPr>
            <p:ph type="title"/>
          </p:nvPr>
        </p:nvSpPr>
        <p:spPr>
          <a:xfrm>
            <a:off x="632727" y="509075"/>
            <a:ext cx="10723516" cy="1194905"/>
          </a:xfrm>
        </p:spPr>
        <p:txBody>
          <a:bodyPr/>
          <a:lstStyle/>
          <a:p>
            <a:r>
              <a:rPr lang="da-DK" sz="4750" dirty="0">
                <a:latin typeface="VIA Type Office Light"/>
              </a:rPr>
              <a:t>Anbefalinger </a:t>
            </a:r>
            <a:endParaRPr lang="da-DK" dirty="0"/>
          </a:p>
        </p:txBody>
      </p:sp>
      <p:sp>
        <p:nvSpPr>
          <p:cNvPr id="3" name="Pladsholder til dato 2">
            <a:extLst>
              <a:ext uri="{FF2B5EF4-FFF2-40B4-BE49-F238E27FC236}">
                <a16:creationId xmlns:a16="http://schemas.microsoft.com/office/drawing/2014/main" id="{309E4E59-2829-6FB8-AD57-9A549C14AE04}"/>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slidenummer 3">
            <a:extLst>
              <a:ext uri="{FF2B5EF4-FFF2-40B4-BE49-F238E27FC236}">
                <a16:creationId xmlns:a16="http://schemas.microsoft.com/office/drawing/2014/main" id="{4F221E52-F73E-108E-A9CC-081926F1186A}"/>
              </a:ext>
            </a:extLst>
          </p:cNvPr>
          <p:cNvSpPr>
            <a:spLocks noGrp="1"/>
          </p:cNvSpPr>
          <p:nvPr>
            <p:ph type="sldNum" sz="quarter" idx="11"/>
          </p:nvPr>
        </p:nvSpPr>
        <p:spPr/>
        <p:txBody>
          <a:bodyPr/>
          <a:lstStyle/>
          <a:p>
            <a:fld id="{5BA07366-CB75-4AA8-9E5B-928B849F427C}" type="slidenum">
              <a:rPr lang="da-DK" smtClean="0"/>
              <a:pPr/>
              <a:t>27</a:t>
            </a:fld>
            <a:endParaRPr lang="da-DK"/>
          </a:p>
        </p:txBody>
      </p:sp>
      <p:sp>
        <p:nvSpPr>
          <p:cNvPr id="5" name="Pladsholder til sidefod 4">
            <a:extLst>
              <a:ext uri="{FF2B5EF4-FFF2-40B4-BE49-F238E27FC236}">
                <a16:creationId xmlns:a16="http://schemas.microsoft.com/office/drawing/2014/main" id="{E908F994-257A-A1AF-0288-F3CD07A640FD}"/>
              </a:ext>
            </a:extLst>
          </p:cNvPr>
          <p:cNvSpPr>
            <a:spLocks noGrp="1"/>
          </p:cNvSpPr>
          <p:nvPr>
            <p:ph type="ftr" sz="quarter" idx="12"/>
          </p:nvPr>
        </p:nvSpPr>
        <p:spPr/>
        <p:txBody>
          <a:bodyPr/>
          <a:lstStyle/>
          <a:p>
            <a:endParaRPr lang="da-DK"/>
          </a:p>
        </p:txBody>
      </p:sp>
      <p:sp>
        <p:nvSpPr>
          <p:cNvPr id="6" name="Pladsholder til tekst 5">
            <a:extLst>
              <a:ext uri="{FF2B5EF4-FFF2-40B4-BE49-F238E27FC236}">
                <a16:creationId xmlns:a16="http://schemas.microsoft.com/office/drawing/2014/main" id="{4959FD87-9990-9FFA-E623-8B40C91E37D6}"/>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1127E2A8-1203-94B4-087E-365A89274E6A}"/>
              </a:ext>
            </a:extLst>
          </p:cNvPr>
          <p:cNvSpPr>
            <a:spLocks noGrp="1"/>
          </p:cNvSpPr>
          <p:nvPr>
            <p:ph type="body" sz="quarter" idx="17"/>
          </p:nvPr>
        </p:nvSpPr>
        <p:spPr>
          <a:xfrm>
            <a:off x="628543" y="1540481"/>
            <a:ext cx="10652400" cy="3925887"/>
          </a:xfrm>
        </p:spPr>
        <p:txBody>
          <a:bodyPr/>
          <a:lstStyle/>
          <a:p>
            <a:pPr marL="0" indent="0">
              <a:buNone/>
            </a:pPr>
            <a:r>
              <a:rPr lang="da-DK" dirty="0"/>
              <a:t># Projektledere skal opkvalificeres for at kunne bedrive ansvarlig projektledelse</a:t>
            </a:r>
          </a:p>
          <a:p>
            <a:pPr lvl="1">
              <a:buFont typeface="Courier New" panose="02070309020205020404" pitchFamily="49" charset="0"/>
              <a:buChar char="o"/>
            </a:pPr>
            <a:r>
              <a:rPr lang="da-DK" dirty="0"/>
              <a:t>Begreber, metoder, værktøjer, standarder, lovgivning</a:t>
            </a:r>
          </a:p>
          <a:p>
            <a:pPr marL="0" indent="0">
              <a:buNone/>
            </a:pPr>
            <a:r>
              <a:rPr lang="da-DK" dirty="0"/>
              <a:t># Projektledere og projektdeltagere skal turde sig </a:t>
            </a:r>
            <a:r>
              <a:rPr lang="da-DK" dirty="0">
                <a:solidFill>
                  <a:srgbClr val="00B050"/>
                </a:solidFill>
              </a:rPr>
              <a:t>NEJ TAK </a:t>
            </a:r>
            <a:r>
              <a:rPr lang="da-DK" dirty="0"/>
              <a:t>til at indgå i projekter, der ikke gennemføres med bæredygtighed og ansvarlighed for øje</a:t>
            </a:r>
          </a:p>
          <a:p>
            <a:endParaRPr lang="da-DK" dirty="0"/>
          </a:p>
          <a:p>
            <a:endParaRPr lang="da-DK" dirty="0"/>
          </a:p>
          <a:p>
            <a:endParaRPr lang="da-DK" dirty="0"/>
          </a:p>
        </p:txBody>
      </p:sp>
      <p:pic>
        <p:nvPicPr>
          <p:cNvPr id="8" name="Billede 7">
            <a:extLst>
              <a:ext uri="{FF2B5EF4-FFF2-40B4-BE49-F238E27FC236}">
                <a16:creationId xmlns:a16="http://schemas.microsoft.com/office/drawing/2014/main" id="{D7B4ED93-33F2-2AF8-D9EA-0C9198ECF94B}"/>
              </a:ext>
            </a:extLst>
          </p:cNvPr>
          <p:cNvPicPr>
            <a:picLocks noChangeAspect="1"/>
          </p:cNvPicPr>
          <p:nvPr/>
        </p:nvPicPr>
        <p:blipFill>
          <a:blip r:embed="rId3"/>
          <a:srcRect l="2122" t="13153" r="-2207" b="9275"/>
          <a:stretch/>
        </p:blipFill>
        <p:spPr>
          <a:xfrm>
            <a:off x="-2381" y="3303631"/>
            <a:ext cx="12678087" cy="4938802"/>
          </a:xfrm>
          <a:prstGeom prst="rect">
            <a:avLst/>
          </a:prstGeom>
        </p:spPr>
      </p:pic>
    </p:spTree>
    <p:extLst>
      <p:ext uri="{BB962C8B-B14F-4D97-AF65-F5344CB8AC3E}">
        <p14:creationId xmlns:p14="http://schemas.microsoft.com/office/powerpoint/2010/main" val="1876246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151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7D021-00A8-6C35-7BF3-E2404C420371}"/>
              </a:ext>
            </a:extLst>
          </p:cNvPr>
          <p:cNvSpPr>
            <a:spLocks noGrp="1"/>
          </p:cNvSpPr>
          <p:nvPr>
            <p:ph type="title"/>
          </p:nvPr>
        </p:nvSpPr>
        <p:spPr/>
        <p:txBody>
          <a:bodyPr/>
          <a:lstStyle/>
          <a:p>
            <a:r>
              <a:rPr lang="da-DK" sz="4750" dirty="0">
                <a:solidFill>
                  <a:schemeClr val="bg1"/>
                </a:solidFill>
                <a:latin typeface="VIA Type Office Light"/>
              </a:rPr>
              <a:t>Anbefalinger </a:t>
            </a:r>
            <a:endParaRPr lang="da-DK" dirty="0">
              <a:solidFill>
                <a:schemeClr val="bg1"/>
              </a:solidFill>
            </a:endParaRPr>
          </a:p>
        </p:txBody>
      </p:sp>
      <p:sp>
        <p:nvSpPr>
          <p:cNvPr id="3" name="Pladsholder til dato 2">
            <a:extLst>
              <a:ext uri="{FF2B5EF4-FFF2-40B4-BE49-F238E27FC236}">
                <a16:creationId xmlns:a16="http://schemas.microsoft.com/office/drawing/2014/main" id="{A951FC5A-1AB9-B5C5-B5BD-32BF098361AC}"/>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slidenummer 3">
            <a:extLst>
              <a:ext uri="{FF2B5EF4-FFF2-40B4-BE49-F238E27FC236}">
                <a16:creationId xmlns:a16="http://schemas.microsoft.com/office/drawing/2014/main" id="{F528B426-A108-898D-133F-886D8DD7F05B}"/>
              </a:ext>
            </a:extLst>
          </p:cNvPr>
          <p:cNvSpPr>
            <a:spLocks noGrp="1"/>
          </p:cNvSpPr>
          <p:nvPr>
            <p:ph type="sldNum" sz="quarter" idx="11"/>
          </p:nvPr>
        </p:nvSpPr>
        <p:spPr/>
        <p:txBody>
          <a:bodyPr/>
          <a:lstStyle/>
          <a:p>
            <a:fld id="{5BA07366-CB75-4AA8-9E5B-928B849F427C}" type="slidenum">
              <a:rPr lang="da-DK" smtClean="0"/>
              <a:pPr/>
              <a:t>28</a:t>
            </a:fld>
            <a:endParaRPr lang="da-DK"/>
          </a:p>
        </p:txBody>
      </p:sp>
      <p:sp>
        <p:nvSpPr>
          <p:cNvPr id="5" name="Pladsholder til sidefod 4">
            <a:extLst>
              <a:ext uri="{FF2B5EF4-FFF2-40B4-BE49-F238E27FC236}">
                <a16:creationId xmlns:a16="http://schemas.microsoft.com/office/drawing/2014/main" id="{B7F4FA9D-9705-E53D-DE8B-633FF28140F0}"/>
              </a:ext>
            </a:extLst>
          </p:cNvPr>
          <p:cNvSpPr>
            <a:spLocks noGrp="1"/>
          </p:cNvSpPr>
          <p:nvPr>
            <p:ph type="ftr" sz="quarter" idx="12"/>
          </p:nvPr>
        </p:nvSpPr>
        <p:spPr/>
        <p:txBody>
          <a:bodyPr/>
          <a:lstStyle/>
          <a:p>
            <a:endParaRPr lang="da-DK"/>
          </a:p>
        </p:txBody>
      </p:sp>
      <p:sp>
        <p:nvSpPr>
          <p:cNvPr id="7" name="Pladsholder til tekst 6">
            <a:extLst>
              <a:ext uri="{FF2B5EF4-FFF2-40B4-BE49-F238E27FC236}">
                <a16:creationId xmlns:a16="http://schemas.microsoft.com/office/drawing/2014/main" id="{AA80E4F8-D600-72CD-21C0-0A37B73FB9C3}"/>
              </a:ext>
            </a:extLst>
          </p:cNvPr>
          <p:cNvSpPr>
            <a:spLocks noGrp="1"/>
          </p:cNvSpPr>
          <p:nvPr>
            <p:ph type="body" sz="quarter" idx="17"/>
          </p:nvPr>
        </p:nvSpPr>
        <p:spPr>
          <a:xfrm>
            <a:off x="725195" y="1508285"/>
            <a:ext cx="10652400" cy="3925887"/>
          </a:xfrm>
        </p:spPr>
        <p:txBody>
          <a:bodyPr vert="horz" lIns="0" tIns="0" rIns="0" bIns="0" rtlCol="0" anchor="t">
            <a:normAutofit/>
          </a:bodyPr>
          <a:lstStyle/>
          <a:p>
            <a:pPr marL="0" indent="0">
              <a:buNone/>
            </a:pPr>
            <a:r>
              <a:rPr lang="da-DK" sz="2450" dirty="0">
                <a:solidFill>
                  <a:schemeClr val="bg1"/>
                </a:solidFill>
              </a:rPr>
              <a:t># Organisationens projektmodel skal opdateres med bæredygtighedsrelaterede beslutningspunkter og aktiviteter</a:t>
            </a:r>
          </a:p>
          <a:p>
            <a:pPr marL="0" indent="0">
              <a:buNone/>
            </a:pPr>
            <a:r>
              <a:rPr lang="da-DK" sz="2450" dirty="0">
                <a:solidFill>
                  <a:schemeClr val="bg1"/>
                </a:solidFill>
              </a:rPr>
              <a:t># Projektledere / projektejere bør gennemgå deres projektmetoder og værktøjskasse og tilføje / integrere bæredygtighedstiltag, hvor det giver mening</a:t>
            </a:r>
          </a:p>
          <a:p>
            <a:pPr marL="449580" indent="-449580"/>
            <a:endParaRPr lang="da-DK" dirty="0"/>
          </a:p>
        </p:txBody>
      </p:sp>
      <p:pic>
        <p:nvPicPr>
          <p:cNvPr id="8" name="Billede 7" descr="Et billede, der indeholder græs, udendørs, Makrofotografering, grøn&#10;&#10;Beskrivelsen er genereret automatisk">
            <a:extLst>
              <a:ext uri="{FF2B5EF4-FFF2-40B4-BE49-F238E27FC236}">
                <a16:creationId xmlns:a16="http://schemas.microsoft.com/office/drawing/2014/main" id="{34AE3C13-5BD9-BBD2-669C-6C576B5F90A6}"/>
              </a:ext>
            </a:extLst>
          </p:cNvPr>
          <p:cNvPicPr>
            <a:picLocks noChangeAspect="1"/>
          </p:cNvPicPr>
          <p:nvPr/>
        </p:nvPicPr>
        <p:blipFill>
          <a:blip r:embed="rId3"/>
          <a:stretch>
            <a:fillRect/>
          </a:stretch>
        </p:blipFill>
        <p:spPr>
          <a:xfrm>
            <a:off x="866911" y="3568925"/>
            <a:ext cx="10456213" cy="3294040"/>
          </a:xfrm>
          <a:prstGeom prst="rect">
            <a:avLst/>
          </a:prstGeom>
        </p:spPr>
      </p:pic>
    </p:spTree>
    <p:extLst>
      <p:ext uri="{BB962C8B-B14F-4D97-AF65-F5344CB8AC3E}">
        <p14:creationId xmlns:p14="http://schemas.microsoft.com/office/powerpoint/2010/main" val="708653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344225-77EF-837C-BF4B-19A44DD286D3}"/>
              </a:ext>
            </a:extLst>
          </p:cNvPr>
          <p:cNvSpPr>
            <a:spLocks noGrp="1"/>
          </p:cNvSpPr>
          <p:nvPr>
            <p:ph type="title"/>
          </p:nvPr>
        </p:nvSpPr>
        <p:spPr/>
        <p:txBody>
          <a:bodyPr/>
          <a:lstStyle/>
          <a:p>
            <a:r>
              <a:rPr lang="da-DK"/>
              <a:t>Artikler og publikationer</a:t>
            </a:r>
          </a:p>
        </p:txBody>
      </p:sp>
      <p:sp>
        <p:nvSpPr>
          <p:cNvPr id="3" name="Pladsholder til dato 2">
            <a:extLst>
              <a:ext uri="{FF2B5EF4-FFF2-40B4-BE49-F238E27FC236}">
                <a16:creationId xmlns:a16="http://schemas.microsoft.com/office/drawing/2014/main" id="{2377209F-69C2-9B97-1417-7FF33AEF8A45}"/>
              </a:ext>
            </a:extLst>
          </p:cNvPr>
          <p:cNvSpPr>
            <a:spLocks noGrp="1"/>
          </p:cNvSpPr>
          <p:nvPr>
            <p:ph type="dt" sz="half" idx="10"/>
          </p:nvPr>
        </p:nvSpPr>
        <p:spPr/>
        <p:txBody>
          <a:bodyPr/>
          <a:lstStyle/>
          <a:p>
            <a:fld id="{5855212D-A239-44D3-B25B-09851D6177DA}" type="datetime2">
              <a:rPr lang="da-DK" smtClean="0"/>
              <a:t>6. oktober 2024</a:t>
            </a:fld>
            <a:endParaRPr lang="da-DK"/>
          </a:p>
        </p:txBody>
      </p:sp>
      <p:sp>
        <p:nvSpPr>
          <p:cNvPr id="4" name="Pladsholder til slidenummer 3">
            <a:extLst>
              <a:ext uri="{FF2B5EF4-FFF2-40B4-BE49-F238E27FC236}">
                <a16:creationId xmlns:a16="http://schemas.microsoft.com/office/drawing/2014/main" id="{268CE2DB-0DB1-6FF6-D845-0F18DA94BA4E}"/>
              </a:ext>
            </a:extLst>
          </p:cNvPr>
          <p:cNvSpPr>
            <a:spLocks noGrp="1"/>
          </p:cNvSpPr>
          <p:nvPr>
            <p:ph type="sldNum" sz="quarter" idx="11"/>
          </p:nvPr>
        </p:nvSpPr>
        <p:spPr/>
        <p:txBody>
          <a:bodyPr/>
          <a:lstStyle/>
          <a:p>
            <a:fld id="{5BA07366-CB75-4AA8-9E5B-928B849F427C}" type="slidenum">
              <a:rPr lang="da-DK" smtClean="0"/>
              <a:pPr/>
              <a:t>29</a:t>
            </a:fld>
            <a:endParaRPr lang="da-DK"/>
          </a:p>
        </p:txBody>
      </p:sp>
      <p:sp>
        <p:nvSpPr>
          <p:cNvPr id="7" name="Pladsholder til tekst 6">
            <a:extLst>
              <a:ext uri="{FF2B5EF4-FFF2-40B4-BE49-F238E27FC236}">
                <a16:creationId xmlns:a16="http://schemas.microsoft.com/office/drawing/2014/main" id="{E550DD14-2C18-8EE5-05AE-DC206172298E}"/>
              </a:ext>
            </a:extLst>
          </p:cNvPr>
          <p:cNvSpPr>
            <a:spLocks noGrp="1"/>
          </p:cNvSpPr>
          <p:nvPr>
            <p:ph type="body" sz="quarter" idx="17"/>
          </p:nvPr>
        </p:nvSpPr>
        <p:spPr>
          <a:xfrm>
            <a:off x="697161" y="1522339"/>
            <a:ext cx="10652400" cy="3925887"/>
          </a:xfrm>
        </p:spPr>
        <p:txBody>
          <a:bodyPr/>
          <a:lstStyle/>
          <a:p>
            <a:pPr marL="0" indent="0">
              <a:buNone/>
            </a:pPr>
            <a:r>
              <a:rPr lang="da-DK" dirty="0"/>
              <a:t>VIA Videncenter for projektledelse: </a:t>
            </a:r>
          </a:p>
          <a:p>
            <a:pPr marL="0" indent="0">
              <a:buNone/>
            </a:pPr>
            <a:r>
              <a:rPr lang="da-DK" dirty="0">
                <a:hlinkClick r:id="rId2"/>
              </a:rPr>
              <a:t>https://www.via.dk/efter-og-videreuddannelse/projektledelse/videncenter-for-projektledelse</a:t>
            </a:r>
            <a:endParaRPr lang="da-DK" dirty="0"/>
          </a:p>
          <a:p>
            <a:endParaRPr lang="da-DK" dirty="0"/>
          </a:p>
        </p:txBody>
      </p:sp>
      <p:pic>
        <p:nvPicPr>
          <p:cNvPr id="9" name="Billede 8">
            <a:extLst>
              <a:ext uri="{FF2B5EF4-FFF2-40B4-BE49-F238E27FC236}">
                <a16:creationId xmlns:a16="http://schemas.microsoft.com/office/drawing/2014/main" id="{70B0F92F-5F40-E7D1-4156-A54231ED9BA3}"/>
              </a:ext>
            </a:extLst>
          </p:cNvPr>
          <p:cNvPicPr>
            <a:picLocks noChangeAspect="1"/>
          </p:cNvPicPr>
          <p:nvPr/>
        </p:nvPicPr>
        <p:blipFill>
          <a:blip r:embed="rId3"/>
          <a:stretch>
            <a:fillRect/>
          </a:stretch>
        </p:blipFill>
        <p:spPr>
          <a:xfrm>
            <a:off x="4850781" y="2430348"/>
            <a:ext cx="7215381" cy="4032988"/>
          </a:xfrm>
          <a:prstGeom prst="rect">
            <a:avLst/>
          </a:prstGeom>
        </p:spPr>
      </p:pic>
      <p:grpSp>
        <p:nvGrpSpPr>
          <p:cNvPr id="12" name="Gruppe 11">
            <a:extLst>
              <a:ext uri="{FF2B5EF4-FFF2-40B4-BE49-F238E27FC236}">
                <a16:creationId xmlns:a16="http://schemas.microsoft.com/office/drawing/2014/main" id="{2B85DE26-7159-2703-30F7-1893E0B8F3CB}"/>
              </a:ext>
            </a:extLst>
          </p:cNvPr>
          <p:cNvGrpSpPr/>
          <p:nvPr/>
        </p:nvGrpSpPr>
        <p:grpSpPr>
          <a:xfrm>
            <a:off x="1234635" y="5059869"/>
            <a:ext cx="8802004" cy="496460"/>
            <a:chOff x="1234635" y="5059869"/>
            <a:chExt cx="8802004" cy="496460"/>
          </a:xfrm>
        </p:grpSpPr>
        <p:sp>
          <p:nvSpPr>
            <p:cNvPr id="10" name="Pil: højre 9">
              <a:extLst>
                <a:ext uri="{FF2B5EF4-FFF2-40B4-BE49-F238E27FC236}">
                  <a16:creationId xmlns:a16="http://schemas.microsoft.com/office/drawing/2014/main" id="{7CAB0B4E-1CA6-1C2E-0BAA-E0ED1F842487}"/>
                </a:ext>
              </a:extLst>
            </p:cNvPr>
            <p:cNvSpPr/>
            <p:nvPr/>
          </p:nvSpPr>
          <p:spPr>
            <a:xfrm>
              <a:off x="2821258" y="5059869"/>
              <a:ext cx="7215381" cy="496460"/>
            </a:xfrm>
            <a:prstGeom prst="rightArrow">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1" name="Tekstfelt 10">
              <a:extLst>
                <a:ext uri="{FF2B5EF4-FFF2-40B4-BE49-F238E27FC236}">
                  <a16:creationId xmlns:a16="http://schemas.microsoft.com/office/drawing/2014/main" id="{57A7AF0B-7115-D695-8B37-E5EBBFD18047}"/>
                </a:ext>
              </a:extLst>
            </p:cNvPr>
            <p:cNvSpPr txBox="1"/>
            <p:nvPr/>
          </p:nvSpPr>
          <p:spPr>
            <a:xfrm>
              <a:off x="1234635" y="5078894"/>
              <a:ext cx="1155573" cy="369332"/>
            </a:xfrm>
            <a:prstGeom prst="rect">
              <a:avLst/>
            </a:prstGeom>
            <a:noFill/>
          </p:spPr>
          <p:txBody>
            <a:bodyPr wrap="none" lIns="0" tIns="0" rIns="0" bIns="0" rtlCol="0" anchor="t">
              <a:spAutoFit/>
            </a:bodyPr>
            <a:lstStyle/>
            <a:p>
              <a:pPr marL="0" indent="0" algn="l" defTabSz="914400" rtl="0" eaLnBrk="1" latinLnBrk="0" hangingPunct="1">
                <a:lnSpc>
                  <a:spcPct val="100000"/>
                </a:lnSpc>
                <a:spcBef>
                  <a:spcPts val="600"/>
                </a:spcBef>
                <a:buFont typeface="VIA Type Office" panose="02000503000000020004" pitchFamily="2" charset="0"/>
                <a:buNone/>
              </a:pPr>
              <a:r>
                <a:rPr lang="da-DK" sz="2400" kern="1200" spc="-100" baseline="0" noProof="0" dirty="0">
                  <a:latin typeface="+mn-lt"/>
                  <a:ea typeface="+mn-ea"/>
                  <a:cs typeface="+mn-cs"/>
                </a:rPr>
                <a:t>Tjeklister</a:t>
              </a:r>
              <a:endParaRPr lang="da-DK" sz="2400" kern="1200" spc="-100" baseline="0" noProof="0" dirty="0">
                <a:latin typeface="+mn-lt"/>
              </a:endParaRPr>
            </a:p>
          </p:txBody>
        </p:sp>
      </p:grpSp>
      <p:grpSp>
        <p:nvGrpSpPr>
          <p:cNvPr id="13" name="Gruppe 12">
            <a:extLst>
              <a:ext uri="{FF2B5EF4-FFF2-40B4-BE49-F238E27FC236}">
                <a16:creationId xmlns:a16="http://schemas.microsoft.com/office/drawing/2014/main" id="{8C9FDFA7-FF52-A119-E491-7B9A0C083238}"/>
              </a:ext>
            </a:extLst>
          </p:cNvPr>
          <p:cNvGrpSpPr/>
          <p:nvPr/>
        </p:nvGrpSpPr>
        <p:grpSpPr>
          <a:xfrm>
            <a:off x="1234635" y="3345153"/>
            <a:ext cx="8802004" cy="834633"/>
            <a:chOff x="1234635" y="5059869"/>
            <a:chExt cx="8802004" cy="834633"/>
          </a:xfrm>
        </p:grpSpPr>
        <p:sp>
          <p:nvSpPr>
            <p:cNvPr id="14" name="Pil: højre 13">
              <a:extLst>
                <a:ext uri="{FF2B5EF4-FFF2-40B4-BE49-F238E27FC236}">
                  <a16:creationId xmlns:a16="http://schemas.microsoft.com/office/drawing/2014/main" id="{0959D001-3308-2DA0-326E-78CC33923F37}"/>
                </a:ext>
              </a:extLst>
            </p:cNvPr>
            <p:cNvSpPr/>
            <p:nvPr/>
          </p:nvSpPr>
          <p:spPr>
            <a:xfrm>
              <a:off x="2821258" y="5059869"/>
              <a:ext cx="7215381" cy="496460"/>
            </a:xfrm>
            <a:prstGeom prst="rightArrow">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5" name="Tekstfelt 14">
              <a:extLst>
                <a:ext uri="{FF2B5EF4-FFF2-40B4-BE49-F238E27FC236}">
                  <a16:creationId xmlns:a16="http://schemas.microsoft.com/office/drawing/2014/main" id="{A39469C7-871E-88C3-7FEB-A2FB996E62CB}"/>
                </a:ext>
              </a:extLst>
            </p:cNvPr>
            <p:cNvSpPr txBox="1"/>
            <p:nvPr/>
          </p:nvSpPr>
          <p:spPr>
            <a:xfrm>
              <a:off x="1234635" y="5078894"/>
              <a:ext cx="1516441" cy="815608"/>
            </a:xfrm>
            <a:prstGeom prst="rect">
              <a:avLst/>
            </a:prstGeom>
            <a:noFill/>
          </p:spPr>
          <p:txBody>
            <a:bodyPr wrap="none" lIns="0" tIns="0" rIns="0" bIns="0" rtlCol="0">
              <a:spAutoFit/>
            </a:bodyPr>
            <a:lstStyle/>
            <a:p>
              <a:pPr marL="0" indent="0" algn="l" defTabSz="914400" rtl="0" eaLnBrk="1" latinLnBrk="0" hangingPunct="1">
                <a:lnSpc>
                  <a:spcPct val="100000"/>
                </a:lnSpc>
                <a:spcBef>
                  <a:spcPts val="600"/>
                </a:spcBef>
                <a:buFont typeface="VIA Type Office" panose="02000503000000020004" pitchFamily="2" charset="0"/>
                <a:buNone/>
              </a:pPr>
              <a:r>
                <a:rPr lang="da-DK" sz="2400" kern="1200" spc="-100" baseline="0" noProof="0">
                  <a:solidFill>
                    <a:schemeClr val="tx1"/>
                  </a:solidFill>
                  <a:latin typeface="+mn-lt"/>
                  <a:ea typeface="+mn-ea"/>
                  <a:cs typeface="+mn-cs"/>
                </a:rPr>
                <a:t>Forsknings-</a:t>
              </a:r>
            </a:p>
            <a:p>
              <a:pPr marL="0" indent="0" algn="l" defTabSz="914400" rtl="0" eaLnBrk="1" latinLnBrk="0" hangingPunct="1">
                <a:lnSpc>
                  <a:spcPct val="100000"/>
                </a:lnSpc>
                <a:spcBef>
                  <a:spcPts val="600"/>
                </a:spcBef>
                <a:buFont typeface="VIA Type Office" panose="02000503000000020004" pitchFamily="2" charset="0"/>
                <a:buNone/>
              </a:pPr>
              <a:r>
                <a:rPr lang="da-DK" sz="2400" kern="1200" spc="-100" baseline="0" noProof="0">
                  <a:solidFill>
                    <a:schemeClr val="tx1"/>
                  </a:solidFill>
                  <a:latin typeface="+mn-lt"/>
                  <a:ea typeface="+mn-ea"/>
                  <a:cs typeface="+mn-cs"/>
                </a:rPr>
                <a:t>rapport</a:t>
              </a:r>
            </a:p>
          </p:txBody>
        </p:sp>
      </p:grpSp>
    </p:spTree>
    <p:extLst>
      <p:ext uri="{BB962C8B-B14F-4D97-AF65-F5344CB8AC3E}">
        <p14:creationId xmlns:p14="http://schemas.microsoft.com/office/powerpoint/2010/main" val="35484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a:extLst>
              <a:ext uri="{FF2B5EF4-FFF2-40B4-BE49-F238E27FC236}">
                <a16:creationId xmlns:a16="http://schemas.microsoft.com/office/drawing/2014/main" id="{533DF792-5411-444F-8923-4345C0DCB3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4332" y="1052736"/>
            <a:ext cx="6823250" cy="5112568"/>
          </a:xfrm>
        </p:spPr>
      </p:pic>
      <p:sp>
        <p:nvSpPr>
          <p:cNvPr id="6" name="Pladsholder til slidenummer 5">
            <a:extLst>
              <a:ext uri="{FF2B5EF4-FFF2-40B4-BE49-F238E27FC236}">
                <a16:creationId xmlns:a16="http://schemas.microsoft.com/office/drawing/2014/main" id="{A33006D1-ECAC-45ED-9544-A8D870A13F1E}"/>
              </a:ext>
            </a:extLst>
          </p:cNvPr>
          <p:cNvSpPr>
            <a:spLocks noGrp="1"/>
          </p:cNvSpPr>
          <p:nvPr>
            <p:ph type="sldNum" sz="quarter" idx="12"/>
          </p:nvPr>
        </p:nvSpPr>
        <p:spPr>
          <a:prstGeom prst="rect">
            <a:avLst/>
          </a:prstGeom>
        </p:spPr>
        <p:txBody>
          <a:bodyPr vert="horz" lIns="0" tIns="0" rIns="0" bIns="0" rtlCol="0" anchor="b" anchorCtr="0"/>
          <a:lstStyle>
            <a:defPPr>
              <a:defRPr lang="da-DK"/>
            </a:defPPr>
            <a:lvl1pPr marL="0" algn="l" defTabSz="914400" rtl="0" eaLnBrk="1" latinLnBrk="0" hangingPunct="1">
              <a:defRPr sz="800" kern="1200">
                <a:solidFill>
                  <a:schemeClr val="tx1"/>
                </a:solidFill>
                <a:latin typeface="VIA Type Office Light"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E57DC2-970A-4B3E-BB1C-7A09969E49DF}" type="slidenum">
              <a:rPr lang="en-US" smtClean="0"/>
              <a:pPr/>
              <a:t>3</a:t>
            </a:fld>
            <a:endParaRPr lang="en-US"/>
          </a:p>
        </p:txBody>
      </p:sp>
      <p:sp>
        <p:nvSpPr>
          <p:cNvPr id="3" name="Pladsholder til tekst 2">
            <a:extLst>
              <a:ext uri="{FF2B5EF4-FFF2-40B4-BE49-F238E27FC236}">
                <a16:creationId xmlns:a16="http://schemas.microsoft.com/office/drawing/2014/main" id="{C9493AED-C512-2827-403E-685449004299}"/>
              </a:ext>
            </a:extLst>
          </p:cNvPr>
          <p:cNvSpPr>
            <a:spLocks noGrp="1"/>
          </p:cNvSpPr>
          <p:nvPr>
            <p:ph type="body" sz="quarter" idx="16"/>
          </p:nvPr>
        </p:nvSpPr>
        <p:spPr/>
        <p:txBody>
          <a:bodyPr/>
          <a:lstStyle/>
          <a:p>
            <a:endParaRPr lang="da-DK"/>
          </a:p>
        </p:txBody>
      </p:sp>
      <p:pic>
        <p:nvPicPr>
          <p:cNvPr id="38" name="Billede 37">
            <a:extLst>
              <a:ext uri="{FF2B5EF4-FFF2-40B4-BE49-F238E27FC236}">
                <a16:creationId xmlns:a16="http://schemas.microsoft.com/office/drawing/2014/main" id="{B36BC441-80CD-474A-88DC-48B871DAA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97" y="275151"/>
            <a:ext cx="5303848" cy="2188011"/>
          </a:xfrm>
          <a:prstGeom prst="rect">
            <a:avLst/>
          </a:prstGeom>
          <a:ln>
            <a:noFill/>
          </a:ln>
          <a:effectLst>
            <a:outerShdw blurRad="292100" dist="139700" dir="2700000" algn="tl" rotWithShape="0">
              <a:srgbClr val="333333">
                <a:alpha val="65000"/>
              </a:srgbClr>
            </a:outerShdw>
          </a:effectLst>
        </p:spPr>
      </p:pic>
      <p:sp>
        <p:nvSpPr>
          <p:cNvPr id="7" name="Billedforklaring: streg 6">
            <a:extLst>
              <a:ext uri="{FF2B5EF4-FFF2-40B4-BE49-F238E27FC236}">
                <a16:creationId xmlns:a16="http://schemas.microsoft.com/office/drawing/2014/main" id="{DB1985BE-89F0-D054-6BFE-205A1C931FE9}"/>
              </a:ext>
            </a:extLst>
          </p:cNvPr>
          <p:cNvSpPr/>
          <p:nvPr/>
        </p:nvSpPr>
        <p:spPr>
          <a:xfrm>
            <a:off x="2277988" y="2924944"/>
            <a:ext cx="2016224" cy="504056"/>
          </a:xfrm>
          <a:prstGeom prst="borderCallout1">
            <a:avLst>
              <a:gd name="adj1" fmla="val 18750"/>
              <a:gd name="adj2" fmla="val -8333"/>
              <a:gd name="adj3" fmla="val -182517"/>
              <a:gd name="adj4" fmla="val -18635"/>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Ekspertviden Efteruddannelse</a:t>
            </a:r>
          </a:p>
        </p:txBody>
      </p:sp>
      <p:sp>
        <p:nvSpPr>
          <p:cNvPr id="9" name="Billedforklaring: streg 8">
            <a:extLst>
              <a:ext uri="{FF2B5EF4-FFF2-40B4-BE49-F238E27FC236}">
                <a16:creationId xmlns:a16="http://schemas.microsoft.com/office/drawing/2014/main" id="{2C7F3DF1-0433-45F4-BE4D-8DFC2E3BEF52}"/>
              </a:ext>
            </a:extLst>
          </p:cNvPr>
          <p:cNvSpPr/>
          <p:nvPr/>
        </p:nvSpPr>
        <p:spPr>
          <a:xfrm>
            <a:off x="405780" y="3861048"/>
            <a:ext cx="3289945" cy="1656183"/>
          </a:xfrm>
          <a:prstGeom prst="borderCallout1">
            <a:avLst>
              <a:gd name="adj1" fmla="val 35242"/>
              <a:gd name="adj2" fmla="val 104360"/>
              <a:gd name="adj3" fmla="val -79696"/>
              <a:gd name="adj4" fmla="val 168067"/>
            </a:avLst>
          </a:prstGeom>
          <a:solidFill>
            <a:schemeClr val="accent2">
              <a:lumMod val="20000"/>
              <a:lumOff val="8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Videncentrets proces: </a:t>
            </a:r>
          </a:p>
          <a:p>
            <a:pPr algn="ctr"/>
            <a:r>
              <a:rPr lang="da-DK">
                <a:solidFill>
                  <a:schemeClr val="tx1"/>
                </a:solidFill>
              </a:rPr>
              <a:t>Opsamle behov for ny viden fra studerende</a:t>
            </a:r>
          </a:p>
          <a:p>
            <a:pPr algn="ctr"/>
            <a:r>
              <a:rPr lang="da-DK">
                <a:solidFill>
                  <a:schemeClr val="tx1"/>
                </a:solidFill>
              </a:rPr>
              <a:t>Ny viden om projektledelse ind i undervisningen</a:t>
            </a:r>
          </a:p>
        </p:txBody>
      </p:sp>
      <p:sp>
        <p:nvSpPr>
          <p:cNvPr id="10" name="Pladsholder til dato 9">
            <a:extLst>
              <a:ext uri="{FF2B5EF4-FFF2-40B4-BE49-F238E27FC236}">
                <a16:creationId xmlns:a16="http://schemas.microsoft.com/office/drawing/2014/main" id="{99E0D0B8-6054-CE7E-B548-012389D7CE9A}"/>
              </a:ext>
            </a:extLst>
          </p:cNvPr>
          <p:cNvSpPr>
            <a:spLocks noGrp="1"/>
          </p:cNvSpPr>
          <p:nvPr>
            <p:ph type="dt" sz="half" idx="10"/>
          </p:nvPr>
        </p:nvSpPr>
        <p:spPr/>
        <p:txBody>
          <a:bodyPr/>
          <a:lstStyle/>
          <a:p>
            <a:fld id="{9D5B7AEE-7D1A-4EF5-A7D1-A5986B6191B4}" type="datetime2">
              <a:rPr lang="da-DK" smtClean="0"/>
              <a:t>6. oktober 2024</a:t>
            </a:fld>
            <a:endParaRPr lang="da-DK"/>
          </a:p>
        </p:txBody>
      </p:sp>
      <p:sp>
        <p:nvSpPr>
          <p:cNvPr id="11" name="Pladsholder til sidefod 10">
            <a:extLst>
              <a:ext uri="{FF2B5EF4-FFF2-40B4-BE49-F238E27FC236}">
                <a16:creationId xmlns:a16="http://schemas.microsoft.com/office/drawing/2014/main" id="{93F546BA-250E-3879-0106-4B52FF55E044}"/>
              </a:ext>
            </a:extLst>
          </p:cNvPr>
          <p:cNvSpPr>
            <a:spLocks noGrp="1"/>
          </p:cNvSpPr>
          <p:nvPr>
            <p:ph type="ftr" sz="quarter" idx="11"/>
          </p:nvPr>
        </p:nvSpPr>
        <p:spPr/>
        <p:txBody>
          <a:bodyPr/>
          <a:lstStyle/>
          <a:p>
            <a:r>
              <a:rPr lang="da-DK"/>
              <a:t>Workshop SDU Oktober 2024</a:t>
            </a:r>
          </a:p>
        </p:txBody>
      </p:sp>
    </p:spTree>
    <p:extLst>
      <p:ext uri="{BB962C8B-B14F-4D97-AF65-F5344CB8AC3E}">
        <p14:creationId xmlns:p14="http://schemas.microsoft.com/office/powerpoint/2010/main" val="1941719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kst, logo, cirkel, Font/skrifttype&#10;&#10;Automatisk genereret beskrivelse">
            <a:extLst>
              <a:ext uri="{FF2B5EF4-FFF2-40B4-BE49-F238E27FC236}">
                <a16:creationId xmlns:a16="http://schemas.microsoft.com/office/drawing/2014/main" id="{E2EF555C-4AEB-1673-678E-E2DFBE89D05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p:blipFill>
        <p:spPr>
          <a:xfrm>
            <a:off x="6825101" y="1322519"/>
            <a:ext cx="4680974" cy="4331149"/>
          </a:xfrm>
          <a:prstGeom prst="rect">
            <a:avLst/>
          </a:prstGeom>
          <a:ln>
            <a:noFill/>
          </a:ln>
          <a:effectLst>
            <a:outerShdw blurRad="190500" algn="tl" rotWithShape="0">
              <a:srgbClr val="000000">
                <a:alpha val="70000"/>
              </a:srgbClr>
            </a:outerShdw>
          </a:effectLst>
        </p:spPr>
      </p:pic>
      <p:sp>
        <p:nvSpPr>
          <p:cNvPr id="4" name="Pladsholder til dato 3">
            <a:extLst>
              <a:ext uri="{FF2B5EF4-FFF2-40B4-BE49-F238E27FC236}">
                <a16:creationId xmlns:a16="http://schemas.microsoft.com/office/drawing/2014/main" id="{449401B7-0FF4-B273-85C1-F7EDBADD1EC8}"/>
              </a:ext>
            </a:extLst>
          </p:cNvPr>
          <p:cNvSpPr>
            <a:spLocks noGrp="1"/>
          </p:cNvSpPr>
          <p:nvPr>
            <p:ph type="dt" sz="half" idx="10"/>
          </p:nvPr>
        </p:nvSpPr>
        <p:spPr>
          <a:xfrm>
            <a:off x="8973983" y="5920436"/>
            <a:ext cx="2447634" cy="374400"/>
          </a:xfrm>
        </p:spPr>
        <p:txBody>
          <a:bodyPr anchor="t">
            <a:normAutofit/>
          </a:bodyPr>
          <a:lstStyle/>
          <a:p>
            <a:pPr>
              <a:spcAft>
                <a:spcPts val="600"/>
              </a:spcAft>
            </a:pPr>
            <a:fld id="{E3345BFB-64E6-4B5A-97DC-A41145055088}" type="datetime2">
              <a:rPr lang="da-DK" smtClean="0"/>
              <a:pPr>
                <a:spcAft>
                  <a:spcPts val="600"/>
                </a:spcAft>
              </a:pPr>
              <a:t>6. oktober 2024</a:t>
            </a:fld>
            <a:endParaRPr lang="da-DK"/>
          </a:p>
        </p:txBody>
      </p:sp>
      <p:sp>
        <p:nvSpPr>
          <p:cNvPr id="6" name="Pladsholder til slidenummer 5">
            <a:extLst>
              <a:ext uri="{FF2B5EF4-FFF2-40B4-BE49-F238E27FC236}">
                <a16:creationId xmlns:a16="http://schemas.microsoft.com/office/drawing/2014/main" id="{DDF245E9-5C76-90C0-9926-10D1E71317BC}"/>
              </a:ext>
            </a:extLst>
          </p:cNvPr>
          <p:cNvSpPr>
            <a:spLocks noGrp="1"/>
          </p:cNvSpPr>
          <p:nvPr>
            <p:ph type="sldNum" sz="quarter" idx="11"/>
          </p:nvPr>
        </p:nvSpPr>
        <p:spPr>
          <a:xfrm>
            <a:off x="8973984" y="5925421"/>
            <a:ext cx="2447634" cy="374400"/>
          </a:xfrm>
        </p:spPr>
        <p:txBody>
          <a:bodyPr anchor="b">
            <a:normAutofit/>
          </a:bodyPr>
          <a:lstStyle/>
          <a:p>
            <a:pPr>
              <a:spcAft>
                <a:spcPts val="600"/>
              </a:spcAft>
            </a:pPr>
            <a:fld id="{5BA07366-CB75-4AA8-9E5B-928B849F427C}" type="slidenum">
              <a:rPr lang="da-DK" smtClean="0"/>
              <a:pPr>
                <a:spcAft>
                  <a:spcPts val="600"/>
                </a:spcAft>
              </a:pPr>
              <a:t>30</a:t>
            </a:fld>
            <a:endParaRPr lang="da-DK"/>
          </a:p>
        </p:txBody>
      </p:sp>
      <p:sp>
        <p:nvSpPr>
          <p:cNvPr id="14" name="Title 5">
            <a:extLst>
              <a:ext uri="{FF2B5EF4-FFF2-40B4-BE49-F238E27FC236}">
                <a16:creationId xmlns:a16="http://schemas.microsoft.com/office/drawing/2014/main" id="{5316B5F2-4554-3A6C-4EDA-EA297051EFDE}"/>
              </a:ext>
            </a:extLst>
          </p:cNvPr>
          <p:cNvSpPr>
            <a:spLocks noGrp="1"/>
          </p:cNvSpPr>
          <p:nvPr>
            <p:ph type="title"/>
          </p:nvPr>
        </p:nvSpPr>
        <p:spPr>
          <a:xfrm>
            <a:off x="593541" y="312257"/>
            <a:ext cx="11178890" cy="1144240"/>
          </a:xfrm>
        </p:spPr>
        <p:txBody>
          <a:bodyPr anchor="t">
            <a:normAutofit/>
          </a:bodyPr>
          <a:lstStyle/>
          <a:p>
            <a:r>
              <a:rPr lang="en-US" sz="4400" dirty="0" err="1"/>
              <a:t>Gruppeopgave</a:t>
            </a:r>
            <a:r>
              <a:rPr lang="en-US" sz="4400" dirty="0"/>
              <a:t>: Den </a:t>
            </a:r>
            <a:r>
              <a:rPr lang="en-US" sz="4400" dirty="0" err="1"/>
              <a:t>ansvarlige</a:t>
            </a:r>
            <a:r>
              <a:rPr lang="en-US" sz="4400" dirty="0"/>
              <a:t> </a:t>
            </a:r>
            <a:r>
              <a:rPr lang="en-US" sz="4400" dirty="0" err="1"/>
              <a:t>projekttrekant</a:t>
            </a:r>
            <a:br>
              <a:rPr lang="en-US" sz="3700" dirty="0"/>
            </a:br>
            <a:endParaRPr lang="en-US" sz="3700" i="1" dirty="0"/>
          </a:p>
        </p:txBody>
      </p:sp>
      <p:sp>
        <p:nvSpPr>
          <p:cNvPr id="16" name="Text Placeholder 6">
            <a:extLst>
              <a:ext uri="{FF2B5EF4-FFF2-40B4-BE49-F238E27FC236}">
                <a16:creationId xmlns:a16="http://schemas.microsoft.com/office/drawing/2014/main" id="{3166C0C6-383A-CBFD-AE20-6AE42F609339}"/>
              </a:ext>
            </a:extLst>
          </p:cNvPr>
          <p:cNvSpPr>
            <a:spLocks noGrp="1"/>
          </p:cNvSpPr>
          <p:nvPr>
            <p:ph type="body" sz="quarter" idx="19"/>
          </p:nvPr>
        </p:nvSpPr>
        <p:spPr>
          <a:xfrm>
            <a:off x="682748" y="1322519"/>
            <a:ext cx="5896471" cy="5401503"/>
          </a:xfrm>
        </p:spPr>
        <p:txBody>
          <a:bodyPr>
            <a:normAutofit fontScale="77500" lnSpcReduction="20000"/>
          </a:bodyPr>
          <a:lstStyle/>
          <a:p>
            <a:r>
              <a:rPr lang="en-US" sz="2600" dirty="0"/>
              <a:t>DEL 1: </a:t>
            </a:r>
          </a:p>
          <a:p>
            <a:pPr marL="342900" indent="-342900">
              <a:buFont typeface="Arial" panose="020B0604020202020204" pitchFamily="34" charset="0"/>
              <a:buChar char="•"/>
            </a:pPr>
            <a:r>
              <a:rPr lang="en-US" sz="2600" dirty="0" err="1"/>
              <a:t>Diskutér</a:t>
            </a:r>
            <a:r>
              <a:rPr lang="en-US" sz="2600" dirty="0"/>
              <a:t> den </a:t>
            </a:r>
            <a:r>
              <a:rPr lang="en-US" sz="2600" dirty="0" err="1"/>
              <a:t>udleverede</a:t>
            </a:r>
            <a:r>
              <a:rPr lang="en-US" sz="2600" dirty="0"/>
              <a:t> case i forhold </a:t>
            </a:r>
            <a:r>
              <a:rPr lang="en-US" sz="2600" dirty="0" err="1"/>
              <a:t>til</a:t>
            </a:r>
            <a:r>
              <a:rPr lang="en-US" sz="2600" dirty="0"/>
              <a:t> </a:t>
            </a:r>
            <a:r>
              <a:rPr lang="en-US" sz="2600" dirty="0" err="1"/>
              <a:t>modellen</a:t>
            </a:r>
            <a:r>
              <a:rPr lang="en-US" sz="2600" dirty="0"/>
              <a:t> </a:t>
            </a:r>
            <a:r>
              <a:rPr lang="en-US" sz="2600" dirty="0">
                <a:sym typeface="Wingdings" panose="05000000000000000000" pitchFamily="2" charset="2"/>
              </a:rPr>
              <a:t></a:t>
            </a:r>
            <a:r>
              <a:rPr lang="en-US" sz="2600" dirty="0"/>
              <a:t> </a:t>
            </a:r>
          </a:p>
          <a:p>
            <a:pPr marL="342900" indent="-342900">
              <a:buFont typeface="Arial" panose="020B0604020202020204" pitchFamily="34" charset="0"/>
              <a:buChar char="•"/>
            </a:pPr>
            <a:r>
              <a:rPr lang="en-US" sz="2600" dirty="0" err="1"/>
              <a:t>Hvad</a:t>
            </a:r>
            <a:r>
              <a:rPr lang="en-US" sz="2600" dirty="0"/>
              <a:t> </a:t>
            </a:r>
            <a:r>
              <a:rPr lang="en-US" sz="2600" dirty="0" err="1"/>
              <a:t>prioriteres</a:t>
            </a:r>
            <a:r>
              <a:rPr lang="en-US" sz="2600" dirty="0"/>
              <a:t>? </a:t>
            </a:r>
          </a:p>
          <a:p>
            <a:pPr marL="342900" indent="-342900">
              <a:buFont typeface="Arial" panose="020B0604020202020204" pitchFamily="34" charset="0"/>
              <a:buChar char="•"/>
            </a:pPr>
            <a:r>
              <a:rPr lang="en-US" sz="2600" dirty="0" err="1"/>
              <a:t>Hvor</a:t>
            </a:r>
            <a:r>
              <a:rPr lang="en-US" sz="2600" dirty="0"/>
              <a:t> er </a:t>
            </a:r>
            <a:r>
              <a:rPr lang="en-US" sz="2600" dirty="0" err="1"/>
              <a:t>udfordringerne</a:t>
            </a:r>
            <a:r>
              <a:rPr lang="en-US" sz="2600" dirty="0"/>
              <a:t>?</a:t>
            </a:r>
          </a:p>
          <a:p>
            <a:pPr marL="342900" indent="-342900">
              <a:buFont typeface="Arial" panose="020B0604020202020204" pitchFamily="34" charset="0"/>
              <a:buChar char="•"/>
            </a:pPr>
            <a:r>
              <a:rPr lang="en-US" sz="2600" dirty="0" err="1"/>
              <a:t>Skriv</a:t>
            </a:r>
            <a:r>
              <a:rPr lang="en-US" sz="2600" dirty="0"/>
              <a:t> noter </a:t>
            </a:r>
            <a:r>
              <a:rPr lang="en-US" sz="2600" dirty="0" err="1"/>
              <a:t>på</a:t>
            </a:r>
            <a:r>
              <a:rPr lang="en-US" sz="2600" dirty="0"/>
              <a:t> </a:t>
            </a:r>
            <a:r>
              <a:rPr lang="en-US" sz="2600" dirty="0" err="1"/>
              <a:t>planche</a:t>
            </a:r>
            <a:endParaRPr lang="en-US" sz="2600" dirty="0"/>
          </a:p>
          <a:p>
            <a:r>
              <a:rPr lang="en-US" sz="2600" dirty="0"/>
              <a:t>DEL 2: </a:t>
            </a:r>
          </a:p>
          <a:p>
            <a:pPr marL="342900" indent="-342900">
              <a:buFont typeface="Arial" panose="020B0604020202020204" pitchFamily="34" charset="0"/>
              <a:buChar char="•"/>
            </a:pPr>
            <a:r>
              <a:rPr lang="en-US" sz="2600" dirty="0" err="1"/>
              <a:t>Diskutér</a:t>
            </a:r>
            <a:r>
              <a:rPr lang="en-US" sz="2600" dirty="0"/>
              <a:t> SDU i forhold </a:t>
            </a:r>
            <a:r>
              <a:rPr lang="en-US" sz="2600" dirty="0" err="1"/>
              <a:t>til</a:t>
            </a:r>
            <a:r>
              <a:rPr lang="en-US" sz="2600" dirty="0"/>
              <a:t> </a:t>
            </a:r>
            <a:r>
              <a:rPr lang="en-US" sz="2600" dirty="0" err="1"/>
              <a:t>modellen</a:t>
            </a:r>
            <a:r>
              <a:rPr lang="en-US" sz="2600" dirty="0"/>
              <a:t> </a:t>
            </a:r>
            <a:r>
              <a:rPr lang="en-US" sz="2600" dirty="0">
                <a:sym typeface="Wingdings" panose="05000000000000000000" pitchFamily="2" charset="2"/>
              </a:rPr>
              <a:t></a:t>
            </a:r>
            <a:endParaRPr lang="en-US" sz="2600" dirty="0"/>
          </a:p>
          <a:p>
            <a:pPr marL="342900" indent="-342900">
              <a:buFont typeface="Arial" panose="020B0604020202020204" pitchFamily="34" charset="0"/>
              <a:buChar char="•"/>
            </a:pPr>
            <a:r>
              <a:rPr lang="en-US" sz="2600" dirty="0" err="1"/>
              <a:t>Hvad</a:t>
            </a:r>
            <a:r>
              <a:rPr lang="en-US" sz="2600" dirty="0"/>
              <a:t> </a:t>
            </a:r>
            <a:r>
              <a:rPr lang="en-US" sz="2600" dirty="0" err="1"/>
              <a:t>prioriteres</a:t>
            </a:r>
            <a:r>
              <a:rPr lang="en-US" sz="2600" dirty="0"/>
              <a:t>? </a:t>
            </a:r>
          </a:p>
          <a:p>
            <a:pPr marL="342900" indent="-342900">
              <a:buFont typeface="Arial" panose="020B0604020202020204" pitchFamily="34" charset="0"/>
              <a:buChar char="•"/>
            </a:pPr>
            <a:r>
              <a:rPr lang="en-US" sz="2600" dirty="0" err="1"/>
              <a:t>Hvor</a:t>
            </a:r>
            <a:r>
              <a:rPr lang="en-US" sz="2600" dirty="0"/>
              <a:t> er </a:t>
            </a:r>
            <a:r>
              <a:rPr lang="en-US" sz="2600" dirty="0" err="1"/>
              <a:t>udfordringerne</a:t>
            </a:r>
            <a:r>
              <a:rPr lang="en-US" sz="2600" dirty="0"/>
              <a:t>?</a:t>
            </a:r>
          </a:p>
          <a:p>
            <a:pPr marL="342900" indent="-342900">
              <a:buFont typeface="Arial" panose="020B0604020202020204" pitchFamily="34" charset="0"/>
              <a:buChar char="•"/>
            </a:pPr>
            <a:r>
              <a:rPr lang="en-US" sz="2600" dirty="0" err="1"/>
              <a:t>Skriv</a:t>
            </a:r>
            <a:r>
              <a:rPr lang="en-US" sz="2600" dirty="0"/>
              <a:t> noter </a:t>
            </a:r>
            <a:r>
              <a:rPr lang="en-US" sz="2600" dirty="0" err="1"/>
              <a:t>på</a:t>
            </a:r>
            <a:r>
              <a:rPr lang="en-US" sz="2600" dirty="0"/>
              <a:t> </a:t>
            </a:r>
            <a:r>
              <a:rPr lang="en-US" sz="2600" dirty="0" err="1"/>
              <a:t>planche</a:t>
            </a:r>
            <a:endParaRPr lang="en-US" sz="2600" dirty="0"/>
          </a:p>
          <a:p>
            <a:endParaRPr lang="en-US" dirty="0"/>
          </a:p>
        </p:txBody>
      </p:sp>
    </p:spTree>
    <p:extLst>
      <p:ext uri="{BB962C8B-B14F-4D97-AF65-F5344CB8AC3E}">
        <p14:creationId xmlns:p14="http://schemas.microsoft.com/office/powerpoint/2010/main" val="3486384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i="1" err="1"/>
              <a:t>Governance</a:t>
            </a:r>
            <a:r>
              <a:rPr lang="da-DK" i="1"/>
              <a:t>; projektets grundmønster</a:t>
            </a:r>
          </a:p>
        </p:txBody>
      </p:sp>
      <p:sp>
        <p:nvSpPr>
          <p:cNvPr id="4" name="Pladsholder til tekst 3">
            <a:extLst>
              <a:ext uri="{FF2B5EF4-FFF2-40B4-BE49-F238E27FC236}">
                <a16:creationId xmlns:a16="http://schemas.microsoft.com/office/drawing/2014/main" id="{1F8A7835-BEB2-90A7-A2B9-2BA5C08F3CA1}"/>
              </a:ext>
            </a:extLst>
          </p:cNvPr>
          <p:cNvSpPr>
            <a:spLocks noGrp="1"/>
          </p:cNvSpPr>
          <p:nvPr>
            <p:ph type="body" sz="quarter" idx="16"/>
          </p:nvPr>
        </p:nvSpPr>
        <p:spPr/>
        <p:txBody>
          <a:bodyPr/>
          <a:lstStyle/>
          <a:p>
            <a:endParaRPr lang="da-DK"/>
          </a:p>
        </p:txBody>
      </p:sp>
      <p:sp>
        <p:nvSpPr>
          <p:cNvPr id="7" name="TextBox 6"/>
          <p:cNvSpPr txBox="1"/>
          <p:nvPr/>
        </p:nvSpPr>
        <p:spPr>
          <a:xfrm>
            <a:off x="2998068" y="1772817"/>
            <a:ext cx="3960440" cy="4524315"/>
          </a:xfrm>
          <a:prstGeom prst="rect">
            <a:avLst/>
          </a:prstGeom>
          <a:solidFill>
            <a:schemeClr val="accent2">
              <a:lumMod val="40000"/>
              <a:lumOff val="60000"/>
            </a:schemeClr>
          </a:solidFill>
          <a:effectLst>
            <a:outerShdw blurRad="50800" dist="38100" dir="10800000" algn="r" rotWithShape="0">
              <a:prstClr val="black">
                <a:alpha val="40000"/>
              </a:prstClr>
            </a:outerShdw>
          </a:effectLst>
        </p:spPr>
        <p:txBody>
          <a:bodyPr wrap="square" rtlCol="0">
            <a:spAutoFit/>
          </a:bodyPr>
          <a:lstStyle/>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a:p>
            <a:endParaRPr lang="da-DK" sz="2400" b="1">
              <a:latin typeface="Verdana" pitchFamily="34" charset="0"/>
              <a:ea typeface="Verdana" pitchFamily="34" charset="0"/>
              <a:cs typeface="Verdana" pitchFamily="34" charset="0"/>
            </a:endParaRPr>
          </a:p>
        </p:txBody>
      </p:sp>
      <p:sp>
        <p:nvSpPr>
          <p:cNvPr id="16" name="Isosceles Triangle 15"/>
          <p:cNvSpPr/>
          <p:nvPr/>
        </p:nvSpPr>
        <p:spPr>
          <a:xfrm>
            <a:off x="3142084" y="2276872"/>
            <a:ext cx="2880320" cy="4020259"/>
          </a:xfrm>
          <a:prstGeom prst="triangle">
            <a:avLst/>
          </a:prstGeom>
          <a:pattFill prst="dkUpDiag">
            <a:fgClr>
              <a:schemeClr val="bg2">
                <a:lumMod val="40000"/>
                <a:lumOff val="60000"/>
              </a:schemeClr>
            </a:fgClr>
            <a:bgClr>
              <a:schemeClr val="bg1"/>
            </a:bgClr>
          </a:patt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Verdana" pitchFamily="34" charset="0"/>
              <a:ea typeface="Verdana" pitchFamily="34" charset="0"/>
              <a:cs typeface="Verdana" pitchFamily="34" charset="0"/>
            </a:endParaRPr>
          </a:p>
        </p:txBody>
      </p:sp>
      <p:sp>
        <p:nvSpPr>
          <p:cNvPr id="17" name="Rounded Rectangle 16"/>
          <p:cNvSpPr/>
          <p:nvPr/>
        </p:nvSpPr>
        <p:spPr>
          <a:xfrm>
            <a:off x="3302446" y="2567825"/>
            <a:ext cx="2016224" cy="504196"/>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Ledelse</a:t>
            </a:r>
          </a:p>
        </p:txBody>
      </p:sp>
      <p:sp>
        <p:nvSpPr>
          <p:cNvPr id="18" name="Rounded Rectangle 17"/>
          <p:cNvSpPr/>
          <p:nvPr/>
        </p:nvSpPr>
        <p:spPr>
          <a:xfrm>
            <a:off x="2998068" y="4263947"/>
            <a:ext cx="2475978" cy="504196"/>
          </a:xfrm>
          <a:prstGeom prst="roundRect">
            <a:avLst/>
          </a:prstGeom>
          <a:solidFill>
            <a:schemeClr val="bg2">
              <a:lumMod val="40000"/>
              <a:lumOff val="60000"/>
            </a:schemeClr>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Styregruppe</a:t>
            </a:r>
          </a:p>
        </p:txBody>
      </p:sp>
      <p:sp>
        <p:nvSpPr>
          <p:cNvPr id="19" name="Rounded Rectangle 18"/>
          <p:cNvSpPr/>
          <p:nvPr/>
        </p:nvSpPr>
        <p:spPr>
          <a:xfrm>
            <a:off x="2998068" y="3501008"/>
            <a:ext cx="2475978" cy="504196"/>
          </a:xfrm>
          <a:prstGeom prst="roundRect">
            <a:avLst/>
          </a:prstGeom>
          <a:solidFill>
            <a:schemeClr val="bg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Projektejer</a:t>
            </a:r>
          </a:p>
        </p:txBody>
      </p:sp>
      <p:sp>
        <p:nvSpPr>
          <p:cNvPr id="20" name="Rounded Rectangle 19"/>
          <p:cNvSpPr/>
          <p:nvPr/>
        </p:nvSpPr>
        <p:spPr>
          <a:xfrm>
            <a:off x="2998068" y="5012858"/>
            <a:ext cx="2475978" cy="504196"/>
          </a:xfrm>
          <a:prstGeom prst="roundRect">
            <a:avLst/>
          </a:prstGeom>
          <a:solidFill>
            <a:schemeClr val="bg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Projektleder</a:t>
            </a:r>
          </a:p>
        </p:txBody>
      </p:sp>
      <p:sp>
        <p:nvSpPr>
          <p:cNvPr id="21" name="Rounded Rectangle 20"/>
          <p:cNvSpPr/>
          <p:nvPr/>
        </p:nvSpPr>
        <p:spPr>
          <a:xfrm>
            <a:off x="2998068" y="5759482"/>
            <a:ext cx="2475978" cy="504196"/>
          </a:xfrm>
          <a:prstGeom prst="roundRect">
            <a:avLst/>
          </a:prstGeom>
          <a:solidFill>
            <a:schemeClr val="bg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Arbejdsgruppe</a:t>
            </a:r>
          </a:p>
        </p:txBody>
      </p:sp>
      <p:cxnSp>
        <p:nvCxnSpPr>
          <p:cNvPr id="23" name="Straight Connector 22"/>
          <p:cNvCxnSpPr/>
          <p:nvPr/>
        </p:nvCxnSpPr>
        <p:spPr>
          <a:xfrm>
            <a:off x="4236057" y="4023805"/>
            <a:ext cx="0" cy="242429"/>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36057" y="4770430"/>
            <a:ext cx="0" cy="242429"/>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36057" y="5517054"/>
            <a:ext cx="0" cy="242428"/>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ounded Rectangle 16"/>
          <p:cNvSpPr/>
          <p:nvPr/>
        </p:nvSpPr>
        <p:spPr>
          <a:xfrm>
            <a:off x="3302446" y="1896302"/>
            <a:ext cx="2016224" cy="504196"/>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Strategien</a:t>
            </a:r>
          </a:p>
        </p:txBody>
      </p:sp>
      <p:cxnSp>
        <p:nvCxnSpPr>
          <p:cNvPr id="25" name="Straight Connector 22"/>
          <p:cNvCxnSpPr/>
          <p:nvPr/>
        </p:nvCxnSpPr>
        <p:spPr>
          <a:xfrm>
            <a:off x="4236058" y="3072022"/>
            <a:ext cx="2493" cy="428987"/>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2"/>
          <p:cNvCxnSpPr>
            <a:stCxn id="24" idx="2"/>
            <a:endCxn id="17" idx="0"/>
          </p:cNvCxnSpPr>
          <p:nvPr/>
        </p:nvCxnSpPr>
        <p:spPr>
          <a:xfrm>
            <a:off x="4310558" y="2400499"/>
            <a:ext cx="0" cy="167327"/>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ounded Rectangle 16"/>
          <p:cNvSpPr/>
          <p:nvPr/>
        </p:nvSpPr>
        <p:spPr>
          <a:xfrm>
            <a:off x="5141962" y="2146887"/>
            <a:ext cx="2104578" cy="555037"/>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Porteføljen</a:t>
            </a:r>
          </a:p>
          <a:p>
            <a:pPr algn="ctr"/>
            <a:r>
              <a:rPr lang="da-DK" sz="2000" b="1">
                <a:solidFill>
                  <a:schemeClr val="tx1"/>
                </a:solidFill>
                <a:latin typeface="Verdana" pitchFamily="34" charset="0"/>
                <a:ea typeface="Verdana" pitchFamily="34" charset="0"/>
                <a:cs typeface="Verdana" pitchFamily="34" charset="0"/>
              </a:rPr>
              <a:t>Programmet</a:t>
            </a:r>
          </a:p>
        </p:txBody>
      </p:sp>
      <p:sp>
        <p:nvSpPr>
          <p:cNvPr id="42" name="Rounded Rectangle 16"/>
          <p:cNvSpPr/>
          <p:nvPr/>
        </p:nvSpPr>
        <p:spPr>
          <a:xfrm>
            <a:off x="5429994" y="3513261"/>
            <a:ext cx="2104578" cy="555037"/>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latin typeface="Verdana" pitchFamily="34" charset="0"/>
                <a:ea typeface="Verdana" pitchFamily="34" charset="0"/>
                <a:cs typeface="Verdana" pitchFamily="34" charset="0"/>
              </a:rPr>
              <a:t>Beslutninger</a:t>
            </a:r>
          </a:p>
        </p:txBody>
      </p:sp>
      <p:sp>
        <p:nvSpPr>
          <p:cNvPr id="5" name="Pladsholder til dato 4">
            <a:extLst>
              <a:ext uri="{FF2B5EF4-FFF2-40B4-BE49-F238E27FC236}">
                <a16:creationId xmlns:a16="http://schemas.microsoft.com/office/drawing/2014/main" id="{2F39D31C-81DA-ED01-4C2D-83854EC04C9E}"/>
              </a:ext>
            </a:extLst>
          </p:cNvPr>
          <p:cNvSpPr>
            <a:spLocks noGrp="1"/>
          </p:cNvSpPr>
          <p:nvPr>
            <p:ph type="dt" sz="half" idx="10"/>
          </p:nvPr>
        </p:nvSpPr>
        <p:spPr/>
        <p:txBody>
          <a:bodyPr/>
          <a:lstStyle/>
          <a:p>
            <a:fld id="{90AD2DF2-BE5C-4EDC-BA94-2430C7771351}" type="datetime2">
              <a:rPr lang="da-DK" smtClean="0"/>
              <a:t>6. oktober 2024</a:t>
            </a:fld>
            <a:endParaRPr lang="da-DK"/>
          </a:p>
        </p:txBody>
      </p:sp>
      <p:sp>
        <p:nvSpPr>
          <p:cNvPr id="6" name="Pladsholder til sidefod 5">
            <a:extLst>
              <a:ext uri="{FF2B5EF4-FFF2-40B4-BE49-F238E27FC236}">
                <a16:creationId xmlns:a16="http://schemas.microsoft.com/office/drawing/2014/main" id="{FF3FD43C-DD80-EF50-47D8-9B5EF2A2B04F}"/>
              </a:ext>
            </a:extLst>
          </p:cNvPr>
          <p:cNvSpPr>
            <a:spLocks noGrp="1"/>
          </p:cNvSpPr>
          <p:nvPr>
            <p:ph type="ftr" sz="quarter" idx="11"/>
          </p:nvPr>
        </p:nvSpPr>
        <p:spPr/>
        <p:txBody>
          <a:bodyPr/>
          <a:lstStyle/>
          <a:p>
            <a:r>
              <a:rPr lang="da-DK"/>
              <a:t>Workshop SDU Oktober 2024</a:t>
            </a:r>
          </a:p>
        </p:txBody>
      </p:sp>
      <p:sp>
        <p:nvSpPr>
          <p:cNvPr id="8" name="Pladsholder til slidenummer 7">
            <a:extLst>
              <a:ext uri="{FF2B5EF4-FFF2-40B4-BE49-F238E27FC236}">
                <a16:creationId xmlns:a16="http://schemas.microsoft.com/office/drawing/2014/main" id="{AD878541-134B-9B2F-CDAD-71C32DEBB100}"/>
              </a:ext>
            </a:extLst>
          </p:cNvPr>
          <p:cNvSpPr>
            <a:spLocks noGrp="1"/>
          </p:cNvSpPr>
          <p:nvPr>
            <p:ph type="sldNum" sz="quarter" idx="12"/>
          </p:nvPr>
        </p:nvSpPr>
        <p:spPr/>
        <p:txBody>
          <a:bodyPr/>
          <a:lstStyle/>
          <a:p>
            <a:fld id="{5BA07366-CB75-4AA8-9E5B-928B849F427C}" type="slidenum">
              <a:rPr lang="da-DK" smtClean="0"/>
              <a:t>31</a:t>
            </a:fld>
            <a:endParaRPr lang="da-DK"/>
          </a:p>
        </p:txBody>
      </p:sp>
    </p:spTree>
    <p:custDataLst>
      <p:tags r:id="rId1"/>
    </p:custDataLst>
    <p:extLst>
      <p:ext uri="{BB962C8B-B14F-4D97-AF65-F5344CB8AC3E}">
        <p14:creationId xmlns:p14="http://schemas.microsoft.com/office/powerpoint/2010/main" val="2505492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i="1" err="1"/>
              <a:t>Governance</a:t>
            </a:r>
            <a:r>
              <a:rPr lang="da-DK" i="1"/>
              <a:t>; </a:t>
            </a:r>
            <a:br>
              <a:rPr lang="da-DK" i="1"/>
            </a:br>
            <a:r>
              <a:rPr lang="da-DK" i="1"/>
              <a:t>Spørgsmål om kapacitet og kompetencer</a:t>
            </a:r>
          </a:p>
        </p:txBody>
      </p:sp>
      <p:sp>
        <p:nvSpPr>
          <p:cNvPr id="4" name="Pladsholder til tekst 3">
            <a:extLst>
              <a:ext uri="{FF2B5EF4-FFF2-40B4-BE49-F238E27FC236}">
                <a16:creationId xmlns:a16="http://schemas.microsoft.com/office/drawing/2014/main" id="{1F8A7835-BEB2-90A7-A2B9-2BA5C08F3CA1}"/>
              </a:ext>
            </a:extLst>
          </p:cNvPr>
          <p:cNvSpPr>
            <a:spLocks noGrp="1"/>
          </p:cNvSpPr>
          <p:nvPr>
            <p:ph type="body" sz="quarter" idx="16"/>
          </p:nvPr>
        </p:nvSpPr>
        <p:spPr/>
        <p:txBody>
          <a:bodyPr/>
          <a:lstStyle/>
          <a:p>
            <a:endParaRPr lang="da-DK"/>
          </a:p>
        </p:txBody>
      </p:sp>
      <p:sp>
        <p:nvSpPr>
          <p:cNvPr id="5" name="Pladsholder til dato 4">
            <a:extLst>
              <a:ext uri="{FF2B5EF4-FFF2-40B4-BE49-F238E27FC236}">
                <a16:creationId xmlns:a16="http://schemas.microsoft.com/office/drawing/2014/main" id="{2F39D31C-81DA-ED01-4C2D-83854EC04C9E}"/>
              </a:ext>
            </a:extLst>
          </p:cNvPr>
          <p:cNvSpPr>
            <a:spLocks noGrp="1"/>
          </p:cNvSpPr>
          <p:nvPr>
            <p:ph type="dt" sz="half" idx="10"/>
          </p:nvPr>
        </p:nvSpPr>
        <p:spPr/>
        <p:txBody>
          <a:bodyPr/>
          <a:lstStyle/>
          <a:p>
            <a:fld id="{90AD2DF2-BE5C-4EDC-BA94-2430C7771351}" type="datetime2">
              <a:rPr lang="da-DK" smtClean="0"/>
              <a:t>6. oktober 2024</a:t>
            </a:fld>
            <a:endParaRPr lang="da-DK"/>
          </a:p>
        </p:txBody>
      </p:sp>
      <p:sp>
        <p:nvSpPr>
          <p:cNvPr id="8" name="Pladsholder til slidenummer 7">
            <a:extLst>
              <a:ext uri="{FF2B5EF4-FFF2-40B4-BE49-F238E27FC236}">
                <a16:creationId xmlns:a16="http://schemas.microsoft.com/office/drawing/2014/main" id="{AD878541-134B-9B2F-CDAD-71C32DEBB100}"/>
              </a:ext>
            </a:extLst>
          </p:cNvPr>
          <p:cNvSpPr>
            <a:spLocks noGrp="1"/>
          </p:cNvSpPr>
          <p:nvPr>
            <p:ph type="sldNum" sz="quarter" idx="12"/>
          </p:nvPr>
        </p:nvSpPr>
        <p:spPr/>
        <p:txBody>
          <a:bodyPr/>
          <a:lstStyle/>
          <a:p>
            <a:fld id="{5BA07366-CB75-4AA8-9E5B-928B849F427C}" type="slidenum">
              <a:rPr lang="da-DK" smtClean="0"/>
              <a:t>32</a:t>
            </a:fld>
            <a:endParaRPr lang="da-DK"/>
          </a:p>
        </p:txBody>
      </p:sp>
      <p:pic>
        <p:nvPicPr>
          <p:cNvPr id="3" name="Billede 2">
            <a:extLst>
              <a:ext uri="{FF2B5EF4-FFF2-40B4-BE49-F238E27FC236}">
                <a16:creationId xmlns:a16="http://schemas.microsoft.com/office/drawing/2014/main" id="{A40B3458-0E75-EB73-C15F-790F79E85DB5}"/>
              </a:ext>
            </a:extLst>
          </p:cNvPr>
          <p:cNvPicPr>
            <a:picLocks noChangeAspect="1"/>
          </p:cNvPicPr>
          <p:nvPr/>
        </p:nvPicPr>
        <p:blipFill>
          <a:blip r:embed="rId3"/>
          <a:stretch>
            <a:fillRect/>
          </a:stretch>
        </p:blipFill>
        <p:spPr>
          <a:xfrm rot="403890">
            <a:off x="5963495" y="2292674"/>
            <a:ext cx="6020975" cy="4515731"/>
          </a:xfrm>
          <a:prstGeom prst="rect">
            <a:avLst/>
          </a:prstGeom>
        </p:spPr>
      </p:pic>
      <p:pic>
        <p:nvPicPr>
          <p:cNvPr id="10" name="Billede 9">
            <a:extLst>
              <a:ext uri="{FF2B5EF4-FFF2-40B4-BE49-F238E27FC236}">
                <a16:creationId xmlns:a16="http://schemas.microsoft.com/office/drawing/2014/main" id="{5B6F550B-CC19-57FF-923C-69F154F94DD3}"/>
              </a:ext>
            </a:extLst>
          </p:cNvPr>
          <p:cNvPicPr>
            <a:picLocks noChangeAspect="1"/>
          </p:cNvPicPr>
          <p:nvPr/>
        </p:nvPicPr>
        <p:blipFill>
          <a:blip r:embed="rId4"/>
          <a:stretch>
            <a:fillRect/>
          </a:stretch>
        </p:blipFill>
        <p:spPr>
          <a:xfrm>
            <a:off x="499367" y="2224736"/>
            <a:ext cx="3524250" cy="3695700"/>
          </a:xfrm>
          <a:prstGeom prst="rect">
            <a:avLst/>
          </a:prstGeom>
        </p:spPr>
      </p:pic>
    </p:spTree>
    <p:custDataLst>
      <p:tags r:id="rId1"/>
    </p:custDataLst>
    <p:extLst>
      <p:ext uri="{BB962C8B-B14F-4D97-AF65-F5344CB8AC3E}">
        <p14:creationId xmlns:p14="http://schemas.microsoft.com/office/powerpoint/2010/main" val="480335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ky, udendørs, vand, vand/blågrøn&#10;&#10;Automatisk genereret beskrivelse">
            <a:extLst>
              <a:ext uri="{FF2B5EF4-FFF2-40B4-BE49-F238E27FC236}">
                <a16:creationId xmlns:a16="http://schemas.microsoft.com/office/drawing/2014/main" id="{083060F3-C8D5-D35E-D3EF-BB411DBC2E2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380009"/>
            <a:ext cx="12188825" cy="7618017"/>
          </a:xfrm>
          <a:prstGeom prst="rect">
            <a:avLst/>
          </a:prstGeom>
        </p:spPr>
      </p:pic>
      <p:sp>
        <p:nvSpPr>
          <p:cNvPr id="9" name="Titel 8">
            <a:extLst>
              <a:ext uri="{FF2B5EF4-FFF2-40B4-BE49-F238E27FC236}">
                <a16:creationId xmlns:a16="http://schemas.microsoft.com/office/drawing/2014/main" id="{E0666879-9178-C040-1E7A-2260A39BBC85}"/>
              </a:ext>
            </a:extLst>
          </p:cNvPr>
          <p:cNvSpPr>
            <a:spLocks noGrp="1"/>
          </p:cNvSpPr>
          <p:nvPr>
            <p:ph type="title"/>
          </p:nvPr>
        </p:nvSpPr>
        <p:spPr>
          <a:xfrm>
            <a:off x="759983" y="584942"/>
            <a:ext cx="10308851" cy="756372"/>
          </a:xfrm>
        </p:spPr>
        <p:txBody>
          <a:bodyPr/>
          <a:lstStyle/>
          <a:p>
            <a:r>
              <a:rPr lang="da-DK" sz="3999" b="1"/>
              <a:t>Det nye for projektlederen</a:t>
            </a:r>
          </a:p>
        </p:txBody>
      </p:sp>
      <p:sp>
        <p:nvSpPr>
          <p:cNvPr id="4" name="Pladsholder til dato 3">
            <a:extLst>
              <a:ext uri="{FF2B5EF4-FFF2-40B4-BE49-F238E27FC236}">
                <a16:creationId xmlns:a16="http://schemas.microsoft.com/office/drawing/2014/main" id="{62C3EA3F-7DF8-2327-B6C2-9BA4D6FBFE43}"/>
              </a:ext>
            </a:extLst>
          </p:cNvPr>
          <p:cNvSpPr>
            <a:spLocks noGrp="1"/>
          </p:cNvSpPr>
          <p:nvPr>
            <p:ph type="dt" sz="half" idx="10"/>
          </p:nvPr>
        </p:nvSpPr>
        <p:spPr/>
        <p:txBody>
          <a:bodyPr/>
          <a:lstStyle/>
          <a:p>
            <a:fld id="{F858CB4F-5FAD-40BD-A7CA-116577F4E349}" type="datetime2">
              <a:rPr lang="da-DK" smtClean="0"/>
              <a:t>6. oktober 2024</a:t>
            </a:fld>
            <a:endParaRPr lang="da-DK"/>
          </a:p>
        </p:txBody>
      </p:sp>
      <p:sp>
        <p:nvSpPr>
          <p:cNvPr id="5" name="Pladsholder til slidenummer 4">
            <a:extLst>
              <a:ext uri="{FF2B5EF4-FFF2-40B4-BE49-F238E27FC236}">
                <a16:creationId xmlns:a16="http://schemas.microsoft.com/office/drawing/2014/main" id="{82A33CF1-0960-80BB-0B2F-515DB7C306E4}"/>
              </a:ext>
            </a:extLst>
          </p:cNvPr>
          <p:cNvSpPr>
            <a:spLocks noGrp="1"/>
          </p:cNvSpPr>
          <p:nvPr>
            <p:ph type="sldNum" sz="quarter" idx="12"/>
          </p:nvPr>
        </p:nvSpPr>
        <p:spPr/>
        <p:txBody>
          <a:bodyPr/>
          <a:lstStyle/>
          <a:p>
            <a:fld id="{5BA07366-CB75-4AA8-9E5B-928B849F427C}" type="slidenum">
              <a:rPr lang="da-DK" smtClean="0"/>
              <a:pPr/>
              <a:t>33</a:t>
            </a:fld>
            <a:endParaRPr lang="da-DK"/>
          </a:p>
        </p:txBody>
      </p:sp>
      <p:grpSp>
        <p:nvGrpSpPr>
          <p:cNvPr id="11" name="Gruppe 10">
            <a:extLst>
              <a:ext uri="{FF2B5EF4-FFF2-40B4-BE49-F238E27FC236}">
                <a16:creationId xmlns:a16="http://schemas.microsoft.com/office/drawing/2014/main" id="{C44BF24C-2DBE-4A60-4A2C-5F05805EA23F}"/>
              </a:ext>
            </a:extLst>
          </p:cNvPr>
          <p:cNvGrpSpPr/>
          <p:nvPr/>
        </p:nvGrpSpPr>
        <p:grpSpPr>
          <a:xfrm>
            <a:off x="2393901" y="2306265"/>
            <a:ext cx="9794923" cy="3879421"/>
            <a:chOff x="2394525" y="2305972"/>
            <a:chExt cx="9797474" cy="3880432"/>
          </a:xfrm>
        </p:grpSpPr>
        <p:pic>
          <p:nvPicPr>
            <p:cNvPr id="6" name="Billede 5" descr="Et billede, der indeholder tekst, kontorartikler, bærbar, Kontorudstyr&#10;&#10;Automatisk genereret beskrivelse">
              <a:extLst>
                <a:ext uri="{FF2B5EF4-FFF2-40B4-BE49-F238E27FC236}">
                  <a16:creationId xmlns:a16="http://schemas.microsoft.com/office/drawing/2014/main" id="{C137CA37-1811-E3E6-35D1-D76FE3A8F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525" y="2312194"/>
              <a:ext cx="7402949" cy="3874210"/>
            </a:xfrm>
            <a:prstGeom prst="rect">
              <a:avLst/>
            </a:prstGeom>
          </p:spPr>
        </p:pic>
        <p:sp>
          <p:nvSpPr>
            <p:cNvPr id="10" name="Tekstfelt 9">
              <a:extLst>
                <a:ext uri="{FF2B5EF4-FFF2-40B4-BE49-F238E27FC236}">
                  <a16:creationId xmlns:a16="http://schemas.microsoft.com/office/drawing/2014/main" id="{3DE30B19-6A03-9732-A47D-C76D6D28C378}"/>
                </a:ext>
              </a:extLst>
            </p:cNvPr>
            <p:cNvSpPr txBox="1"/>
            <p:nvPr/>
          </p:nvSpPr>
          <p:spPr>
            <a:xfrm>
              <a:off x="2394525" y="2305972"/>
              <a:ext cx="9797474" cy="584775"/>
            </a:xfrm>
            <a:prstGeom prst="rect">
              <a:avLst/>
            </a:prstGeom>
            <a:noFill/>
          </p:spPr>
          <p:txBody>
            <a:bodyPr wrap="square">
              <a:spAutoFit/>
            </a:bodyPr>
            <a:lstStyle/>
            <a:p>
              <a:r>
                <a:rPr lang="da-DK" sz="3199" b="1">
                  <a:solidFill>
                    <a:schemeClr val="bg1"/>
                  </a:solidFill>
                </a:rPr>
                <a:t>FRA: </a:t>
              </a:r>
              <a:endParaRPr lang="da-DK" sz="3199">
                <a:solidFill>
                  <a:schemeClr val="bg1"/>
                </a:solidFill>
              </a:endParaRPr>
            </a:p>
          </p:txBody>
        </p:sp>
      </p:grpSp>
      <p:grpSp>
        <p:nvGrpSpPr>
          <p:cNvPr id="17" name="Gruppe 16">
            <a:extLst>
              <a:ext uri="{FF2B5EF4-FFF2-40B4-BE49-F238E27FC236}">
                <a16:creationId xmlns:a16="http://schemas.microsoft.com/office/drawing/2014/main" id="{F9BDABB6-E228-43DE-538B-8C26D5C87AF7}"/>
              </a:ext>
            </a:extLst>
          </p:cNvPr>
          <p:cNvGrpSpPr/>
          <p:nvPr/>
        </p:nvGrpSpPr>
        <p:grpSpPr>
          <a:xfrm>
            <a:off x="598320" y="2179000"/>
            <a:ext cx="15548176" cy="4444288"/>
            <a:chOff x="643081" y="2067162"/>
            <a:chExt cx="15552226" cy="4445446"/>
          </a:xfrm>
        </p:grpSpPr>
        <p:pic>
          <p:nvPicPr>
            <p:cNvPr id="7" name="Billede 6">
              <a:extLst>
                <a:ext uri="{FF2B5EF4-FFF2-40B4-BE49-F238E27FC236}">
                  <a16:creationId xmlns:a16="http://schemas.microsoft.com/office/drawing/2014/main" id="{FBEC23E2-5F5B-DC60-2B11-273CBDD5877F}"/>
                </a:ext>
              </a:extLst>
            </p:cNvPr>
            <p:cNvPicPr>
              <a:picLocks noChangeAspect="1"/>
            </p:cNvPicPr>
            <p:nvPr/>
          </p:nvPicPr>
          <p:blipFill>
            <a:blip r:embed="rId5"/>
            <a:stretch>
              <a:fillRect/>
            </a:stretch>
          </p:blipFill>
          <p:spPr>
            <a:xfrm>
              <a:off x="643081" y="2067162"/>
              <a:ext cx="10905838" cy="4303875"/>
            </a:xfrm>
            <a:prstGeom prst="rect">
              <a:avLst/>
            </a:prstGeom>
          </p:spPr>
        </p:pic>
        <p:pic>
          <p:nvPicPr>
            <p:cNvPr id="16" name="Billede 15" descr="Et billede, der indeholder Ansigt, person, skjorte/bluse/T-shirt, Pande&#10;&#10;Automatisk genereret beskrivelse">
              <a:extLst>
                <a:ext uri="{FF2B5EF4-FFF2-40B4-BE49-F238E27FC236}">
                  <a16:creationId xmlns:a16="http://schemas.microsoft.com/office/drawing/2014/main" id="{97687711-AB38-2C91-3DBE-2FA1390A0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3850" y="5364783"/>
              <a:ext cx="763825" cy="1147825"/>
            </a:xfrm>
            <a:prstGeom prst="rect">
              <a:avLst/>
            </a:prstGeom>
          </p:spPr>
        </p:pic>
        <p:sp>
          <p:nvSpPr>
            <p:cNvPr id="18" name="Tekstfelt 17">
              <a:extLst>
                <a:ext uri="{FF2B5EF4-FFF2-40B4-BE49-F238E27FC236}">
                  <a16:creationId xmlns:a16="http://schemas.microsoft.com/office/drawing/2014/main" id="{E5527844-DB3F-AEA1-6798-E6105BF6AEFE}"/>
                </a:ext>
              </a:extLst>
            </p:cNvPr>
            <p:cNvSpPr txBox="1"/>
            <p:nvPr/>
          </p:nvSpPr>
          <p:spPr>
            <a:xfrm>
              <a:off x="8873845" y="6046271"/>
              <a:ext cx="7321462" cy="369332"/>
            </a:xfrm>
            <a:prstGeom prst="rect">
              <a:avLst/>
            </a:prstGeom>
            <a:noFill/>
          </p:spPr>
          <p:txBody>
            <a:bodyPr wrap="square">
              <a:spAutoFit/>
            </a:bodyPr>
            <a:lstStyle/>
            <a:p>
              <a:r>
                <a:rPr lang="da-DK" sz="1799"/>
                <a:t>(</a:t>
              </a:r>
              <a:r>
                <a:rPr lang="da-DK" sz="1799" err="1"/>
                <a:t>Sankaran</a:t>
              </a:r>
              <a:r>
                <a:rPr lang="da-DK" sz="1799"/>
                <a:t> et al., 2021)</a:t>
              </a:r>
            </a:p>
          </p:txBody>
        </p:sp>
        <p:sp>
          <p:nvSpPr>
            <p:cNvPr id="14" name="Tekstfelt 13">
              <a:extLst>
                <a:ext uri="{FF2B5EF4-FFF2-40B4-BE49-F238E27FC236}">
                  <a16:creationId xmlns:a16="http://schemas.microsoft.com/office/drawing/2014/main" id="{B82B8DF0-C9BD-C1E5-3248-5D4458E1AE25}"/>
                </a:ext>
              </a:extLst>
            </p:cNvPr>
            <p:cNvSpPr txBox="1"/>
            <p:nvPr/>
          </p:nvSpPr>
          <p:spPr>
            <a:xfrm>
              <a:off x="3019519" y="2320196"/>
              <a:ext cx="1710260" cy="584775"/>
            </a:xfrm>
            <a:prstGeom prst="rect">
              <a:avLst/>
            </a:prstGeom>
            <a:noFill/>
          </p:spPr>
          <p:txBody>
            <a:bodyPr wrap="square">
              <a:spAutoFit/>
            </a:bodyPr>
            <a:lstStyle/>
            <a:p>
              <a:r>
                <a:rPr lang="da-DK" sz="3199" b="1"/>
                <a:t>TIL:</a:t>
              </a:r>
              <a:r>
                <a:rPr lang="da-DK" sz="2799" b="1"/>
                <a:t> </a:t>
              </a:r>
              <a:endParaRPr lang="da-DK" sz="1799"/>
            </a:p>
          </p:txBody>
        </p:sp>
      </p:grpSp>
    </p:spTree>
    <p:extLst>
      <p:ext uri="{BB962C8B-B14F-4D97-AF65-F5344CB8AC3E}">
        <p14:creationId xmlns:p14="http://schemas.microsoft.com/office/powerpoint/2010/main" val="19216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7BB5E-8D0D-FE06-3406-3C29E74D2458}"/>
              </a:ext>
            </a:extLst>
          </p:cNvPr>
          <p:cNvSpPr>
            <a:spLocks noGrp="1"/>
          </p:cNvSpPr>
          <p:nvPr>
            <p:ph type="title"/>
          </p:nvPr>
        </p:nvSpPr>
        <p:spPr/>
        <p:txBody>
          <a:bodyPr/>
          <a:lstStyle/>
          <a:p>
            <a:r>
              <a:rPr lang="da-DK"/>
              <a:t>Projektlederens opmærksomhed på </a:t>
            </a:r>
            <a:r>
              <a:rPr lang="da-DK" err="1"/>
              <a:t>Governance</a:t>
            </a:r>
            <a:endParaRPr lang="da-DK"/>
          </a:p>
        </p:txBody>
      </p:sp>
      <p:sp>
        <p:nvSpPr>
          <p:cNvPr id="3" name="Pladsholder til tekst 2">
            <a:extLst>
              <a:ext uri="{FF2B5EF4-FFF2-40B4-BE49-F238E27FC236}">
                <a16:creationId xmlns:a16="http://schemas.microsoft.com/office/drawing/2014/main" id="{A08FDF5D-9684-93C8-0341-EA57B65DF7AF}"/>
              </a:ext>
            </a:extLst>
          </p:cNvPr>
          <p:cNvSpPr>
            <a:spLocks noGrp="1"/>
          </p:cNvSpPr>
          <p:nvPr>
            <p:ph type="body" sz="quarter" idx="15"/>
          </p:nvPr>
        </p:nvSpPr>
        <p:spPr/>
        <p:txBody>
          <a:bodyPr/>
          <a:lstStyle/>
          <a:p>
            <a:endParaRPr lang="da-DK"/>
          </a:p>
        </p:txBody>
      </p:sp>
      <p:sp>
        <p:nvSpPr>
          <p:cNvPr id="5" name="Pladsholder til dato 4">
            <a:extLst>
              <a:ext uri="{FF2B5EF4-FFF2-40B4-BE49-F238E27FC236}">
                <a16:creationId xmlns:a16="http://schemas.microsoft.com/office/drawing/2014/main" id="{70851782-A921-ED9F-D5A5-E7C853B6C1EF}"/>
              </a:ext>
            </a:extLst>
          </p:cNvPr>
          <p:cNvSpPr>
            <a:spLocks noGrp="1"/>
          </p:cNvSpPr>
          <p:nvPr>
            <p:ph type="dt" sz="half" idx="10"/>
          </p:nvPr>
        </p:nvSpPr>
        <p:spPr/>
        <p:txBody>
          <a:bodyPr/>
          <a:lstStyle/>
          <a:p>
            <a:fld id="{46C222F4-3F94-47EE-9971-5DB6D0BB5820}" type="datetime2">
              <a:rPr lang="da-DK" smtClean="0"/>
              <a:t>6. oktober 2024</a:t>
            </a:fld>
            <a:endParaRPr lang="da-DK"/>
          </a:p>
        </p:txBody>
      </p:sp>
      <p:sp>
        <p:nvSpPr>
          <p:cNvPr id="6" name="Pladsholder til sidefod 5">
            <a:extLst>
              <a:ext uri="{FF2B5EF4-FFF2-40B4-BE49-F238E27FC236}">
                <a16:creationId xmlns:a16="http://schemas.microsoft.com/office/drawing/2014/main" id="{ABD133ED-E17F-6BEF-DC4B-ECF38F572D26}"/>
              </a:ext>
            </a:extLst>
          </p:cNvPr>
          <p:cNvSpPr>
            <a:spLocks noGrp="1"/>
          </p:cNvSpPr>
          <p:nvPr>
            <p:ph type="ftr" sz="quarter" idx="11"/>
          </p:nvPr>
        </p:nvSpPr>
        <p:spPr/>
        <p:txBody>
          <a:bodyPr/>
          <a:lstStyle/>
          <a:p>
            <a:r>
              <a:rPr lang="da-DK"/>
              <a:t>Workshop SDU Oktober 2024</a:t>
            </a:r>
          </a:p>
        </p:txBody>
      </p:sp>
      <p:sp>
        <p:nvSpPr>
          <p:cNvPr id="7" name="Pladsholder til slidenummer 6">
            <a:extLst>
              <a:ext uri="{FF2B5EF4-FFF2-40B4-BE49-F238E27FC236}">
                <a16:creationId xmlns:a16="http://schemas.microsoft.com/office/drawing/2014/main" id="{66852E55-0451-A2F7-20BE-6B707D697279}"/>
              </a:ext>
            </a:extLst>
          </p:cNvPr>
          <p:cNvSpPr>
            <a:spLocks noGrp="1"/>
          </p:cNvSpPr>
          <p:nvPr>
            <p:ph type="sldNum" sz="quarter" idx="12"/>
          </p:nvPr>
        </p:nvSpPr>
        <p:spPr/>
        <p:txBody>
          <a:bodyPr/>
          <a:lstStyle/>
          <a:p>
            <a:fld id="{5BA07366-CB75-4AA8-9E5B-928B849F427C}" type="slidenum">
              <a:rPr lang="da-DK" smtClean="0"/>
              <a:t>34</a:t>
            </a:fld>
            <a:endParaRPr lang="da-DK"/>
          </a:p>
        </p:txBody>
      </p:sp>
      <p:sp>
        <p:nvSpPr>
          <p:cNvPr id="8" name="Pladsholder til tekst 7">
            <a:extLst>
              <a:ext uri="{FF2B5EF4-FFF2-40B4-BE49-F238E27FC236}">
                <a16:creationId xmlns:a16="http://schemas.microsoft.com/office/drawing/2014/main" id="{63D766B6-D39F-FE2B-111B-C4667A12ACA3}"/>
              </a:ext>
            </a:extLst>
          </p:cNvPr>
          <p:cNvSpPr>
            <a:spLocks noGrp="1"/>
          </p:cNvSpPr>
          <p:nvPr>
            <p:ph type="body" sz="quarter" idx="16"/>
          </p:nvPr>
        </p:nvSpPr>
        <p:spPr/>
        <p:txBody>
          <a:bodyPr/>
          <a:lstStyle/>
          <a:p>
            <a:endParaRPr lang="da-DK"/>
          </a:p>
        </p:txBody>
      </p:sp>
      <p:pic>
        <p:nvPicPr>
          <p:cNvPr id="11" name="Billede 10">
            <a:extLst>
              <a:ext uri="{FF2B5EF4-FFF2-40B4-BE49-F238E27FC236}">
                <a16:creationId xmlns:a16="http://schemas.microsoft.com/office/drawing/2014/main" id="{A80E48C7-C060-80FB-9E16-11234D879723}"/>
              </a:ext>
            </a:extLst>
          </p:cNvPr>
          <p:cNvPicPr>
            <a:picLocks noChangeAspect="1"/>
          </p:cNvPicPr>
          <p:nvPr/>
        </p:nvPicPr>
        <p:blipFill>
          <a:blip r:embed="rId2"/>
          <a:stretch>
            <a:fillRect/>
          </a:stretch>
        </p:blipFill>
        <p:spPr>
          <a:xfrm>
            <a:off x="3502172" y="3995137"/>
            <a:ext cx="8244739" cy="2719480"/>
          </a:xfrm>
          <a:prstGeom prst="rect">
            <a:avLst/>
          </a:prstGeom>
          <a:ln>
            <a:noFill/>
          </a:ln>
          <a:effectLst>
            <a:outerShdw blurRad="190500" algn="tl" rotWithShape="0">
              <a:srgbClr val="000000">
                <a:alpha val="70000"/>
              </a:srgbClr>
            </a:outerShdw>
          </a:effectLst>
        </p:spPr>
      </p:pic>
      <p:sp>
        <p:nvSpPr>
          <p:cNvPr id="15" name="Taleboble: rektangel med afrundede hjørner 14">
            <a:extLst>
              <a:ext uri="{FF2B5EF4-FFF2-40B4-BE49-F238E27FC236}">
                <a16:creationId xmlns:a16="http://schemas.microsoft.com/office/drawing/2014/main" id="{C296314A-26A6-6342-1D6A-55694F852CDA}"/>
              </a:ext>
            </a:extLst>
          </p:cNvPr>
          <p:cNvSpPr/>
          <p:nvPr/>
        </p:nvSpPr>
        <p:spPr>
          <a:xfrm>
            <a:off x="759984" y="1503123"/>
            <a:ext cx="4300531" cy="1004907"/>
          </a:xfrm>
          <a:prstGeom prst="wedgeRoundRectCallout">
            <a:avLst>
              <a:gd name="adj1" fmla="val 28638"/>
              <a:gd name="adj2" fmla="val 217661"/>
              <a:gd name="adj3" fmla="val 16667"/>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i="1">
                <a:solidFill>
                  <a:schemeClr val="tx1"/>
                </a:solidFill>
              </a:rPr>
              <a:t>”Har jeg kompetencer i styregruppen til at drøfte principper for bæredygtighed?”</a:t>
            </a:r>
          </a:p>
        </p:txBody>
      </p:sp>
      <p:sp>
        <p:nvSpPr>
          <p:cNvPr id="16" name="Taleboble: rektangel med afrundede hjørner 15">
            <a:extLst>
              <a:ext uri="{FF2B5EF4-FFF2-40B4-BE49-F238E27FC236}">
                <a16:creationId xmlns:a16="http://schemas.microsoft.com/office/drawing/2014/main" id="{9624F170-73A6-8031-EE92-8080D5AF7AE4}"/>
              </a:ext>
            </a:extLst>
          </p:cNvPr>
          <p:cNvSpPr/>
          <p:nvPr/>
        </p:nvSpPr>
        <p:spPr>
          <a:xfrm>
            <a:off x="5283967" y="1503123"/>
            <a:ext cx="2770269" cy="1004907"/>
          </a:xfrm>
          <a:prstGeom prst="wedgeRoundRectCallout">
            <a:avLst>
              <a:gd name="adj1" fmla="val 3547"/>
              <a:gd name="adj2" fmla="val 322366"/>
              <a:gd name="adj3" fmla="val 16667"/>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i="1">
                <a:solidFill>
                  <a:schemeClr val="tx1"/>
                </a:solidFill>
              </a:rPr>
              <a:t>”Kan jeg få mandat og støtte til ny adfærd i projektet?”</a:t>
            </a:r>
          </a:p>
        </p:txBody>
      </p:sp>
      <p:sp>
        <p:nvSpPr>
          <p:cNvPr id="17" name="Taleboble: rektangel med afrundede hjørner 16">
            <a:extLst>
              <a:ext uri="{FF2B5EF4-FFF2-40B4-BE49-F238E27FC236}">
                <a16:creationId xmlns:a16="http://schemas.microsoft.com/office/drawing/2014/main" id="{EA5A4F1B-54D4-675A-55B1-34F769D073C2}"/>
              </a:ext>
            </a:extLst>
          </p:cNvPr>
          <p:cNvSpPr/>
          <p:nvPr/>
        </p:nvSpPr>
        <p:spPr>
          <a:xfrm>
            <a:off x="8650406" y="1503123"/>
            <a:ext cx="2770269" cy="1004907"/>
          </a:xfrm>
          <a:prstGeom prst="wedgeRoundRectCallout">
            <a:avLst>
              <a:gd name="adj1" fmla="val 17112"/>
              <a:gd name="adj2" fmla="val 289957"/>
              <a:gd name="adj3" fmla="val 16667"/>
            </a:avLst>
          </a:prstGeom>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i="1">
                <a:solidFill>
                  <a:schemeClr val="tx1"/>
                </a:solidFill>
              </a:rPr>
              <a:t>”Kan jeg kapacitet til at indhente gevinster?”</a:t>
            </a:r>
          </a:p>
        </p:txBody>
      </p:sp>
      <p:pic>
        <p:nvPicPr>
          <p:cNvPr id="9" name="Pladsholder til indhold 8" descr="Et billede, der indeholder tekst, logo, cirkel, Font/skrifttype&#10;&#10;Automatisk genereret beskrivelse">
            <a:extLst>
              <a:ext uri="{FF2B5EF4-FFF2-40B4-BE49-F238E27FC236}">
                <a16:creationId xmlns:a16="http://schemas.microsoft.com/office/drawing/2014/main" id="{ABBDA00E-9F24-F3B4-7EFD-3A42EFBE8E2B}"/>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14323" y="3785071"/>
            <a:ext cx="2711525" cy="2509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966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46B6CCA-8A06-47F0-06FF-92936F70FFC2}"/>
              </a:ext>
            </a:extLst>
          </p:cNvPr>
          <p:cNvSpPr/>
          <p:nvPr/>
        </p:nvSpPr>
        <p:spPr>
          <a:xfrm>
            <a:off x="0" y="0"/>
            <a:ext cx="12188825" cy="1779105"/>
          </a:xfrm>
          <a:prstGeom prst="rect">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9" name="Titel 8">
            <a:extLst>
              <a:ext uri="{FF2B5EF4-FFF2-40B4-BE49-F238E27FC236}">
                <a16:creationId xmlns:a16="http://schemas.microsoft.com/office/drawing/2014/main" id="{F70A6444-2513-45E0-CD0A-D821A0CCBA57}"/>
              </a:ext>
            </a:extLst>
          </p:cNvPr>
          <p:cNvSpPr>
            <a:spLocks noGrp="1"/>
          </p:cNvSpPr>
          <p:nvPr>
            <p:ph type="title"/>
          </p:nvPr>
        </p:nvSpPr>
        <p:spPr>
          <a:xfrm>
            <a:off x="588759" y="292099"/>
            <a:ext cx="10723516" cy="1194905"/>
          </a:xfrm>
        </p:spPr>
        <p:txBody>
          <a:bodyPr/>
          <a:lstStyle/>
          <a:p>
            <a:r>
              <a:rPr lang="en-US" sz="4800" dirty="0" err="1">
                <a:solidFill>
                  <a:schemeClr val="bg1"/>
                </a:solidFill>
              </a:rPr>
              <a:t>Gruppeopgave</a:t>
            </a:r>
            <a:r>
              <a:rPr lang="en-US" sz="4800" dirty="0">
                <a:solidFill>
                  <a:schemeClr val="bg1"/>
                </a:solidFill>
              </a:rPr>
              <a:t>: </a:t>
            </a:r>
            <a:br>
              <a:rPr lang="en-US" sz="4800" dirty="0">
                <a:solidFill>
                  <a:schemeClr val="bg1"/>
                </a:solidFill>
              </a:rPr>
            </a:br>
            <a:r>
              <a:rPr lang="en-US" sz="4800" dirty="0" err="1">
                <a:solidFill>
                  <a:schemeClr val="bg1"/>
                </a:solidFill>
              </a:rPr>
              <a:t>Handlemuligheder</a:t>
            </a:r>
            <a:r>
              <a:rPr lang="en-US" sz="4800" dirty="0">
                <a:solidFill>
                  <a:schemeClr val="bg1"/>
                </a:solidFill>
              </a:rPr>
              <a:t> for SDU </a:t>
            </a:r>
            <a:r>
              <a:rPr lang="en-US" sz="4800" dirty="0" err="1">
                <a:solidFill>
                  <a:schemeClr val="bg1"/>
                </a:solidFill>
              </a:rPr>
              <a:t>projektledere</a:t>
            </a:r>
            <a:endParaRPr lang="da-DK" dirty="0">
              <a:solidFill>
                <a:schemeClr val="bg1"/>
              </a:solidFill>
            </a:endParaRPr>
          </a:p>
        </p:txBody>
      </p:sp>
      <p:sp>
        <p:nvSpPr>
          <p:cNvPr id="5" name="Pladsholder til dato 4">
            <a:extLst>
              <a:ext uri="{FF2B5EF4-FFF2-40B4-BE49-F238E27FC236}">
                <a16:creationId xmlns:a16="http://schemas.microsoft.com/office/drawing/2014/main" id="{939D981D-4113-399D-B898-6FF2B0D67777}"/>
              </a:ext>
            </a:extLst>
          </p:cNvPr>
          <p:cNvSpPr>
            <a:spLocks noGrp="1"/>
          </p:cNvSpPr>
          <p:nvPr>
            <p:ph type="dt" sz="half" idx="10"/>
          </p:nvPr>
        </p:nvSpPr>
        <p:spPr/>
        <p:txBody>
          <a:bodyPr/>
          <a:lstStyle/>
          <a:p>
            <a:fld id="{46C222F4-3F94-47EE-9971-5DB6D0BB5820}" type="datetime2">
              <a:rPr lang="da-DK" smtClean="0"/>
              <a:t>6. oktober 2024</a:t>
            </a:fld>
            <a:endParaRPr lang="da-DK"/>
          </a:p>
        </p:txBody>
      </p:sp>
      <p:sp>
        <p:nvSpPr>
          <p:cNvPr id="7" name="Pladsholder til slidenummer 6">
            <a:extLst>
              <a:ext uri="{FF2B5EF4-FFF2-40B4-BE49-F238E27FC236}">
                <a16:creationId xmlns:a16="http://schemas.microsoft.com/office/drawing/2014/main" id="{B11D4028-39C1-2839-B0BC-949FCE425A61}"/>
              </a:ext>
            </a:extLst>
          </p:cNvPr>
          <p:cNvSpPr>
            <a:spLocks noGrp="1"/>
          </p:cNvSpPr>
          <p:nvPr>
            <p:ph type="sldNum" sz="quarter" idx="11"/>
          </p:nvPr>
        </p:nvSpPr>
        <p:spPr/>
        <p:txBody>
          <a:bodyPr/>
          <a:lstStyle/>
          <a:p>
            <a:fld id="{5BA07366-CB75-4AA8-9E5B-928B849F427C}" type="slidenum">
              <a:rPr lang="da-DK" smtClean="0"/>
              <a:t>35</a:t>
            </a:fld>
            <a:endParaRPr lang="da-DK"/>
          </a:p>
        </p:txBody>
      </p:sp>
      <p:sp>
        <p:nvSpPr>
          <p:cNvPr id="6" name="Pladsholder til sidefod 5">
            <a:extLst>
              <a:ext uri="{FF2B5EF4-FFF2-40B4-BE49-F238E27FC236}">
                <a16:creationId xmlns:a16="http://schemas.microsoft.com/office/drawing/2014/main" id="{B14D8334-3D19-9E7C-6232-C5893E957068}"/>
              </a:ext>
            </a:extLst>
          </p:cNvPr>
          <p:cNvSpPr>
            <a:spLocks noGrp="1"/>
          </p:cNvSpPr>
          <p:nvPr>
            <p:ph type="ftr" sz="quarter" idx="12"/>
          </p:nvPr>
        </p:nvSpPr>
        <p:spPr/>
        <p:txBody>
          <a:bodyPr/>
          <a:lstStyle/>
          <a:p>
            <a:r>
              <a:rPr lang="da-DK"/>
              <a:t>Workshop SDU Oktober 2024</a:t>
            </a:r>
          </a:p>
        </p:txBody>
      </p:sp>
      <p:sp>
        <p:nvSpPr>
          <p:cNvPr id="10" name="Pladsholder til tekst 9">
            <a:extLst>
              <a:ext uri="{FF2B5EF4-FFF2-40B4-BE49-F238E27FC236}">
                <a16:creationId xmlns:a16="http://schemas.microsoft.com/office/drawing/2014/main" id="{C2294040-DBE5-1BD0-CFD8-B7976F01E658}"/>
              </a:ext>
            </a:extLst>
          </p:cNvPr>
          <p:cNvSpPr>
            <a:spLocks noGrp="1"/>
          </p:cNvSpPr>
          <p:nvPr>
            <p:ph type="body" sz="quarter" idx="16"/>
          </p:nvPr>
        </p:nvSpPr>
        <p:spPr/>
        <p:txBody>
          <a:bodyPr/>
          <a:lstStyle/>
          <a:p>
            <a:endParaRPr lang="da-DK"/>
          </a:p>
        </p:txBody>
      </p:sp>
      <p:sp>
        <p:nvSpPr>
          <p:cNvPr id="11" name="Pladsholder til tekst 10">
            <a:extLst>
              <a:ext uri="{FF2B5EF4-FFF2-40B4-BE49-F238E27FC236}">
                <a16:creationId xmlns:a16="http://schemas.microsoft.com/office/drawing/2014/main" id="{1058AE03-6946-7827-EEA5-C7F842B33CDC}"/>
              </a:ext>
            </a:extLst>
          </p:cNvPr>
          <p:cNvSpPr>
            <a:spLocks noGrp="1"/>
          </p:cNvSpPr>
          <p:nvPr>
            <p:ph type="body" sz="quarter" idx="17"/>
          </p:nvPr>
        </p:nvSpPr>
        <p:spPr>
          <a:xfrm>
            <a:off x="761500" y="2238713"/>
            <a:ext cx="5075089" cy="3925887"/>
          </a:xfrm>
        </p:spPr>
        <p:txBody>
          <a:bodyPr/>
          <a:lstStyle/>
          <a:p>
            <a:pPr marL="0" indent="0">
              <a:buNone/>
            </a:pPr>
            <a:r>
              <a:rPr lang="da-DK" sz="2400" b="1" dirty="0">
                <a:solidFill>
                  <a:srgbClr val="C00000"/>
                </a:solidFill>
                <a:effectLst/>
                <a:latin typeface="Aptos" panose="020B0004020202020204" pitchFamily="34" charset="0"/>
                <a:ea typeface="Aptos" panose="020B0004020202020204" pitchFamily="34" charset="0"/>
                <a:cs typeface="Arial" panose="020B0604020202020204" pitchFamily="34" charset="0"/>
              </a:rPr>
              <a:t>DEL 1: INDIVIDUEL REFLEKSION  (7 min)</a:t>
            </a:r>
          </a:p>
          <a:p>
            <a:r>
              <a:rPr lang="da-DK" sz="2400" dirty="0">
                <a:effectLst/>
                <a:latin typeface="Aptos" panose="020B0004020202020204" pitchFamily="34" charset="0"/>
                <a:ea typeface="Aptos" panose="020B0004020202020204" pitchFamily="34" charset="0"/>
                <a:cs typeface="Arial" panose="020B0604020202020204" pitchFamily="34" charset="0"/>
              </a:rPr>
              <a:t>Hvilke muligheder ser du for at indarbejde bæredygtigheds-perspektiver/elementer i din daglige projektledelsespraksis?</a:t>
            </a:r>
          </a:p>
          <a:p>
            <a:r>
              <a:rPr lang="da-DK" sz="2400" dirty="0">
                <a:latin typeface="Aptos" panose="020B0004020202020204" pitchFamily="34" charset="0"/>
                <a:ea typeface="Aptos" panose="020B0004020202020204" pitchFamily="34" charset="0"/>
                <a:cs typeface="Arial" panose="020B0604020202020204" pitchFamily="34" charset="0"/>
              </a:rPr>
              <a:t>Brug evt. idékataloget (udleveres)</a:t>
            </a:r>
            <a:endParaRPr lang="da-DK" sz="24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a-DK" sz="1800" dirty="0">
              <a:latin typeface="Aptos" panose="020B0004020202020204" pitchFamily="34" charset="0"/>
              <a:cs typeface="Arial" panose="020B0604020202020204" pitchFamily="34" charset="0"/>
            </a:endParaRPr>
          </a:p>
        </p:txBody>
      </p:sp>
      <p:pic>
        <p:nvPicPr>
          <p:cNvPr id="13" name="Billede 12">
            <a:extLst>
              <a:ext uri="{FF2B5EF4-FFF2-40B4-BE49-F238E27FC236}">
                <a16:creationId xmlns:a16="http://schemas.microsoft.com/office/drawing/2014/main" id="{91DB265B-9472-11CC-D8E7-6F7B10448A28}"/>
              </a:ext>
            </a:extLst>
          </p:cNvPr>
          <p:cNvPicPr>
            <a:picLocks noChangeAspect="1"/>
          </p:cNvPicPr>
          <p:nvPr/>
        </p:nvPicPr>
        <p:blipFill>
          <a:blip r:embed="rId3"/>
          <a:srcRect t="17733" b="9602"/>
          <a:stretch/>
        </p:blipFill>
        <p:spPr>
          <a:xfrm>
            <a:off x="0" y="4871948"/>
            <a:ext cx="12188825" cy="1662545"/>
          </a:xfrm>
          <a:prstGeom prst="rect">
            <a:avLst/>
          </a:prstGeom>
        </p:spPr>
      </p:pic>
      <p:sp>
        <p:nvSpPr>
          <p:cNvPr id="14" name="Pladsholder til tekst 10">
            <a:extLst>
              <a:ext uri="{FF2B5EF4-FFF2-40B4-BE49-F238E27FC236}">
                <a16:creationId xmlns:a16="http://schemas.microsoft.com/office/drawing/2014/main" id="{0A42AE23-EFA7-671F-1BCA-DDB6C134034F}"/>
              </a:ext>
            </a:extLst>
          </p:cNvPr>
          <p:cNvSpPr txBox="1">
            <a:spLocks/>
          </p:cNvSpPr>
          <p:nvPr/>
        </p:nvSpPr>
        <p:spPr>
          <a:xfrm>
            <a:off x="6338936" y="2238713"/>
            <a:ext cx="5075089" cy="3925887"/>
          </a:xfrm>
          <a:prstGeom prst="rect">
            <a:avLst/>
          </a:prstGeom>
        </p:spPr>
        <p:txBody>
          <a:bodyPr vert="horz" lIns="0" tIns="0" rIns="0" bIns="0" rtlCol="0">
            <a:normAutofit/>
          </a:bodyPr>
          <a:lstStyle>
            <a:lvl1pPr marL="450000" indent="-450000" algn="l" defTabSz="914400" rtl="0" eaLnBrk="1" latinLnBrk="0" hangingPunct="1">
              <a:lnSpc>
                <a:spcPct val="10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baseline="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VIA Type Office" panose="02000503000000020004" pitchFamily="2" charset="0"/>
              <a:buNone/>
            </a:pPr>
            <a:r>
              <a:rPr lang="da-DK" sz="2400" b="1" dirty="0">
                <a:solidFill>
                  <a:srgbClr val="C00000"/>
                </a:solidFill>
                <a:latin typeface="Aptos" panose="020B0004020202020204" pitchFamily="34" charset="0"/>
                <a:cs typeface="Arial" panose="020B0604020202020204" pitchFamily="34" charset="0"/>
              </a:rPr>
              <a:t>DEL 2: GRUPPEDISKUSSION (18 min)</a:t>
            </a:r>
          </a:p>
          <a:p>
            <a:r>
              <a:rPr lang="da-DK" sz="2400" dirty="0">
                <a:latin typeface="Aptos" panose="020B0004020202020204" pitchFamily="34" charset="0"/>
                <a:cs typeface="Arial" panose="020B0604020202020204" pitchFamily="34" charset="0"/>
              </a:rPr>
              <a:t>Del jeres ideer og skriv sammen i alt    </a:t>
            </a:r>
            <a:r>
              <a:rPr lang="da-DK" sz="2400" b="1" dirty="0">
                <a:latin typeface="Aptos" panose="020B0004020202020204" pitchFamily="34" charset="0"/>
                <a:cs typeface="Arial" panose="020B0604020202020204" pitchFamily="34" charset="0"/>
              </a:rPr>
              <a:t>3-5 ideer </a:t>
            </a:r>
            <a:r>
              <a:rPr lang="da-DK" sz="2400" dirty="0">
                <a:latin typeface="Aptos" panose="020B0004020202020204" pitchFamily="34" charset="0"/>
                <a:cs typeface="Arial" panose="020B0604020202020204" pitchFamily="34" charset="0"/>
              </a:rPr>
              <a:t>til konkrete handlinger ned på post-it noter</a:t>
            </a:r>
          </a:p>
          <a:p>
            <a:r>
              <a:rPr lang="da-DK" sz="2400" dirty="0">
                <a:latin typeface="Aptos" panose="020B0004020202020204" pitchFamily="34" charset="0"/>
                <a:cs typeface="Arial" panose="020B0604020202020204" pitchFamily="34" charset="0"/>
              </a:rPr>
              <a:t>Hæng på fælles planche i lokalet</a:t>
            </a:r>
            <a:endParaRPr lang="da-DK" sz="3200" dirty="0"/>
          </a:p>
        </p:txBody>
      </p:sp>
    </p:spTree>
    <p:extLst>
      <p:ext uri="{BB962C8B-B14F-4D97-AF65-F5344CB8AC3E}">
        <p14:creationId xmlns:p14="http://schemas.microsoft.com/office/powerpoint/2010/main" val="72209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1026E83-36B3-44E3-AB0A-849E4ACE0AEC}"/>
              </a:ext>
            </a:extLst>
          </p:cNvPr>
          <p:cNvSpPr/>
          <p:nvPr/>
        </p:nvSpPr>
        <p:spPr>
          <a:xfrm>
            <a:off x="9191383" y="2630846"/>
            <a:ext cx="184731" cy="369332"/>
          </a:xfrm>
          <a:prstGeom prst="rect">
            <a:avLst/>
          </a:prstGeom>
        </p:spPr>
        <p:txBody>
          <a:bodyPr wrap="none" lIns="91440" tIns="45720" rIns="91440" bIns="45720" anchor="t">
            <a:spAutoFit/>
          </a:bodyPr>
          <a:lstStyle/>
          <a:p>
            <a:endParaRPr lang="en-US" cap="small">
              <a:solidFill>
                <a:srgbClr val="233D7A"/>
              </a:solidFill>
              <a:latin typeface="Cambria"/>
              <a:ea typeface="Cambria"/>
            </a:endParaRPr>
          </a:p>
        </p:txBody>
      </p:sp>
      <p:sp>
        <p:nvSpPr>
          <p:cNvPr id="27" name="Stjerne: 7 takker 26">
            <a:extLst>
              <a:ext uri="{FF2B5EF4-FFF2-40B4-BE49-F238E27FC236}">
                <a16:creationId xmlns:a16="http://schemas.microsoft.com/office/drawing/2014/main" id="{49B2E753-6CBE-905F-82F7-2F886133471E}"/>
              </a:ext>
            </a:extLst>
          </p:cNvPr>
          <p:cNvSpPr/>
          <p:nvPr/>
        </p:nvSpPr>
        <p:spPr>
          <a:xfrm>
            <a:off x="15232719" y="-687642"/>
            <a:ext cx="360040" cy="241532"/>
          </a:xfrm>
          <a:prstGeom prst="star7">
            <a:avLst/>
          </a:prstGeom>
          <a:solidFill>
            <a:schemeClr val="accent2">
              <a:lumMod val="75000"/>
            </a:schemeClr>
          </a:solidFill>
          <a:ln>
            <a:solidFill>
              <a:schemeClr val="tx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4" name="Billede 3">
            <a:extLst>
              <a:ext uri="{FF2B5EF4-FFF2-40B4-BE49-F238E27FC236}">
                <a16:creationId xmlns:a16="http://schemas.microsoft.com/office/drawing/2014/main" id="{C139EDA0-7423-02AA-46C5-76770114C1B6}"/>
              </a:ext>
            </a:extLst>
          </p:cNvPr>
          <p:cNvPicPr>
            <a:picLocks noChangeAspect="1"/>
          </p:cNvPicPr>
          <p:nvPr/>
        </p:nvPicPr>
        <p:blipFill>
          <a:blip r:embed="rId2"/>
          <a:srcRect r="48320"/>
          <a:stretch/>
        </p:blipFill>
        <p:spPr>
          <a:xfrm>
            <a:off x="464210" y="1113476"/>
            <a:ext cx="4124933" cy="2598310"/>
          </a:xfrm>
          <a:prstGeom prst="rect">
            <a:avLst/>
          </a:prstGeom>
        </p:spPr>
      </p:pic>
      <p:pic>
        <p:nvPicPr>
          <p:cNvPr id="6" name="Billede 5">
            <a:extLst>
              <a:ext uri="{FF2B5EF4-FFF2-40B4-BE49-F238E27FC236}">
                <a16:creationId xmlns:a16="http://schemas.microsoft.com/office/drawing/2014/main" id="{6384DFCD-638D-DF34-1728-0538F50D49C2}"/>
              </a:ext>
            </a:extLst>
          </p:cNvPr>
          <p:cNvPicPr>
            <a:picLocks noChangeAspect="1"/>
          </p:cNvPicPr>
          <p:nvPr/>
        </p:nvPicPr>
        <p:blipFill>
          <a:blip r:embed="rId3"/>
          <a:stretch>
            <a:fillRect/>
          </a:stretch>
        </p:blipFill>
        <p:spPr>
          <a:xfrm rot="20960428">
            <a:off x="6000871" y="928105"/>
            <a:ext cx="4804654" cy="2048301"/>
          </a:xfrm>
          <a:prstGeom prst="rect">
            <a:avLst/>
          </a:prstGeom>
        </p:spPr>
      </p:pic>
      <p:pic>
        <p:nvPicPr>
          <p:cNvPr id="10" name="Billede 9">
            <a:extLst>
              <a:ext uri="{FF2B5EF4-FFF2-40B4-BE49-F238E27FC236}">
                <a16:creationId xmlns:a16="http://schemas.microsoft.com/office/drawing/2014/main" id="{B211D8A5-ACD4-2710-D127-8AD0E07BB15C}"/>
              </a:ext>
            </a:extLst>
          </p:cNvPr>
          <p:cNvPicPr>
            <a:picLocks noChangeAspect="1"/>
          </p:cNvPicPr>
          <p:nvPr/>
        </p:nvPicPr>
        <p:blipFill>
          <a:blip r:embed="rId4"/>
          <a:stretch>
            <a:fillRect/>
          </a:stretch>
        </p:blipFill>
        <p:spPr>
          <a:xfrm rot="20968103">
            <a:off x="9314576" y="2762149"/>
            <a:ext cx="2641859" cy="2637167"/>
          </a:xfrm>
          <a:prstGeom prst="rect">
            <a:avLst/>
          </a:prstGeom>
        </p:spPr>
      </p:pic>
      <p:pic>
        <p:nvPicPr>
          <p:cNvPr id="12" name="Billede 11">
            <a:extLst>
              <a:ext uri="{FF2B5EF4-FFF2-40B4-BE49-F238E27FC236}">
                <a16:creationId xmlns:a16="http://schemas.microsoft.com/office/drawing/2014/main" id="{3FE6640E-FD97-C171-77B0-9F96D44E569D}"/>
              </a:ext>
            </a:extLst>
          </p:cNvPr>
          <p:cNvPicPr>
            <a:picLocks noChangeAspect="1"/>
          </p:cNvPicPr>
          <p:nvPr/>
        </p:nvPicPr>
        <p:blipFill>
          <a:blip r:embed="rId5"/>
          <a:stretch>
            <a:fillRect/>
          </a:stretch>
        </p:blipFill>
        <p:spPr>
          <a:xfrm rot="20838992">
            <a:off x="4554973" y="4265468"/>
            <a:ext cx="2511570" cy="1255785"/>
          </a:xfrm>
          <a:prstGeom prst="rect">
            <a:avLst/>
          </a:prstGeom>
        </p:spPr>
      </p:pic>
      <p:pic>
        <p:nvPicPr>
          <p:cNvPr id="34" name="Billede 33">
            <a:extLst>
              <a:ext uri="{FF2B5EF4-FFF2-40B4-BE49-F238E27FC236}">
                <a16:creationId xmlns:a16="http://schemas.microsoft.com/office/drawing/2014/main" id="{4A1F92D6-103D-4F71-9C90-A403BA85458E}"/>
              </a:ext>
            </a:extLst>
          </p:cNvPr>
          <p:cNvPicPr>
            <a:picLocks noChangeAspect="1"/>
          </p:cNvPicPr>
          <p:nvPr/>
        </p:nvPicPr>
        <p:blipFill>
          <a:blip r:embed="rId6" cstate="print">
            <a:extLst>
              <a:ext uri="{28A0092B-C50C-407E-A947-70E740481C1C}">
                <a14:useLocalDpi xmlns:a14="http://schemas.microsoft.com/office/drawing/2010/main" val="0"/>
              </a:ext>
            </a:extLst>
          </a:blip>
          <a:srcRect b="35294"/>
          <a:stretch/>
        </p:blipFill>
        <p:spPr>
          <a:xfrm rot="20902732">
            <a:off x="4478482" y="5190169"/>
            <a:ext cx="5357641" cy="1879768"/>
          </a:xfrm>
          <a:prstGeom prst="rect">
            <a:avLst/>
          </a:prstGeom>
        </p:spPr>
      </p:pic>
      <p:pic>
        <p:nvPicPr>
          <p:cNvPr id="14" name="Billede 13">
            <a:extLst>
              <a:ext uri="{FF2B5EF4-FFF2-40B4-BE49-F238E27FC236}">
                <a16:creationId xmlns:a16="http://schemas.microsoft.com/office/drawing/2014/main" id="{3B3270F5-0789-BE8F-2CDA-1B1D717D2420}"/>
              </a:ext>
            </a:extLst>
          </p:cNvPr>
          <p:cNvPicPr>
            <a:picLocks noChangeAspect="1"/>
          </p:cNvPicPr>
          <p:nvPr/>
        </p:nvPicPr>
        <p:blipFill>
          <a:blip r:embed="rId7"/>
          <a:stretch>
            <a:fillRect/>
          </a:stretch>
        </p:blipFill>
        <p:spPr>
          <a:xfrm rot="20910387">
            <a:off x="3987490" y="3220061"/>
            <a:ext cx="4802078" cy="1018436"/>
          </a:xfrm>
          <a:prstGeom prst="rect">
            <a:avLst/>
          </a:prstGeom>
        </p:spPr>
      </p:pic>
      <p:sp>
        <p:nvSpPr>
          <p:cNvPr id="17" name="Pladsholder til tekst 16">
            <a:extLst>
              <a:ext uri="{FF2B5EF4-FFF2-40B4-BE49-F238E27FC236}">
                <a16:creationId xmlns:a16="http://schemas.microsoft.com/office/drawing/2014/main" id="{59218424-D881-018E-D81E-0F2FFE9B37B1}"/>
              </a:ext>
            </a:extLst>
          </p:cNvPr>
          <p:cNvSpPr>
            <a:spLocks noGrp="1"/>
          </p:cNvSpPr>
          <p:nvPr>
            <p:ph type="body" sz="quarter" idx="16"/>
          </p:nvPr>
        </p:nvSpPr>
        <p:spPr/>
        <p:txBody>
          <a:bodyPr/>
          <a:lstStyle/>
          <a:p>
            <a:endParaRPr lang="da-DK"/>
          </a:p>
        </p:txBody>
      </p:sp>
      <p:sp>
        <p:nvSpPr>
          <p:cNvPr id="20" name="Pladsholder til dato 19">
            <a:extLst>
              <a:ext uri="{FF2B5EF4-FFF2-40B4-BE49-F238E27FC236}">
                <a16:creationId xmlns:a16="http://schemas.microsoft.com/office/drawing/2014/main" id="{30CBF7B9-BBD8-580F-9A12-2D73A1863281}"/>
              </a:ext>
            </a:extLst>
          </p:cNvPr>
          <p:cNvSpPr>
            <a:spLocks noGrp="1"/>
          </p:cNvSpPr>
          <p:nvPr>
            <p:ph type="dt" sz="half" idx="10"/>
          </p:nvPr>
        </p:nvSpPr>
        <p:spPr/>
        <p:txBody>
          <a:bodyPr/>
          <a:lstStyle/>
          <a:p>
            <a:fld id="{DA229D9E-566D-4DA9-A221-DD617A32C087}" type="datetime2">
              <a:rPr lang="da-DK" smtClean="0"/>
              <a:t>6. oktober 2024</a:t>
            </a:fld>
            <a:endParaRPr lang="da-DK"/>
          </a:p>
        </p:txBody>
      </p:sp>
      <p:sp>
        <p:nvSpPr>
          <p:cNvPr id="22" name="Pladsholder til sidefod 21">
            <a:extLst>
              <a:ext uri="{FF2B5EF4-FFF2-40B4-BE49-F238E27FC236}">
                <a16:creationId xmlns:a16="http://schemas.microsoft.com/office/drawing/2014/main" id="{25A86181-ACB9-E575-F69A-4DCCA53E5CE1}"/>
              </a:ext>
            </a:extLst>
          </p:cNvPr>
          <p:cNvSpPr>
            <a:spLocks noGrp="1"/>
          </p:cNvSpPr>
          <p:nvPr>
            <p:ph type="ftr" sz="quarter" idx="11"/>
          </p:nvPr>
        </p:nvSpPr>
        <p:spPr/>
        <p:txBody>
          <a:bodyPr/>
          <a:lstStyle/>
          <a:p>
            <a:r>
              <a:rPr lang="da-DK"/>
              <a:t>Workshop SDU Oktober 2024</a:t>
            </a:r>
          </a:p>
        </p:txBody>
      </p:sp>
      <p:sp>
        <p:nvSpPr>
          <p:cNvPr id="23" name="Pladsholder til slidenummer 22">
            <a:extLst>
              <a:ext uri="{FF2B5EF4-FFF2-40B4-BE49-F238E27FC236}">
                <a16:creationId xmlns:a16="http://schemas.microsoft.com/office/drawing/2014/main" id="{0A663DDB-5FDB-67F5-2AF2-270F8CD7240B}"/>
              </a:ext>
            </a:extLst>
          </p:cNvPr>
          <p:cNvSpPr>
            <a:spLocks noGrp="1"/>
          </p:cNvSpPr>
          <p:nvPr>
            <p:ph type="sldNum" sz="quarter" idx="12"/>
          </p:nvPr>
        </p:nvSpPr>
        <p:spPr/>
        <p:txBody>
          <a:bodyPr/>
          <a:lstStyle/>
          <a:p>
            <a:fld id="{5BA07366-CB75-4AA8-9E5B-928B849F427C}" type="slidenum">
              <a:rPr lang="da-DK" smtClean="0"/>
              <a:t>4</a:t>
            </a:fld>
            <a:endParaRPr lang="da-DK"/>
          </a:p>
        </p:txBody>
      </p:sp>
    </p:spTree>
    <p:extLst>
      <p:ext uri="{BB962C8B-B14F-4D97-AF65-F5344CB8AC3E}">
        <p14:creationId xmlns:p14="http://schemas.microsoft.com/office/powerpoint/2010/main" val="3231361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4853E-D4B2-4229-B456-BAC3D628B063}"/>
              </a:ext>
            </a:extLst>
          </p:cNvPr>
          <p:cNvSpPr>
            <a:spLocks noGrp="1"/>
          </p:cNvSpPr>
          <p:nvPr>
            <p:ph type="title"/>
          </p:nvPr>
        </p:nvSpPr>
        <p:spPr/>
        <p:txBody>
          <a:bodyPr/>
          <a:lstStyle/>
          <a:p>
            <a:r>
              <a:rPr lang="da-DK">
                <a:latin typeface="VIA Type Office Light"/>
              </a:rPr>
              <a:t>Peter Morris  - Vi bør fokusere på projektopstart </a:t>
            </a:r>
            <a:endParaRPr lang="da-DK"/>
          </a:p>
        </p:txBody>
      </p:sp>
      <p:sp>
        <p:nvSpPr>
          <p:cNvPr id="3" name="Pladsholder til indhold 2">
            <a:extLst>
              <a:ext uri="{FF2B5EF4-FFF2-40B4-BE49-F238E27FC236}">
                <a16:creationId xmlns:a16="http://schemas.microsoft.com/office/drawing/2014/main" id="{39C891B9-8C50-42F0-AD62-9A44260188EA}"/>
              </a:ext>
            </a:extLst>
          </p:cNvPr>
          <p:cNvSpPr>
            <a:spLocks noGrp="1"/>
          </p:cNvSpPr>
          <p:nvPr>
            <p:ph idx="1"/>
          </p:nvPr>
        </p:nvSpPr>
        <p:spPr>
          <a:xfrm>
            <a:off x="767208" y="1916507"/>
            <a:ext cx="6335054" cy="3921698"/>
          </a:xfrm>
        </p:spPr>
        <p:txBody>
          <a:bodyPr vert="horz" lIns="0" tIns="0" rIns="0" bIns="0" rtlCol="0" anchor="t">
            <a:normAutofit lnSpcReduction="10000"/>
          </a:bodyPr>
          <a:lstStyle/>
          <a:p>
            <a:r>
              <a:rPr lang="da-DK" i="1"/>
              <a:t>”Alle data viser, at de faktorer, der mest påvirker projektresultaterne – gode eller dårlige – vil være indbygget i beslutninger truffet i projektstarten!”</a:t>
            </a:r>
          </a:p>
          <a:p>
            <a:endParaRPr lang="da-DK" i="1"/>
          </a:p>
          <a:p>
            <a:r>
              <a:rPr lang="da-DK" i="1"/>
              <a:t>”Hvis vi vil virkelig forbedre projektledelsen skal vi fokusere på projektopstart!”</a:t>
            </a:r>
          </a:p>
          <a:p>
            <a:pPr marL="342797" indent="-342797">
              <a:buFont typeface="Wingdings" panose="05000000000000000000" pitchFamily="2" charset="2"/>
              <a:buChar char="Ø"/>
            </a:pPr>
            <a:endParaRPr lang="da-DK" i="1"/>
          </a:p>
          <a:p>
            <a:r>
              <a:rPr lang="da-DK" i="1"/>
              <a:t>”Og alligevel har vi kun en svag forståelse af de ledelsesmæssige kompetencer, der skal til i projektopstart!”</a:t>
            </a:r>
          </a:p>
        </p:txBody>
      </p:sp>
      <p:sp>
        <p:nvSpPr>
          <p:cNvPr id="4" name="Pladsholder til dato 3">
            <a:extLst>
              <a:ext uri="{FF2B5EF4-FFF2-40B4-BE49-F238E27FC236}">
                <a16:creationId xmlns:a16="http://schemas.microsoft.com/office/drawing/2014/main" id="{C7D8BBD4-1A1C-4365-A510-D0E5AF52F371}"/>
              </a:ext>
            </a:extLst>
          </p:cNvPr>
          <p:cNvSpPr>
            <a:spLocks noGrp="1"/>
          </p:cNvSpPr>
          <p:nvPr>
            <p:ph type="dt" sz="half" idx="10"/>
          </p:nvPr>
        </p:nvSpPr>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46BC96C6-6406-4323-B7EA-238087B79D6C}"/>
              </a:ext>
            </a:extLst>
          </p:cNvPr>
          <p:cNvSpPr>
            <a:spLocks noGrp="1"/>
          </p:cNvSpPr>
          <p:nvPr>
            <p:ph type="ftr" sz="quarter" idx="11"/>
          </p:nvPr>
        </p:nvSpPr>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A1D08A78-1847-4F27-AA95-EE4A3832E08F}"/>
              </a:ext>
            </a:extLst>
          </p:cNvPr>
          <p:cNvSpPr>
            <a:spLocks noGrp="1"/>
          </p:cNvSpPr>
          <p:nvPr>
            <p:ph type="sldNum" sz="quarter" idx="12"/>
          </p:nvPr>
        </p:nvSpPr>
        <p:spPr/>
        <p:txBody>
          <a:bodyPr/>
          <a:lstStyle/>
          <a:p>
            <a:fld id="{5BA07366-CB75-4AA8-9E5B-928B849F427C}" type="slidenum">
              <a:rPr lang="da-DK" smtClean="0"/>
              <a:t>5</a:t>
            </a:fld>
            <a:endParaRPr lang="da-DK"/>
          </a:p>
        </p:txBody>
      </p:sp>
      <p:sp>
        <p:nvSpPr>
          <p:cNvPr id="7" name="Pladsholder til tekst 6">
            <a:extLst>
              <a:ext uri="{FF2B5EF4-FFF2-40B4-BE49-F238E27FC236}">
                <a16:creationId xmlns:a16="http://schemas.microsoft.com/office/drawing/2014/main" id="{B7B39B9F-0E64-47B9-BB2A-FA857037B2C0}"/>
              </a:ext>
            </a:extLst>
          </p:cNvPr>
          <p:cNvSpPr>
            <a:spLocks noGrp="1"/>
          </p:cNvSpPr>
          <p:nvPr>
            <p:ph type="body" sz="quarter" idx="14"/>
          </p:nvPr>
        </p:nvSpPr>
        <p:spPr/>
        <p:txBody>
          <a:bodyPr/>
          <a:lstStyle/>
          <a:p>
            <a:endParaRPr lang="da-DK"/>
          </a:p>
        </p:txBody>
      </p:sp>
      <p:pic>
        <p:nvPicPr>
          <p:cNvPr id="8" name="Billede 8" descr="Et billede, der indeholder person, mand, kulør&#10;&#10;Beskrivelsen er genereret automatisk">
            <a:extLst>
              <a:ext uri="{FF2B5EF4-FFF2-40B4-BE49-F238E27FC236}">
                <a16:creationId xmlns:a16="http://schemas.microsoft.com/office/drawing/2014/main" id="{D467915F-68EC-2A6D-8334-CDDFFF072AE5}"/>
              </a:ext>
            </a:extLst>
          </p:cNvPr>
          <p:cNvPicPr>
            <a:picLocks noChangeAspect="1"/>
          </p:cNvPicPr>
          <p:nvPr/>
        </p:nvPicPr>
        <p:blipFill>
          <a:blip r:embed="rId2"/>
          <a:stretch>
            <a:fillRect/>
          </a:stretch>
        </p:blipFill>
        <p:spPr>
          <a:xfrm>
            <a:off x="8177850" y="1916470"/>
            <a:ext cx="2742486" cy="1714054"/>
          </a:xfrm>
          <a:prstGeom prst="rect">
            <a:avLst/>
          </a:prstGeom>
        </p:spPr>
      </p:pic>
    </p:spTree>
    <p:extLst>
      <p:ext uri="{BB962C8B-B14F-4D97-AF65-F5344CB8AC3E}">
        <p14:creationId xmlns:p14="http://schemas.microsoft.com/office/powerpoint/2010/main" val="13721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921BA-B5E6-409D-BF21-312FB37303D8}"/>
              </a:ext>
            </a:extLst>
          </p:cNvPr>
          <p:cNvSpPr>
            <a:spLocks noGrp="1"/>
          </p:cNvSpPr>
          <p:nvPr>
            <p:ph type="title"/>
          </p:nvPr>
        </p:nvSpPr>
        <p:spPr/>
        <p:txBody>
          <a:bodyPr/>
          <a:lstStyle/>
          <a:p>
            <a:r>
              <a:rPr lang="da-DK"/>
              <a:t>17 interviews</a:t>
            </a:r>
          </a:p>
        </p:txBody>
      </p:sp>
      <p:graphicFrame>
        <p:nvGraphicFramePr>
          <p:cNvPr id="8" name="Pladsholder til indhold 7">
            <a:extLst>
              <a:ext uri="{FF2B5EF4-FFF2-40B4-BE49-F238E27FC236}">
                <a16:creationId xmlns:a16="http://schemas.microsoft.com/office/drawing/2014/main" id="{BCD359BC-4E77-425B-A740-CE06635058AE}"/>
              </a:ext>
            </a:extLst>
          </p:cNvPr>
          <p:cNvGraphicFramePr>
            <a:graphicFrameLocks noGrp="1"/>
          </p:cNvGraphicFramePr>
          <p:nvPr>
            <p:ph idx="1"/>
          </p:nvPr>
        </p:nvGraphicFramePr>
        <p:xfrm>
          <a:off x="766563" y="1916507"/>
          <a:ext cx="6839624" cy="3707430"/>
        </p:xfrm>
        <a:graphic>
          <a:graphicData uri="http://schemas.openxmlformats.org/drawingml/2006/table">
            <a:tbl>
              <a:tblPr firstRow="1" bandRow="1">
                <a:tableStyleId>{9D7B26C5-4107-4FEC-AEDC-1716B250A1EF}</a:tableStyleId>
              </a:tblPr>
              <a:tblGrid>
                <a:gridCol w="4823924">
                  <a:extLst>
                    <a:ext uri="{9D8B030D-6E8A-4147-A177-3AD203B41FA5}">
                      <a16:colId xmlns:a16="http://schemas.microsoft.com/office/drawing/2014/main" val="3426718030"/>
                    </a:ext>
                  </a:extLst>
                </a:gridCol>
                <a:gridCol w="2015700">
                  <a:extLst>
                    <a:ext uri="{9D8B030D-6E8A-4147-A177-3AD203B41FA5}">
                      <a16:colId xmlns:a16="http://schemas.microsoft.com/office/drawing/2014/main" val="4017036533"/>
                    </a:ext>
                  </a:extLst>
                </a:gridCol>
              </a:tblGrid>
              <a:tr h="370743">
                <a:tc>
                  <a:txBody>
                    <a:bodyPr/>
                    <a:lstStyle/>
                    <a:p>
                      <a:r>
                        <a:rPr lang="da-DK" sz="1800"/>
                        <a:t>Brancher</a:t>
                      </a:r>
                    </a:p>
                  </a:txBody>
                  <a:tcPr marL="91416" marR="91416" marT="45708" marB="45708"/>
                </a:tc>
                <a:tc>
                  <a:txBody>
                    <a:bodyPr/>
                    <a:lstStyle/>
                    <a:p>
                      <a:r>
                        <a:rPr lang="da-DK" sz="1800"/>
                        <a:t>Af de 17</a:t>
                      </a:r>
                    </a:p>
                  </a:txBody>
                  <a:tcPr marL="91416" marR="91416" marT="45708" marB="45708"/>
                </a:tc>
                <a:extLst>
                  <a:ext uri="{0D108BD9-81ED-4DB2-BD59-A6C34878D82A}">
                    <a16:rowId xmlns:a16="http://schemas.microsoft.com/office/drawing/2014/main" val="3023643579"/>
                  </a:ext>
                </a:extLst>
              </a:tr>
              <a:tr h="370743">
                <a:tc>
                  <a:txBody>
                    <a:bodyPr/>
                    <a:lstStyle/>
                    <a:p>
                      <a:r>
                        <a:rPr lang="da-DK" sz="1800"/>
                        <a:t>Byggebranchen</a:t>
                      </a:r>
                    </a:p>
                  </a:txBody>
                  <a:tcPr marL="91416" marR="91416" marT="45708" marB="45708"/>
                </a:tc>
                <a:tc>
                  <a:txBody>
                    <a:bodyPr/>
                    <a:lstStyle/>
                    <a:p>
                      <a:r>
                        <a:rPr lang="da-DK" sz="1800"/>
                        <a:t>2</a:t>
                      </a:r>
                    </a:p>
                  </a:txBody>
                  <a:tcPr marL="91416" marR="91416" marT="45708" marB="45708"/>
                </a:tc>
                <a:extLst>
                  <a:ext uri="{0D108BD9-81ED-4DB2-BD59-A6C34878D82A}">
                    <a16:rowId xmlns:a16="http://schemas.microsoft.com/office/drawing/2014/main" val="1595591727"/>
                  </a:ext>
                </a:extLst>
              </a:tr>
              <a:tr h="370743">
                <a:tc>
                  <a:txBody>
                    <a:bodyPr/>
                    <a:lstStyle/>
                    <a:p>
                      <a:r>
                        <a:rPr lang="da-DK" sz="1800" err="1"/>
                        <a:t>Off</a:t>
                      </a:r>
                      <a:r>
                        <a:rPr lang="da-DK" sz="1800"/>
                        <a:t> tværgående stat-region-</a:t>
                      </a:r>
                      <a:r>
                        <a:rPr lang="da-DK" sz="1800" err="1"/>
                        <a:t>komm</a:t>
                      </a:r>
                    </a:p>
                  </a:txBody>
                  <a:tcPr marL="91416" marR="91416" marT="45708" marB="45708"/>
                </a:tc>
                <a:tc>
                  <a:txBody>
                    <a:bodyPr/>
                    <a:lstStyle/>
                    <a:p>
                      <a:r>
                        <a:rPr lang="da-DK" sz="1800"/>
                        <a:t>2</a:t>
                      </a:r>
                    </a:p>
                  </a:txBody>
                  <a:tcPr marL="91416" marR="91416" marT="45708" marB="45708"/>
                </a:tc>
                <a:extLst>
                  <a:ext uri="{0D108BD9-81ED-4DB2-BD59-A6C34878D82A}">
                    <a16:rowId xmlns:a16="http://schemas.microsoft.com/office/drawing/2014/main" val="2845561797"/>
                  </a:ext>
                </a:extLst>
              </a:tr>
              <a:tr h="370743">
                <a:tc>
                  <a:txBody>
                    <a:bodyPr/>
                    <a:lstStyle/>
                    <a:p>
                      <a:r>
                        <a:rPr lang="da-DK" sz="1800"/>
                        <a:t>Vindenergi</a:t>
                      </a:r>
                    </a:p>
                  </a:txBody>
                  <a:tcPr marL="91416" marR="91416" marT="45708" marB="45708"/>
                </a:tc>
                <a:tc>
                  <a:txBody>
                    <a:bodyPr/>
                    <a:lstStyle/>
                    <a:p>
                      <a:r>
                        <a:rPr lang="da-DK" sz="1800"/>
                        <a:t>3</a:t>
                      </a:r>
                    </a:p>
                  </a:txBody>
                  <a:tcPr marL="91416" marR="91416" marT="45708" marB="45708"/>
                </a:tc>
                <a:extLst>
                  <a:ext uri="{0D108BD9-81ED-4DB2-BD59-A6C34878D82A}">
                    <a16:rowId xmlns:a16="http://schemas.microsoft.com/office/drawing/2014/main" val="250096086"/>
                  </a:ext>
                </a:extLst>
              </a:tr>
              <a:tr h="370743">
                <a:tc>
                  <a:txBody>
                    <a:bodyPr/>
                    <a:lstStyle/>
                    <a:p>
                      <a:r>
                        <a:rPr lang="da-DK" sz="1800"/>
                        <a:t>Industri herunder </a:t>
                      </a:r>
                      <a:r>
                        <a:rPr lang="da-DK" sz="1800" err="1"/>
                        <a:t>Medico</a:t>
                      </a:r>
                      <a:endParaRPr lang="da-DK" sz="1800"/>
                    </a:p>
                  </a:txBody>
                  <a:tcPr marL="91416" marR="91416" marT="45708" marB="45708"/>
                </a:tc>
                <a:tc>
                  <a:txBody>
                    <a:bodyPr/>
                    <a:lstStyle/>
                    <a:p>
                      <a:r>
                        <a:rPr lang="da-DK" sz="1800"/>
                        <a:t>4</a:t>
                      </a:r>
                    </a:p>
                  </a:txBody>
                  <a:tcPr marL="91416" marR="91416" marT="45708" marB="45708"/>
                </a:tc>
                <a:extLst>
                  <a:ext uri="{0D108BD9-81ED-4DB2-BD59-A6C34878D82A}">
                    <a16:rowId xmlns:a16="http://schemas.microsoft.com/office/drawing/2014/main" val="1331108016"/>
                  </a:ext>
                </a:extLst>
              </a:tr>
              <a:tr h="370743">
                <a:tc>
                  <a:txBody>
                    <a:bodyPr/>
                    <a:lstStyle/>
                    <a:p>
                      <a:r>
                        <a:rPr lang="da-DK" sz="1800"/>
                        <a:t>Finans </a:t>
                      </a:r>
                      <a:r>
                        <a:rPr lang="da-DK" sz="1800" err="1"/>
                        <a:t>tech</a:t>
                      </a:r>
                      <a:endParaRPr lang="da-DK" sz="1800"/>
                    </a:p>
                  </a:txBody>
                  <a:tcPr marL="91416" marR="91416" marT="45708" marB="45708"/>
                </a:tc>
                <a:tc>
                  <a:txBody>
                    <a:bodyPr/>
                    <a:lstStyle/>
                    <a:p>
                      <a:r>
                        <a:rPr lang="da-DK" sz="1800"/>
                        <a:t>3</a:t>
                      </a:r>
                    </a:p>
                  </a:txBody>
                  <a:tcPr marL="91416" marR="91416" marT="45708" marB="45708"/>
                </a:tc>
                <a:extLst>
                  <a:ext uri="{0D108BD9-81ED-4DB2-BD59-A6C34878D82A}">
                    <a16:rowId xmlns:a16="http://schemas.microsoft.com/office/drawing/2014/main" val="2882266224"/>
                  </a:ext>
                </a:extLst>
              </a:tr>
              <a:tr h="370743">
                <a:tc>
                  <a:txBody>
                    <a:bodyPr/>
                    <a:lstStyle/>
                    <a:p>
                      <a:r>
                        <a:rPr lang="da-DK" sz="1800"/>
                        <a:t>Service </a:t>
                      </a:r>
                    </a:p>
                  </a:txBody>
                  <a:tcPr marL="91416" marR="91416" marT="45708" marB="45708"/>
                </a:tc>
                <a:tc>
                  <a:txBody>
                    <a:bodyPr/>
                    <a:lstStyle/>
                    <a:p>
                      <a:r>
                        <a:rPr lang="da-DK" sz="1800"/>
                        <a:t>1</a:t>
                      </a:r>
                    </a:p>
                  </a:txBody>
                  <a:tcPr marL="91416" marR="91416" marT="45708" marB="45708"/>
                </a:tc>
                <a:extLst>
                  <a:ext uri="{0D108BD9-81ED-4DB2-BD59-A6C34878D82A}">
                    <a16:rowId xmlns:a16="http://schemas.microsoft.com/office/drawing/2014/main" val="1808003480"/>
                  </a:ext>
                </a:extLst>
              </a:tr>
              <a:tr h="370743">
                <a:tc>
                  <a:txBody>
                    <a:bodyPr/>
                    <a:lstStyle/>
                    <a:p>
                      <a:r>
                        <a:rPr lang="da-DK" sz="1800" err="1"/>
                        <a:t>Off</a:t>
                      </a:r>
                      <a:r>
                        <a:rPr lang="da-DK" sz="1800"/>
                        <a:t> </a:t>
                      </a:r>
                      <a:r>
                        <a:rPr lang="da-DK" sz="1800" err="1"/>
                        <a:t>admin</a:t>
                      </a:r>
                      <a:r>
                        <a:rPr lang="da-DK" sz="1800"/>
                        <a:t> kommune/stat</a:t>
                      </a:r>
                    </a:p>
                  </a:txBody>
                  <a:tcPr marL="91416" marR="91416" marT="45708" marB="45708"/>
                </a:tc>
                <a:tc>
                  <a:txBody>
                    <a:bodyPr/>
                    <a:lstStyle/>
                    <a:p>
                      <a:r>
                        <a:rPr lang="da-DK" sz="1800"/>
                        <a:t>2</a:t>
                      </a:r>
                    </a:p>
                  </a:txBody>
                  <a:tcPr marL="91416" marR="91416" marT="45708" marB="45708"/>
                </a:tc>
                <a:extLst>
                  <a:ext uri="{0D108BD9-81ED-4DB2-BD59-A6C34878D82A}">
                    <a16:rowId xmlns:a16="http://schemas.microsoft.com/office/drawing/2014/main" val="2253068644"/>
                  </a:ext>
                </a:extLst>
              </a:tr>
              <a:tr h="370743">
                <a:tc>
                  <a:txBody>
                    <a:bodyPr/>
                    <a:lstStyle/>
                    <a:p>
                      <a:endParaRPr lang="da-DK" sz="1800"/>
                    </a:p>
                  </a:txBody>
                  <a:tcPr marL="91416" marR="91416" marT="45708" marB="45708">
                    <a:solidFill>
                      <a:schemeClr val="bg2"/>
                    </a:solidFill>
                  </a:tcPr>
                </a:tc>
                <a:tc>
                  <a:txBody>
                    <a:bodyPr/>
                    <a:lstStyle/>
                    <a:p>
                      <a:r>
                        <a:rPr lang="da-DK" sz="1800" b="1"/>
                        <a:t>17</a:t>
                      </a:r>
                    </a:p>
                  </a:txBody>
                  <a:tcPr marL="91416" marR="91416" marT="45708" marB="45708">
                    <a:solidFill>
                      <a:schemeClr val="bg2"/>
                    </a:solidFill>
                  </a:tcPr>
                </a:tc>
                <a:extLst>
                  <a:ext uri="{0D108BD9-81ED-4DB2-BD59-A6C34878D82A}">
                    <a16:rowId xmlns:a16="http://schemas.microsoft.com/office/drawing/2014/main" val="1490445358"/>
                  </a:ext>
                </a:extLst>
              </a:tr>
              <a:tr h="370743">
                <a:tc>
                  <a:txBody>
                    <a:bodyPr/>
                    <a:lstStyle/>
                    <a:p>
                      <a:endParaRPr lang="da-DK" sz="1800"/>
                    </a:p>
                  </a:txBody>
                  <a:tcPr marL="91416" marR="91416" marT="45708" marB="45708">
                    <a:solidFill>
                      <a:schemeClr val="accent3">
                        <a:lumMod val="20000"/>
                        <a:lumOff val="80000"/>
                      </a:schemeClr>
                    </a:solidFill>
                  </a:tcPr>
                </a:tc>
                <a:tc>
                  <a:txBody>
                    <a:bodyPr/>
                    <a:lstStyle/>
                    <a:p>
                      <a:endParaRPr lang="da-DK" sz="1800"/>
                    </a:p>
                  </a:txBody>
                  <a:tcPr marL="91416" marR="91416" marT="45708" marB="45708">
                    <a:solidFill>
                      <a:schemeClr val="accent3">
                        <a:lumMod val="20000"/>
                        <a:lumOff val="80000"/>
                      </a:schemeClr>
                    </a:solidFill>
                  </a:tcPr>
                </a:tc>
                <a:extLst>
                  <a:ext uri="{0D108BD9-81ED-4DB2-BD59-A6C34878D82A}">
                    <a16:rowId xmlns:a16="http://schemas.microsoft.com/office/drawing/2014/main" val="2506816017"/>
                  </a:ext>
                </a:extLst>
              </a:tr>
            </a:tbl>
          </a:graphicData>
        </a:graphic>
      </p:graphicFrame>
      <p:sp>
        <p:nvSpPr>
          <p:cNvPr id="4" name="Pladsholder til dato 3">
            <a:extLst>
              <a:ext uri="{FF2B5EF4-FFF2-40B4-BE49-F238E27FC236}">
                <a16:creationId xmlns:a16="http://schemas.microsoft.com/office/drawing/2014/main" id="{5658CB27-5790-4C5F-9C99-22CC46802CB8}"/>
              </a:ext>
            </a:extLst>
          </p:cNvPr>
          <p:cNvSpPr>
            <a:spLocks noGrp="1"/>
          </p:cNvSpPr>
          <p:nvPr>
            <p:ph type="dt" sz="half" idx="10"/>
          </p:nvPr>
        </p:nvSpPr>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2458B235-0E25-4A5B-B16A-8B07398F7BAF}"/>
              </a:ext>
            </a:extLst>
          </p:cNvPr>
          <p:cNvSpPr>
            <a:spLocks noGrp="1"/>
          </p:cNvSpPr>
          <p:nvPr>
            <p:ph type="ftr" sz="quarter" idx="11"/>
          </p:nvPr>
        </p:nvSpPr>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FAC4C46D-791B-4ACD-812E-BFBB2988DBC6}"/>
              </a:ext>
            </a:extLst>
          </p:cNvPr>
          <p:cNvSpPr>
            <a:spLocks noGrp="1"/>
          </p:cNvSpPr>
          <p:nvPr>
            <p:ph type="sldNum" sz="quarter" idx="12"/>
          </p:nvPr>
        </p:nvSpPr>
        <p:spPr/>
        <p:txBody>
          <a:bodyPr/>
          <a:lstStyle/>
          <a:p>
            <a:fld id="{5BA07366-CB75-4AA8-9E5B-928B849F427C}" type="slidenum">
              <a:rPr lang="da-DK" smtClean="0"/>
              <a:t>6</a:t>
            </a:fld>
            <a:endParaRPr lang="da-DK"/>
          </a:p>
        </p:txBody>
      </p:sp>
      <p:sp>
        <p:nvSpPr>
          <p:cNvPr id="7" name="Pladsholder til tekst 6">
            <a:extLst>
              <a:ext uri="{FF2B5EF4-FFF2-40B4-BE49-F238E27FC236}">
                <a16:creationId xmlns:a16="http://schemas.microsoft.com/office/drawing/2014/main" id="{80DCA8E8-A76D-4048-A080-2AEA32378528}"/>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193809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D71AEA2B-B999-42FF-B43C-D3D8EEA048AA}"/>
              </a:ext>
            </a:extLst>
          </p:cNvPr>
          <p:cNvSpPr>
            <a:spLocks noGrp="1"/>
          </p:cNvSpPr>
          <p:nvPr>
            <p:ph type="dt" sz="half" idx="10"/>
          </p:nvPr>
        </p:nvSpPr>
        <p:spPr>
          <a:effectLst>
            <a:outerShdw blurRad="50800" dist="38100" dir="5400000" algn="t" rotWithShape="0">
              <a:prstClr val="black">
                <a:alpha val="40000"/>
              </a:prstClr>
            </a:outerShdw>
          </a:effectLst>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14A40AF6-985B-466A-9487-445C7290DF19}"/>
              </a:ext>
            </a:extLst>
          </p:cNvPr>
          <p:cNvSpPr>
            <a:spLocks noGrp="1"/>
          </p:cNvSpPr>
          <p:nvPr>
            <p:ph type="ftr" sz="quarter" idx="11"/>
          </p:nvPr>
        </p:nvSpPr>
        <p:spPr>
          <a:effectLst>
            <a:outerShdw blurRad="50800" dist="38100" dir="5400000" algn="t" rotWithShape="0">
              <a:prstClr val="black">
                <a:alpha val="40000"/>
              </a:prstClr>
            </a:outerShdw>
          </a:effectLst>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C2D50743-BC6D-4E02-AA2E-B654B4410DF2}"/>
              </a:ext>
            </a:extLst>
          </p:cNvPr>
          <p:cNvSpPr>
            <a:spLocks noGrp="1"/>
          </p:cNvSpPr>
          <p:nvPr>
            <p:ph type="sldNum" sz="quarter" idx="12"/>
          </p:nvPr>
        </p:nvSpPr>
        <p:spPr>
          <a:effectLst>
            <a:outerShdw blurRad="50800" dist="38100" dir="5400000" algn="t" rotWithShape="0">
              <a:prstClr val="black">
                <a:alpha val="40000"/>
              </a:prstClr>
            </a:outerShdw>
          </a:effectLst>
        </p:spPr>
        <p:txBody>
          <a:bodyPr/>
          <a:lstStyle/>
          <a:p>
            <a:fld id="{5BA07366-CB75-4AA8-9E5B-928B849F427C}" type="slidenum">
              <a:rPr lang="da-DK" smtClean="0"/>
              <a:t>7</a:t>
            </a:fld>
            <a:endParaRPr lang="da-DK"/>
          </a:p>
        </p:txBody>
      </p:sp>
      <p:sp>
        <p:nvSpPr>
          <p:cNvPr id="7" name="Pladsholder til tekst 6">
            <a:extLst>
              <a:ext uri="{FF2B5EF4-FFF2-40B4-BE49-F238E27FC236}">
                <a16:creationId xmlns:a16="http://schemas.microsoft.com/office/drawing/2014/main" id="{EBBAD58D-8332-41E6-BF1F-33DAB989B429}"/>
              </a:ext>
            </a:extLst>
          </p:cNvPr>
          <p:cNvSpPr>
            <a:spLocks noGrp="1"/>
          </p:cNvSpPr>
          <p:nvPr>
            <p:ph type="body" sz="quarter" idx="14"/>
          </p:nvPr>
        </p:nvSpPr>
        <p:spPr>
          <a:effectLst>
            <a:outerShdw blurRad="50800" dist="38100" dir="5400000" algn="t" rotWithShape="0">
              <a:prstClr val="black">
                <a:alpha val="40000"/>
              </a:prstClr>
            </a:outerShdw>
          </a:effectLst>
        </p:spPr>
        <p:txBody>
          <a:bodyPr/>
          <a:lstStyle/>
          <a:p>
            <a:endParaRPr lang="da-DK"/>
          </a:p>
        </p:txBody>
      </p:sp>
      <p:pic>
        <p:nvPicPr>
          <p:cNvPr id="9" name="Billede 8">
            <a:extLst>
              <a:ext uri="{FF2B5EF4-FFF2-40B4-BE49-F238E27FC236}">
                <a16:creationId xmlns:a16="http://schemas.microsoft.com/office/drawing/2014/main" id="{B38BC1A6-2FBC-4838-8574-4F92146DD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2" y="189484"/>
            <a:ext cx="3443759" cy="4218865"/>
          </a:xfrm>
          <a:prstGeom prst="rect">
            <a:avLst/>
          </a:prstGeom>
          <a:effectLst>
            <a:outerShdw blurRad="50800" dist="38100" dir="5400000" algn="t" rotWithShape="0">
              <a:prstClr val="black">
                <a:alpha val="40000"/>
              </a:prstClr>
            </a:outerShdw>
          </a:effectLst>
        </p:spPr>
      </p:pic>
      <p:pic>
        <p:nvPicPr>
          <p:cNvPr id="11" name="Billede 10">
            <a:extLst>
              <a:ext uri="{FF2B5EF4-FFF2-40B4-BE49-F238E27FC236}">
                <a16:creationId xmlns:a16="http://schemas.microsoft.com/office/drawing/2014/main" id="{99855BB6-5EFB-4E37-AA70-EEE2A4C48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922" y="235846"/>
            <a:ext cx="3641727" cy="5691151"/>
          </a:xfrm>
          <a:prstGeom prst="rect">
            <a:avLst/>
          </a:prstGeom>
          <a:effectLst>
            <a:outerShdw blurRad="50800" dist="38100" dir="5400000" algn="t" rotWithShape="0">
              <a:prstClr val="black">
                <a:alpha val="40000"/>
              </a:prstClr>
            </a:outerShdw>
          </a:effectLst>
        </p:spPr>
      </p:pic>
      <p:pic>
        <p:nvPicPr>
          <p:cNvPr id="13" name="Billede 12">
            <a:extLst>
              <a:ext uri="{FF2B5EF4-FFF2-40B4-BE49-F238E27FC236}">
                <a16:creationId xmlns:a16="http://schemas.microsoft.com/office/drawing/2014/main" id="{285ED764-47DD-4F7B-8F28-E7D164840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08" y="189485"/>
            <a:ext cx="3137462" cy="4607312"/>
          </a:xfrm>
          <a:prstGeom prst="rect">
            <a:avLst/>
          </a:prstGeom>
          <a:effectLst>
            <a:outerShdw blurRad="50800" dist="38100" dir="5400000" algn="t" rotWithShape="0">
              <a:prstClr val="black">
                <a:alpha val="40000"/>
              </a:prstClr>
            </a:outerShdw>
          </a:effectLst>
        </p:spPr>
      </p:pic>
      <p:pic>
        <p:nvPicPr>
          <p:cNvPr id="15" name="Billede 14">
            <a:extLst>
              <a:ext uri="{FF2B5EF4-FFF2-40B4-BE49-F238E27FC236}">
                <a16:creationId xmlns:a16="http://schemas.microsoft.com/office/drawing/2014/main" id="{BEB34717-A624-4CAC-BD5D-AA530840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835" y="784054"/>
            <a:ext cx="2737378" cy="5357440"/>
          </a:xfrm>
          <a:prstGeom prst="rect">
            <a:avLst/>
          </a:prstGeom>
          <a:effectLst>
            <a:outerShdw blurRad="50800" dist="38100" dir="5400000" algn="t" rotWithShape="0">
              <a:prstClr val="black">
                <a:alpha val="40000"/>
              </a:prstClr>
            </a:outerShdw>
          </a:effectLst>
        </p:spPr>
      </p:pic>
      <p:pic>
        <p:nvPicPr>
          <p:cNvPr id="16" name="Billede 15">
            <a:extLst>
              <a:ext uri="{FF2B5EF4-FFF2-40B4-BE49-F238E27FC236}">
                <a16:creationId xmlns:a16="http://schemas.microsoft.com/office/drawing/2014/main" id="{1DEFDF27-B986-4192-AC5B-854617F350A8}"/>
              </a:ext>
            </a:extLst>
          </p:cNvPr>
          <p:cNvPicPr>
            <a:picLocks noChangeAspect="1"/>
          </p:cNvPicPr>
          <p:nvPr/>
        </p:nvPicPr>
        <p:blipFill>
          <a:blip r:embed="rId6"/>
          <a:stretch>
            <a:fillRect/>
          </a:stretch>
        </p:blipFill>
        <p:spPr>
          <a:xfrm>
            <a:off x="482010" y="3694506"/>
            <a:ext cx="3033462" cy="3432489"/>
          </a:xfrm>
          <a:prstGeom prst="rect">
            <a:avLst/>
          </a:prstGeom>
          <a:effectLst>
            <a:outerShdw blurRad="50800" dist="38100" dir="5400000" algn="t" rotWithShape="0">
              <a:prstClr val="black">
                <a:alpha val="40000"/>
              </a:prstClr>
            </a:outerShdw>
          </a:effectLst>
        </p:spPr>
      </p:pic>
      <p:pic>
        <p:nvPicPr>
          <p:cNvPr id="3" name="Billede 2">
            <a:extLst>
              <a:ext uri="{FF2B5EF4-FFF2-40B4-BE49-F238E27FC236}">
                <a16:creationId xmlns:a16="http://schemas.microsoft.com/office/drawing/2014/main" id="{9733E740-AD6D-4A87-B882-2C082EB44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9851" y="226287"/>
            <a:ext cx="3984774" cy="5781298"/>
          </a:xfrm>
          <a:prstGeom prst="rect">
            <a:avLst/>
          </a:prstGeom>
          <a:effectLst>
            <a:outerShdw blurRad="50800" dist="38100" dir="5400000" algn="t" rotWithShape="0">
              <a:prstClr val="black">
                <a:alpha val="40000"/>
              </a:prstClr>
            </a:outerShdw>
          </a:effectLst>
        </p:spPr>
      </p:pic>
      <p:pic>
        <p:nvPicPr>
          <p:cNvPr id="10" name="Billede 9">
            <a:extLst>
              <a:ext uri="{FF2B5EF4-FFF2-40B4-BE49-F238E27FC236}">
                <a16:creationId xmlns:a16="http://schemas.microsoft.com/office/drawing/2014/main" id="{98BC5C36-784F-4873-9574-7806C0FC28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9711" y="2054870"/>
            <a:ext cx="3708917" cy="5483854"/>
          </a:xfrm>
          <a:prstGeom prst="rect">
            <a:avLst/>
          </a:prstGeom>
          <a:effectLst>
            <a:outerShdw blurRad="50800" dist="38100" dir="5400000" algn="t" rotWithShape="0">
              <a:prstClr val="black">
                <a:alpha val="40000"/>
              </a:prstClr>
            </a:outerShdw>
          </a:effectLst>
        </p:spPr>
      </p:pic>
      <p:pic>
        <p:nvPicPr>
          <p:cNvPr id="14" name="Billede 13">
            <a:extLst>
              <a:ext uri="{FF2B5EF4-FFF2-40B4-BE49-F238E27FC236}">
                <a16:creationId xmlns:a16="http://schemas.microsoft.com/office/drawing/2014/main" id="{5D5A7D76-17E0-41AE-AF9C-94BDA9733A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106" y="2704886"/>
            <a:ext cx="3689287" cy="5291456"/>
          </a:xfrm>
          <a:prstGeom prst="rect">
            <a:avLst/>
          </a:prstGeom>
          <a:effectLst>
            <a:outerShdw blurRad="50800" dist="38100" dir="5400000" algn="t" rotWithShape="0">
              <a:prstClr val="black">
                <a:alpha val="40000"/>
              </a:prstClr>
            </a:outerShdw>
          </a:effectLst>
        </p:spPr>
      </p:pic>
      <p:pic>
        <p:nvPicPr>
          <p:cNvPr id="19" name="Billede 18">
            <a:extLst>
              <a:ext uri="{FF2B5EF4-FFF2-40B4-BE49-F238E27FC236}">
                <a16:creationId xmlns:a16="http://schemas.microsoft.com/office/drawing/2014/main" id="{4CBBDC10-5767-4529-9910-B5DDE530D0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873" y="2744253"/>
            <a:ext cx="4457603" cy="4257711"/>
          </a:xfrm>
          <a:prstGeom prst="rect">
            <a:avLst/>
          </a:prstGeom>
          <a:effectLst>
            <a:outerShdw blurRad="50800" dist="38100" dir="5400000" algn="t" rotWithShape="0">
              <a:prstClr val="black">
                <a:alpha val="40000"/>
              </a:prstClr>
            </a:outerShdw>
          </a:effectLst>
        </p:spPr>
      </p:pic>
      <p:pic>
        <p:nvPicPr>
          <p:cNvPr id="21" name="Billede 20">
            <a:extLst>
              <a:ext uri="{FF2B5EF4-FFF2-40B4-BE49-F238E27FC236}">
                <a16:creationId xmlns:a16="http://schemas.microsoft.com/office/drawing/2014/main" id="{A19E0A27-0564-4697-93A0-D0BC68B3C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4943" y="3450672"/>
            <a:ext cx="3463138" cy="4032832"/>
          </a:xfrm>
          <a:prstGeom prst="rect">
            <a:avLst/>
          </a:prstGeom>
          <a:effectLst>
            <a:outerShdw blurRad="50800" dist="38100" dir="5400000" algn="t" rotWithShape="0">
              <a:prstClr val="black">
                <a:alpha val="40000"/>
              </a:prstClr>
            </a:outerShdw>
          </a:effectLst>
        </p:spPr>
      </p:pic>
      <p:pic>
        <p:nvPicPr>
          <p:cNvPr id="23" name="Billede 22">
            <a:extLst>
              <a:ext uri="{FF2B5EF4-FFF2-40B4-BE49-F238E27FC236}">
                <a16:creationId xmlns:a16="http://schemas.microsoft.com/office/drawing/2014/main" id="{7F48AFE1-4E0C-46D3-878A-0E5D24812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5053" y="189485"/>
            <a:ext cx="2913434" cy="430768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4611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6B90D-4380-4A42-ADE1-C03EA60D8F0E}"/>
              </a:ext>
            </a:extLst>
          </p:cNvPr>
          <p:cNvSpPr>
            <a:spLocks noGrp="1"/>
          </p:cNvSpPr>
          <p:nvPr>
            <p:ph type="title"/>
          </p:nvPr>
        </p:nvSpPr>
        <p:spPr>
          <a:xfrm>
            <a:off x="407262" y="10823"/>
            <a:ext cx="10723516" cy="1194594"/>
          </a:xfrm>
        </p:spPr>
        <p:txBody>
          <a:bodyPr/>
          <a:lstStyle/>
          <a:p>
            <a:r>
              <a:rPr lang="da-DK"/>
              <a:t>Bearbejdning i flere iterationer</a:t>
            </a:r>
          </a:p>
        </p:txBody>
      </p:sp>
      <p:pic>
        <p:nvPicPr>
          <p:cNvPr id="9" name="Pladsholder til indhold 8">
            <a:extLst>
              <a:ext uri="{FF2B5EF4-FFF2-40B4-BE49-F238E27FC236}">
                <a16:creationId xmlns:a16="http://schemas.microsoft.com/office/drawing/2014/main" id="{FBEA5555-55B8-4E60-9D4F-60EF0A7826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8517">
            <a:off x="7683034" y="2282030"/>
            <a:ext cx="4840097" cy="4840097"/>
          </a:xfrm>
        </p:spPr>
      </p:pic>
      <p:sp>
        <p:nvSpPr>
          <p:cNvPr id="4" name="Pladsholder til dato 3">
            <a:extLst>
              <a:ext uri="{FF2B5EF4-FFF2-40B4-BE49-F238E27FC236}">
                <a16:creationId xmlns:a16="http://schemas.microsoft.com/office/drawing/2014/main" id="{3EAD9894-BD25-4E75-8E09-4A8FDE6E05FC}"/>
              </a:ext>
            </a:extLst>
          </p:cNvPr>
          <p:cNvSpPr>
            <a:spLocks noGrp="1"/>
          </p:cNvSpPr>
          <p:nvPr>
            <p:ph type="dt" sz="half" idx="10"/>
          </p:nvPr>
        </p:nvSpPr>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9A64A710-CC87-4CAC-ABCD-D5C742443269}"/>
              </a:ext>
            </a:extLst>
          </p:cNvPr>
          <p:cNvSpPr>
            <a:spLocks noGrp="1"/>
          </p:cNvSpPr>
          <p:nvPr>
            <p:ph type="ftr" sz="quarter" idx="11"/>
          </p:nvPr>
        </p:nvSpPr>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C3ADE4E6-1CC6-4B1D-842A-D2235C716C66}"/>
              </a:ext>
            </a:extLst>
          </p:cNvPr>
          <p:cNvSpPr>
            <a:spLocks noGrp="1"/>
          </p:cNvSpPr>
          <p:nvPr>
            <p:ph type="sldNum" sz="quarter" idx="12"/>
          </p:nvPr>
        </p:nvSpPr>
        <p:spPr/>
        <p:txBody>
          <a:bodyPr/>
          <a:lstStyle/>
          <a:p>
            <a:fld id="{5BA07366-CB75-4AA8-9E5B-928B849F427C}" type="slidenum">
              <a:rPr lang="da-DK" smtClean="0"/>
              <a:t>8</a:t>
            </a:fld>
            <a:endParaRPr lang="da-DK"/>
          </a:p>
        </p:txBody>
      </p:sp>
      <p:sp>
        <p:nvSpPr>
          <p:cNvPr id="7" name="Pladsholder til tekst 6">
            <a:extLst>
              <a:ext uri="{FF2B5EF4-FFF2-40B4-BE49-F238E27FC236}">
                <a16:creationId xmlns:a16="http://schemas.microsoft.com/office/drawing/2014/main" id="{3BCAD492-4EF1-4D2F-B109-8F3F9F165F2B}"/>
              </a:ext>
            </a:extLst>
          </p:cNvPr>
          <p:cNvSpPr>
            <a:spLocks noGrp="1"/>
          </p:cNvSpPr>
          <p:nvPr>
            <p:ph type="body" sz="quarter" idx="14"/>
          </p:nvPr>
        </p:nvSpPr>
        <p:spPr/>
        <p:txBody>
          <a:bodyPr/>
          <a:lstStyle/>
          <a:p>
            <a:endParaRPr lang="da-DK"/>
          </a:p>
        </p:txBody>
      </p:sp>
      <p:pic>
        <p:nvPicPr>
          <p:cNvPr id="11" name="Billede 10">
            <a:extLst>
              <a:ext uri="{FF2B5EF4-FFF2-40B4-BE49-F238E27FC236}">
                <a16:creationId xmlns:a16="http://schemas.microsoft.com/office/drawing/2014/main" id="{EE588330-5593-481B-AE24-B8B090170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416" y="899635"/>
            <a:ext cx="4913511" cy="5232034"/>
          </a:xfrm>
          <a:prstGeom prst="rect">
            <a:avLst/>
          </a:prstGeom>
          <a:ln>
            <a:noFill/>
          </a:ln>
          <a:effectLst>
            <a:outerShdw blurRad="292100" dist="139700" dir="2700000" algn="tl" rotWithShape="0">
              <a:srgbClr val="333333">
                <a:alpha val="65000"/>
              </a:srgbClr>
            </a:outerShdw>
          </a:effectLst>
        </p:spPr>
      </p:pic>
      <p:pic>
        <p:nvPicPr>
          <p:cNvPr id="13" name="Billede 12">
            <a:extLst>
              <a:ext uri="{FF2B5EF4-FFF2-40B4-BE49-F238E27FC236}">
                <a16:creationId xmlns:a16="http://schemas.microsoft.com/office/drawing/2014/main" id="{53962FB5-7FCF-4F08-AC9C-296750663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48" y="1245897"/>
            <a:ext cx="5184304" cy="5428622"/>
          </a:xfrm>
          <a:prstGeom prst="rect">
            <a:avLst/>
          </a:prstGeom>
          <a:ln>
            <a:noFill/>
          </a:ln>
          <a:effectLst>
            <a:outerShdw blurRad="292100" dist="139700" dir="2700000" algn="tl" rotWithShape="0">
              <a:srgbClr val="333333">
                <a:alpha val="65000"/>
              </a:srgbClr>
            </a:outerShdw>
          </a:effectLst>
        </p:spPr>
      </p:pic>
      <p:pic>
        <p:nvPicPr>
          <p:cNvPr id="15" name="Billede 14">
            <a:extLst>
              <a:ext uri="{FF2B5EF4-FFF2-40B4-BE49-F238E27FC236}">
                <a16:creationId xmlns:a16="http://schemas.microsoft.com/office/drawing/2014/main" id="{0112C9A6-D12B-43C0-B2C8-9D8EE6630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55" y="1748266"/>
            <a:ext cx="5522318" cy="5137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67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92010DB-1B26-40D9-B786-CE4B05D86E9D}"/>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341890">
            <a:off x="6632315" y="4255460"/>
            <a:ext cx="4853311" cy="2576159"/>
          </a:xfrm>
          <a:prstGeom prst="rect">
            <a:avLst/>
          </a:prstGeom>
        </p:spPr>
      </p:pic>
      <p:pic>
        <p:nvPicPr>
          <p:cNvPr id="10" name="Billede 9">
            <a:extLst>
              <a:ext uri="{FF2B5EF4-FFF2-40B4-BE49-F238E27FC236}">
                <a16:creationId xmlns:a16="http://schemas.microsoft.com/office/drawing/2014/main" id="{E08567C8-862D-473E-BFDE-4F9670B1B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4157">
            <a:off x="7066923" y="560357"/>
            <a:ext cx="5218341" cy="3511905"/>
          </a:xfrm>
          <a:prstGeom prst="rect">
            <a:avLst/>
          </a:prstGeom>
        </p:spPr>
      </p:pic>
      <p:sp>
        <p:nvSpPr>
          <p:cNvPr id="2" name="Titel 1">
            <a:extLst>
              <a:ext uri="{FF2B5EF4-FFF2-40B4-BE49-F238E27FC236}">
                <a16:creationId xmlns:a16="http://schemas.microsoft.com/office/drawing/2014/main" id="{F8E6FFD9-E5F0-4475-853F-05F96726F8EA}"/>
              </a:ext>
            </a:extLst>
          </p:cNvPr>
          <p:cNvSpPr>
            <a:spLocks noGrp="1"/>
          </p:cNvSpPr>
          <p:nvPr>
            <p:ph type="title"/>
          </p:nvPr>
        </p:nvSpPr>
        <p:spPr/>
        <p:txBody>
          <a:bodyPr/>
          <a:lstStyle/>
          <a:p>
            <a:r>
              <a:rPr lang="da-DK"/>
              <a:t>Hvad vi først konstaterer</a:t>
            </a:r>
          </a:p>
        </p:txBody>
      </p:sp>
      <p:sp>
        <p:nvSpPr>
          <p:cNvPr id="3" name="Pladsholder til indhold 2">
            <a:extLst>
              <a:ext uri="{FF2B5EF4-FFF2-40B4-BE49-F238E27FC236}">
                <a16:creationId xmlns:a16="http://schemas.microsoft.com/office/drawing/2014/main" id="{F0AFC788-01F8-471A-8CE8-7DA065781580}"/>
              </a:ext>
            </a:extLst>
          </p:cNvPr>
          <p:cNvSpPr>
            <a:spLocks noGrp="1"/>
          </p:cNvSpPr>
          <p:nvPr>
            <p:ph idx="1"/>
          </p:nvPr>
        </p:nvSpPr>
        <p:spPr>
          <a:xfrm>
            <a:off x="767208" y="1571541"/>
            <a:ext cx="10654409" cy="738998"/>
          </a:xfrm>
          <a:solidFill>
            <a:schemeClr val="accent2">
              <a:lumMod val="20000"/>
              <a:lumOff val="80000"/>
            </a:schemeClr>
          </a:solidFill>
        </p:spPr>
        <p:txBody>
          <a:bodyPr>
            <a:normAutofit/>
          </a:bodyPr>
          <a:lstStyle/>
          <a:p>
            <a:r>
              <a:rPr lang="da-DK" sz="3199" i="1"/>
              <a:t>Oplevelserne er ikke lærebogsstof</a:t>
            </a:r>
          </a:p>
          <a:p>
            <a:endParaRPr lang="da-DK" sz="3199" i="1"/>
          </a:p>
        </p:txBody>
      </p:sp>
      <p:sp>
        <p:nvSpPr>
          <p:cNvPr id="4" name="Pladsholder til dato 3">
            <a:extLst>
              <a:ext uri="{FF2B5EF4-FFF2-40B4-BE49-F238E27FC236}">
                <a16:creationId xmlns:a16="http://schemas.microsoft.com/office/drawing/2014/main" id="{947F00BC-5D86-41F7-B859-287BF1452DD0}"/>
              </a:ext>
            </a:extLst>
          </p:cNvPr>
          <p:cNvSpPr>
            <a:spLocks noGrp="1"/>
          </p:cNvSpPr>
          <p:nvPr>
            <p:ph type="dt" sz="half" idx="10"/>
          </p:nvPr>
        </p:nvSpPr>
        <p:spPr/>
        <p:txBody>
          <a:bodyPr/>
          <a:lstStyle/>
          <a:p>
            <a:fld id="{E5484BB4-DB73-4F94-AAE0-AA38DD19731B}" type="datetime2">
              <a:rPr lang="da-DK" smtClean="0"/>
              <a:t>6. oktober 2024</a:t>
            </a:fld>
            <a:endParaRPr lang="da-DK"/>
          </a:p>
        </p:txBody>
      </p:sp>
      <p:sp>
        <p:nvSpPr>
          <p:cNvPr id="5" name="Pladsholder til sidefod 4">
            <a:extLst>
              <a:ext uri="{FF2B5EF4-FFF2-40B4-BE49-F238E27FC236}">
                <a16:creationId xmlns:a16="http://schemas.microsoft.com/office/drawing/2014/main" id="{20A6D817-65C2-4811-8DF8-F5ADD432E3B8}"/>
              </a:ext>
            </a:extLst>
          </p:cNvPr>
          <p:cNvSpPr>
            <a:spLocks noGrp="1"/>
          </p:cNvSpPr>
          <p:nvPr>
            <p:ph type="ftr" sz="quarter" idx="11"/>
          </p:nvPr>
        </p:nvSpPr>
        <p:spPr/>
        <p:txBody>
          <a:bodyPr/>
          <a:lstStyle/>
          <a:p>
            <a:r>
              <a:rPr lang="da-DK"/>
              <a:t>Videncenter for projektledelse - Projektets første 30 dage</a:t>
            </a:r>
          </a:p>
        </p:txBody>
      </p:sp>
      <p:sp>
        <p:nvSpPr>
          <p:cNvPr id="6" name="Pladsholder til slidenummer 5">
            <a:extLst>
              <a:ext uri="{FF2B5EF4-FFF2-40B4-BE49-F238E27FC236}">
                <a16:creationId xmlns:a16="http://schemas.microsoft.com/office/drawing/2014/main" id="{2C0375E7-DE77-4048-87A8-315490728B0D}"/>
              </a:ext>
            </a:extLst>
          </p:cNvPr>
          <p:cNvSpPr>
            <a:spLocks noGrp="1"/>
          </p:cNvSpPr>
          <p:nvPr>
            <p:ph type="sldNum" sz="quarter" idx="12"/>
          </p:nvPr>
        </p:nvSpPr>
        <p:spPr/>
        <p:txBody>
          <a:bodyPr/>
          <a:lstStyle/>
          <a:p>
            <a:fld id="{5BA07366-CB75-4AA8-9E5B-928B849F427C}" type="slidenum">
              <a:rPr lang="da-DK" smtClean="0"/>
              <a:t>9</a:t>
            </a:fld>
            <a:endParaRPr lang="da-DK"/>
          </a:p>
        </p:txBody>
      </p:sp>
      <p:sp>
        <p:nvSpPr>
          <p:cNvPr id="7" name="Pladsholder til tekst 6">
            <a:extLst>
              <a:ext uri="{FF2B5EF4-FFF2-40B4-BE49-F238E27FC236}">
                <a16:creationId xmlns:a16="http://schemas.microsoft.com/office/drawing/2014/main" id="{E82E5235-41CD-4E01-B957-51601B67BF7D}"/>
              </a:ext>
            </a:extLst>
          </p:cNvPr>
          <p:cNvSpPr>
            <a:spLocks noGrp="1"/>
          </p:cNvSpPr>
          <p:nvPr>
            <p:ph type="body" sz="quarter" idx="14"/>
          </p:nvPr>
        </p:nvSpPr>
        <p:spPr/>
        <p:txBody>
          <a:bodyPr/>
          <a:lstStyle/>
          <a:p>
            <a:endParaRPr lang="da-DK"/>
          </a:p>
        </p:txBody>
      </p:sp>
      <p:sp>
        <p:nvSpPr>
          <p:cNvPr id="11" name="Pladsholder til indhold 2">
            <a:extLst>
              <a:ext uri="{FF2B5EF4-FFF2-40B4-BE49-F238E27FC236}">
                <a16:creationId xmlns:a16="http://schemas.microsoft.com/office/drawing/2014/main" id="{D41BD8D7-864B-4965-963D-8697D526216A}"/>
              </a:ext>
            </a:extLst>
          </p:cNvPr>
          <p:cNvSpPr txBox="1">
            <a:spLocks/>
          </p:cNvSpPr>
          <p:nvPr/>
        </p:nvSpPr>
        <p:spPr>
          <a:xfrm>
            <a:off x="839668" y="2782133"/>
            <a:ext cx="10654409" cy="995751"/>
          </a:xfrm>
          <a:prstGeom prst="rect">
            <a:avLst/>
          </a:prstGeom>
          <a:solidFill>
            <a:schemeClr val="accent2">
              <a:lumMod val="20000"/>
              <a:lumOff val="80000"/>
            </a:schemeClr>
          </a:solidFill>
        </p:spPr>
        <p:txBody>
          <a:bodyPr vert="horz" lIns="0" tIns="0" rIns="0" bIns="0" rtlCol="0">
            <a:normAutofit/>
          </a:bodyPr>
          <a:lstStyle>
            <a:lvl1pPr marL="0" indent="0" algn="l" defTabSz="914400" rtl="0" eaLnBrk="1" latinLnBrk="0" hangingPunct="1">
              <a:lnSpc>
                <a:spcPct val="100000"/>
              </a:lnSpc>
              <a:spcBef>
                <a:spcPts val="0"/>
              </a:spcBef>
              <a:spcAft>
                <a:spcPts val="0"/>
              </a:spcAft>
              <a:buFontTx/>
              <a:buNone/>
              <a:defRPr sz="2500" kern="1200" spc="-1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VIA Type Office" panose="02000503000000020004" pitchFamily="2" charset="0"/>
              <a:buNone/>
              <a:defRPr sz="2500" kern="1200" spc="-90" baseline="0">
                <a:solidFill>
                  <a:schemeClr val="tx1"/>
                </a:solidFill>
                <a:latin typeface="VIA Type Office Light" panose="02000503000000020004" pitchFamily="2" charset="0"/>
                <a:ea typeface="+mn-ea"/>
                <a:cs typeface="+mn-cs"/>
              </a:defRPr>
            </a:lvl2pPr>
            <a:lvl3pPr marL="90000" indent="-450000" algn="l" defTabSz="914400" rtl="0" eaLnBrk="1" latinLnBrk="0" hangingPunct="1">
              <a:lnSpc>
                <a:spcPct val="100000"/>
              </a:lnSpc>
              <a:spcBef>
                <a:spcPts val="0"/>
              </a:spcBef>
              <a:buFont typeface="Arial" panose="020B0604020202020204" pitchFamily="34" charset="0"/>
              <a:buChar char="–"/>
              <a:defRPr sz="2500" kern="1200" spc="-90" baseline="0">
                <a:solidFill>
                  <a:schemeClr val="tx1"/>
                </a:solidFill>
                <a:latin typeface="+mn-lt"/>
                <a:ea typeface="+mn-ea"/>
                <a:cs typeface="+mn-cs"/>
              </a:defRPr>
            </a:lvl3pPr>
            <a:lvl4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VIA Type Office Light" panose="02000503000000020004" pitchFamily="2" charset="0"/>
                <a:ea typeface="+mn-ea"/>
                <a:cs typeface="+mn-cs"/>
              </a:defRPr>
            </a:lvl5pPr>
            <a:lvl6pPr marL="450000" indent="-450000" algn="l" defTabSz="914400" rtl="0" eaLnBrk="1" latinLnBrk="0" hangingPunct="1">
              <a:lnSpc>
                <a:spcPct val="100000"/>
              </a:lnSpc>
              <a:spcBef>
                <a:spcPts val="0"/>
              </a:spcBef>
              <a:buFont typeface="Arial" panose="020B0604020202020204" pitchFamily="34" charset="0"/>
              <a:buChar char="–"/>
              <a:defRPr sz="1400" kern="1200" baseline="0">
                <a:solidFill>
                  <a:schemeClr val="tx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05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Arial" pitchFamily="34" charset="0"/>
              <a:buNone/>
              <a:defRPr sz="1050" kern="1200" baseline="0">
                <a:solidFill>
                  <a:schemeClr val="tx1"/>
                </a:solidFill>
                <a:latin typeface="VIA Type Office Light" panose="02000503000000020004" pitchFamily="2" charset="0"/>
                <a:ea typeface="+mn-ea"/>
                <a:cs typeface="+mn-cs"/>
              </a:defRPr>
            </a:lvl8pPr>
            <a:lvl9pPr marL="450000" indent="-450000" algn="l" defTabSz="914400" rtl="0" eaLnBrk="1" latinLnBrk="0" hangingPunct="1">
              <a:lnSpc>
                <a:spcPct val="100000"/>
              </a:lnSpc>
              <a:spcBef>
                <a:spcPts val="0"/>
              </a:spcBef>
              <a:buFont typeface="Arial" panose="020B0604020202020204" pitchFamily="34" charset="0"/>
              <a:buChar char="–"/>
              <a:defRPr sz="1050" kern="1200" baseline="0">
                <a:solidFill>
                  <a:schemeClr val="tx1"/>
                </a:solidFill>
                <a:latin typeface="+mn-lt"/>
                <a:ea typeface="+mn-ea"/>
                <a:cs typeface="+mn-cs"/>
              </a:defRPr>
            </a:lvl9pPr>
          </a:lstStyle>
          <a:p>
            <a:r>
              <a:rPr lang="da-DK" sz="3199" i="1"/>
              <a:t>De første 30 dage hænger snævert sammen med ledelsen og organisationen</a:t>
            </a:r>
          </a:p>
          <a:p>
            <a:endParaRPr lang="da-DK" sz="3199" i="1"/>
          </a:p>
        </p:txBody>
      </p:sp>
      <p:sp>
        <p:nvSpPr>
          <p:cNvPr id="9" name="Pladsholder til indhold 2">
            <a:extLst>
              <a:ext uri="{FF2B5EF4-FFF2-40B4-BE49-F238E27FC236}">
                <a16:creationId xmlns:a16="http://schemas.microsoft.com/office/drawing/2014/main" id="{8A8218D4-31DB-B6B2-8215-2C368C3AC3F3}"/>
              </a:ext>
            </a:extLst>
          </p:cNvPr>
          <p:cNvSpPr txBox="1">
            <a:spLocks/>
          </p:cNvSpPr>
          <p:nvPr/>
        </p:nvSpPr>
        <p:spPr>
          <a:xfrm>
            <a:off x="839667" y="4118880"/>
            <a:ext cx="10625662" cy="622037"/>
          </a:xfrm>
          <a:prstGeom prst="rect">
            <a:avLst/>
          </a:prstGeom>
          <a:solidFill>
            <a:schemeClr val="accent2">
              <a:lumMod val="20000"/>
              <a:lumOff val="80000"/>
            </a:schemeClr>
          </a:solidFill>
        </p:spPr>
        <p:txBody>
          <a:bodyPr vert="horz" lIns="0" tIns="0" rIns="0" bIns="0" rtlCol="0" anchor="t">
            <a:normAutofit/>
          </a:bodyPr>
          <a:lstStyle>
            <a:lvl1pPr marL="0" indent="0" algn="l" defTabSz="914400" rtl="0" eaLnBrk="1" latinLnBrk="0" hangingPunct="1">
              <a:lnSpc>
                <a:spcPct val="100000"/>
              </a:lnSpc>
              <a:spcBef>
                <a:spcPts val="0"/>
              </a:spcBef>
              <a:spcAft>
                <a:spcPts val="0"/>
              </a:spcAft>
              <a:buFontTx/>
              <a:buNone/>
              <a:defRPr sz="2500" kern="1200" spc="-1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VIA Type Office" panose="02000503000000020004" pitchFamily="2" charset="0"/>
              <a:buNone/>
              <a:defRPr sz="2500" kern="1200" spc="-90" baseline="0">
                <a:solidFill>
                  <a:schemeClr val="tx1"/>
                </a:solidFill>
                <a:latin typeface="VIA Type Office Light" panose="02000503000000020004" pitchFamily="2" charset="0"/>
                <a:ea typeface="+mn-ea"/>
                <a:cs typeface="+mn-cs"/>
              </a:defRPr>
            </a:lvl2pPr>
            <a:lvl3pPr marL="90000" indent="-450000" algn="l" defTabSz="914400" rtl="0" eaLnBrk="1" latinLnBrk="0" hangingPunct="1">
              <a:lnSpc>
                <a:spcPct val="100000"/>
              </a:lnSpc>
              <a:spcBef>
                <a:spcPts val="0"/>
              </a:spcBef>
              <a:buFont typeface="Arial" panose="020B0604020202020204" pitchFamily="34" charset="0"/>
              <a:buChar char="–"/>
              <a:defRPr sz="2500" kern="1200" spc="-90" baseline="0">
                <a:solidFill>
                  <a:schemeClr val="tx1"/>
                </a:solidFill>
                <a:latin typeface="+mn-lt"/>
                <a:ea typeface="+mn-ea"/>
                <a:cs typeface="+mn-cs"/>
              </a:defRPr>
            </a:lvl3pPr>
            <a:lvl4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VIA Type Office Light" panose="02000503000000020004" pitchFamily="2" charset="0"/>
                <a:ea typeface="+mn-ea"/>
                <a:cs typeface="+mn-cs"/>
              </a:defRPr>
            </a:lvl5pPr>
            <a:lvl6pPr marL="450000" indent="-450000" algn="l" defTabSz="914400" rtl="0" eaLnBrk="1" latinLnBrk="0" hangingPunct="1">
              <a:lnSpc>
                <a:spcPct val="100000"/>
              </a:lnSpc>
              <a:spcBef>
                <a:spcPts val="0"/>
              </a:spcBef>
              <a:buFont typeface="Arial" panose="020B0604020202020204" pitchFamily="34" charset="0"/>
              <a:buChar char="–"/>
              <a:defRPr sz="1400" kern="1200" baseline="0">
                <a:solidFill>
                  <a:schemeClr val="tx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05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Arial" pitchFamily="34" charset="0"/>
              <a:buNone/>
              <a:defRPr sz="1050" kern="1200" baseline="0">
                <a:solidFill>
                  <a:schemeClr val="tx1"/>
                </a:solidFill>
                <a:latin typeface="VIA Type Office Light" panose="02000503000000020004" pitchFamily="2" charset="0"/>
                <a:ea typeface="+mn-ea"/>
                <a:cs typeface="+mn-cs"/>
              </a:defRPr>
            </a:lvl8pPr>
            <a:lvl9pPr marL="450000" indent="-450000" algn="l" defTabSz="914400" rtl="0" eaLnBrk="1" latinLnBrk="0" hangingPunct="1">
              <a:lnSpc>
                <a:spcPct val="100000"/>
              </a:lnSpc>
              <a:spcBef>
                <a:spcPts val="0"/>
              </a:spcBef>
              <a:buFont typeface="Arial" panose="020B0604020202020204" pitchFamily="34" charset="0"/>
              <a:buChar char="–"/>
              <a:defRPr sz="1050" kern="1200" baseline="0">
                <a:solidFill>
                  <a:schemeClr val="tx1"/>
                </a:solidFill>
                <a:latin typeface="+mn-lt"/>
                <a:ea typeface="+mn-ea"/>
                <a:cs typeface="+mn-cs"/>
              </a:defRPr>
            </a:lvl9pPr>
          </a:lstStyle>
          <a:p>
            <a:r>
              <a:rPr lang="da-DK" sz="3199" i="1"/>
              <a:t>De første 30 dage er ikke orienteret mod et team </a:t>
            </a:r>
          </a:p>
        </p:txBody>
      </p:sp>
      <p:sp>
        <p:nvSpPr>
          <p:cNvPr id="12" name="Pladsholder til indhold 2">
            <a:extLst>
              <a:ext uri="{FF2B5EF4-FFF2-40B4-BE49-F238E27FC236}">
                <a16:creationId xmlns:a16="http://schemas.microsoft.com/office/drawing/2014/main" id="{80046DF5-5370-3601-2BB1-F41B9719C987}"/>
              </a:ext>
            </a:extLst>
          </p:cNvPr>
          <p:cNvSpPr txBox="1">
            <a:spLocks/>
          </p:cNvSpPr>
          <p:nvPr/>
        </p:nvSpPr>
        <p:spPr>
          <a:xfrm>
            <a:off x="767800" y="5541868"/>
            <a:ext cx="10697528" cy="722653"/>
          </a:xfrm>
          <a:prstGeom prst="rect">
            <a:avLst/>
          </a:prstGeom>
          <a:solidFill>
            <a:schemeClr val="accent2">
              <a:lumMod val="20000"/>
              <a:lumOff val="80000"/>
            </a:schemeClr>
          </a:solidFill>
        </p:spPr>
        <p:txBody>
          <a:bodyPr vert="horz" lIns="0" tIns="0" rIns="0" bIns="0" rtlCol="0" anchor="t">
            <a:normAutofit/>
          </a:bodyPr>
          <a:lstStyle>
            <a:lvl1pPr marL="0" indent="0" algn="l" defTabSz="914400" rtl="0" eaLnBrk="1" latinLnBrk="0" hangingPunct="1">
              <a:lnSpc>
                <a:spcPct val="100000"/>
              </a:lnSpc>
              <a:spcBef>
                <a:spcPts val="0"/>
              </a:spcBef>
              <a:spcAft>
                <a:spcPts val="0"/>
              </a:spcAft>
              <a:buFontTx/>
              <a:buNone/>
              <a:defRPr sz="2500" kern="1200" spc="-1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VIA Type Office" panose="02000503000000020004" pitchFamily="2" charset="0"/>
              <a:buNone/>
              <a:defRPr sz="2500" kern="1200" spc="-90" baseline="0">
                <a:solidFill>
                  <a:schemeClr val="tx1"/>
                </a:solidFill>
                <a:latin typeface="VIA Type Office Light" panose="02000503000000020004" pitchFamily="2" charset="0"/>
                <a:ea typeface="+mn-ea"/>
                <a:cs typeface="+mn-cs"/>
              </a:defRPr>
            </a:lvl2pPr>
            <a:lvl3pPr marL="90000" indent="-450000" algn="l" defTabSz="914400" rtl="0" eaLnBrk="1" latinLnBrk="0" hangingPunct="1">
              <a:lnSpc>
                <a:spcPct val="100000"/>
              </a:lnSpc>
              <a:spcBef>
                <a:spcPts val="0"/>
              </a:spcBef>
              <a:buFont typeface="Arial" panose="020B0604020202020204" pitchFamily="34" charset="0"/>
              <a:buChar char="–"/>
              <a:defRPr sz="2500" kern="1200" spc="-90" baseline="0">
                <a:solidFill>
                  <a:schemeClr val="tx1"/>
                </a:solidFill>
                <a:latin typeface="+mn-lt"/>
                <a:ea typeface="+mn-ea"/>
                <a:cs typeface="+mn-cs"/>
              </a:defRPr>
            </a:lvl3pPr>
            <a:lvl4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VIA Type Office" panose="02000503000000020004" pitchFamily="2" charset="0"/>
              <a:buNone/>
              <a:defRPr sz="1400" kern="1200">
                <a:solidFill>
                  <a:schemeClr val="tx1"/>
                </a:solidFill>
                <a:latin typeface="VIA Type Office Light" panose="02000503000000020004" pitchFamily="2" charset="0"/>
                <a:ea typeface="+mn-ea"/>
                <a:cs typeface="+mn-cs"/>
              </a:defRPr>
            </a:lvl5pPr>
            <a:lvl6pPr marL="450000" indent="-450000" algn="l" defTabSz="914400" rtl="0" eaLnBrk="1" latinLnBrk="0" hangingPunct="1">
              <a:lnSpc>
                <a:spcPct val="100000"/>
              </a:lnSpc>
              <a:spcBef>
                <a:spcPts val="0"/>
              </a:spcBef>
              <a:buFont typeface="Arial" panose="020B0604020202020204" pitchFamily="34" charset="0"/>
              <a:buChar char="–"/>
              <a:defRPr sz="1400" kern="1200" baseline="0">
                <a:solidFill>
                  <a:schemeClr val="tx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105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Arial" pitchFamily="34" charset="0"/>
              <a:buNone/>
              <a:defRPr sz="1050" kern="1200" baseline="0">
                <a:solidFill>
                  <a:schemeClr val="tx1"/>
                </a:solidFill>
                <a:latin typeface="VIA Type Office Light" panose="02000503000000020004" pitchFamily="2" charset="0"/>
                <a:ea typeface="+mn-ea"/>
                <a:cs typeface="+mn-cs"/>
              </a:defRPr>
            </a:lvl8pPr>
            <a:lvl9pPr marL="450000" indent="-450000" algn="l" defTabSz="914400" rtl="0" eaLnBrk="1" latinLnBrk="0" hangingPunct="1">
              <a:lnSpc>
                <a:spcPct val="100000"/>
              </a:lnSpc>
              <a:spcBef>
                <a:spcPts val="0"/>
              </a:spcBef>
              <a:buFont typeface="Arial" panose="020B0604020202020204" pitchFamily="34" charset="0"/>
              <a:buChar char="–"/>
              <a:defRPr sz="1050" kern="1200" baseline="0">
                <a:solidFill>
                  <a:schemeClr val="tx1"/>
                </a:solidFill>
                <a:latin typeface="+mn-lt"/>
                <a:ea typeface="+mn-ea"/>
                <a:cs typeface="+mn-cs"/>
              </a:defRPr>
            </a:lvl9pPr>
          </a:lstStyle>
          <a:p>
            <a:r>
              <a:rPr lang="da-DK" sz="3199" i="1"/>
              <a:t>De første 30 dage kan vare 90 dage eller mere</a:t>
            </a:r>
          </a:p>
        </p:txBody>
      </p:sp>
    </p:spTree>
    <p:extLst>
      <p:ext uri="{BB962C8B-B14F-4D97-AF65-F5344CB8AC3E}">
        <p14:creationId xmlns:p14="http://schemas.microsoft.com/office/powerpoint/2010/main" val="42321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4.1|6.9|4.4|4.6|3.9|5.8|6.3"/>
</p:tagLst>
</file>

<file path=ppt/tags/tag2.xml><?xml version="1.0" encoding="utf-8"?>
<p:tagLst xmlns:a="http://schemas.openxmlformats.org/drawingml/2006/main" xmlns:r="http://schemas.openxmlformats.org/officeDocument/2006/relationships" xmlns:p="http://schemas.openxmlformats.org/presentationml/2006/main">
  <p:tag name="TIMING" val="|4.3|4.1|6.9|4.4|4.6|3.9|5.8|6.3"/>
</p:tagLst>
</file>

<file path=ppt/theme/theme1.xml><?xml version="1.0" encoding="utf-8"?>
<a:theme xmlns:a="http://schemas.openxmlformats.org/drawingml/2006/main" name="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3">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100000"/>
          </a:lnSpc>
          <a:spcBef>
            <a:spcPts val="600"/>
          </a:spcBef>
          <a:buFont typeface="VIA Type Office" panose="02000503000000020004" pitchFamily="2" charset="0"/>
          <a:buNone/>
          <a:defRPr sz="1600" kern="1200" spc="-100" baseline="0" noProof="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Blank 16-9" id="{2F3BDB2E-095E-4AB7-B212-C4EB05D6EF2C}" vid="{CDFB39C3-600B-458E-843E-2199A8F1104B}"/>
    </a:ext>
  </a:extLst>
</a:theme>
</file>

<file path=ppt/theme/theme2.xml><?xml version="1.0" encoding="utf-8"?>
<a:theme xmlns:a="http://schemas.openxmlformats.org/drawingml/2006/main" name="1_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40000"/>
            <a:lumOff val="60000"/>
          </a:schemeClr>
        </a:solidFill>
        <a:ln>
          <a:solidFill>
            <a:schemeClr val="accent5">
              <a:lumMod val="75000"/>
            </a:schemeClr>
          </a:solidFill>
        </a:ln>
        <a:effectLst>
          <a:outerShdw blurRad="50800" dist="38100" dir="5400000" algn="t" rotWithShape="0">
            <a:prstClr val="black">
              <a:alpha val="40000"/>
            </a:prstClr>
          </a:outerShdw>
        </a:effectLst>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3">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100000"/>
          </a:lnSpc>
          <a:spcBef>
            <a:spcPts val="600"/>
          </a:spcBef>
          <a:buFont typeface="VIA Type Office" panose="02000503000000020004" pitchFamily="2" charset="0"/>
          <a:buNone/>
          <a:defRPr sz="1600" kern="1200" spc="-100" baseline="0" noProof="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Blank 16-9" id="{2F3BDB2E-095E-4AB7-B212-C4EB05D6EF2C}" vid="{CDFB39C3-600B-458E-843E-2199A8F110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db07c04-e9f1-403d-b508-250ebc106573" xsi:nil="true"/>
    <lcf76f155ced4ddcb4097134ff3c332f xmlns="ee86b4fd-0076-4dcd-ae22-db2b836dd647">
      <Terms xmlns="http://schemas.microsoft.com/office/infopath/2007/PartnerControls"/>
    </lcf76f155ced4ddcb4097134ff3c332f>
    <SharedWithUsers xmlns="8db07c04-e9f1-403d-b508-250ebc106573">
      <UserInfo>
        <DisplayName>Lotte Langkilde (LLAN) | VIA</DisplayName>
        <AccountId>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41ED67417C83D44B501A5F7FC54E38F" ma:contentTypeVersion="15" ma:contentTypeDescription="Opret et nyt dokument." ma:contentTypeScope="" ma:versionID="bf9237ff5d8dbb20cbcc252cb871ed2b">
  <xsd:schema xmlns:xsd="http://www.w3.org/2001/XMLSchema" xmlns:xs="http://www.w3.org/2001/XMLSchema" xmlns:p="http://schemas.microsoft.com/office/2006/metadata/properties" xmlns:ns2="ee86b4fd-0076-4dcd-ae22-db2b836dd647" xmlns:ns3="8db07c04-e9f1-403d-b508-250ebc106573" targetNamespace="http://schemas.microsoft.com/office/2006/metadata/properties" ma:root="true" ma:fieldsID="dadcb65a0ab9924fc7689978cd2612d3" ns2:_="" ns3:_="">
    <xsd:import namespace="ee86b4fd-0076-4dcd-ae22-db2b836dd647"/>
    <xsd:import namespace="8db07c04-e9f1-403d-b508-250ebc1065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86b4fd-0076-4dcd-ae22-db2b836dd6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illedmærker" ma:readOnly="false" ma:fieldId="{5cf76f15-5ced-4ddc-b409-7134ff3c332f}" ma:taxonomyMulti="true" ma:sspId="cb3522e8-ca11-4ca5-941d-257a03f87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b07c04-e9f1-403d-b508-250ebc10657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501ed36-966f-45c3-a2e0-3bd7e301804c}" ma:internalName="TaxCatchAll" ma:showField="CatchAllData" ma:web="8db07c04-e9f1-403d-b508-250ebc10657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F5C60B-2E09-4085-9294-D7998EB727DA}">
  <ds:schemaRefs>
    <ds:schemaRef ds:uri="8db07c04-e9f1-403d-b508-250ebc106573"/>
    <ds:schemaRef ds:uri="ee86b4fd-0076-4dcd-ae22-db2b836dd6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C40590-BF73-415D-85F6-D3595F690C16}">
  <ds:schemaRefs>
    <ds:schemaRef ds:uri="http://schemas.microsoft.com/sharepoint/v3/contenttype/forms"/>
  </ds:schemaRefs>
</ds:datastoreItem>
</file>

<file path=customXml/itemProps3.xml><?xml version="1.0" encoding="utf-8"?>
<ds:datastoreItem xmlns:ds="http://schemas.openxmlformats.org/officeDocument/2006/customXml" ds:itemID="{1F6ABCA3-95C9-4C5D-8C7F-BE8C0583A5C9}">
  <ds:schemaRefs>
    <ds:schemaRef ds:uri="8db07c04-e9f1-403d-b508-250ebc106573"/>
    <ds:schemaRef ds:uri="ee86b4fd-0076-4dcd-ae22-db2b836dd6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VIA template 16-9_PC</Template>
  <TotalTime>0</TotalTime>
  <Words>1585</Words>
  <Application>Microsoft Office PowerPoint</Application>
  <PresentationFormat>Brugerdefineret</PresentationFormat>
  <Paragraphs>319</Paragraphs>
  <Slides>35</Slides>
  <Notes>11</Notes>
  <HiddenSlides>0</HiddenSlides>
  <MMClips>0</MMClips>
  <ScaleCrop>false</ScaleCrop>
  <HeadingPairs>
    <vt:vector size="6" baseType="variant">
      <vt:variant>
        <vt:lpstr>Benyttede skrifttyper</vt:lpstr>
      </vt:variant>
      <vt:variant>
        <vt:i4>10</vt:i4>
      </vt:variant>
      <vt:variant>
        <vt:lpstr>Tema</vt:lpstr>
      </vt:variant>
      <vt:variant>
        <vt:i4>2</vt:i4>
      </vt:variant>
      <vt:variant>
        <vt:lpstr>Slidetitler</vt:lpstr>
      </vt:variant>
      <vt:variant>
        <vt:i4>35</vt:i4>
      </vt:variant>
    </vt:vector>
  </HeadingPairs>
  <TitlesOfParts>
    <vt:vector size="47" baseType="lpstr">
      <vt:lpstr>Cambria</vt:lpstr>
      <vt:lpstr>Courier New,monospace</vt:lpstr>
      <vt:lpstr>VIA Type Office</vt:lpstr>
      <vt:lpstr>VIA Type Office Light</vt:lpstr>
      <vt:lpstr>Aptos</vt:lpstr>
      <vt:lpstr>Arial</vt:lpstr>
      <vt:lpstr>Wingdings</vt:lpstr>
      <vt:lpstr>Courier New</vt:lpstr>
      <vt:lpstr>Verdana</vt:lpstr>
      <vt:lpstr>Blackadder ITC</vt:lpstr>
      <vt:lpstr>VIA University College PowerPoint template</vt:lpstr>
      <vt:lpstr>1_VIA University College PowerPoint template</vt:lpstr>
      <vt:lpstr>SDU workshop om ansvarlig projektledelse  3. oktober 2024</vt:lpstr>
      <vt:lpstr>Program</vt:lpstr>
      <vt:lpstr>PowerPoint-præsentation</vt:lpstr>
      <vt:lpstr>PowerPoint-præsentation</vt:lpstr>
      <vt:lpstr>Peter Morris  - Vi bør fokusere på projektopstart </vt:lpstr>
      <vt:lpstr>17 interviews</vt:lpstr>
      <vt:lpstr>PowerPoint-præsentation</vt:lpstr>
      <vt:lpstr>Bearbejdning i flere iterationer</vt:lpstr>
      <vt:lpstr>Hvad vi først konstaterer</vt:lpstr>
      <vt:lpstr>PowerPoint-præsentation</vt:lpstr>
      <vt:lpstr>PowerPoint-præsentation</vt:lpstr>
      <vt:lpstr>PowerPoint-præsentation</vt:lpstr>
      <vt:lpstr>4 sider med temaer, </vt:lpstr>
      <vt:lpstr>Opsamling på videncenterets produktion  fra november ’21 til juni ‘24</vt:lpstr>
      <vt:lpstr>Baggrund for VIAs forskning i ansvarlig projektledelse (E23)</vt:lpstr>
      <vt:lpstr>Forskningsfase 1: Litteraturstudie (efterår ‘23)</vt:lpstr>
      <vt:lpstr>PowerPoint-præsentation</vt:lpstr>
      <vt:lpstr>Forskningsfase 2: Forundersøgelse (forår ‘24)</vt:lpstr>
      <vt:lpstr>Forskningsfase 3: Design og gennemførelse  (forår-sommer ‘24) </vt:lpstr>
      <vt:lpstr>Forsknings- resultater </vt:lpstr>
      <vt:lpstr>Forskningsresultater</vt:lpstr>
      <vt:lpstr>Forsknings-resultater</vt:lpstr>
      <vt:lpstr>Forskningsresultater </vt:lpstr>
      <vt:lpstr>Anbefalinger </vt:lpstr>
      <vt:lpstr>Anbefalinger </vt:lpstr>
      <vt:lpstr>Anbefalinger </vt:lpstr>
      <vt:lpstr>Anbefalinger </vt:lpstr>
      <vt:lpstr>Anbefalinger </vt:lpstr>
      <vt:lpstr>Artikler og publikationer</vt:lpstr>
      <vt:lpstr>Gruppeopgave: Den ansvarlige projekttrekant </vt:lpstr>
      <vt:lpstr>Governance; projektets grundmønster</vt:lpstr>
      <vt:lpstr>Governance;  Spørgsmål om kapacitet og kompetencer</vt:lpstr>
      <vt:lpstr>Det nye for projektlederen</vt:lpstr>
      <vt:lpstr>Projektlederens opmærksomhed på Governance</vt:lpstr>
      <vt:lpstr>Gruppeopgave:  Handlemuligheder for SDU projektledere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
  <cp:lastModifiedBy/>
  <cp:revision>311</cp:revision>
  <dcterms:created xsi:type="dcterms:W3CDTF">2022-01-05T10:51:18Z</dcterms:created>
  <dcterms:modified xsi:type="dcterms:W3CDTF">2024-10-06T10:44:34Z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0x010100D41ED67417C83D44B501A5F7FC54E38F</vt:lpwstr>
  </property>
  <property fmtid="{D5CDD505-2E9C-101B-9397-08002B2CF9AE}" pid="4" name="Order">
    <vt:r8>200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display_urn">
    <vt:lpwstr>Karen Lebeck (KALE) | VIA</vt:lpwstr>
  </property>
  <property fmtid="{D5CDD505-2E9C-101B-9397-08002B2CF9AE}" pid="9" name="MediaServiceImageTags">
    <vt:lpwstr/>
  </property>
</Properties>
</file>