
<file path=[Content_Types].xml><?xml version="1.0" encoding="utf-8"?>
<Types xmlns="http://schemas.openxmlformats.org/package/2006/content-types">
  <Default Extension="bin" ContentType="image/x-emf"/>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3" r:id="rId7"/>
  </p:sldMasterIdLst>
  <p:notesMasterIdLst>
    <p:notesMasterId r:id="rId14"/>
  </p:notesMasterIdLst>
  <p:sldIdLst>
    <p:sldId id="257" r:id="rId8"/>
    <p:sldId id="298" r:id="rId9"/>
    <p:sldId id="299" r:id="rId10"/>
    <p:sldId id="300" r:id="rId11"/>
    <p:sldId id="270" r:id="rId12"/>
    <p:sldId id="30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ema til typografi 1 - Markerin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Ingen typografi, intet git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87037" autoAdjust="0"/>
  </p:normalViewPr>
  <p:slideViewPr>
    <p:cSldViewPr snapToGrid="0" showGuides="1">
      <p:cViewPr varScale="1">
        <p:scale>
          <a:sx n="96" d="100"/>
          <a:sy n="96" d="100"/>
        </p:scale>
        <p:origin x="480" y="102"/>
      </p:cViewPr>
      <p:guideLst>
        <p:guide orient="horz" pos="64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presProps" Target="presProps.xml"/><Relationship Id="rId10" Type="http://schemas.openxmlformats.org/officeDocument/2006/relationships/slide" Target="slides/slide3.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92D352-05E5-4828-A9AC-638A4D5700EF}" type="doc">
      <dgm:prSet loTypeId="urn:microsoft.com/office/officeart/2005/8/layout/process1" loCatId="process" qsTypeId="urn:microsoft.com/office/officeart/2005/8/quickstyle/3d4" qsCatId="3D" csTypeId="urn:microsoft.com/office/officeart/2005/8/colors/accent0_1" csCatId="mainScheme" phldr="1"/>
      <dgm:spPr/>
    </dgm:pt>
    <dgm:pt modelId="{8BA8BCB9-3FAD-441F-8E5D-719E5DC24E13}">
      <dgm:prSet phldrT="[Tekst]" custT="1"/>
      <dgm:spPr/>
      <dgm:t>
        <a:bodyPr/>
        <a:lstStyle/>
        <a:p>
          <a:r>
            <a:rPr lang="da-DK" sz="2400" dirty="0"/>
            <a:t>F24</a:t>
          </a:r>
        </a:p>
      </dgm:t>
    </dgm:pt>
    <dgm:pt modelId="{CA084229-E6F1-4274-B8A9-883FD085CC80}" type="parTrans" cxnId="{85C6E0C7-E20F-4AAE-A234-2D0A34733C2D}">
      <dgm:prSet/>
      <dgm:spPr/>
      <dgm:t>
        <a:bodyPr/>
        <a:lstStyle/>
        <a:p>
          <a:endParaRPr lang="da-DK"/>
        </a:p>
      </dgm:t>
    </dgm:pt>
    <dgm:pt modelId="{F0383147-4D87-42F7-AE6A-48CB6E10183E}" type="sibTrans" cxnId="{85C6E0C7-E20F-4AAE-A234-2D0A34733C2D}">
      <dgm:prSet custT="1"/>
      <dgm:spPr/>
      <dgm:t>
        <a:bodyPr/>
        <a:lstStyle/>
        <a:p>
          <a:r>
            <a:rPr lang="da-DK" sz="1000" dirty="0"/>
            <a:t>Feedback &amp; behovs-afdækning</a:t>
          </a:r>
        </a:p>
      </dgm:t>
    </dgm:pt>
    <dgm:pt modelId="{7679B465-8B2D-4C9B-A983-4C6A14F96C9F}">
      <dgm:prSet phldrT="[Tekst]" custT="1"/>
      <dgm:spPr/>
      <dgm:t>
        <a:bodyPr/>
        <a:lstStyle/>
        <a:p>
          <a:r>
            <a:rPr lang="da-DK" sz="2400" dirty="0"/>
            <a:t>E24</a:t>
          </a:r>
        </a:p>
      </dgm:t>
    </dgm:pt>
    <dgm:pt modelId="{F15DBD13-ADCC-4F6F-B3DF-9948408DB429}" type="parTrans" cxnId="{C7BFA0C6-20B0-4720-BCA5-BCF103343F9B}">
      <dgm:prSet/>
      <dgm:spPr/>
      <dgm:t>
        <a:bodyPr/>
        <a:lstStyle/>
        <a:p>
          <a:endParaRPr lang="da-DK"/>
        </a:p>
      </dgm:t>
    </dgm:pt>
    <dgm:pt modelId="{7FAA8FAF-2CB4-41FF-BFE6-860D7D190B1A}" type="sibTrans" cxnId="{C7BFA0C6-20B0-4720-BCA5-BCF103343F9B}">
      <dgm:prSet custT="1"/>
      <dgm:spPr/>
      <dgm:t>
        <a:bodyPr/>
        <a:lstStyle/>
        <a:p>
          <a:r>
            <a:rPr lang="da-DK" sz="1000" dirty="0"/>
            <a:t>Feedback &amp; behovs-afdækning</a:t>
          </a:r>
        </a:p>
      </dgm:t>
    </dgm:pt>
    <dgm:pt modelId="{B4A60440-5A2F-4D85-8941-430B298FA46B}">
      <dgm:prSet phldrT="[Tekst]" custT="1"/>
      <dgm:spPr/>
      <dgm:t>
        <a:bodyPr/>
        <a:lstStyle/>
        <a:p>
          <a:r>
            <a:rPr lang="da-DK" sz="2400" dirty="0"/>
            <a:t>F25</a:t>
          </a:r>
        </a:p>
      </dgm:t>
    </dgm:pt>
    <dgm:pt modelId="{6F7CC891-85C6-47C3-B2FB-E050DA585E64}" type="parTrans" cxnId="{0F70DA21-5A8B-4082-BD56-550FE0C82236}">
      <dgm:prSet/>
      <dgm:spPr/>
      <dgm:t>
        <a:bodyPr/>
        <a:lstStyle/>
        <a:p>
          <a:endParaRPr lang="da-DK"/>
        </a:p>
      </dgm:t>
    </dgm:pt>
    <dgm:pt modelId="{238CD788-D8DD-4D34-8C8E-12229EAA65AF}" type="sibTrans" cxnId="{0F70DA21-5A8B-4082-BD56-550FE0C82236}">
      <dgm:prSet/>
      <dgm:spPr/>
      <dgm:t>
        <a:bodyPr/>
        <a:lstStyle/>
        <a:p>
          <a:endParaRPr lang="da-DK"/>
        </a:p>
      </dgm:t>
    </dgm:pt>
    <dgm:pt modelId="{B5267C69-F7F0-4AD4-8C0C-33F79C4EA191}" type="pres">
      <dgm:prSet presAssocID="{1E92D352-05E5-4828-A9AC-638A4D5700EF}" presName="Name0" presStyleCnt="0">
        <dgm:presLayoutVars>
          <dgm:dir/>
          <dgm:resizeHandles val="exact"/>
        </dgm:presLayoutVars>
      </dgm:prSet>
      <dgm:spPr/>
    </dgm:pt>
    <dgm:pt modelId="{F9688151-61E9-4273-A12D-CF16AB610631}" type="pres">
      <dgm:prSet presAssocID="{8BA8BCB9-3FAD-441F-8E5D-719E5DC24E13}" presName="node" presStyleLbl="node1" presStyleIdx="0" presStyleCnt="3" custLinFactNeighborX="778" custLinFactNeighborY="3584">
        <dgm:presLayoutVars>
          <dgm:bulletEnabled val="1"/>
        </dgm:presLayoutVars>
      </dgm:prSet>
      <dgm:spPr/>
    </dgm:pt>
    <dgm:pt modelId="{5EFE8D4A-55B8-4B47-9E1D-04ACC96D9BA9}" type="pres">
      <dgm:prSet presAssocID="{F0383147-4D87-42F7-AE6A-48CB6E10183E}" presName="sibTrans" presStyleLbl="sibTrans2D1" presStyleIdx="0" presStyleCnt="2" custScaleX="266514" custScaleY="208888" custLinFactNeighborX="-41152" custLinFactNeighborY="-9621"/>
      <dgm:spPr/>
    </dgm:pt>
    <dgm:pt modelId="{70F15551-0C7D-4AF4-AC64-7CF0CFB153F0}" type="pres">
      <dgm:prSet presAssocID="{F0383147-4D87-42F7-AE6A-48CB6E10183E}" presName="connectorText" presStyleLbl="sibTrans2D1" presStyleIdx="0" presStyleCnt="2"/>
      <dgm:spPr/>
    </dgm:pt>
    <dgm:pt modelId="{D3884DB3-4C07-4724-8C6C-7D6CD930ED7A}" type="pres">
      <dgm:prSet presAssocID="{7679B465-8B2D-4C9B-A983-4C6A14F96C9F}" presName="node" presStyleLbl="node1" presStyleIdx="1" presStyleCnt="3">
        <dgm:presLayoutVars>
          <dgm:bulletEnabled val="1"/>
        </dgm:presLayoutVars>
      </dgm:prSet>
      <dgm:spPr/>
    </dgm:pt>
    <dgm:pt modelId="{E3AB4E5C-5D74-40FB-BAC0-B691F9B2B2D3}" type="pres">
      <dgm:prSet presAssocID="{7FAA8FAF-2CB4-41FF-BFE6-860D7D190B1A}" presName="sibTrans" presStyleLbl="sibTrans2D1" presStyleIdx="1" presStyleCnt="2" custScaleX="266425" custScaleY="208715" custLinFactNeighborX="-38935" custLinFactNeighborY="1662"/>
      <dgm:spPr/>
    </dgm:pt>
    <dgm:pt modelId="{D60BCD20-0D0A-4E81-908D-C6526053D6B4}" type="pres">
      <dgm:prSet presAssocID="{7FAA8FAF-2CB4-41FF-BFE6-860D7D190B1A}" presName="connectorText" presStyleLbl="sibTrans2D1" presStyleIdx="1" presStyleCnt="2"/>
      <dgm:spPr/>
    </dgm:pt>
    <dgm:pt modelId="{ACE177CB-A66D-40BE-AE6E-730685846211}" type="pres">
      <dgm:prSet presAssocID="{B4A60440-5A2F-4D85-8941-430B298FA46B}" presName="node" presStyleLbl="node1" presStyleIdx="2" presStyleCnt="3">
        <dgm:presLayoutVars>
          <dgm:bulletEnabled val="1"/>
        </dgm:presLayoutVars>
      </dgm:prSet>
      <dgm:spPr/>
    </dgm:pt>
  </dgm:ptLst>
  <dgm:cxnLst>
    <dgm:cxn modelId="{3D656200-1CAB-4971-879C-04726009B071}" type="presOf" srcId="{7FAA8FAF-2CB4-41FF-BFE6-860D7D190B1A}" destId="{E3AB4E5C-5D74-40FB-BAC0-B691F9B2B2D3}" srcOrd="0" destOrd="0" presId="urn:microsoft.com/office/officeart/2005/8/layout/process1"/>
    <dgm:cxn modelId="{5DA11F1E-5D4C-483A-993D-E58808C04F44}" type="presOf" srcId="{1E92D352-05E5-4828-A9AC-638A4D5700EF}" destId="{B5267C69-F7F0-4AD4-8C0C-33F79C4EA191}" srcOrd="0" destOrd="0" presId="urn:microsoft.com/office/officeart/2005/8/layout/process1"/>
    <dgm:cxn modelId="{0F70DA21-5A8B-4082-BD56-550FE0C82236}" srcId="{1E92D352-05E5-4828-A9AC-638A4D5700EF}" destId="{B4A60440-5A2F-4D85-8941-430B298FA46B}" srcOrd="2" destOrd="0" parTransId="{6F7CC891-85C6-47C3-B2FB-E050DA585E64}" sibTransId="{238CD788-D8DD-4D34-8C8E-12229EAA65AF}"/>
    <dgm:cxn modelId="{68D0154C-254A-4A4F-AE8C-64CF232EDB46}" type="presOf" srcId="{7FAA8FAF-2CB4-41FF-BFE6-860D7D190B1A}" destId="{D60BCD20-0D0A-4E81-908D-C6526053D6B4}" srcOrd="1" destOrd="0" presId="urn:microsoft.com/office/officeart/2005/8/layout/process1"/>
    <dgm:cxn modelId="{FD303F54-D05C-4A67-AA25-BD3D5136129F}" type="presOf" srcId="{7679B465-8B2D-4C9B-A983-4C6A14F96C9F}" destId="{D3884DB3-4C07-4724-8C6C-7D6CD930ED7A}" srcOrd="0" destOrd="0" presId="urn:microsoft.com/office/officeart/2005/8/layout/process1"/>
    <dgm:cxn modelId="{39026955-65DD-4656-946E-F2826B81FDDF}" type="presOf" srcId="{B4A60440-5A2F-4D85-8941-430B298FA46B}" destId="{ACE177CB-A66D-40BE-AE6E-730685846211}" srcOrd="0" destOrd="0" presId="urn:microsoft.com/office/officeart/2005/8/layout/process1"/>
    <dgm:cxn modelId="{D3744B7C-4A4B-4F2C-9C2A-959D057A300B}" type="presOf" srcId="{F0383147-4D87-42F7-AE6A-48CB6E10183E}" destId="{5EFE8D4A-55B8-4B47-9E1D-04ACC96D9BA9}" srcOrd="0" destOrd="0" presId="urn:microsoft.com/office/officeart/2005/8/layout/process1"/>
    <dgm:cxn modelId="{784718C5-0D46-4544-993F-35FE4218785B}" type="presOf" srcId="{F0383147-4D87-42F7-AE6A-48CB6E10183E}" destId="{70F15551-0C7D-4AF4-AC64-7CF0CFB153F0}" srcOrd="1" destOrd="0" presId="urn:microsoft.com/office/officeart/2005/8/layout/process1"/>
    <dgm:cxn modelId="{C7BFA0C6-20B0-4720-BCA5-BCF103343F9B}" srcId="{1E92D352-05E5-4828-A9AC-638A4D5700EF}" destId="{7679B465-8B2D-4C9B-A983-4C6A14F96C9F}" srcOrd="1" destOrd="0" parTransId="{F15DBD13-ADCC-4F6F-B3DF-9948408DB429}" sibTransId="{7FAA8FAF-2CB4-41FF-BFE6-860D7D190B1A}"/>
    <dgm:cxn modelId="{85C6E0C7-E20F-4AAE-A234-2D0A34733C2D}" srcId="{1E92D352-05E5-4828-A9AC-638A4D5700EF}" destId="{8BA8BCB9-3FAD-441F-8E5D-719E5DC24E13}" srcOrd="0" destOrd="0" parTransId="{CA084229-E6F1-4274-B8A9-883FD085CC80}" sibTransId="{F0383147-4D87-42F7-AE6A-48CB6E10183E}"/>
    <dgm:cxn modelId="{B727C5E7-EFE6-4797-8BE0-C3A1DCD8DAF1}" type="presOf" srcId="{8BA8BCB9-3FAD-441F-8E5D-719E5DC24E13}" destId="{F9688151-61E9-4273-A12D-CF16AB610631}" srcOrd="0" destOrd="0" presId="urn:microsoft.com/office/officeart/2005/8/layout/process1"/>
    <dgm:cxn modelId="{C8102E0C-2270-452A-937E-029BCB1071E0}" type="presParOf" srcId="{B5267C69-F7F0-4AD4-8C0C-33F79C4EA191}" destId="{F9688151-61E9-4273-A12D-CF16AB610631}" srcOrd="0" destOrd="0" presId="urn:microsoft.com/office/officeart/2005/8/layout/process1"/>
    <dgm:cxn modelId="{4BB3AD90-4F43-4BAF-BDD6-358E67E5914A}" type="presParOf" srcId="{B5267C69-F7F0-4AD4-8C0C-33F79C4EA191}" destId="{5EFE8D4A-55B8-4B47-9E1D-04ACC96D9BA9}" srcOrd="1" destOrd="0" presId="urn:microsoft.com/office/officeart/2005/8/layout/process1"/>
    <dgm:cxn modelId="{7B97EBBA-B43D-4362-A167-A72DFB2A14CB}" type="presParOf" srcId="{5EFE8D4A-55B8-4B47-9E1D-04ACC96D9BA9}" destId="{70F15551-0C7D-4AF4-AC64-7CF0CFB153F0}" srcOrd="0" destOrd="0" presId="urn:microsoft.com/office/officeart/2005/8/layout/process1"/>
    <dgm:cxn modelId="{E9F7E39E-D854-4951-B381-8E8BE65BB0BA}" type="presParOf" srcId="{B5267C69-F7F0-4AD4-8C0C-33F79C4EA191}" destId="{D3884DB3-4C07-4724-8C6C-7D6CD930ED7A}" srcOrd="2" destOrd="0" presId="urn:microsoft.com/office/officeart/2005/8/layout/process1"/>
    <dgm:cxn modelId="{0CF664BF-0E16-403C-A087-D32E85B3CF05}" type="presParOf" srcId="{B5267C69-F7F0-4AD4-8C0C-33F79C4EA191}" destId="{E3AB4E5C-5D74-40FB-BAC0-B691F9B2B2D3}" srcOrd="3" destOrd="0" presId="urn:microsoft.com/office/officeart/2005/8/layout/process1"/>
    <dgm:cxn modelId="{0F45619A-F40B-4C8B-A44D-AED040A31435}" type="presParOf" srcId="{E3AB4E5C-5D74-40FB-BAC0-B691F9B2B2D3}" destId="{D60BCD20-0D0A-4E81-908D-C6526053D6B4}" srcOrd="0" destOrd="0" presId="urn:microsoft.com/office/officeart/2005/8/layout/process1"/>
    <dgm:cxn modelId="{32939F41-BDE5-469B-8EE4-FEB614ED34C9}" type="presParOf" srcId="{B5267C69-F7F0-4AD4-8C0C-33F79C4EA191}" destId="{ACE177CB-A66D-40BE-AE6E-730685846211}" srcOrd="4" destOrd="0" presId="urn:microsoft.com/office/officeart/2005/8/layout/process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688151-61E9-4273-A12D-CF16AB610631}">
      <dsp:nvSpPr>
        <dsp:cNvPr id="0" name=""/>
        <dsp:cNvSpPr/>
      </dsp:nvSpPr>
      <dsp:spPr>
        <a:xfrm>
          <a:off x="9636" y="1026725"/>
          <a:ext cx="2135187" cy="1281112"/>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da-DK" sz="2400" kern="1200" dirty="0"/>
            <a:t>F24</a:t>
          </a:r>
        </a:p>
      </dsp:txBody>
      <dsp:txXfrm>
        <a:off x="47158" y="1064247"/>
        <a:ext cx="2060143" cy="1206068"/>
      </dsp:txXfrm>
    </dsp:sp>
    <dsp:sp modelId="{5EFE8D4A-55B8-4B47-9E1D-04ACC96D9BA9}">
      <dsp:nvSpPr>
        <dsp:cNvPr id="0" name=""/>
        <dsp:cNvSpPr/>
      </dsp:nvSpPr>
      <dsp:spPr>
        <a:xfrm rot="21547156">
          <a:off x="1796121" y="1040123"/>
          <a:ext cx="1203022" cy="1106117"/>
        </a:xfrm>
        <a:prstGeom prst="rightArrow">
          <a:avLst>
            <a:gd name="adj1" fmla="val 60000"/>
            <a:gd name="adj2" fmla="val 50000"/>
          </a:avLst>
        </a:prstGeom>
        <a:solidFill>
          <a:schemeClr val="dk1">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r>
            <a:rPr lang="da-DK" sz="1000" kern="1200" dirty="0"/>
            <a:t>Feedback &amp; behovs-afdækning</a:t>
          </a:r>
        </a:p>
      </dsp:txBody>
      <dsp:txXfrm>
        <a:off x="1796141" y="1263896"/>
        <a:ext cx="871187" cy="663671"/>
      </dsp:txXfrm>
    </dsp:sp>
    <dsp:sp modelId="{D3884DB3-4C07-4724-8C6C-7D6CD930ED7A}">
      <dsp:nvSpPr>
        <dsp:cNvPr id="0" name=""/>
        <dsp:cNvSpPr/>
      </dsp:nvSpPr>
      <dsp:spPr>
        <a:xfrm>
          <a:off x="2996406" y="980810"/>
          <a:ext cx="2135187" cy="1281112"/>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da-DK" sz="2400" kern="1200" dirty="0"/>
            <a:t>E24</a:t>
          </a:r>
        </a:p>
      </dsp:txBody>
      <dsp:txXfrm>
        <a:off x="3033928" y="1018332"/>
        <a:ext cx="2060143" cy="1206068"/>
      </dsp:txXfrm>
    </dsp:sp>
    <dsp:sp modelId="{E3AB4E5C-5D74-40FB-BAC0-B691F9B2B2D3}">
      <dsp:nvSpPr>
        <dsp:cNvPr id="0" name=""/>
        <dsp:cNvSpPr/>
      </dsp:nvSpPr>
      <dsp:spPr>
        <a:xfrm>
          <a:off x="4792199" y="1077567"/>
          <a:ext cx="1205998" cy="1105201"/>
        </a:xfrm>
        <a:prstGeom prst="rightArrow">
          <a:avLst>
            <a:gd name="adj1" fmla="val 60000"/>
            <a:gd name="adj2" fmla="val 50000"/>
          </a:avLst>
        </a:prstGeom>
        <a:solidFill>
          <a:schemeClr val="dk1">
            <a:tint val="60000"/>
            <a:hueOff val="0"/>
            <a:satOff val="0"/>
            <a:lumOff val="0"/>
            <a:alphaOff val="0"/>
          </a:schemeClr>
        </a:solidFill>
        <a:ln>
          <a:noFill/>
        </a:ln>
        <a:effectLst/>
        <a:scene3d>
          <a:camera prst="orthographicFront"/>
          <a:lightRig rig="chilly" dir="t"/>
        </a:scene3d>
        <a:sp3d z="-70000" extrusionH="1700" prstMaterial="translucentPowder">
          <a:bevelT w="25400" h="6350" prst="softRound"/>
          <a:bevelB w="0" h="0" prst="convex"/>
        </a:sp3d>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r>
            <a:rPr lang="da-DK" sz="1000" kern="1200" dirty="0"/>
            <a:t>Feedback &amp; behovs-afdækning</a:t>
          </a:r>
        </a:p>
      </dsp:txBody>
      <dsp:txXfrm>
        <a:off x="4792199" y="1298607"/>
        <a:ext cx="874438" cy="663121"/>
      </dsp:txXfrm>
    </dsp:sp>
    <dsp:sp modelId="{ACE177CB-A66D-40BE-AE6E-730685846211}">
      <dsp:nvSpPr>
        <dsp:cNvPr id="0" name=""/>
        <dsp:cNvSpPr/>
      </dsp:nvSpPr>
      <dsp:spPr>
        <a:xfrm>
          <a:off x="5985668" y="980810"/>
          <a:ext cx="2135187" cy="1281112"/>
        </a:xfrm>
        <a:prstGeom prst="roundRect">
          <a:avLst>
            <a:gd name="adj" fmla="val 10000"/>
          </a:avLst>
        </a:prstGeom>
        <a:solidFill>
          <a:schemeClr val="lt1">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da-DK" sz="2400" kern="1200" dirty="0"/>
            <a:t>F25</a:t>
          </a:r>
        </a:p>
      </dsp:txBody>
      <dsp:txXfrm>
        <a:off x="6023190" y="1018332"/>
        <a:ext cx="2060143" cy="1206068"/>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defRPr>
            </a:lvl1pPr>
          </a:lstStyle>
          <a:p>
            <a:fld id="{CD72A38B-F9FA-4036-A084-652409E98F08}" type="datetimeFigureOut">
              <a:rPr lang="en-GB"/>
              <a:pPr/>
              <a:t>12/04/2024</a:t>
            </a:fld>
            <a:endParaRPr lang="en-GB" dirty="0"/>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defRPr>
            </a:lvl1pPr>
          </a:lstStyle>
          <a:p>
            <a:fld id="{49436F85-577F-4A92-A47F-D540A2BCC821}" type="slidenum">
              <a:rPr lang="en-GB"/>
              <a:pPr/>
              <a:t>‹nr.›</a:t>
            </a:fld>
            <a:endParaRPr lang="en-GB" dirty="0"/>
          </a:p>
        </p:txBody>
      </p:sp>
    </p:spTree>
    <p:extLst>
      <p:ext uri="{BB962C8B-B14F-4D97-AF65-F5344CB8AC3E}">
        <p14:creationId xmlns:p14="http://schemas.microsoft.com/office/powerpoint/2010/main" val="3378091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sym typeface="Wingdings" panose="05000000000000000000" pitchFamily="2" charset="2"/>
              </a:rPr>
              <a:t>Digitalt </a:t>
            </a:r>
            <a:r>
              <a:rPr lang="da-DK" dirty="0" err="1">
                <a:sym typeface="Wingdings" panose="05000000000000000000" pitchFamily="2" charset="2"/>
              </a:rPr>
              <a:t>komp.forløb</a:t>
            </a:r>
            <a:r>
              <a:rPr lang="da-DK" dirty="0">
                <a:sym typeface="Wingdings" panose="05000000000000000000" pitchFamily="2" charset="2"/>
              </a:rPr>
              <a:t> på Hum, titel + målrettet TAP </a:t>
            </a:r>
          </a:p>
          <a:p>
            <a:r>
              <a:rPr lang="da-DK" dirty="0">
                <a:sym typeface="Wingdings" panose="05000000000000000000" pitchFamily="2" charset="2"/>
              </a:rPr>
              <a:t>Strategisk forankring: Organisatoriske ben - løbende kompetenceudvikling af medarbejderne + løfte organisationens digitale evner</a:t>
            </a:r>
            <a:r>
              <a:rPr lang="da-DK" sz="1200" b="0" dirty="0"/>
              <a:t>. </a:t>
            </a:r>
            <a:br>
              <a:rPr lang="da-DK" sz="1200" b="0" dirty="0"/>
            </a:br>
            <a:r>
              <a:rPr lang="da-DK" sz="1200" b="0" dirty="0">
                <a:sym typeface="Wingdings" panose="05000000000000000000" pitchFamily="2" charset="2"/>
              </a:rPr>
              <a:t>Igangsat januar i år og er i fuld gang</a:t>
            </a:r>
            <a:br>
              <a:rPr lang="da-DK" sz="1200" b="0" dirty="0"/>
            </a:br>
            <a:r>
              <a:rPr lang="da-DK" sz="1200" b="0" dirty="0">
                <a:sym typeface="Wingdings" panose="05000000000000000000" pitchFamily="2" charset="2"/>
              </a:rPr>
              <a:t>4 pkt.: Afsæt og formål, metode, format, forløb</a:t>
            </a:r>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1</a:t>
            </a:fld>
            <a:endParaRPr lang="en-GB" dirty="0"/>
          </a:p>
        </p:txBody>
      </p:sp>
    </p:spTree>
    <p:extLst>
      <p:ext uri="{BB962C8B-B14F-4D97-AF65-F5344CB8AC3E}">
        <p14:creationId xmlns:p14="http://schemas.microsoft.com/office/powerpoint/2010/main" val="2141384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dirty="0">
                <a:sym typeface="Wingdings" panose="05000000000000000000" pitchFamily="2" charset="2"/>
              </a:rPr>
              <a:t>Fokus på nye it-systemer, i stedet kontinuerlig opdatering. </a:t>
            </a:r>
            <a:br>
              <a:rPr lang="da-DK" sz="1200" b="0" dirty="0">
                <a:sym typeface="Wingdings" panose="05000000000000000000" pitchFamily="2" charset="2"/>
              </a:rPr>
            </a:br>
            <a:r>
              <a:rPr lang="da-DK" sz="1200" b="0" dirty="0">
                <a:sym typeface="Wingdings" panose="05000000000000000000" pitchFamily="2" charset="2"/>
              </a:rPr>
              <a:t>Systemer vi bruger mest tid i har vi mindst fokus på. Forløb rette fokus på systemer vi hele tiden bruger og sikre at vi anvender dem bedst muligt. Teams, Outlook, Office.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b="0" dirty="0">
                <a:sym typeface="Wingdings" panose="05000000000000000000" pitchFamily="2" charset="2"/>
              </a:rPr>
              <a:t>Self hænger det også sammen med at vi vil sikre høj kvalitet i opgaveløsning og levere en god service, produktivitet og effektivitet, digitalisering er en væsentlig vej til dette.  </a:t>
            </a:r>
            <a:br>
              <a:rPr lang="da-DK" sz="1200" b="0" dirty="0">
                <a:sym typeface="Wingdings" panose="05000000000000000000" pitchFamily="2" charset="2"/>
              </a:rPr>
            </a:br>
            <a:r>
              <a:rPr lang="da-DK" sz="1200" b="0" dirty="0">
                <a:sym typeface="Wingdings" panose="05000000000000000000" pitchFamily="2" charset="2"/>
              </a:rPr>
              <a:t>Nærværende og relevant</a:t>
            </a:r>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2</a:t>
            </a:fld>
            <a:endParaRPr lang="en-GB" dirty="0"/>
          </a:p>
        </p:txBody>
      </p:sp>
    </p:spTree>
    <p:extLst>
      <p:ext uri="{BB962C8B-B14F-4D97-AF65-F5344CB8AC3E}">
        <p14:creationId xmlns:p14="http://schemas.microsoft.com/office/powerpoint/2010/main" val="27832372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sym typeface="Wingdings" panose="05000000000000000000" pitchFamily="2" charset="2"/>
              </a:rPr>
              <a:t></a:t>
            </a:r>
            <a:r>
              <a:rPr lang="da-DK" dirty="0"/>
              <a:t>Udgangspunkt i SDUs digitale kompetencehjul, som dækker de generiske kompetencer, der har betydning i en hverdag, der bliver mere og mere digitaliseret.</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sym typeface="Wingdings" panose="05000000000000000000" pitchFamily="2" charset="2"/>
              </a:rPr>
              <a:t></a:t>
            </a:r>
            <a:r>
              <a:rPr lang="da-DK" sz="1200" dirty="0">
                <a:sym typeface="Wingdings" panose="05000000000000000000" pitchFamily="2" charset="2"/>
              </a:rPr>
              <a:t>Et syn på </a:t>
            </a:r>
            <a:r>
              <a:rPr lang="da-DK" sz="1200" dirty="0"/>
              <a:t>digitale kompetencer som noget, der </a:t>
            </a:r>
            <a:r>
              <a:rPr lang="da-DK" sz="1200" b="1" dirty="0"/>
              <a:t>ikke blot er forbundet med anvendelsen af teknologien</a:t>
            </a:r>
            <a:r>
              <a:rPr lang="da-DK" sz="1200" dirty="0"/>
              <a:t>, handler også om +20 systemer, hvordan hænger sammen. Dele viden om digitale løsninger. Kompetencer indgå i dig udviklingsprojekter og se muligheder i nye </a:t>
            </a:r>
            <a:r>
              <a:rPr lang="da-DK" sz="1200" dirty="0" err="1"/>
              <a:t>tek</a:t>
            </a:r>
            <a:r>
              <a:rPr lang="da-DK" sz="1200" dirty="0"/>
              <a:t>.</a:t>
            </a:r>
            <a:br>
              <a:rPr lang="da-DK" sz="1200" dirty="0"/>
            </a:br>
            <a:r>
              <a:rPr lang="da-DK" sz="1200" dirty="0">
                <a:sym typeface="Wingdings" panose="05000000000000000000" pitchFamily="2" charset="2"/>
              </a:rPr>
              <a:t></a:t>
            </a:r>
            <a:r>
              <a:rPr lang="da-DK" sz="1200" dirty="0" err="1">
                <a:sym typeface="Wingdings" panose="05000000000000000000" pitchFamily="2" charset="2"/>
              </a:rPr>
              <a:t>Målepkt</a:t>
            </a:r>
            <a:r>
              <a:rPr lang="da-DK" sz="1200" dirty="0">
                <a:sym typeface="Wingdings" panose="05000000000000000000" pitchFamily="2" charset="2"/>
              </a:rPr>
              <a:t>., medarbejderne vurdere egne kompetencer ift. hvert spor løbende, så vi kan monitorere udbytte. </a:t>
            </a:r>
            <a:br>
              <a:rPr lang="da-DK" sz="1200" dirty="0">
                <a:sym typeface="Wingdings" panose="05000000000000000000" pitchFamily="2" charset="2"/>
              </a:rPr>
            </a:br>
            <a:r>
              <a:rPr lang="da-DK" sz="1200" dirty="0">
                <a:sym typeface="Wingdings" panose="05000000000000000000" pitchFamily="2" charset="2"/>
              </a:rPr>
              <a:t>Detaljer/fokus i hvert spor…</a:t>
            </a:r>
            <a:br>
              <a:rPr lang="da-DK" sz="1200" dirty="0">
                <a:sym typeface="Wingdings" panose="05000000000000000000" pitchFamily="2" charset="2"/>
              </a:rPr>
            </a:b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men som er kompetencer til et arbejdsliv gennemsyret af digitalisering og teknologi. Kompetencer, som er forbundet med at kunne agere meningsfuldt og effektivt i forhold til anvendelsen af digitale løsninger og platforme, kunne forholde sig konstruktivt, kritisk og kreativt til de digitale teknologier og deres muligheder og på at kunne forme, berige og udvikle opgaveløsningen ved hjælp af digital teknologi.</a:t>
            </a:r>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sym typeface="Wingdings" panose="05000000000000000000" pitchFamily="2" charset="2"/>
              </a:rPr>
              <a:t>4 målepunkter:</a:t>
            </a:r>
            <a:br>
              <a:rPr lang="da-DK" sz="1200" dirty="0">
                <a:sym typeface="Wingdings" panose="05000000000000000000" pitchFamily="2" charset="2"/>
              </a:rPr>
            </a:br>
            <a:r>
              <a:rPr lang="da-DK" sz="1200" dirty="0">
                <a:sym typeface="Wingdings" panose="05000000000000000000" pitchFamily="2" charset="2"/>
              </a:rPr>
              <a:t>1.</a:t>
            </a:r>
            <a:r>
              <a:rPr lang="da-DK" sz="1200" b="0" i="0" dirty="0">
                <a:effectLst/>
                <a:latin typeface="+mj-lt"/>
              </a:rPr>
              <a:t> At styrke kompetencer inden for </a:t>
            </a:r>
            <a:r>
              <a:rPr lang="da-DK" sz="1200" b="1" i="0" dirty="0">
                <a:effectLst/>
                <a:latin typeface="+mj-lt"/>
              </a:rPr>
              <a:t>anvendelse</a:t>
            </a:r>
            <a:r>
              <a:rPr lang="da-DK" sz="1200" b="0" i="0" dirty="0">
                <a:effectLst/>
                <a:latin typeface="+mj-lt"/>
              </a:rPr>
              <a:t> af IT-systemer og software.</a:t>
            </a:r>
            <a:br>
              <a:rPr lang="da-DK" sz="1200" b="0" i="0" dirty="0">
                <a:effectLst/>
                <a:latin typeface="+mj-lt"/>
              </a:rPr>
            </a:br>
            <a:r>
              <a:rPr lang="da-DK" sz="1200" b="0" i="0" dirty="0">
                <a:effectLst/>
                <a:latin typeface="+mj-lt"/>
              </a:rPr>
              <a:t>2. At udvikle en grundlæggende </a:t>
            </a:r>
            <a:r>
              <a:rPr lang="da-DK" sz="1200" b="1" i="0" dirty="0">
                <a:effectLst/>
                <a:latin typeface="+mj-lt"/>
              </a:rPr>
              <a:t>teknologiforståelse.</a:t>
            </a:r>
            <a:br>
              <a:rPr lang="da-DK" sz="1200" b="1" i="0" dirty="0">
                <a:effectLst/>
                <a:latin typeface="+mj-lt"/>
              </a:rPr>
            </a:br>
            <a:r>
              <a:rPr lang="da-DK" sz="1200" b="1" i="0" dirty="0">
                <a:effectLst/>
                <a:latin typeface="+mj-lt"/>
              </a:rPr>
              <a:t>3. </a:t>
            </a:r>
            <a:r>
              <a:rPr lang="da-DK" sz="1200" b="0" i="0" dirty="0">
                <a:effectLst/>
                <a:latin typeface="+mj-lt"/>
              </a:rPr>
              <a:t>At fremme </a:t>
            </a:r>
            <a:r>
              <a:rPr lang="da-DK" sz="1200" b="1" i="0" dirty="0">
                <a:effectLst/>
                <a:latin typeface="+mj-lt"/>
              </a:rPr>
              <a:t>deling af viden </a:t>
            </a:r>
            <a:r>
              <a:rPr lang="da-DK" sz="1200" b="0" i="0" dirty="0">
                <a:effectLst/>
                <a:latin typeface="+mj-lt"/>
              </a:rPr>
              <a:t>om digitale løsninger og teknologier.</a:t>
            </a:r>
            <a:br>
              <a:rPr lang="da-DK" sz="1200" b="0" i="0" dirty="0">
                <a:effectLst/>
                <a:latin typeface="+mj-lt"/>
              </a:rPr>
            </a:br>
            <a:r>
              <a:rPr lang="da-DK" sz="1200" b="0" i="0" dirty="0">
                <a:effectLst/>
                <a:latin typeface="+mj-lt"/>
              </a:rPr>
              <a:t>4. At understøtte </a:t>
            </a:r>
            <a:r>
              <a:rPr lang="da-DK" sz="1200" b="1" i="0" dirty="0">
                <a:effectLst/>
                <a:latin typeface="+mj-lt"/>
              </a:rPr>
              <a:t>digital innovation </a:t>
            </a:r>
            <a:r>
              <a:rPr lang="da-DK" sz="1200" b="0" i="0" dirty="0">
                <a:effectLst/>
                <a:latin typeface="+mj-lt"/>
              </a:rPr>
              <a:t>og brugerdrevet udvikling.</a:t>
            </a:r>
            <a:endParaRPr lang="da-DK" sz="1200" b="1" i="0" dirty="0">
              <a:effectLst/>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b="0" i="0" dirty="0">
              <a:effectLst/>
              <a:latin typeface="+mj-l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da-DK" sz="1200" dirty="0"/>
          </a:p>
          <a:p>
            <a:pPr marL="0" marR="0" lvl="0" indent="0" algn="l" defTabSz="914400" rtl="0" eaLnBrk="1" fontAlgn="auto" latinLnBrk="0" hangingPunct="1">
              <a:lnSpc>
                <a:spcPct val="100000"/>
              </a:lnSpc>
              <a:spcBef>
                <a:spcPts val="0"/>
              </a:spcBef>
              <a:spcAft>
                <a:spcPts val="0"/>
              </a:spcAft>
              <a:buClrTx/>
              <a:buSzTx/>
              <a:buFontTx/>
              <a:buNone/>
              <a:tabLst/>
              <a:defRPr/>
            </a:pPr>
            <a:br>
              <a:rPr lang="da-DK" sz="1200" dirty="0"/>
            </a:br>
            <a:r>
              <a:rPr lang="da-DK" sz="1200" dirty="0">
                <a:sym typeface="Wingdings" panose="05000000000000000000" pitchFamily="2" charset="2"/>
              </a:rPr>
              <a:t></a:t>
            </a:r>
            <a:r>
              <a:rPr lang="da-DK" dirty="0"/>
              <a:t>Der er dimensioner, som er mere relevante for nogle end andre, og at der er nogle kompetencer, som medarbejderne vil skulle mestre til fulde, mens andre kan nøjes med et mere grundlæggende niveau. Anvendelseskompetencer og teknologiforståelse er de mest generelle kompetencedimensioner i den forstand, at disse dimensioner vil være relevante for stort set alle. Udvikling og implementering samt formidling er relevante i forskelligt omfang, alt efter arbejdsområde og faglighed. </a:t>
            </a:r>
          </a:p>
          <a:p>
            <a:pPr marL="0" marR="0" lvl="0" indent="0" algn="l" defTabSz="914400" rtl="0" eaLnBrk="1" fontAlgn="auto" latinLnBrk="0" hangingPunct="1">
              <a:lnSpc>
                <a:spcPct val="100000"/>
              </a:lnSpc>
              <a:spcBef>
                <a:spcPts val="0"/>
              </a:spcBef>
              <a:spcAft>
                <a:spcPts val="0"/>
              </a:spcAft>
              <a:buClrTx/>
              <a:buSzTx/>
              <a:buFontTx/>
              <a:buNone/>
              <a:tabLst/>
              <a:defRPr/>
            </a:pPr>
            <a:r>
              <a:rPr lang="da-DK" dirty="0">
                <a:sym typeface="Wingdings" panose="05000000000000000000" pitchFamily="2" charset="2"/>
              </a:rPr>
              <a:t>4 formål:</a:t>
            </a:r>
            <a:endParaRPr lang="da-DK" dirty="0"/>
          </a:p>
          <a:p>
            <a:r>
              <a:rPr lang="da-DK" b="1" dirty="0"/>
              <a:t>Anvendelse: </a:t>
            </a:r>
            <a:r>
              <a:rPr lang="da-DK" b="0" dirty="0"/>
              <a:t>At mestre de digitale løsninger og redskaber i det omfang, det er nødvendigt, for at man kan løse opgaver korrekt, effektivt. </a:t>
            </a:r>
          </a:p>
          <a:p>
            <a:r>
              <a:rPr lang="da-DK" b="1" dirty="0"/>
              <a:t>Teknologiforståelse:</a:t>
            </a:r>
            <a:r>
              <a:rPr lang="da-DK" dirty="0"/>
              <a:t>  Nytter ikke at uddanne i anvendelsesaspekter, hvis ikke man forstår teknologien bag. Oparbejde teknologiforståelse, der rækker ud over den konkrete daglige brug.. Ikke bare en robot, der bruger systemerne, men også </a:t>
            </a:r>
            <a:r>
              <a:rPr lang="da-DK" i="1" dirty="0"/>
              <a:t>hvorfor</a:t>
            </a:r>
            <a:r>
              <a:rPr lang="da-DK" dirty="0"/>
              <a:t> vi bruger systemerne.</a:t>
            </a:r>
          </a:p>
          <a:p>
            <a:r>
              <a:rPr lang="da-DK" b="1" dirty="0"/>
              <a:t>Formidling</a:t>
            </a:r>
            <a:r>
              <a:rPr lang="da-DK" dirty="0"/>
              <a:t> væsentlig kompetence i en digital hverdag, hvor der løbende kommer nye opdateringer i systemer og teknologiske muligheder. </a:t>
            </a:r>
            <a:r>
              <a:rPr lang="da-DK" b="0" dirty="0"/>
              <a:t>Superbrugerne ansvar her.</a:t>
            </a:r>
            <a:br>
              <a:rPr lang="da-DK" b="0" dirty="0"/>
            </a:br>
            <a:r>
              <a:rPr lang="da-DK" b="1" dirty="0"/>
              <a:t>Udvikling og innovation </a:t>
            </a:r>
            <a:r>
              <a:rPr lang="da-DK" b="0" dirty="0"/>
              <a:t>mange jævnligt involveret i implementering af digitale løsninger og i anskaffelse eller udvikling af dem. For nogle medarbejdere er det vigtigste, de bidrager med deres faglige viden og indsigt. Men det kan også være en fordel, hvis medarbejderne kender de metoder, man anvender i sådanne processer, for at kunne indgå meningsfuldt i dem. </a:t>
            </a:r>
            <a:br>
              <a:rPr lang="da-DK" b="0" dirty="0"/>
            </a:br>
            <a:r>
              <a:rPr lang="da-DK" b="0" dirty="0"/>
              <a:t>+ kunne se muligheder i nye teknologier, kende til nye teknologiske muligheder og trends. </a:t>
            </a:r>
          </a:p>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3</a:t>
            </a:fld>
            <a:endParaRPr lang="en-GB" dirty="0"/>
          </a:p>
        </p:txBody>
      </p:sp>
    </p:spTree>
    <p:extLst>
      <p:ext uri="{BB962C8B-B14F-4D97-AF65-F5344CB8AC3E}">
        <p14:creationId xmlns:p14="http://schemas.microsoft.com/office/powerpoint/2010/main" val="1687321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effectLst/>
                <a:latin typeface="Calibri" panose="020F0502020204030204" pitchFamily="34" charset="0"/>
                <a:sym typeface="Wingdings" panose="05000000000000000000" pitchFamily="2" charset="2"/>
              </a:rPr>
              <a:t></a:t>
            </a:r>
            <a:r>
              <a:rPr lang="da-DK" sz="1200" dirty="0">
                <a:effectLst/>
                <a:latin typeface="Calibri" panose="020F0502020204030204" pitchFamily="34" charset="0"/>
              </a:rPr>
              <a:t>Formål med bredde er at gøre kompetenceudvikling til en fast del af medarbejdernes hverdag. </a:t>
            </a:r>
            <a:r>
              <a:rPr lang="da-DK" sz="1200" dirty="0" err="1">
                <a:effectLst/>
                <a:latin typeface="Calibri" panose="020F0502020204030204" pitchFamily="34" charset="0"/>
              </a:rPr>
              <a:t>Kkompetenceudvikling</a:t>
            </a:r>
            <a:r>
              <a:rPr lang="da-DK" sz="1200" dirty="0">
                <a:effectLst/>
                <a:latin typeface="Calibri" panose="020F0502020204030204" pitchFamily="34" charset="0"/>
              </a:rPr>
              <a:t> er ikke kun noget vi arbejder med, når det er formaliseret, træne </a:t>
            </a:r>
            <a:r>
              <a:rPr lang="da-DK" sz="1200" b="1" dirty="0">
                <a:effectLst/>
                <a:latin typeface="Calibri" panose="020F0502020204030204" pitchFamily="34" charset="0"/>
              </a:rPr>
              <a:t>digitalt mindset</a:t>
            </a:r>
            <a:r>
              <a:rPr lang="da-DK" sz="1200" dirty="0">
                <a:effectLst/>
                <a:latin typeface="Calibri" panose="020F0502020204030204" pitchFamily="34" charset="0"/>
              </a:rPr>
              <a:t>, nudge til hele tiden at gøre tingene bedre, smartere. </a:t>
            </a:r>
          </a:p>
          <a:p>
            <a:endParaRPr lang="da-DK" dirty="0"/>
          </a:p>
        </p:txBody>
      </p:sp>
      <p:sp>
        <p:nvSpPr>
          <p:cNvPr id="4" name="Pladsholder til slidenummer 3"/>
          <p:cNvSpPr>
            <a:spLocks noGrp="1"/>
          </p:cNvSpPr>
          <p:nvPr>
            <p:ph type="sldNum" sz="quarter" idx="5"/>
          </p:nvPr>
        </p:nvSpPr>
        <p:spPr/>
        <p:txBody>
          <a:bodyPr/>
          <a:lstStyle/>
          <a:p>
            <a:fld id="{49436F85-577F-4A92-A47F-D540A2BCC821}" type="slidenum">
              <a:rPr lang="en-GB" smtClean="0"/>
              <a:pPr/>
              <a:t>4</a:t>
            </a:fld>
            <a:endParaRPr lang="en-GB" dirty="0"/>
          </a:p>
        </p:txBody>
      </p:sp>
    </p:spTree>
    <p:extLst>
      <p:ext uri="{BB962C8B-B14F-4D97-AF65-F5344CB8AC3E}">
        <p14:creationId xmlns:p14="http://schemas.microsoft.com/office/powerpoint/2010/main" val="32287276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800" b="1" dirty="0">
                <a:effectLst/>
                <a:latin typeface="Calibri" panose="020F0502020204030204" pitchFamily="34" charset="0"/>
                <a:sym typeface="Wingdings" panose="05000000000000000000" pitchFamily="2" charset="2"/>
              </a:rPr>
              <a:t></a:t>
            </a:r>
            <a:r>
              <a:rPr lang="da-DK" sz="1800" b="0" i="0" dirty="0">
                <a:effectLst/>
                <a:latin typeface="Calibri" panose="020F0502020204030204" pitchFamily="34" charset="0"/>
                <a:sym typeface="Wingdings" panose="05000000000000000000" pitchFamily="2" charset="2"/>
              </a:rPr>
              <a:t>Forløb med nedslag ift. hvert af de 4 spor.</a:t>
            </a:r>
            <a:br>
              <a:rPr lang="da-DK" sz="1800" b="1" dirty="0">
                <a:effectLst/>
                <a:latin typeface="Calibri" panose="020F0502020204030204" pitchFamily="34" charset="0"/>
                <a:sym typeface="Wingdings" panose="05000000000000000000" pitchFamily="2" charset="2"/>
              </a:rPr>
            </a:br>
            <a:r>
              <a:rPr lang="da-DK" sz="1800" b="1" dirty="0">
                <a:effectLst/>
                <a:latin typeface="Calibri" panose="020F0502020204030204" pitchFamily="34" charset="0"/>
                <a:sym typeface="Wingdings" panose="05000000000000000000" pitchFamily="2" charset="2"/>
              </a:rPr>
              <a:t></a:t>
            </a:r>
            <a:r>
              <a:rPr lang="da-DK" sz="1800" b="0" dirty="0">
                <a:effectLst/>
                <a:latin typeface="Calibri" panose="020F0502020204030204" pitchFamily="34" charset="0"/>
              </a:rPr>
              <a:t>Iterativ proces, der udvikles over tid, derfor tomme felter. Fx AI. </a:t>
            </a:r>
            <a:br>
              <a:rPr lang="da-DK" sz="1800" b="0" dirty="0">
                <a:effectLst/>
                <a:latin typeface="Calibri" panose="020F0502020204030204" pitchFamily="34" charset="0"/>
              </a:rPr>
            </a:br>
            <a:r>
              <a:rPr lang="da-DK" sz="1800" dirty="0">
                <a:effectLst/>
                <a:latin typeface="Calibri" panose="020F0502020204030204" pitchFamily="34" charset="0"/>
                <a:sym typeface="Wingdings" panose="05000000000000000000" pitchFamily="2" charset="2"/>
              </a:rPr>
              <a:t></a:t>
            </a:r>
            <a:r>
              <a:rPr lang="da-DK" sz="1800" dirty="0">
                <a:effectLst/>
                <a:latin typeface="Calibri" panose="020F0502020204030204" pitchFamily="34" charset="0"/>
              </a:rPr>
              <a:t>Ramme på 3 semestre fordi vi har brug for at evaluere, indsats stå mål med ressourcer vi bruger og hvad folk får ud af det strategi 2030, noget vi vil fortsætte med/langsigtet. </a:t>
            </a:r>
          </a:p>
          <a:p>
            <a:br>
              <a:rPr lang="da-DK" sz="1800" dirty="0">
                <a:effectLst/>
                <a:latin typeface="Calibri" panose="020F0502020204030204" pitchFamily="34" charset="0"/>
              </a:rPr>
            </a:br>
            <a:r>
              <a:rPr lang="da-DK" sz="1800">
                <a:effectLst/>
                <a:latin typeface="Calibri" panose="020F0502020204030204" pitchFamily="34" charset="0"/>
                <a:sym typeface="Wingdings" panose="05000000000000000000" pitchFamily="2" charset="2"/>
              </a:rPr>
              <a:t>datanavigatør - hvordan </a:t>
            </a:r>
            <a:r>
              <a:rPr lang="da-DK" sz="1800" dirty="0">
                <a:effectLst/>
                <a:latin typeface="Calibri" panose="020F0502020204030204" pitchFamily="34" charset="0"/>
                <a:sym typeface="Wingdings" panose="05000000000000000000" pitchFamily="2" charset="2"/>
              </a:rPr>
              <a:t>man bruger data og begreber, nyt sis stor transformation, for at håndtere denne nødt til at uddanne datanavigatører</a:t>
            </a:r>
          </a:p>
          <a:p>
            <a:r>
              <a:rPr lang="da-DK" sz="1800" dirty="0">
                <a:effectLst/>
                <a:latin typeface="Calibri" panose="020F0502020204030204" pitchFamily="34" charset="0"/>
                <a:sym typeface="Wingdings" panose="05000000000000000000" pitchFamily="2" charset="2"/>
              </a:rPr>
              <a:t>procesnavigatører – arbejder med processer på SDU, beskrive as is forudsætning for at vi kan snakke to </a:t>
            </a:r>
            <a:r>
              <a:rPr lang="da-DK" sz="1800" dirty="0" err="1">
                <a:effectLst/>
                <a:latin typeface="Calibri" panose="020F0502020204030204" pitchFamily="34" charset="0"/>
                <a:sym typeface="Wingdings" panose="05000000000000000000" pitchFamily="2" charset="2"/>
              </a:rPr>
              <a:t>be</a:t>
            </a:r>
            <a:r>
              <a:rPr lang="da-DK" sz="1800" dirty="0">
                <a:effectLst/>
                <a:latin typeface="Calibri" panose="020F0502020204030204" pitchFamily="34" charset="0"/>
                <a:sym typeface="Wingdings" panose="05000000000000000000" pitchFamily="2" charset="2"/>
              </a:rPr>
              <a:t> og formidle forbedringer </a:t>
            </a:r>
            <a:endParaRPr lang="da-DK" sz="1800" dirty="0">
              <a:effectLst/>
              <a:latin typeface="Calibri" panose="020F0502020204030204" pitchFamily="34" charset="0"/>
            </a:endParaRPr>
          </a:p>
        </p:txBody>
      </p:sp>
      <p:sp>
        <p:nvSpPr>
          <p:cNvPr id="4" name="Pladsholder til slidenummer 3"/>
          <p:cNvSpPr>
            <a:spLocks noGrp="1"/>
          </p:cNvSpPr>
          <p:nvPr>
            <p:ph type="sldNum" sz="quarter" idx="5"/>
          </p:nvPr>
        </p:nvSpPr>
        <p:spPr/>
        <p:txBody>
          <a:bodyPr/>
          <a:lstStyle/>
          <a:p>
            <a:fld id="{49436F85-577F-4A92-A47F-D540A2BCC821}" type="slidenum">
              <a:rPr lang="en-GB" smtClean="0"/>
              <a:pPr/>
              <a:t>5</a:t>
            </a:fld>
            <a:endParaRPr lang="en-GB" dirty="0"/>
          </a:p>
        </p:txBody>
      </p:sp>
    </p:spTree>
    <p:extLst>
      <p:ext uri="{BB962C8B-B14F-4D97-AF65-F5344CB8AC3E}">
        <p14:creationId xmlns:p14="http://schemas.microsoft.com/office/powerpoint/2010/main" val="25886507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bin"/><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Sort forside">
    <p:spTree>
      <p:nvGrpSpPr>
        <p:cNvPr id="1" name=""/>
        <p:cNvGrpSpPr/>
        <p:nvPr/>
      </p:nvGrpSpPr>
      <p:grpSpPr>
        <a:xfrm>
          <a:off x="0" y="0"/>
          <a:ext cx="0" cy="0"/>
          <a:chOff x="0" y="0"/>
          <a:chExt cx="0" cy="0"/>
        </a:xfrm>
      </p:grpSpPr>
      <p:sp>
        <p:nvSpPr>
          <p:cNvPr id="3" name="Background">
            <a:extLst>
              <a:ext uri="{FF2B5EF4-FFF2-40B4-BE49-F238E27FC236}">
                <a16:creationId xmlns:a16="http://schemas.microsoft.com/office/drawing/2014/main" id="{BBCAF46D-9983-4AEE-9B8A-24654CDEDDB0}"/>
              </a:ext>
            </a:extLst>
          </p:cNvPr>
          <p:cNvSpPr/>
          <p:nvPr/>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bg1"/>
                </a:solidFill>
              </a:defRPr>
            </a:lvl1pPr>
          </a:lstStyle>
          <a:p>
            <a:r>
              <a:rPr lang="da-DK" dirty="0"/>
              <a:t>Klik for at tilføje overskrift</a:t>
            </a:r>
            <a:endParaRPr lang="da-DK"/>
          </a:p>
        </p:txBody>
      </p:sp>
      <p:pic>
        <p:nvPicPr>
          <p:cNvPr id="7" name="Logo black">
            <a:extLst>
              <a:ext uri="{FF2B5EF4-FFF2-40B4-BE49-F238E27FC236}">
                <a16:creationId xmlns:a16="http://schemas.microsoft.com/office/drawing/2014/main" id="{E6E48129-FB3C-4F39-A5A1-63313B41D3C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1" name="Date Placeholder 14">
            <a:extLst>
              <a:ext uri="{FF2B5EF4-FFF2-40B4-BE49-F238E27FC236}">
                <a16:creationId xmlns:a16="http://schemas.microsoft.com/office/drawing/2014/main" id="{D4E1389B-CA3B-4709-956D-F396D960BBC8}"/>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sp>
        <p:nvSpPr>
          <p:cNvPr id="14" name="Date Placeholder 14">
            <a:extLst>
              <a:ext uri="{FF2B5EF4-FFF2-40B4-BE49-F238E27FC236}">
                <a16:creationId xmlns:a16="http://schemas.microsoft.com/office/drawing/2014/main" id="{8A94F1C1-AE36-4BBA-B958-8FC614A9472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8" name="Background">
            <a:extLst>
              <a:ext uri="{FF2B5EF4-FFF2-40B4-BE49-F238E27FC236}">
                <a16:creationId xmlns:a16="http://schemas.microsoft.com/office/drawing/2014/main" id="{F8185FA0-7011-91FB-4052-6043A23713A8}"/>
              </a:ext>
            </a:extLst>
          </p:cNvPr>
          <p:cNvSpPr/>
          <p:nvPr userDrawn="1"/>
        </p:nvSpPr>
        <p:spPr>
          <a:xfrm>
            <a:off x="0" y="0"/>
            <a:ext cx="121896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pic>
        <p:nvPicPr>
          <p:cNvPr id="9" name="Logo black">
            <a:extLst>
              <a:ext uri="{FF2B5EF4-FFF2-40B4-BE49-F238E27FC236}">
                <a16:creationId xmlns:a16="http://schemas.microsoft.com/office/drawing/2014/main" id="{0ED8BC36-B577-26BE-E8AB-D6386371ACE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200" y="6296400"/>
            <a:ext cx="786874" cy="212400"/>
          </a:xfrm>
          <a:prstGeom prst="rect">
            <a:avLst/>
          </a:prstGeom>
        </p:spPr>
      </p:pic>
      <p:sp>
        <p:nvSpPr>
          <p:cNvPr id="10" name="sdu.dk">
            <a:extLst>
              <a:ext uri="{FF2B5EF4-FFF2-40B4-BE49-F238E27FC236}">
                <a16:creationId xmlns:a16="http://schemas.microsoft.com/office/drawing/2014/main" id="{5F437060-4963-9A90-49BE-4DB78D67358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sp>
        <p:nvSpPr>
          <p:cNvPr id="12" name="#sdudk">
            <a:extLst>
              <a:ext uri="{FF2B5EF4-FFF2-40B4-BE49-F238E27FC236}">
                <a16:creationId xmlns:a16="http://schemas.microsoft.com/office/drawing/2014/main" id="{B895B5AD-6736-F08F-4772-E45EC9527D8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bg1"/>
                </a:solidFill>
              </a:rPr>
              <a:t>#sdudk</a:t>
            </a:r>
            <a:endParaRPr lang="da-DK"/>
          </a:p>
        </p:txBody>
      </p:sp>
      <p:cxnSp>
        <p:nvCxnSpPr>
          <p:cNvPr id="13" name="Straight Connector 11">
            <a:extLst>
              <a:ext uri="{FF2B5EF4-FFF2-40B4-BE49-F238E27FC236}">
                <a16:creationId xmlns:a16="http://schemas.microsoft.com/office/drawing/2014/main" id="{33FF5E2F-CC79-FAB2-67F4-3D96C895F83D}"/>
              </a:ext>
            </a:extLst>
          </p:cNvPr>
          <p:cNvCxnSpPr>
            <a:cxnSpLocks/>
          </p:cNvCxnSpPr>
          <p:nvPr userDrawn="1"/>
        </p:nvCxnSpPr>
        <p:spPr>
          <a:xfrm>
            <a:off x="410400" y="715665"/>
            <a:ext cx="699211"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15" name="Date Placeholder 14">
            <a:extLst>
              <a:ext uri="{FF2B5EF4-FFF2-40B4-BE49-F238E27FC236}">
                <a16:creationId xmlns:a16="http://schemas.microsoft.com/office/drawing/2014/main" id="{BE7A1B66-F625-FDDB-C3D9-E49C240D4359}"/>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7" name="Rectangle 12" descr="{&quot;templafy&quot;:{&quot;id&quot;:&quot;bc38619d-c2e2-4a88-8243-0589228e5727&quot;}}">
            <a:extLst>
              <a:ext uri="{FF2B5EF4-FFF2-40B4-BE49-F238E27FC236}">
                <a16:creationId xmlns:a16="http://schemas.microsoft.com/office/drawing/2014/main" id="{68DC1F35-862E-E2DC-03EA-20B788814B41}"/>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bg1"/>
              </a:solidFill>
            </a:endParaRPr>
          </a:p>
        </p:txBody>
      </p:sp>
      <p:sp>
        <p:nvSpPr>
          <p:cNvPr id="18" name="TextBox 9">
            <a:extLst>
              <a:ext uri="{FF2B5EF4-FFF2-40B4-BE49-F238E27FC236}">
                <a16:creationId xmlns:a16="http://schemas.microsoft.com/office/drawing/2014/main" id="{2B46EFE7-9915-7860-9FCC-0BD439F69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9" name="text" descr="{&quot;templafy&quot;:{&quot;id&quot;:&quot;30a47973-a518-494a-a8db-290ec9e7a1dc&quot;}}" title="UserProfile.Institut.InstituteDCU_{{DocumentLanguage}}">
            <a:extLst>
              <a:ext uri="{FF2B5EF4-FFF2-40B4-BE49-F238E27FC236}">
                <a16:creationId xmlns:a16="http://schemas.microsoft.com/office/drawing/2014/main" id="{798A0BF4-9AE6-B247-94A9-405B5DB77A2A}"/>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solidFill>
                  <a:schemeClr val="bg1"/>
                </a:solidFill>
              </a:rPr>
              <a:t>Det Humanistiske Fakultet</a:t>
            </a:r>
          </a:p>
        </p:txBody>
      </p:sp>
    </p:spTree>
    <p:extLst>
      <p:ext uri="{BB962C8B-B14F-4D97-AF65-F5344CB8AC3E}">
        <p14:creationId xmlns:p14="http://schemas.microsoft.com/office/powerpoint/2010/main" val="3091394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Billede og indhold">
    <p:spTree>
      <p:nvGrpSpPr>
        <p:cNvPr id="1" name=""/>
        <p:cNvGrpSpPr/>
        <p:nvPr/>
      </p:nvGrpSpPr>
      <p:grpSpPr>
        <a:xfrm>
          <a:off x="0" y="0"/>
          <a:ext cx="0" cy="0"/>
          <a:chOff x="0" y="0"/>
          <a:chExt cx="0" cy="0"/>
        </a:xfrm>
      </p:grpSpPr>
      <p:sp>
        <p:nvSpPr>
          <p:cNvPr id="10" name="Pladsholder til billede 3"/>
          <p:cNvSpPr>
            <a:spLocks noGrp="1"/>
          </p:cNvSpPr>
          <p:nvPr>
            <p:ph type="pic" sz="quarter" idx="13" hasCustomPrompt="1"/>
          </p:nvPr>
        </p:nvSpPr>
        <p:spPr>
          <a:xfrm>
            <a:off x="0" y="0"/>
            <a:ext cx="6099300" cy="6858000"/>
          </a:xfrm>
          <a:solidFill>
            <a:schemeClr val="bg1"/>
          </a:solidFill>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8" name="Titel 1"/>
          <p:cNvSpPr>
            <a:spLocks noGrp="1"/>
          </p:cNvSpPr>
          <p:nvPr>
            <p:ph type="title" hasCustomPrompt="1"/>
          </p:nvPr>
        </p:nvSpPr>
        <p:spPr>
          <a:xfrm>
            <a:off x="6692401" y="1076109"/>
            <a:ext cx="4680000" cy="1822734"/>
          </a:xfrm>
        </p:spPr>
        <p:txBody>
          <a:bodyPr/>
          <a:lstStyle>
            <a:lvl1pPr>
              <a:defRPr/>
            </a:lvl1pPr>
          </a:lstStyle>
          <a:p>
            <a:r>
              <a:rPr lang="da-DK" dirty="0"/>
              <a:t>Klik for at tilføje overskrift, maksimalt 3 linjer</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692400"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0" name="Logo black">
            <a:extLst>
              <a:ext uri="{FF2B5EF4-FFF2-40B4-BE49-F238E27FC236}">
                <a16:creationId xmlns:a16="http://schemas.microsoft.com/office/drawing/2014/main" id="{1421C492-A651-4EE4-BB8B-C6886E7B5C1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30" name="Date Placeholder 14">
            <a:extLst>
              <a:ext uri="{FF2B5EF4-FFF2-40B4-BE49-F238E27FC236}">
                <a16:creationId xmlns:a16="http://schemas.microsoft.com/office/drawing/2014/main" id="{2C4B35A0-F8F7-420F-9E06-CC0AAAA0B84F}"/>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1" name="sdu.dk">
            <a:extLst>
              <a:ext uri="{FF2B5EF4-FFF2-40B4-BE49-F238E27FC236}">
                <a16:creationId xmlns:a16="http://schemas.microsoft.com/office/drawing/2014/main" id="{72697A22-CBC3-A484-F246-C5C8B438E04E}"/>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2" name="#sdudk">
            <a:extLst>
              <a:ext uri="{FF2B5EF4-FFF2-40B4-BE49-F238E27FC236}">
                <a16:creationId xmlns:a16="http://schemas.microsoft.com/office/drawing/2014/main" id="{28A7C55E-B681-C1E7-FA15-608C847286BC}"/>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3" name="Straight Connector 17">
            <a:extLst>
              <a:ext uri="{FF2B5EF4-FFF2-40B4-BE49-F238E27FC236}">
                <a16:creationId xmlns:a16="http://schemas.microsoft.com/office/drawing/2014/main" id="{2D70E466-4F9E-BA11-0588-F68B5B9329FD}"/>
              </a:ext>
            </a:extLst>
          </p:cNvPr>
          <p:cNvCxnSpPr>
            <a:cxnSpLocks/>
          </p:cNvCxnSpPr>
          <p:nvPr userDrawn="1"/>
        </p:nvCxnSpPr>
        <p:spPr>
          <a:xfrm>
            <a:off x="6691637"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54810BE8-0056-B934-3B73-6F7C88E8FD7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692400" y="6294893"/>
            <a:ext cx="784800" cy="211840"/>
          </a:xfrm>
          <a:prstGeom prst="rect">
            <a:avLst/>
          </a:prstGeom>
        </p:spPr>
      </p:pic>
      <p:sp>
        <p:nvSpPr>
          <p:cNvPr id="15" name="Date Placeholder 14">
            <a:extLst>
              <a:ext uri="{FF2B5EF4-FFF2-40B4-BE49-F238E27FC236}">
                <a16:creationId xmlns:a16="http://schemas.microsoft.com/office/drawing/2014/main" id="{6DCEF6B8-A3E2-5AB8-A83D-9167158BC775}"/>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7" name="Rectangle 12" descr="{&quot;templafy&quot;:{&quot;id&quot;:&quot;9a90e810-3e26-4e42-927a-6454770bea52&quot;}}">
            <a:extLst>
              <a:ext uri="{FF2B5EF4-FFF2-40B4-BE49-F238E27FC236}">
                <a16:creationId xmlns:a16="http://schemas.microsoft.com/office/drawing/2014/main" id="{F8211E73-6A96-70B2-3271-81CE8B599C5A}"/>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CA5063A4-8DAA-DF95-B099-AF0695E4FE0B}"/>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dc3638d2-11e9-4927-b0ed-abbde5421732&quot;}}" title="UserProfile.Institut.InstituteDCU_{{DocumentLanguage}}">
            <a:extLst>
              <a:ext uri="{FF2B5EF4-FFF2-40B4-BE49-F238E27FC236}">
                <a16:creationId xmlns:a16="http://schemas.microsoft.com/office/drawing/2014/main" id="{6AA6A1BD-0215-BC40-A001-EB01D935E842}"/>
              </a:ext>
            </a:extLst>
          </p:cNvPr>
          <p:cNvSpPr txBox="1">
            <a:spLocks/>
          </p:cNvSpPr>
          <p:nvPr userDrawn="1"/>
        </p:nvSpPr>
        <p:spPr>
          <a:xfrm>
            <a:off x="6684803" y="319792"/>
            <a:ext cx="4772380"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14941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illede og tekst (CV)">
    <p:spTree>
      <p:nvGrpSpPr>
        <p:cNvPr id="1" name=""/>
        <p:cNvGrpSpPr/>
        <p:nvPr/>
      </p:nvGrpSpPr>
      <p:grpSpPr>
        <a:xfrm>
          <a:off x="0" y="0"/>
          <a:ext cx="0" cy="0"/>
          <a:chOff x="0" y="0"/>
          <a:chExt cx="0" cy="0"/>
        </a:xfrm>
      </p:grpSpPr>
      <p:sp>
        <p:nvSpPr>
          <p:cNvPr id="7" name="Titel 1"/>
          <p:cNvSpPr>
            <a:spLocks noGrp="1"/>
          </p:cNvSpPr>
          <p:nvPr>
            <p:ph type="title" hasCustomPrompt="1"/>
          </p:nvPr>
        </p:nvSpPr>
        <p:spPr>
          <a:xfrm>
            <a:off x="6710399" y="1700213"/>
            <a:ext cx="4677070" cy="1436392"/>
          </a:xfrm>
        </p:spPr>
        <p:txBody>
          <a:bodyPr/>
          <a:lstStyle>
            <a:lvl1pPr>
              <a:defRPr sz="4800"/>
            </a:lvl1pPr>
          </a:lstStyle>
          <a:p>
            <a:r>
              <a:rPr lang="da-DK" dirty="0"/>
              <a:t>Overskrift i </a:t>
            </a:r>
            <a:r>
              <a:rPr lang="da-DK" dirty="0" err="1"/>
              <a:t>maks</a:t>
            </a:r>
            <a:r>
              <a:rPr lang="da-DK" dirty="0"/>
              <a:t> 2 linjer</a:t>
            </a:r>
            <a:endParaRPr lang="da-DK"/>
          </a:p>
        </p:txBody>
      </p:sp>
      <p:sp>
        <p:nvSpPr>
          <p:cNvPr id="15" name="Text Placeholder 4">
            <a:extLst>
              <a:ext uri="{FF2B5EF4-FFF2-40B4-BE49-F238E27FC236}">
                <a16:creationId xmlns:a16="http://schemas.microsoft.com/office/drawing/2014/main" id="{6FAAEFF0-FCE4-48D6-A0D1-A458F3CD3EB3}"/>
              </a:ext>
            </a:extLst>
          </p:cNvPr>
          <p:cNvSpPr>
            <a:spLocks noGrp="1"/>
          </p:cNvSpPr>
          <p:nvPr>
            <p:ph type="body" sz="quarter" idx="19"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6" name="Text Placeholder 5">
            <a:extLst>
              <a:ext uri="{FF2B5EF4-FFF2-40B4-BE49-F238E27FC236}">
                <a16:creationId xmlns:a16="http://schemas.microsoft.com/office/drawing/2014/main" id="{2F21E6D3-406B-4DA0-9B5A-6A2F208BAF71}"/>
              </a:ext>
            </a:extLst>
          </p:cNvPr>
          <p:cNvSpPr>
            <a:spLocks noGrp="1"/>
          </p:cNvSpPr>
          <p:nvPr>
            <p:ph type="body" sz="quarter" idx="18" hasCustomPrompt="1"/>
          </p:nvPr>
        </p:nvSpPr>
        <p:spPr>
          <a:xfrm>
            <a:off x="6710399" y="452437"/>
            <a:ext cx="4659277" cy="790493"/>
          </a:xfrm>
        </p:spPr>
        <p:txBody>
          <a:bodyPr anchor="b" anchorCtr="0"/>
          <a:lstStyle>
            <a:lvl1pPr marL="0" indent="0">
              <a:buFont typeface="Arial" panose="020B0604020202020204" pitchFamily="34" charset="0"/>
              <a:buNone/>
              <a:defRPr/>
            </a:lvl1pPr>
          </a:lstStyle>
          <a:p>
            <a:pPr lvl="0"/>
            <a:r>
              <a:rPr lang="da-DK" dirty="0"/>
              <a:t>Klik for at indsætte tekst (f.eks. job titel)</a:t>
            </a:r>
            <a:endParaRPr lang="da-DK"/>
          </a:p>
        </p:txBody>
      </p:sp>
      <p:sp>
        <p:nvSpPr>
          <p:cNvPr id="10" name="Pladsholder til billede 3"/>
          <p:cNvSpPr>
            <a:spLocks noGrp="1"/>
          </p:cNvSpPr>
          <p:nvPr>
            <p:ph type="pic" sz="quarter" idx="13" hasCustomPrompt="1"/>
          </p:nvPr>
        </p:nvSpPr>
        <p:spPr>
          <a:xfrm>
            <a:off x="411163" y="1016000"/>
            <a:ext cx="4043879" cy="4804038"/>
          </a:xfrm>
          <a:noFill/>
        </p:spPr>
        <p:txBody>
          <a:bodyPr/>
          <a:lstStyle>
            <a:lvl1pPr marL="0" indent="0" algn="ctr">
              <a:buNone/>
              <a:defRPr sz="1100"/>
            </a:lvl1pPr>
          </a:lstStyle>
          <a:p>
            <a:r>
              <a:rPr lang="da-DK" dirty="0"/>
              <a:t>Vælg pladsholderen og indsæt billede via Templafy/Skyfish eller ikon eller logo via Templafy/Billeder</a:t>
            </a:r>
            <a:endParaRPr lang="da-DK"/>
          </a:p>
        </p:txBody>
      </p:sp>
      <p:sp>
        <p:nvSpPr>
          <p:cNvPr id="18" name="Date Placeholder 14">
            <a:extLst>
              <a:ext uri="{FF2B5EF4-FFF2-40B4-BE49-F238E27FC236}">
                <a16:creationId xmlns:a16="http://schemas.microsoft.com/office/drawing/2014/main" id="{4AC2696B-BD55-4932-A36E-BCC4318F22B0}"/>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4" name="Date Placeholder 3">
            <a:extLst>
              <a:ext uri="{FF2B5EF4-FFF2-40B4-BE49-F238E27FC236}">
                <a16:creationId xmlns:a16="http://schemas.microsoft.com/office/drawing/2014/main" id="{01591D0A-163E-46D9-B4AE-DA2791457328}"/>
              </a:ext>
            </a:extLst>
          </p:cNvPr>
          <p:cNvSpPr>
            <a:spLocks noGrp="1"/>
          </p:cNvSpPr>
          <p:nvPr>
            <p:ph type="dt" sz="half" idx="20"/>
          </p:nvPr>
        </p:nvSpPr>
        <p:spPr/>
        <p:txBody>
          <a:bodyPr/>
          <a:lstStyle/>
          <a:p>
            <a:fld id="{F1A13B18-F5ED-4611-8DBB-F05123AFBA22}" type="datetimeFigureOut">
              <a:rPr lang="da-DK" smtClean="0"/>
              <a:pPr/>
              <a:t>12-04-2024</a:t>
            </a:fld>
            <a:endParaRPr lang="da-DK" dirty="0"/>
          </a:p>
        </p:txBody>
      </p:sp>
      <p:sp>
        <p:nvSpPr>
          <p:cNvPr id="11" name="Slide Number Placeholder 10">
            <a:extLst>
              <a:ext uri="{FF2B5EF4-FFF2-40B4-BE49-F238E27FC236}">
                <a16:creationId xmlns:a16="http://schemas.microsoft.com/office/drawing/2014/main" id="{DA9685AE-678B-466E-B97B-590BC795CFDA}"/>
              </a:ext>
            </a:extLst>
          </p:cNvPr>
          <p:cNvSpPr>
            <a:spLocks noGrp="1"/>
          </p:cNvSpPr>
          <p:nvPr>
            <p:ph type="sldNum" sz="quarter" idx="22"/>
          </p:nvPr>
        </p:nvSpPr>
        <p:spPr/>
        <p:txBody>
          <a:bodyPr/>
          <a:lstStyle/>
          <a:p>
            <a:fld id="{45D37B1E-C366-494F-A587-962AD9AABC83}" type="slidenum">
              <a:rPr lang="da-DK" smtClean="0"/>
              <a:pPr/>
              <a:t>‹nr.›</a:t>
            </a:fld>
            <a:endParaRPr lang="da-DK" dirty="0"/>
          </a:p>
        </p:txBody>
      </p:sp>
      <p:pic>
        <p:nvPicPr>
          <p:cNvPr id="13" name="Logo black">
            <a:extLst>
              <a:ext uri="{FF2B5EF4-FFF2-40B4-BE49-F238E27FC236}">
                <a16:creationId xmlns:a16="http://schemas.microsoft.com/office/drawing/2014/main" id="{16CDF92D-C78F-4CBE-853B-4E3CD39D2A5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Date Placeholder 14">
            <a:extLst>
              <a:ext uri="{FF2B5EF4-FFF2-40B4-BE49-F238E27FC236}">
                <a16:creationId xmlns:a16="http://schemas.microsoft.com/office/drawing/2014/main" id="{DCF3C161-2674-A570-59C7-58B50E24D0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pic>
        <p:nvPicPr>
          <p:cNvPr id="17" name="Logo black">
            <a:extLst>
              <a:ext uri="{FF2B5EF4-FFF2-40B4-BE49-F238E27FC236}">
                <a16:creationId xmlns:a16="http://schemas.microsoft.com/office/drawing/2014/main" id="{C67574D4-E8FF-84D9-961A-6F713059FA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9" name="Straight Connector 15">
            <a:extLst>
              <a:ext uri="{FF2B5EF4-FFF2-40B4-BE49-F238E27FC236}">
                <a16:creationId xmlns:a16="http://schemas.microsoft.com/office/drawing/2014/main" id="{75F2405D-DEFE-7B29-AA11-2983CDDF1747}"/>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Rectangle 16">
            <a:extLst>
              <a:ext uri="{FF2B5EF4-FFF2-40B4-BE49-F238E27FC236}">
                <a16:creationId xmlns:a16="http://schemas.microsoft.com/office/drawing/2014/main" id="{510354E0-0D98-99BD-C41C-5C6F483535D4}"/>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1" name="Rectangle 18">
            <a:extLst>
              <a:ext uri="{FF2B5EF4-FFF2-40B4-BE49-F238E27FC236}">
                <a16:creationId xmlns:a16="http://schemas.microsoft.com/office/drawing/2014/main" id="{F2E80612-65CA-8548-5C3F-0053B483CBEF}"/>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23" name="TextBox 9">
            <a:extLst>
              <a:ext uri="{FF2B5EF4-FFF2-40B4-BE49-F238E27FC236}">
                <a16:creationId xmlns:a16="http://schemas.microsoft.com/office/drawing/2014/main" id="{D99C4AF5-2E43-20C7-4F2D-1A72F864A331}"/>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6" name="text" descr="{&quot;templafy&quot;:{&quot;id&quot;:&quot;9c80eedc-642a-4058-a136-2f6ea063de52&quot;}}" title="UserProfile.Institut.InstituteDCU_{{DocumentLanguage}}">
            <a:extLst>
              <a:ext uri="{FF2B5EF4-FFF2-40B4-BE49-F238E27FC236}">
                <a16:creationId xmlns:a16="http://schemas.microsoft.com/office/drawing/2014/main" id="{F123D66E-C740-891E-EE32-86B342CB0549}"/>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033735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verskrift og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400"/>
            </a:lvl1pPr>
          </a:lstStyle>
          <a:p>
            <a:r>
              <a:rPr lang="da-DK" dirty="0"/>
              <a:t>Vælg pladsholderen og indsæt billede via Templafy/Skyfish eller ikon eller logo via Templafy/Billeder</a:t>
            </a:r>
            <a:endParaRPr lang="da-DK"/>
          </a:p>
        </p:txBody>
      </p:sp>
      <p:sp>
        <p:nvSpPr>
          <p:cNvPr id="17" name="Date Placeholder 14">
            <a:extLst>
              <a:ext uri="{FF2B5EF4-FFF2-40B4-BE49-F238E27FC236}">
                <a16:creationId xmlns:a16="http://schemas.microsoft.com/office/drawing/2014/main" id="{360EC57D-D72D-43A3-90BC-3ACC9F8BC95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sp>
        <p:nvSpPr>
          <p:cNvPr id="18" name="Date Placeholder 14">
            <a:extLst>
              <a:ext uri="{FF2B5EF4-FFF2-40B4-BE49-F238E27FC236}">
                <a16:creationId xmlns:a16="http://schemas.microsoft.com/office/drawing/2014/main" id="{36B2A848-B2AD-472A-AC10-0002D162D52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4" name="Slide Number Placeholder 3">
            <a:extLst>
              <a:ext uri="{FF2B5EF4-FFF2-40B4-BE49-F238E27FC236}">
                <a16:creationId xmlns:a16="http://schemas.microsoft.com/office/drawing/2014/main" id="{417D6F82-73FC-4F13-BFEC-9200E77E1527}"/>
              </a:ext>
            </a:extLst>
          </p:cNvPr>
          <p:cNvSpPr>
            <a:spLocks noGrp="1"/>
          </p:cNvSpPr>
          <p:nvPr>
            <p:ph type="sldNum" sz="quarter" idx="16"/>
          </p:nvPr>
        </p:nvSpPr>
        <p:spPr/>
        <p:txBody>
          <a:bodyPr/>
          <a:lstStyle/>
          <a:p>
            <a:fld id="{45D37B1E-C366-494F-A587-962AD9AABC83}" type="slidenum">
              <a:rPr lang="da-DK" smtClean="0"/>
              <a:pPr/>
              <a:t>‹nr.›</a:t>
            </a:fld>
            <a:endParaRPr lang="da-DK" dirty="0"/>
          </a:p>
        </p:txBody>
      </p:sp>
      <p:sp>
        <p:nvSpPr>
          <p:cNvPr id="7" name="Date Placeholder 14">
            <a:extLst>
              <a:ext uri="{FF2B5EF4-FFF2-40B4-BE49-F238E27FC236}">
                <a16:creationId xmlns:a16="http://schemas.microsoft.com/office/drawing/2014/main" id="{73A00A9D-7213-5D3D-AFCA-2F7A4C0661DB}"/>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8" name="text" descr="{&quot;templafy&quot;:{&quot;id&quot;:&quot;b1433fc6-4013-4eee-98b0-0157efbdf968&quot;}}" title="UserProfile.Institut.InstituteDCU_{{DocumentLanguage}}">
            <a:extLst>
              <a:ext uri="{FF2B5EF4-FFF2-40B4-BE49-F238E27FC236}">
                <a16:creationId xmlns:a16="http://schemas.microsoft.com/office/drawing/2014/main" id="{5803091C-FBAC-06FB-9F65-E834CC6FDE6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37682171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re ikoner">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FA71C01-3350-42F9-9392-0F3379095A93}"/>
              </a:ext>
            </a:extLst>
          </p:cNvPr>
          <p:cNvSpPr>
            <a:spLocks noGrp="1"/>
          </p:cNvSpPr>
          <p:nvPr>
            <p:ph sz="quarter" idx="13" hasCustomPrompt="1"/>
          </p:nvPr>
        </p:nvSpPr>
        <p:spPr>
          <a:xfrm>
            <a:off x="2932902" y="1700213"/>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1" name="Text Placeholder 10">
            <a:extLst>
              <a:ext uri="{FF2B5EF4-FFF2-40B4-BE49-F238E27FC236}">
                <a16:creationId xmlns:a16="http://schemas.microsoft.com/office/drawing/2014/main" id="{C0A09C85-3CCC-44AB-A808-AA96845B1281}"/>
              </a:ext>
            </a:extLst>
          </p:cNvPr>
          <p:cNvSpPr>
            <a:spLocks noGrp="1"/>
          </p:cNvSpPr>
          <p:nvPr>
            <p:ph type="body" sz="quarter" idx="14" hasCustomPrompt="1"/>
          </p:nvPr>
        </p:nvSpPr>
        <p:spPr>
          <a:xfrm>
            <a:off x="2932902" y="2733129"/>
            <a:ext cx="3564000" cy="756000"/>
          </a:xfrm>
        </p:spPr>
        <p:txBody>
          <a:bodyPr/>
          <a:lstStyle>
            <a:lvl1pPr marL="0" indent="0">
              <a:buFont typeface="Arial" panose="020B0604020202020204" pitchFamily="34" charset="0"/>
              <a:buChar char="​"/>
              <a:defRPr sz="2100" b="1"/>
            </a:lvl1pPr>
            <a:lvl2pPr marL="252000">
              <a:defRPr/>
            </a:lvl2pPr>
            <a:lvl3pPr marL="504000">
              <a:defRPr/>
            </a:lvl3pPr>
          </a:lstStyle>
          <a:p>
            <a:pPr lvl="0"/>
            <a:r>
              <a:rPr lang="da-DK"/>
              <a:t>Klik for at tilføje overskrift</a:t>
            </a:r>
          </a:p>
          <a:p>
            <a:pPr lvl="1"/>
            <a:r>
              <a:rPr lang="da-DK"/>
              <a:t>Second level</a:t>
            </a:r>
          </a:p>
          <a:p>
            <a:pPr lvl="2"/>
            <a:endParaRPr lang="da-DK" dirty="0"/>
          </a:p>
        </p:txBody>
      </p:sp>
      <p:sp>
        <p:nvSpPr>
          <p:cNvPr id="13" name="Content Placeholder 12">
            <a:extLst>
              <a:ext uri="{FF2B5EF4-FFF2-40B4-BE49-F238E27FC236}">
                <a16:creationId xmlns:a16="http://schemas.microsoft.com/office/drawing/2014/main" id="{3F35B7FD-E0E2-4581-BAC7-8858E530AFEA}"/>
              </a:ext>
            </a:extLst>
          </p:cNvPr>
          <p:cNvSpPr>
            <a:spLocks noGrp="1"/>
          </p:cNvSpPr>
          <p:nvPr>
            <p:ph sz="quarter" idx="15" hasCustomPrompt="1"/>
          </p:nvPr>
        </p:nvSpPr>
        <p:spPr>
          <a:xfrm>
            <a:off x="2934000"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15" name="Text Placeholder 14">
            <a:extLst>
              <a:ext uri="{FF2B5EF4-FFF2-40B4-BE49-F238E27FC236}">
                <a16:creationId xmlns:a16="http://schemas.microsoft.com/office/drawing/2014/main" id="{52C92166-E723-47D5-9A87-3354EB28C43E}"/>
              </a:ext>
            </a:extLst>
          </p:cNvPr>
          <p:cNvSpPr>
            <a:spLocks noGrp="1"/>
          </p:cNvSpPr>
          <p:nvPr>
            <p:ph type="body" sz="quarter" idx="16" hasCustomPrompt="1"/>
          </p:nvPr>
        </p:nvSpPr>
        <p:spPr>
          <a:xfrm>
            <a:off x="2932112" y="5093240"/>
            <a:ext cx="3564000" cy="756000"/>
          </a:xfrm>
        </p:spPr>
        <p:txBody>
          <a:bodyPr/>
          <a:lstStyle>
            <a:lvl1pPr marL="0" indent="0">
              <a:buFont typeface="Arial" panose="020B0604020202020204" pitchFamily="34" charset="0"/>
              <a:buChar char="​"/>
              <a:defRPr sz="2000" b="1"/>
            </a:lvl1pPr>
            <a:lvl2pPr marL="252000">
              <a:defRPr/>
            </a:lvl2pPr>
            <a:lvl3pPr marL="252000" indent="0">
              <a:buNone/>
              <a:defRPr/>
            </a:lvl3pPr>
          </a:lstStyle>
          <a:p>
            <a:pPr lvl="0"/>
            <a:r>
              <a:rPr lang="da-DK" dirty="0"/>
              <a:t>Klik for at </a:t>
            </a:r>
            <a:r>
              <a:rPr lang="da-DK"/>
              <a:t>tilføje overskrift</a:t>
            </a:r>
          </a:p>
          <a:p>
            <a:pPr lvl="1"/>
            <a:r>
              <a:rPr lang="da-DK"/>
              <a:t>Second level</a:t>
            </a:r>
            <a:endParaRPr lang="da-DK" dirty="0"/>
          </a:p>
        </p:txBody>
      </p:sp>
      <p:sp>
        <p:nvSpPr>
          <p:cNvPr id="17" name="Content Placeholder 16">
            <a:extLst>
              <a:ext uri="{FF2B5EF4-FFF2-40B4-BE49-F238E27FC236}">
                <a16:creationId xmlns:a16="http://schemas.microsoft.com/office/drawing/2014/main" id="{AE23DA26-37CC-4CA7-8253-FD9AB459D2EF}"/>
              </a:ext>
            </a:extLst>
          </p:cNvPr>
          <p:cNvSpPr>
            <a:spLocks noGrp="1"/>
          </p:cNvSpPr>
          <p:nvPr>
            <p:ph sz="quarter" idx="17" hasCustomPrompt="1"/>
          </p:nvPr>
        </p:nvSpPr>
        <p:spPr>
          <a:xfrm>
            <a:off x="7474740" y="1700213"/>
            <a:ext cx="936000" cy="936000"/>
          </a:xfrm>
        </p:spPr>
        <p:txBody>
          <a:bodyPr wrap="none"/>
          <a:lstStyle>
            <a:lvl1pPr marL="0" indent="0">
              <a:buNone/>
              <a:defRPr sz="1000"/>
            </a:lvl1pPr>
            <a:lvl2pPr marL="252000" indent="0">
              <a:buNone/>
              <a:defRPr sz="1000"/>
            </a:lvl2pPr>
          </a:lstStyle>
          <a:p>
            <a:pPr lvl="0"/>
            <a:r>
              <a:rPr lang="da-DK" dirty="0"/>
              <a:t>Indsæt logo: Vælg pladsholderen, indsæt logo via Templafy/Billeder</a:t>
            </a:r>
            <a:endParaRPr lang="da-DK"/>
          </a:p>
        </p:txBody>
      </p:sp>
      <p:sp>
        <p:nvSpPr>
          <p:cNvPr id="19" name="Text Placeholder 18">
            <a:extLst>
              <a:ext uri="{FF2B5EF4-FFF2-40B4-BE49-F238E27FC236}">
                <a16:creationId xmlns:a16="http://schemas.microsoft.com/office/drawing/2014/main" id="{62682726-03AB-4490-8664-993881FA0BB1}"/>
              </a:ext>
            </a:extLst>
          </p:cNvPr>
          <p:cNvSpPr>
            <a:spLocks noGrp="1"/>
          </p:cNvSpPr>
          <p:nvPr>
            <p:ph type="body" sz="quarter" idx="18" hasCustomPrompt="1"/>
          </p:nvPr>
        </p:nvSpPr>
        <p:spPr>
          <a:xfrm>
            <a:off x="7459663" y="273240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p>
          <a:p>
            <a:pPr lvl="2"/>
            <a:endParaRPr lang="da-DK" dirty="0"/>
          </a:p>
        </p:txBody>
      </p:sp>
      <p:sp>
        <p:nvSpPr>
          <p:cNvPr id="21" name="Content Placeholder 20">
            <a:extLst>
              <a:ext uri="{FF2B5EF4-FFF2-40B4-BE49-F238E27FC236}">
                <a16:creationId xmlns:a16="http://schemas.microsoft.com/office/drawing/2014/main" id="{762625AB-198B-4F37-9382-C78FD9118D5A}"/>
              </a:ext>
            </a:extLst>
          </p:cNvPr>
          <p:cNvSpPr>
            <a:spLocks noGrp="1"/>
          </p:cNvSpPr>
          <p:nvPr>
            <p:ph sz="quarter" idx="19" hasCustomPrompt="1"/>
          </p:nvPr>
        </p:nvSpPr>
        <p:spPr>
          <a:xfrm>
            <a:off x="7459663" y="4012975"/>
            <a:ext cx="936000" cy="936000"/>
          </a:xfrm>
        </p:spPr>
        <p:txBody>
          <a:bodyPr wrap="none"/>
          <a:lstStyle>
            <a:lvl1pPr marL="0" indent="0">
              <a:buNone/>
              <a:defRPr sz="1000"/>
            </a:lvl1pPr>
          </a:lstStyle>
          <a:p>
            <a:pPr lvl="0"/>
            <a:r>
              <a:rPr lang="da-DK" dirty="0"/>
              <a:t>Indsæt logo: Vælg pladsholderen, indsæt logo via Templafy/Billeder</a:t>
            </a:r>
            <a:endParaRPr lang="da-DK"/>
          </a:p>
        </p:txBody>
      </p:sp>
      <p:sp>
        <p:nvSpPr>
          <p:cNvPr id="23" name="Text Placeholder 22">
            <a:extLst>
              <a:ext uri="{FF2B5EF4-FFF2-40B4-BE49-F238E27FC236}">
                <a16:creationId xmlns:a16="http://schemas.microsoft.com/office/drawing/2014/main" id="{D8AE7F93-F2C6-4199-8D16-CFB4D977F63E}"/>
              </a:ext>
            </a:extLst>
          </p:cNvPr>
          <p:cNvSpPr>
            <a:spLocks noGrp="1"/>
          </p:cNvSpPr>
          <p:nvPr>
            <p:ph type="body" sz="quarter" idx="20" hasCustomPrompt="1"/>
          </p:nvPr>
        </p:nvSpPr>
        <p:spPr>
          <a:xfrm>
            <a:off x="7473948" y="5093240"/>
            <a:ext cx="3564000" cy="756000"/>
          </a:xfrm>
        </p:spPr>
        <p:txBody>
          <a:bodyPr/>
          <a:lstStyle>
            <a:lvl1pPr marL="0" indent="0">
              <a:buFont typeface="Arial" panose="020B0604020202020204" pitchFamily="34" charset="0"/>
              <a:buChar char="​"/>
              <a:defRPr sz="2000" b="1"/>
            </a:lvl1pPr>
            <a:lvl2pPr marL="252000">
              <a:defRPr/>
            </a:lvl2pPr>
            <a:lvl3pPr marL="504000">
              <a:defRPr/>
            </a:lvl3pPr>
          </a:lstStyle>
          <a:p>
            <a:pPr lvl="0"/>
            <a:r>
              <a:rPr lang="da-DK" dirty="0"/>
              <a:t>Klik for at </a:t>
            </a:r>
            <a:r>
              <a:rPr lang="da-DK"/>
              <a:t>tilføje overskrift</a:t>
            </a:r>
          </a:p>
          <a:p>
            <a:pPr lvl="1"/>
            <a:r>
              <a:rPr lang="da-DK"/>
              <a:t>Second level</a:t>
            </a:r>
            <a:endParaRPr lang="da-DK" dirty="0"/>
          </a:p>
        </p:txBody>
      </p:sp>
      <p:sp>
        <p:nvSpPr>
          <p:cNvPr id="4" name="Date Placeholder 3">
            <a:extLst>
              <a:ext uri="{FF2B5EF4-FFF2-40B4-BE49-F238E27FC236}">
                <a16:creationId xmlns:a16="http://schemas.microsoft.com/office/drawing/2014/main" id="{21133E6A-A4F4-491B-846E-1DACC83D9BB7}"/>
              </a:ext>
            </a:extLst>
          </p:cNvPr>
          <p:cNvSpPr>
            <a:spLocks noGrp="1"/>
          </p:cNvSpPr>
          <p:nvPr>
            <p:ph type="dt" sz="half" idx="11"/>
          </p:nvPr>
        </p:nvSpPr>
        <p:spPr/>
        <p:txBody>
          <a:bodyPr/>
          <a:lstStyle/>
          <a:p>
            <a:fld id="{F1A13B18-F5ED-4611-8DBB-F05123AFBA22}" type="datetimeFigureOut">
              <a:rPr lang="da-DK" smtClean="0"/>
              <a:pPr/>
              <a:t>12-04-2024</a:t>
            </a:fld>
            <a:endParaRPr lang="da-DK" dirty="0"/>
          </a:p>
        </p:txBody>
      </p:sp>
      <p:sp>
        <p:nvSpPr>
          <p:cNvPr id="5" name="Slide Number Placeholder 4">
            <a:extLst>
              <a:ext uri="{FF2B5EF4-FFF2-40B4-BE49-F238E27FC236}">
                <a16:creationId xmlns:a16="http://schemas.microsoft.com/office/drawing/2014/main" id="{6C38E8B2-EC82-4BE1-85C6-8F272596913A}"/>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12" name="text" descr="{&quot;templafy&quot;:{&quot;id&quot;:&quot;0682c260-7eb6-4388-bd8b-a85d3b38536f&quot;}}" title="UserProfile.Institut.InstituteDCU_{{DocumentLanguage}}">
            <a:extLst>
              <a:ext uri="{FF2B5EF4-FFF2-40B4-BE49-F238E27FC236}">
                <a16:creationId xmlns:a16="http://schemas.microsoft.com/office/drawing/2014/main" id="{DD8D5AAF-ADD4-7965-20E1-CAD60C11F79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5771708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Overskrift og logo">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6F8A6A9-890A-4EA2-8FA4-EA834B1A12F4}"/>
              </a:ext>
            </a:extLst>
          </p:cNvPr>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11" name="Date Placeholder 14">
            <a:extLst>
              <a:ext uri="{FF2B5EF4-FFF2-40B4-BE49-F238E27FC236}">
                <a16:creationId xmlns:a16="http://schemas.microsoft.com/office/drawing/2014/main" id="{705F52FC-7E26-46C0-8E8B-4445D500B9C7}"/>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7" name="Date Placeholder 6">
            <a:extLst>
              <a:ext uri="{FF2B5EF4-FFF2-40B4-BE49-F238E27FC236}">
                <a16:creationId xmlns:a16="http://schemas.microsoft.com/office/drawing/2014/main" id="{D01B1D99-4B52-4731-AEC4-C722464A7D1B}"/>
              </a:ext>
            </a:extLst>
          </p:cNvPr>
          <p:cNvSpPr>
            <a:spLocks noGrp="1"/>
          </p:cNvSpPr>
          <p:nvPr>
            <p:ph type="dt" sz="half" idx="10"/>
          </p:nvPr>
        </p:nvSpPr>
        <p:spPr/>
        <p:txBody>
          <a:bodyPr/>
          <a:lstStyle/>
          <a:p>
            <a:fld id="{F1A13B18-F5ED-4611-8DBB-F05123AFBA22}" type="datetimeFigureOut">
              <a:rPr lang="da-DK" smtClean="0"/>
              <a:pPr/>
              <a:t>12-04-2024</a:t>
            </a:fld>
            <a:endParaRPr lang="da-DK" dirty="0"/>
          </a:p>
        </p:txBody>
      </p:sp>
      <p:sp>
        <p:nvSpPr>
          <p:cNvPr id="12" name="Slide Number Placeholder 11">
            <a:extLst>
              <a:ext uri="{FF2B5EF4-FFF2-40B4-BE49-F238E27FC236}">
                <a16:creationId xmlns:a16="http://schemas.microsoft.com/office/drawing/2014/main" id="{4B452C39-88DE-4155-8ED8-643714B1A9FE}"/>
              </a:ext>
            </a:extLst>
          </p:cNvPr>
          <p:cNvSpPr>
            <a:spLocks noGrp="1"/>
          </p:cNvSpPr>
          <p:nvPr>
            <p:ph type="sldNum" sz="quarter" idx="12"/>
          </p:nvPr>
        </p:nvSpPr>
        <p:spPr/>
        <p:txBody>
          <a:bodyPr/>
          <a:lstStyle/>
          <a:p>
            <a:fld id="{45D37B1E-C366-494F-A587-962AD9AABC83}" type="slidenum">
              <a:rPr lang="da-DK" smtClean="0"/>
              <a:pPr/>
              <a:t>‹nr.›</a:t>
            </a:fld>
            <a:endParaRPr lang="da-DK" dirty="0"/>
          </a:p>
        </p:txBody>
      </p:sp>
      <p:sp>
        <p:nvSpPr>
          <p:cNvPr id="6" name="Date Placeholder 14">
            <a:extLst>
              <a:ext uri="{FF2B5EF4-FFF2-40B4-BE49-F238E27FC236}">
                <a16:creationId xmlns:a16="http://schemas.microsoft.com/office/drawing/2014/main" id="{A30967DE-2972-4D89-E092-4DEECF158BA3}"/>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9" name="text" descr="{&quot;templafy&quot;:{&quot;id&quot;:&quot;5a2d3d63-0f4f-4d8a-97be-e86e562a5f8c&quot;}}" title="UserProfile.Institut.InstituteDCU_{{DocumentLanguage}}">
            <a:extLst>
              <a:ext uri="{FF2B5EF4-FFF2-40B4-BE49-F238E27FC236}">
                <a16:creationId xmlns:a16="http://schemas.microsoft.com/office/drawing/2014/main" id="{91B24A03-A9DC-8214-B212-7BEC0B19CAD0}"/>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304722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Hvid fors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49384" y="1760373"/>
            <a:ext cx="10069011" cy="4070408"/>
          </a:xfrm>
        </p:spPr>
        <p:txBody>
          <a:bodyPr anchor="t" anchorCtr="0"/>
          <a:lstStyle>
            <a:lvl1pPr algn="l">
              <a:lnSpc>
                <a:spcPct val="90000"/>
              </a:lnSpc>
              <a:defRPr sz="9400">
                <a:solidFill>
                  <a:schemeClr val="tx1"/>
                </a:solidFill>
              </a:defRPr>
            </a:lvl1pPr>
          </a:lstStyle>
          <a:p>
            <a:r>
              <a:rPr lang="da-DK" dirty="0"/>
              <a:t>Klik for at tilføje overskrift</a:t>
            </a:r>
            <a:endParaRPr lang="da-DK"/>
          </a:p>
        </p:txBody>
      </p:sp>
      <p:sp>
        <p:nvSpPr>
          <p:cNvPr id="13" name="Date Placeholder 14">
            <a:extLst>
              <a:ext uri="{FF2B5EF4-FFF2-40B4-BE49-F238E27FC236}">
                <a16:creationId xmlns:a16="http://schemas.microsoft.com/office/drawing/2014/main" id="{5161ABAB-6DB4-433A-ACC8-A0EC0AACAD0C}"/>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sp>
        <p:nvSpPr>
          <p:cNvPr id="14" name="Date Placeholder 14">
            <a:extLst>
              <a:ext uri="{FF2B5EF4-FFF2-40B4-BE49-F238E27FC236}">
                <a16:creationId xmlns:a16="http://schemas.microsoft.com/office/drawing/2014/main" id="{BC3A8B03-9EA5-416E-BD54-B87E6C4A6781}"/>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5" name="Date Placeholder 14">
            <a:extLst>
              <a:ext uri="{FF2B5EF4-FFF2-40B4-BE49-F238E27FC236}">
                <a16:creationId xmlns:a16="http://schemas.microsoft.com/office/drawing/2014/main" id="{9A7AFB7C-7952-9A29-30B0-EEB3ABEAFE9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6" name="text" descr="{&quot;templafy&quot;:{&quot;id&quot;:&quot;6209f8eb-cc33-4852-bc49-c50d651f3928&quot;}}" title="UserProfile.Institut.InstituteDCU_{{DocumentLanguage}}">
            <a:extLst>
              <a:ext uri="{FF2B5EF4-FFF2-40B4-BE49-F238E27FC236}">
                <a16:creationId xmlns:a16="http://schemas.microsoft.com/office/drawing/2014/main" id="{9C3851C6-E0ED-8AFC-487C-1DD8E2CECF8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4271445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Breaker A">
    <p:bg>
      <p:bgPr>
        <a:solidFill>
          <a:schemeClr val="bg1"/>
        </a:solidFill>
        <a:effectLst/>
      </p:bgPr>
    </p:bg>
    <p:spTree>
      <p:nvGrpSpPr>
        <p:cNvPr id="1" name=""/>
        <p:cNvGrpSpPr/>
        <p:nvPr/>
      </p:nvGrpSpPr>
      <p:grpSpPr>
        <a:xfrm>
          <a:off x="0" y="0"/>
          <a:ext cx="0" cy="0"/>
          <a:chOff x="0" y="0"/>
          <a:chExt cx="0" cy="0"/>
        </a:xfrm>
      </p:grpSpPr>
      <p:sp>
        <p:nvSpPr>
          <p:cNvPr id="14" name="Picture Placeholder 3">
            <a:extLst>
              <a:ext uri="{FF2B5EF4-FFF2-40B4-BE49-F238E27FC236}">
                <a16:creationId xmlns:a16="http://schemas.microsoft.com/office/drawing/2014/main" id="{BAC5FF5C-5A1F-4EF8-85A8-E1370E4FA7C5}"/>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4400">
                <a:solidFill>
                  <a:schemeClr val="tx1"/>
                </a:solidFill>
              </a:defRPr>
            </a:lvl1pPr>
          </a:lstStyle>
          <a:p>
            <a:r>
              <a:rPr lang="da-DK" dirty="0"/>
              <a:t>Klik for at tilføje overskrift</a:t>
            </a:r>
            <a:endParaRPr lang="da-DK"/>
          </a:p>
        </p:txBody>
      </p:sp>
      <p:pic>
        <p:nvPicPr>
          <p:cNvPr id="13" name="Logo black">
            <a:extLst>
              <a:ext uri="{FF2B5EF4-FFF2-40B4-BE49-F238E27FC236}">
                <a16:creationId xmlns:a16="http://schemas.microsoft.com/office/drawing/2014/main" id="{8790A71A-B09B-4B5F-9D31-846A17201C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7" name="Date Placeholder 14">
            <a:extLst>
              <a:ext uri="{FF2B5EF4-FFF2-40B4-BE49-F238E27FC236}">
                <a16:creationId xmlns:a16="http://schemas.microsoft.com/office/drawing/2014/main" id="{D63CFED0-47FC-4852-81C1-6B705FD6417D}"/>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7" name="sdu.dk">
            <a:extLst>
              <a:ext uri="{FF2B5EF4-FFF2-40B4-BE49-F238E27FC236}">
                <a16:creationId xmlns:a16="http://schemas.microsoft.com/office/drawing/2014/main" id="{3C94DA3D-5886-CB90-B7B7-E3DBAA8EE913}"/>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8" name="#sdudk">
            <a:extLst>
              <a:ext uri="{FF2B5EF4-FFF2-40B4-BE49-F238E27FC236}">
                <a16:creationId xmlns:a16="http://schemas.microsoft.com/office/drawing/2014/main" id="{ABC0AA56-9405-9F5F-00F3-8F4F7D541B85}"/>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9" name="Straight Connector 10">
            <a:extLst>
              <a:ext uri="{FF2B5EF4-FFF2-40B4-BE49-F238E27FC236}">
                <a16:creationId xmlns:a16="http://schemas.microsoft.com/office/drawing/2014/main" id="{B31848B1-69A2-4D22-297C-8460648C5AEF}"/>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Logo black">
            <a:extLst>
              <a:ext uri="{FF2B5EF4-FFF2-40B4-BE49-F238E27FC236}">
                <a16:creationId xmlns:a16="http://schemas.microsoft.com/office/drawing/2014/main" id="{379A13EB-9E26-5940-506E-83EA2C2C3B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1" name="Date Placeholder 14">
            <a:extLst>
              <a:ext uri="{FF2B5EF4-FFF2-40B4-BE49-F238E27FC236}">
                <a16:creationId xmlns:a16="http://schemas.microsoft.com/office/drawing/2014/main" id="{46B8B693-1011-4CB7-8C2A-F9570E0FBBB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6" name="Rectangle 11" descr="{&quot;templafy&quot;:{&quot;id&quot;:&quot;cf462d99-8273-47e2-bd82-1eb9550e164e&quot;}}">
            <a:extLst>
              <a:ext uri="{FF2B5EF4-FFF2-40B4-BE49-F238E27FC236}">
                <a16:creationId xmlns:a16="http://schemas.microsoft.com/office/drawing/2014/main" id="{FDA88BBF-9C13-F084-FCD6-49B8E87EFFE5}"/>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8" name="TextBox 9">
            <a:extLst>
              <a:ext uri="{FF2B5EF4-FFF2-40B4-BE49-F238E27FC236}">
                <a16:creationId xmlns:a16="http://schemas.microsoft.com/office/drawing/2014/main" id="{8F417A81-8CE1-67FD-14B6-47B4C1C0086A}"/>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5" name="text" descr="{&quot;templafy&quot;:{&quot;id&quot;:&quot;6b2c7201-6b9c-44a0-a119-8161ef032cd3&quot;}}" title="UserProfile.Institut.InstituteDCU_{{DocumentLanguage}}">
            <a:extLst>
              <a:ext uri="{FF2B5EF4-FFF2-40B4-BE49-F238E27FC236}">
                <a16:creationId xmlns:a16="http://schemas.microsoft.com/office/drawing/2014/main" id="{692253F6-301E-3071-2381-D62F990D070B}"/>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3550421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reaker B">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b" anchorCtr="0"/>
          <a:lstStyle>
            <a:lvl1pPr algn="l">
              <a:lnSpc>
                <a:spcPct val="100000"/>
              </a:lnSpc>
              <a:defRPr sz="4400">
                <a:solidFill>
                  <a:schemeClr val="tx1"/>
                </a:solidFill>
              </a:defRPr>
            </a:lvl1pPr>
          </a:lstStyle>
          <a:p>
            <a:r>
              <a:rPr lang="da-DK" dirty="0"/>
              <a:t>Klik for at tilføje overskrift</a:t>
            </a:r>
            <a:endParaRPr lang="da-DK"/>
          </a:p>
        </p:txBody>
      </p:sp>
      <p:sp>
        <p:nvSpPr>
          <p:cNvPr id="14" name="Picture Placeholder 3">
            <a:extLst>
              <a:ext uri="{FF2B5EF4-FFF2-40B4-BE49-F238E27FC236}">
                <a16:creationId xmlns:a16="http://schemas.microsoft.com/office/drawing/2014/main" id="{A915360E-F247-49FB-821B-5399F1326472}"/>
              </a:ext>
            </a:extLst>
          </p:cNvPr>
          <p:cNvSpPr>
            <a:spLocks noGrp="1"/>
          </p:cNvSpPr>
          <p:nvPr>
            <p:ph type="pic" sz="quarter" idx="14" hasCustomPrompt="1"/>
          </p:nvPr>
        </p:nvSpPr>
        <p:spPr>
          <a:xfrm>
            <a:off x="6415848" y="1000443"/>
            <a:ext cx="4951428" cy="4841557"/>
          </a:xfrm>
        </p:spPr>
        <p:txBody>
          <a:bodyPr/>
          <a:lstStyle>
            <a:lvl1pPr marL="0" indent="0" algn="ctr">
              <a:buNone/>
              <a:defRPr sz="1200"/>
            </a:lvl1pPr>
          </a:lstStyle>
          <a:p>
            <a:r>
              <a:rPr lang="da-DK" dirty="0"/>
              <a:t>Vælg pladsholderen og indsæt billede via Templafy/Skyfish eller ikon eller logo via Templafy/Billeder</a:t>
            </a:r>
            <a:endParaRPr lang="da-DK"/>
          </a:p>
        </p:txBody>
      </p:sp>
      <p:sp>
        <p:nvSpPr>
          <p:cNvPr id="7" name="Date Placeholder 14">
            <a:extLst>
              <a:ext uri="{FF2B5EF4-FFF2-40B4-BE49-F238E27FC236}">
                <a16:creationId xmlns:a16="http://schemas.microsoft.com/office/drawing/2014/main" id="{FB068F22-0263-44BB-8333-C5643293F39A}"/>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sp>
        <p:nvSpPr>
          <p:cNvPr id="8" name="Date Placeholder 14">
            <a:extLst>
              <a:ext uri="{FF2B5EF4-FFF2-40B4-BE49-F238E27FC236}">
                <a16:creationId xmlns:a16="http://schemas.microsoft.com/office/drawing/2014/main" id="{2D08A2CA-4B19-4B39-B540-F97244C446A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9" name="Date Placeholder 14">
            <a:extLst>
              <a:ext uri="{FF2B5EF4-FFF2-40B4-BE49-F238E27FC236}">
                <a16:creationId xmlns:a16="http://schemas.microsoft.com/office/drawing/2014/main" id="{69000381-7908-86E6-BE2A-0A71056DEED2}"/>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0" name="text" descr="{&quot;templafy&quot;:{&quot;id&quot;:&quot;8361c4ed-e4a7-4f5f-96ff-61dd6c51151c&quot;}}" title="UserProfile.Institut.InstituteDCU_{{DocumentLanguage}}">
            <a:extLst>
              <a:ext uri="{FF2B5EF4-FFF2-40B4-BE49-F238E27FC236}">
                <a16:creationId xmlns:a16="http://schemas.microsoft.com/office/drawing/2014/main" id="{4E3189C8-C733-92C6-E536-A0ECFE4AE98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281403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Overskrift og indhold A">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4697" y="1700212"/>
            <a:ext cx="5367600" cy="4141787"/>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7" name="Content Placeholder 6">
            <a:extLst>
              <a:ext uri="{FF2B5EF4-FFF2-40B4-BE49-F238E27FC236}">
                <a16:creationId xmlns:a16="http://schemas.microsoft.com/office/drawing/2014/main" id="{A9D41ADC-5992-4476-8E55-8A709AA1B4B5}"/>
              </a:ext>
            </a:extLst>
          </p:cNvPr>
          <p:cNvSpPr>
            <a:spLocks noGrp="1"/>
          </p:cNvSpPr>
          <p:nvPr>
            <p:ph sz="quarter" idx="13" hasCustomPrompt="1"/>
          </p:nvPr>
        </p:nvSpPr>
        <p:spPr>
          <a:xfrm>
            <a:off x="6673356" y="1700212"/>
            <a:ext cx="4693920" cy="4141788"/>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0" name="Date Placeholder 14">
            <a:extLst>
              <a:ext uri="{FF2B5EF4-FFF2-40B4-BE49-F238E27FC236}">
                <a16:creationId xmlns:a16="http://schemas.microsoft.com/office/drawing/2014/main" id="{BBCDE8CE-8147-4B12-B358-7B7ACA92FFF2}"/>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sp>
        <p:nvSpPr>
          <p:cNvPr id="11" name="Date Placeholder 14">
            <a:extLst>
              <a:ext uri="{FF2B5EF4-FFF2-40B4-BE49-F238E27FC236}">
                <a16:creationId xmlns:a16="http://schemas.microsoft.com/office/drawing/2014/main" id="{7ACE2053-07AA-42FA-A789-E1430CAF798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4" name="Slide Number Placeholder 3">
            <a:extLst>
              <a:ext uri="{FF2B5EF4-FFF2-40B4-BE49-F238E27FC236}">
                <a16:creationId xmlns:a16="http://schemas.microsoft.com/office/drawing/2014/main" id="{DBDCBB1C-1FE3-42F2-ACED-70B0664062BD}"/>
              </a:ext>
            </a:extLst>
          </p:cNvPr>
          <p:cNvSpPr>
            <a:spLocks noGrp="1"/>
          </p:cNvSpPr>
          <p:nvPr>
            <p:ph type="sldNum" sz="quarter" idx="15"/>
          </p:nvPr>
        </p:nvSpPr>
        <p:spPr/>
        <p:txBody>
          <a:bodyPr/>
          <a:lstStyle/>
          <a:p>
            <a:fld id="{45D37B1E-C366-494F-A587-962AD9AABC83}" type="slidenum">
              <a:rPr lang="da-DK" smtClean="0"/>
              <a:pPr/>
              <a:t>‹nr.›</a:t>
            </a:fld>
            <a:endParaRPr lang="da-DK" dirty="0"/>
          </a:p>
        </p:txBody>
      </p:sp>
      <p:sp>
        <p:nvSpPr>
          <p:cNvPr id="8" name="Date Placeholder 14">
            <a:extLst>
              <a:ext uri="{FF2B5EF4-FFF2-40B4-BE49-F238E27FC236}">
                <a16:creationId xmlns:a16="http://schemas.microsoft.com/office/drawing/2014/main" id="{B3FAC068-07A2-0457-4011-93E33A66873C}"/>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9" name="text" descr="{&quot;templafy&quot;:{&quot;id&quot;:&quot;68c012a1-60e2-46b0-ad3c-9bde3e3ff4ba&quot;}}" title="UserProfile.Institut.InstituteDCU_{{DocumentLanguage}}">
            <a:extLst>
              <a:ext uri="{FF2B5EF4-FFF2-40B4-BE49-F238E27FC236}">
                <a16:creationId xmlns:a16="http://schemas.microsoft.com/office/drawing/2014/main" id="{B6E1E268-25B0-3F99-5BEA-7E49E46EC128}"/>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428467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Overskrift og indhold B">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5366267" cy="1884283"/>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6156000" y="1028246"/>
            <a:ext cx="5216400" cy="4825354"/>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12-04-2024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8" name="sdu.dk">
            <a:extLst>
              <a:ext uri="{FF2B5EF4-FFF2-40B4-BE49-F238E27FC236}">
                <a16:creationId xmlns:a16="http://schemas.microsoft.com/office/drawing/2014/main" id="{1E4AFDBB-7C79-C055-A1D6-4A88549083ED}"/>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sdudk">
            <a:extLst>
              <a:ext uri="{FF2B5EF4-FFF2-40B4-BE49-F238E27FC236}">
                <a16:creationId xmlns:a16="http://schemas.microsoft.com/office/drawing/2014/main" id="{EC3EFC9E-0697-AA03-0280-879B877EC0DD}"/>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0" name="Straight Connector 20">
            <a:extLst>
              <a:ext uri="{FF2B5EF4-FFF2-40B4-BE49-F238E27FC236}">
                <a16:creationId xmlns:a16="http://schemas.microsoft.com/office/drawing/2014/main" id="{33C8483B-8A46-4E25-8707-E0291573395B}"/>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Logo black">
            <a:extLst>
              <a:ext uri="{FF2B5EF4-FFF2-40B4-BE49-F238E27FC236}">
                <a16:creationId xmlns:a16="http://schemas.microsoft.com/office/drawing/2014/main" id="{2C4953BD-5889-6049-2B6A-FE9F7B59BBF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4" name="Rectangle 14" descr="{&quot;templafy&quot;:{&quot;id&quot;:&quot;e4c6a651-f54d-49c0-814e-e9c3034a2593&quot;}}">
            <a:extLst>
              <a:ext uri="{FF2B5EF4-FFF2-40B4-BE49-F238E27FC236}">
                <a16:creationId xmlns:a16="http://schemas.microsoft.com/office/drawing/2014/main" id="{7CDB81BE-F585-F1FB-5D0F-D7D819C32734}"/>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12" name="text" descr="{&quot;templafy&quot;:{&quot;id&quot;:&quot;429f5b1f-c2c2-41e1-864c-867acce79994&quot;}}" title="UserProfile.Institut.InstituteDCU_{{DocumentLanguage}}">
            <a:extLst>
              <a:ext uri="{FF2B5EF4-FFF2-40B4-BE49-F238E27FC236}">
                <a16:creationId xmlns:a16="http://schemas.microsoft.com/office/drawing/2014/main" id="{AE0B67AE-F894-270E-19AE-0E164AF0B2D3}"/>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5471111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verskrift og indhold 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CC1A9A-6ADC-4F72-A312-ED1DBEF01BE1}"/>
              </a:ext>
            </a:extLst>
          </p:cNvPr>
          <p:cNvSpPr>
            <a:spLocks noGrp="1"/>
          </p:cNvSpPr>
          <p:nvPr>
            <p:ph type="title" hasCustomPrompt="1"/>
          </p:nvPr>
        </p:nvSpPr>
        <p:spPr>
          <a:xfrm>
            <a:off x="410400" y="1028246"/>
            <a:ext cx="10962000" cy="671967"/>
          </a:xfrm>
        </p:spPr>
        <p:txBody>
          <a:bodyPr/>
          <a:lstStyle>
            <a:lvl1pPr>
              <a:defRPr/>
            </a:lvl1pPr>
          </a:lstStyle>
          <a:p>
            <a:r>
              <a:rPr lang="da-DK" dirty="0"/>
              <a:t>Klik for at tilføje overskrift</a:t>
            </a:r>
            <a:endParaRPr lang="da-DK"/>
          </a:p>
        </p:txBody>
      </p:sp>
      <p:sp>
        <p:nvSpPr>
          <p:cNvPr id="6" name="Content Placeholder 5">
            <a:extLst>
              <a:ext uri="{FF2B5EF4-FFF2-40B4-BE49-F238E27FC236}">
                <a16:creationId xmlns:a16="http://schemas.microsoft.com/office/drawing/2014/main" id="{C4256969-981A-4869-9324-B595DF89D12E}"/>
              </a:ext>
            </a:extLst>
          </p:cNvPr>
          <p:cNvSpPr>
            <a:spLocks noGrp="1"/>
          </p:cNvSpPr>
          <p:nvPr>
            <p:ph sz="quarter" idx="19" hasCustomPrompt="1"/>
          </p:nvPr>
        </p:nvSpPr>
        <p:spPr>
          <a:xfrm>
            <a:off x="411163" y="1989138"/>
            <a:ext cx="10961237" cy="3864462"/>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22" name="Logo black">
            <a:extLst>
              <a:ext uri="{FF2B5EF4-FFF2-40B4-BE49-F238E27FC236}">
                <a16:creationId xmlns:a16="http://schemas.microsoft.com/office/drawing/2014/main" id="{CAAF367F-3818-457C-9EE1-320E9050AEB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3" name="Date Placeholder 2">
            <a:extLst>
              <a:ext uri="{FF2B5EF4-FFF2-40B4-BE49-F238E27FC236}">
                <a16:creationId xmlns:a16="http://schemas.microsoft.com/office/drawing/2014/main" id="{C0F779A9-E4FE-4412-9D9E-BF5BF84D02AB}"/>
              </a:ext>
            </a:extLst>
          </p:cNvPr>
          <p:cNvSpPr>
            <a:spLocks noGrp="1"/>
          </p:cNvSpPr>
          <p:nvPr>
            <p:ph type="dt" sz="half" idx="20"/>
          </p:nvPr>
        </p:nvSpPr>
        <p:spPr/>
        <p:txBody>
          <a:bodyPr/>
          <a:lstStyle/>
          <a:p>
            <a:fld id="{F1A13B18-F5ED-4611-8DBB-F05123AFBA22}" type="datetimeFigureOut">
              <a:rPr lang="da-DK" smtClean="0"/>
              <a:pPr/>
              <a:t>12-04-2024</a:t>
            </a:fld>
            <a:endParaRPr lang="da-DK" dirty="0"/>
          </a:p>
        </p:txBody>
      </p:sp>
      <p:sp>
        <p:nvSpPr>
          <p:cNvPr id="5" name="Slide Number Placeholder 4">
            <a:extLst>
              <a:ext uri="{FF2B5EF4-FFF2-40B4-BE49-F238E27FC236}">
                <a16:creationId xmlns:a16="http://schemas.microsoft.com/office/drawing/2014/main" id="{FB5949DE-6D77-480D-A4A9-E2E53BE1CE80}"/>
              </a:ext>
            </a:extLst>
          </p:cNvPr>
          <p:cNvSpPr>
            <a:spLocks noGrp="1"/>
          </p:cNvSpPr>
          <p:nvPr>
            <p:ph type="sldNum" sz="quarter" idx="22"/>
          </p:nvPr>
        </p:nvSpPr>
        <p:spPr/>
        <p:txBody>
          <a:bodyPr/>
          <a:lstStyle/>
          <a:p>
            <a:fld id="{45D37B1E-C366-494F-A587-962AD9AABC83}" type="slidenum">
              <a:rPr lang="da-DK" smtClean="0"/>
              <a:pPr/>
              <a:t>‹nr.›</a:t>
            </a:fld>
            <a:endParaRPr lang="da-DK" dirty="0"/>
          </a:p>
        </p:txBody>
      </p:sp>
      <p:sp>
        <p:nvSpPr>
          <p:cNvPr id="7" name="text" descr="{&quot;templafy&quot;:{&quot;id&quot;:&quot;338e855d-2c12-46b7-9db0-015aaa09ebcb&quot;}}" title="UserProfile.Institut.InstituteDCU_{{DocumentLanguage}}">
            <a:extLst>
              <a:ext uri="{FF2B5EF4-FFF2-40B4-BE49-F238E27FC236}">
                <a16:creationId xmlns:a16="http://schemas.microsoft.com/office/drawing/2014/main" id="{B15EA452-05B4-A751-51B4-E13FBF8D2D74}"/>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4198049963"/>
      </p:ext>
    </p:extLst>
  </p:cSld>
  <p:clrMapOvr>
    <a:masterClrMapping/>
  </p:clrMapOvr>
  <p:hf hdr="0"/>
  <p:extLst>
    <p:ext uri="{DCECCB84-F9BA-43D5-87BE-67443E8EF086}">
      <p15:sldGuideLst xmlns:p15="http://schemas.microsoft.com/office/powerpoint/2012/main">
        <p15:guide id="1" orient="horz" pos="6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Indhold og tekst">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692202" y="1006605"/>
            <a:ext cx="4680000" cy="1938338"/>
          </a:xfrm>
        </p:spPr>
        <p:txBody>
          <a:bodyPr anchor="t" anchorCtr="0"/>
          <a:lstStyle>
            <a:lvl1pPr algn="l">
              <a:lnSpc>
                <a:spcPct val="100000"/>
              </a:lnSpc>
              <a:defRPr sz="3600">
                <a:solidFill>
                  <a:schemeClr val="tx1"/>
                </a:solidFill>
              </a:defRPr>
            </a:lvl1pPr>
          </a:lstStyle>
          <a:p>
            <a:r>
              <a:rPr lang="da-DK" dirty="0"/>
              <a:t>Klik for at tilføje overskrift</a:t>
            </a:r>
            <a:endParaRPr lang="da-DK"/>
          </a:p>
        </p:txBody>
      </p:sp>
      <p:sp>
        <p:nvSpPr>
          <p:cNvPr id="5" name="Text Placeholder 4">
            <a:extLst>
              <a:ext uri="{FF2B5EF4-FFF2-40B4-BE49-F238E27FC236}">
                <a16:creationId xmlns:a16="http://schemas.microsoft.com/office/drawing/2014/main" id="{BCB99C08-64C3-4ADA-9CD2-FBE2ED8551F6}"/>
              </a:ext>
            </a:extLst>
          </p:cNvPr>
          <p:cNvSpPr>
            <a:spLocks noGrp="1"/>
          </p:cNvSpPr>
          <p:nvPr>
            <p:ph type="body" sz="quarter" idx="13" hasCustomPrompt="1"/>
          </p:nvPr>
        </p:nvSpPr>
        <p:spPr>
          <a:xfrm>
            <a:off x="6692202" y="3387600"/>
            <a:ext cx="4680000" cy="2466000"/>
          </a:xfrm>
        </p:spPr>
        <p:txBody>
          <a:bodyPr/>
          <a:lstStyle>
            <a:lvl1pPr>
              <a:defRPr/>
            </a:lvl1pPr>
          </a:lstStyle>
          <a:p>
            <a:pPr lvl="0"/>
            <a:r>
              <a:rPr lang="da-DK" dirty="0"/>
              <a:t>Klik for at tilføje tekst</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pic>
        <p:nvPicPr>
          <p:cNvPr id="16" name="Logo black">
            <a:extLst>
              <a:ext uri="{FF2B5EF4-FFF2-40B4-BE49-F238E27FC236}">
                <a16:creationId xmlns:a16="http://schemas.microsoft.com/office/drawing/2014/main" id="{B52757AD-346A-4AA0-A5D6-36F8B1FE487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8" name="Date Placeholder 14">
            <a:extLst>
              <a:ext uri="{FF2B5EF4-FFF2-40B4-BE49-F238E27FC236}">
                <a16:creationId xmlns:a16="http://schemas.microsoft.com/office/drawing/2014/main" id="{A09FC7B4-885C-4F9D-BD71-AE2FBDB38698}"/>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6" name="Content Placeholder 5">
            <a:extLst>
              <a:ext uri="{FF2B5EF4-FFF2-40B4-BE49-F238E27FC236}">
                <a16:creationId xmlns:a16="http://schemas.microsoft.com/office/drawing/2014/main" id="{2B8FEE58-0FE9-4218-904C-188D46CD214D}"/>
              </a:ext>
            </a:extLst>
          </p:cNvPr>
          <p:cNvSpPr>
            <a:spLocks noGrp="1"/>
          </p:cNvSpPr>
          <p:nvPr>
            <p:ph sz="quarter" idx="15" hasCustomPrompt="1"/>
          </p:nvPr>
        </p:nvSpPr>
        <p:spPr>
          <a:xfrm>
            <a:off x="422432" y="1000443"/>
            <a:ext cx="5077365" cy="4853157"/>
          </a:xfrm>
        </p:spPr>
        <p:txBody>
          <a:bodyPr/>
          <a:lstStyle>
            <a:lvl1pPr>
              <a:defRPr/>
            </a:lvl1pPr>
          </a:lstStyle>
          <a:p>
            <a:pPr lvl="0"/>
            <a:r>
              <a:rPr lang="da-DK" dirty="0"/>
              <a:t>Klik for at tilføje tekst, klik ikon for at tilføje graf/tabel</a:t>
            </a:r>
            <a:endParaRPr lang="da-DK"/>
          </a:p>
          <a:p>
            <a:pPr lvl="1"/>
            <a:r>
              <a:rPr lang="da-DK" dirty="0"/>
              <a:t>Second </a:t>
            </a:r>
            <a:r>
              <a:rPr lang="da-DK" dirty="0" err="1"/>
              <a:t>level</a:t>
            </a:r>
            <a:endParaRPr lang="da-DK" dirty="0"/>
          </a:p>
          <a:p>
            <a:pPr lvl="2"/>
            <a:r>
              <a:rPr lang="da-DK" dirty="0"/>
              <a:t>Third </a:t>
            </a:r>
            <a:r>
              <a:rPr lang="da-DK" dirty="0" err="1"/>
              <a:t>level</a:t>
            </a:r>
            <a:endParaRPr lang="da-DK" dirty="0"/>
          </a:p>
          <a:p>
            <a:pPr lvl="3"/>
            <a:r>
              <a:rPr lang="da-DK" dirty="0" err="1"/>
              <a:t>Fourth</a:t>
            </a:r>
            <a:r>
              <a:rPr lang="da-DK" dirty="0"/>
              <a:t> </a:t>
            </a:r>
            <a:r>
              <a:rPr lang="da-DK" dirty="0" err="1"/>
              <a:t>level</a:t>
            </a:r>
            <a:endParaRPr lang="da-DK" dirty="0"/>
          </a:p>
          <a:p>
            <a:pPr lvl="4"/>
            <a:r>
              <a:rPr lang="da-DK" dirty="0"/>
              <a:t>Fifth </a:t>
            </a:r>
            <a:r>
              <a:rPr lang="da-DK" dirty="0" err="1"/>
              <a:t>level</a:t>
            </a:r>
            <a:endParaRPr lang="da-DK" dirty="0"/>
          </a:p>
        </p:txBody>
      </p:sp>
      <p:sp>
        <p:nvSpPr>
          <p:cNvPr id="13" name="Date Placeholder 12">
            <a:extLst>
              <a:ext uri="{FF2B5EF4-FFF2-40B4-BE49-F238E27FC236}">
                <a16:creationId xmlns:a16="http://schemas.microsoft.com/office/drawing/2014/main" id="{3F302217-B569-449A-8422-B6650C9BB084}"/>
              </a:ext>
            </a:extLst>
          </p:cNvPr>
          <p:cNvSpPr>
            <a:spLocks noGrp="1"/>
          </p:cNvSpPr>
          <p:nvPr>
            <p:ph type="dt" sz="half" idx="16"/>
          </p:nvPr>
        </p:nvSpPr>
        <p:spPr/>
        <p:txBody>
          <a:bodyPr/>
          <a:lstStyle/>
          <a:p>
            <a:fld id="{F1A13B18-F5ED-4611-8DBB-F05123AFBA22}" type="datetimeFigureOut">
              <a:rPr lang="da-DK" smtClean="0"/>
              <a:pPr/>
              <a:t>12-04-2024</a:t>
            </a:fld>
            <a:endParaRPr lang="da-DK" dirty="0"/>
          </a:p>
        </p:txBody>
      </p:sp>
      <p:sp>
        <p:nvSpPr>
          <p:cNvPr id="24" name="Slide Number Placeholder 23">
            <a:extLst>
              <a:ext uri="{FF2B5EF4-FFF2-40B4-BE49-F238E27FC236}">
                <a16:creationId xmlns:a16="http://schemas.microsoft.com/office/drawing/2014/main" id="{58D7263E-B2E5-4CB9-9AAF-C0006E4A0400}"/>
              </a:ext>
            </a:extLst>
          </p:cNvPr>
          <p:cNvSpPr>
            <a:spLocks noGrp="1"/>
          </p:cNvSpPr>
          <p:nvPr>
            <p:ph type="sldNum" sz="quarter" idx="18"/>
          </p:nvPr>
        </p:nvSpPr>
        <p:spPr/>
        <p:txBody>
          <a:bodyPr/>
          <a:lstStyle/>
          <a:p>
            <a:fld id="{45D37B1E-C366-494F-A587-962AD9AABC83}" type="slidenum">
              <a:rPr lang="da-DK" smtClean="0"/>
              <a:pPr/>
              <a:t>‹nr.›</a:t>
            </a:fld>
            <a:endParaRPr lang="da-DK" dirty="0"/>
          </a:p>
        </p:txBody>
      </p:sp>
      <p:sp>
        <p:nvSpPr>
          <p:cNvPr id="10" name="sdu.dk">
            <a:extLst>
              <a:ext uri="{FF2B5EF4-FFF2-40B4-BE49-F238E27FC236}">
                <a16:creationId xmlns:a16="http://schemas.microsoft.com/office/drawing/2014/main" id="{E11EA3DB-CFF9-E17E-4691-AD84BB1AA235}"/>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11" name="#sdudk">
            <a:extLst>
              <a:ext uri="{FF2B5EF4-FFF2-40B4-BE49-F238E27FC236}">
                <a16:creationId xmlns:a16="http://schemas.microsoft.com/office/drawing/2014/main" id="{47D4647D-A0D8-4BA6-8B1D-579A8962B25B}"/>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cxnSp>
        <p:nvCxnSpPr>
          <p:cNvPr id="12" name="Straight Connector 11">
            <a:extLst>
              <a:ext uri="{FF2B5EF4-FFF2-40B4-BE49-F238E27FC236}">
                <a16:creationId xmlns:a16="http://schemas.microsoft.com/office/drawing/2014/main" id="{A8344942-CCA5-C46F-EF5C-D9B351F0BA74}"/>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 name="Logo black">
            <a:extLst>
              <a:ext uri="{FF2B5EF4-FFF2-40B4-BE49-F238E27FC236}">
                <a16:creationId xmlns:a16="http://schemas.microsoft.com/office/drawing/2014/main" id="{7374A1E7-EDA7-4FC4-2A9F-748497FC762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15" name="Date Placeholder 14">
            <a:extLst>
              <a:ext uri="{FF2B5EF4-FFF2-40B4-BE49-F238E27FC236}">
                <a16:creationId xmlns:a16="http://schemas.microsoft.com/office/drawing/2014/main" id="{979054D1-DBEB-DD04-EB6D-B0E0EAA569FF}"/>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21" name="Rectangle 18" descr="{&quot;templafy&quot;:{&quot;id&quot;:&quot;fad16c46-197c-420c-8e8d-d189db098442&quot;}}">
            <a:extLst>
              <a:ext uri="{FF2B5EF4-FFF2-40B4-BE49-F238E27FC236}">
                <a16:creationId xmlns:a16="http://schemas.microsoft.com/office/drawing/2014/main" id="{2D1F5D18-2C87-0FD6-208D-CF2BB213B94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600" dirty="0" err="1">
              <a:solidFill>
                <a:schemeClr val="tx1"/>
              </a:solidFill>
            </a:endParaRPr>
          </a:p>
        </p:txBody>
      </p:sp>
      <p:sp>
        <p:nvSpPr>
          <p:cNvPr id="22" name="TextBox 9">
            <a:extLst>
              <a:ext uri="{FF2B5EF4-FFF2-40B4-BE49-F238E27FC236}">
                <a16:creationId xmlns:a16="http://schemas.microsoft.com/office/drawing/2014/main" id="{C5DE2490-AF4C-429F-A1C6-48B68AF6DCB5}"/>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eb365707-a913-4d77-9c3d-cd9c4e040695&quot;}}" title="UserProfile.Institut.InstituteDCU_{{DocumentLanguage}}">
            <a:extLst>
              <a:ext uri="{FF2B5EF4-FFF2-40B4-BE49-F238E27FC236}">
                <a16:creationId xmlns:a16="http://schemas.microsoft.com/office/drawing/2014/main" id="{A5270570-9971-D098-6A3A-73ADF809AC56}"/>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26800344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Fi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B9A67-E62D-400C-BC42-A3A96AAED25F}"/>
              </a:ext>
            </a:extLst>
          </p:cNvPr>
          <p:cNvSpPr>
            <a:spLocks noGrp="1"/>
          </p:cNvSpPr>
          <p:nvPr>
            <p:ph type="title" hasCustomPrompt="1"/>
          </p:nvPr>
        </p:nvSpPr>
        <p:spPr>
          <a:xfrm>
            <a:off x="410401" y="1028247"/>
            <a:ext cx="2502000" cy="432000"/>
          </a:xfrm>
        </p:spPr>
        <p:txBody>
          <a:bodyPr/>
          <a:lstStyle>
            <a:lvl1pPr>
              <a:lnSpc>
                <a:spcPct val="110000"/>
              </a:lnSpc>
              <a:defRPr sz="1200"/>
            </a:lvl1pPr>
          </a:lstStyle>
          <a:p>
            <a:r>
              <a:rPr lang="da-DK" noProof="0" dirty="0"/>
              <a:t>Klik for at tilføje underoverskrift</a:t>
            </a:r>
            <a:endParaRPr lang="da-DK"/>
          </a:p>
        </p:txBody>
      </p:sp>
      <p:sp>
        <p:nvSpPr>
          <p:cNvPr id="14" name="Content Placeholder 13">
            <a:extLst>
              <a:ext uri="{FF2B5EF4-FFF2-40B4-BE49-F238E27FC236}">
                <a16:creationId xmlns:a16="http://schemas.microsoft.com/office/drawing/2014/main" id="{E60E8CAC-51BD-4862-8B6E-BD3E315677C4}"/>
              </a:ext>
            </a:extLst>
          </p:cNvPr>
          <p:cNvSpPr>
            <a:spLocks noGrp="1"/>
          </p:cNvSpPr>
          <p:nvPr>
            <p:ph sz="quarter" idx="13" hasCustomPrompt="1"/>
          </p:nvPr>
        </p:nvSpPr>
        <p:spPr>
          <a:xfrm>
            <a:off x="411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5" name="Subtitle 2">
            <a:extLst>
              <a:ext uri="{FF2B5EF4-FFF2-40B4-BE49-F238E27FC236}">
                <a16:creationId xmlns:a16="http://schemas.microsoft.com/office/drawing/2014/main" id="{25135A09-8F8A-4D87-8C43-B3A0A80BE2F5}"/>
              </a:ext>
            </a:extLst>
          </p:cNvPr>
          <p:cNvSpPr>
            <a:spLocks noGrp="1"/>
          </p:cNvSpPr>
          <p:nvPr>
            <p:ph type="subTitle" idx="1" hasCustomPrompt="1"/>
          </p:nvPr>
        </p:nvSpPr>
        <p:spPr>
          <a:xfrm>
            <a:off x="3273164" y="1028246"/>
            <a:ext cx="2502000" cy="432000"/>
          </a:xfrm>
        </p:spPr>
        <p:txBody>
          <a:bodyPr/>
          <a:lstStyle>
            <a:lvl1pPr marL="0" indent="0" algn="l">
              <a:buNone/>
              <a:defRPr sz="12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noProof="0" dirty="0"/>
              <a:t>Klik for at tilføje underoverskrift</a:t>
            </a:r>
            <a:endParaRPr lang="da-DK"/>
          </a:p>
        </p:txBody>
      </p:sp>
      <p:sp>
        <p:nvSpPr>
          <p:cNvPr id="17" name="Content Placeholder 16">
            <a:extLst>
              <a:ext uri="{FF2B5EF4-FFF2-40B4-BE49-F238E27FC236}">
                <a16:creationId xmlns:a16="http://schemas.microsoft.com/office/drawing/2014/main" id="{462D92C6-668E-491E-B394-72897FAB3085}"/>
              </a:ext>
            </a:extLst>
          </p:cNvPr>
          <p:cNvSpPr>
            <a:spLocks noGrp="1"/>
          </p:cNvSpPr>
          <p:nvPr>
            <p:ph sz="quarter" idx="14" hasCustomPrompt="1"/>
          </p:nvPr>
        </p:nvSpPr>
        <p:spPr>
          <a:xfrm>
            <a:off x="3273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19" name="Text Placeholder 18">
            <a:extLst>
              <a:ext uri="{FF2B5EF4-FFF2-40B4-BE49-F238E27FC236}">
                <a16:creationId xmlns:a16="http://schemas.microsoft.com/office/drawing/2014/main" id="{C0F1B1F1-CA40-4EA4-AB68-69DBBD61ED9D}"/>
              </a:ext>
            </a:extLst>
          </p:cNvPr>
          <p:cNvSpPr>
            <a:spLocks noGrp="1"/>
          </p:cNvSpPr>
          <p:nvPr>
            <p:ph type="body" sz="quarter" idx="15" hasCustomPrompt="1"/>
          </p:nvPr>
        </p:nvSpPr>
        <p:spPr>
          <a:xfrm>
            <a:off x="6135163" y="1028246"/>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1" name="Content Placeholder 20">
            <a:extLst>
              <a:ext uri="{FF2B5EF4-FFF2-40B4-BE49-F238E27FC236}">
                <a16:creationId xmlns:a16="http://schemas.microsoft.com/office/drawing/2014/main" id="{3DBEE0FF-2C0E-499E-ACAF-B6F421AF13D5}"/>
              </a:ext>
            </a:extLst>
          </p:cNvPr>
          <p:cNvSpPr>
            <a:spLocks noGrp="1"/>
          </p:cNvSpPr>
          <p:nvPr>
            <p:ph sz="quarter" idx="16" hasCustomPrompt="1"/>
          </p:nvPr>
        </p:nvSpPr>
        <p:spPr>
          <a:xfrm>
            <a:off x="6135163" y="1475354"/>
            <a:ext cx="2502000"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3" name="Text Placeholder 22">
            <a:extLst>
              <a:ext uri="{FF2B5EF4-FFF2-40B4-BE49-F238E27FC236}">
                <a16:creationId xmlns:a16="http://schemas.microsoft.com/office/drawing/2014/main" id="{F091117C-5AED-4416-88BA-F1C88ACD7A25}"/>
              </a:ext>
            </a:extLst>
          </p:cNvPr>
          <p:cNvSpPr>
            <a:spLocks noGrp="1"/>
          </p:cNvSpPr>
          <p:nvPr>
            <p:ph type="body" sz="quarter" idx="17" hasCustomPrompt="1"/>
          </p:nvPr>
        </p:nvSpPr>
        <p:spPr>
          <a:xfrm>
            <a:off x="8997162" y="1028247"/>
            <a:ext cx="2502000" cy="432000"/>
          </a:xfrm>
        </p:spPr>
        <p:txBody>
          <a:bodyPr/>
          <a:lstStyle>
            <a:lvl1pPr marL="0" indent="0">
              <a:buNone/>
              <a:defRPr sz="1200" b="1"/>
            </a:lvl1pPr>
            <a:lvl2pPr marL="252000" indent="0">
              <a:buNone/>
              <a:defRPr/>
            </a:lvl2pPr>
          </a:lstStyle>
          <a:p>
            <a:pPr lvl="0"/>
            <a:r>
              <a:rPr lang="da-DK" noProof="0" dirty="0"/>
              <a:t>Klik for at tilføje underoverskrift</a:t>
            </a:r>
            <a:endParaRPr lang="da-DK"/>
          </a:p>
        </p:txBody>
      </p:sp>
      <p:sp>
        <p:nvSpPr>
          <p:cNvPr id="25" name="Content Placeholder 24">
            <a:extLst>
              <a:ext uri="{FF2B5EF4-FFF2-40B4-BE49-F238E27FC236}">
                <a16:creationId xmlns:a16="http://schemas.microsoft.com/office/drawing/2014/main" id="{C66F31E1-769E-4E9A-9DCC-2C64321A89C1}"/>
              </a:ext>
            </a:extLst>
          </p:cNvPr>
          <p:cNvSpPr>
            <a:spLocks noGrp="1"/>
          </p:cNvSpPr>
          <p:nvPr>
            <p:ph sz="quarter" idx="18" hasCustomPrompt="1"/>
          </p:nvPr>
        </p:nvSpPr>
        <p:spPr>
          <a:xfrm>
            <a:off x="8997161" y="1475354"/>
            <a:ext cx="2501999" cy="4366646"/>
          </a:xfrm>
        </p:spPr>
        <p:txBody>
          <a:bodyPr/>
          <a:lstStyle>
            <a:lvl1pPr>
              <a:defRPr sz="1200"/>
            </a:lvl1pPr>
            <a:lvl2pPr>
              <a:defRPr sz="1200"/>
            </a:lvl2pPr>
            <a:lvl4pPr>
              <a:defRPr sz="1200"/>
            </a:lvl4pPr>
            <a:lvl5pPr>
              <a:defRPr sz="1200"/>
            </a:lvl5pPr>
          </a:lstStyle>
          <a:p>
            <a:pPr lvl="0"/>
            <a:r>
              <a:rPr lang="da-DK" noProof="0" dirty="0"/>
              <a:t>Klik for at tilføje tekst</a:t>
            </a:r>
            <a:endParaRPr lang="da-DK"/>
          </a:p>
          <a:p>
            <a:pPr lvl="1"/>
            <a:r>
              <a:rPr lang="da-DK" noProof="0" dirty="0"/>
              <a:t>Second </a:t>
            </a:r>
            <a:r>
              <a:rPr lang="da-DK" noProof="0" dirty="0" err="1"/>
              <a:t>level</a:t>
            </a:r>
            <a:endParaRPr lang="da-DK" noProof="0" dirty="0"/>
          </a:p>
          <a:p>
            <a:pPr lvl="2"/>
            <a:r>
              <a:rPr lang="da-DK" noProof="0" dirty="0"/>
              <a:t>Third </a:t>
            </a:r>
            <a:r>
              <a:rPr lang="da-DK" noProof="0" dirty="0" err="1"/>
              <a:t>level</a:t>
            </a:r>
            <a:endParaRPr lang="da-DK" noProof="0" dirty="0"/>
          </a:p>
          <a:p>
            <a:pPr lvl="3"/>
            <a:r>
              <a:rPr lang="da-DK" noProof="0" dirty="0" err="1"/>
              <a:t>Fourth</a:t>
            </a:r>
            <a:r>
              <a:rPr lang="da-DK" noProof="0" dirty="0"/>
              <a:t> </a:t>
            </a:r>
            <a:r>
              <a:rPr lang="da-DK" noProof="0" dirty="0" err="1"/>
              <a:t>level</a:t>
            </a:r>
            <a:endParaRPr lang="da-DK" noProof="0" dirty="0"/>
          </a:p>
          <a:p>
            <a:pPr lvl="4"/>
            <a:r>
              <a:rPr lang="da-DK" noProof="0" dirty="0"/>
              <a:t>Fifth </a:t>
            </a:r>
            <a:r>
              <a:rPr lang="da-DK" noProof="0" dirty="0" err="1"/>
              <a:t>level</a:t>
            </a:r>
            <a:endParaRPr lang="da-DK" noProof="0" dirty="0"/>
          </a:p>
        </p:txBody>
      </p:sp>
      <p:sp>
        <p:nvSpPr>
          <p:cNvPr id="28" name="Date Placeholder 14">
            <a:extLst>
              <a:ext uri="{FF2B5EF4-FFF2-40B4-BE49-F238E27FC236}">
                <a16:creationId xmlns:a16="http://schemas.microsoft.com/office/drawing/2014/main" id="{1DCD95D8-07B6-42C0-8767-A640B7CA8534}"/>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5" name="Date Placeholder 4">
            <a:extLst>
              <a:ext uri="{FF2B5EF4-FFF2-40B4-BE49-F238E27FC236}">
                <a16:creationId xmlns:a16="http://schemas.microsoft.com/office/drawing/2014/main" id="{8E588C40-671D-463C-8463-D77B96C28D88}"/>
              </a:ext>
            </a:extLst>
          </p:cNvPr>
          <p:cNvSpPr>
            <a:spLocks noGrp="1"/>
          </p:cNvSpPr>
          <p:nvPr>
            <p:ph type="dt" sz="half" idx="19"/>
          </p:nvPr>
        </p:nvSpPr>
        <p:spPr/>
        <p:txBody>
          <a:bodyPr/>
          <a:lstStyle/>
          <a:p>
            <a:fld id="{F1A13B18-F5ED-4611-8DBB-F05123AFBA22}" type="datetimeFigureOut">
              <a:rPr lang="da-DK" smtClean="0"/>
              <a:pPr/>
              <a:t>12-04-2024</a:t>
            </a:fld>
            <a:endParaRPr lang="da-DK" dirty="0"/>
          </a:p>
        </p:txBody>
      </p:sp>
      <p:sp>
        <p:nvSpPr>
          <p:cNvPr id="7" name="Slide Number Placeholder 6">
            <a:extLst>
              <a:ext uri="{FF2B5EF4-FFF2-40B4-BE49-F238E27FC236}">
                <a16:creationId xmlns:a16="http://schemas.microsoft.com/office/drawing/2014/main" id="{35B93800-6F51-413B-BA21-0A9967FF3386}"/>
              </a:ext>
            </a:extLst>
          </p:cNvPr>
          <p:cNvSpPr>
            <a:spLocks noGrp="1"/>
          </p:cNvSpPr>
          <p:nvPr>
            <p:ph type="sldNum" sz="quarter" idx="21"/>
          </p:nvPr>
        </p:nvSpPr>
        <p:spPr/>
        <p:txBody>
          <a:bodyPr/>
          <a:lstStyle/>
          <a:p>
            <a:fld id="{45D37B1E-C366-494F-A587-962AD9AABC83}" type="slidenum">
              <a:rPr lang="da-DK" smtClean="0"/>
              <a:pPr/>
              <a:t>‹nr.›</a:t>
            </a:fld>
            <a:endParaRPr lang="da-DK" dirty="0"/>
          </a:p>
        </p:txBody>
      </p:sp>
      <p:sp>
        <p:nvSpPr>
          <p:cNvPr id="13" name="Date Placeholder 14">
            <a:extLst>
              <a:ext uri="{FF2B5EF4-FFF2-40B4-BE49-F238E27FC236}">
                <a16:creationId xmlns:a16="http://schemas.microsoft.com/office/drawing/2014/main" id="{DDE6B7B7-37A0-D480-07CB-15C7F591F938}"/>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6" name="text" descr="{&quot;templafy&quot;:{&quot;id&quot;:&quot;3b35374f-2384-4f64-855c-f0fdb0661e06&quot;}}" title="UserProfile.Institut.InstituteDCU_{{DocumentLanguage}}">
            <a:extLst>
              <a:ext uri="{FF2B5EF4-FFF2-40B4-BE49-F238E27FC236}">
                <a16:creationId xmlns:a16="http://schemas.microsoft.com/office/drawing/2014/main" id="{0F2E7AB3-CD7C-9947-4E57-15C225D9CEA2}"/>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1263359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0400" y="1028247"/>
            <a:ext cx="11379347" cy="1602672"/>
          </a:xfrm>
          <a:prstGeom prst="rect">
            <a:avLst/>
          </a:prstGeom>
        </p:spPr>
        <p:txBody>
          <a:bodyPr vert="horz" lIns="0" tIns="0" rIns="0" bIns="0" rtlCol="0" anchor="t" anchorCtr="0">
            <a:noAutofit/>
          </a:bodyPr>
          <a:lstStyle/>
          <a:p>
            <a:r>
              <a:rPr lang="da-DK" dirty="0"/>
              <a:t>Klik for at redigere i master</a:t>
            </a:r>
          </a:p>
        </p:txBody>
      </p:sp>
      <p:sp>
        <p:nvSpPr>
          <p:cNvPr id="3" name="Text Placeholder 2"/>
          <p:cNvSpPr>
            <a:spLocks noGrp="1"/>
          </p:cNvSpPr>
          <p:nvPr>
            <p:ph type="body" idx="1"/>
          </p:nvPr>
        </p:nvSpPr>
        <p:spPr>
          <a:xfrm>
            <a:off x="410400" y="3369040"/>
            <a:ext cx="11371905" cy="2472960"/>
          </a:xfrm>
          <a:prstGeom prst="rect">
            <a:avLst/>
          </a:prstGeom>
        </p:spPr>
        <p:txBody>
          <a:bodyPr vert="horz" lIns="0" tIns="0" rIns="0" bIns="0" rtlCol="0">
            <a:noAutofit/>
          </a:bodyPr>
          <a:lstStyle/>
          <a:p>
            <a:pPr lvl="0"/>
            <a:r>
              <a:rPr lang="da-DK" dirty="0"/>
              <a:t>Første niveau, bullet 16 </a:t>
            </a:r>
            <a:r>
              <a:rPr lang="da-DK" dirty="0" err="1"/>
              <a:t>pkt</a:t>
            </a:r>
            <a:endParaRPr lang="da-DK" dirty="0"/>
          </a:p>
          <a:p>
            <a:pPr lvl="1"/>
            <a:r>
              <a:rPr lang="da-DK" dirty="0"/>
              <a:t>Andet niveau, bullet 14 </a:t>
            </a:r>
            <a:r>
              <a:rPr lang="da-DK" dirty="0" err="1"/>
              <a:t>pkt</a:t>
            </a:r>
            <a:endParaRPr lang="da-DK" dirty="0"/>
          </a:p>
          <a:p>
            <a:pPr lvl="2"/>
            <a:r>
              <a:rPr lang="da-DK" dirty="0"/>
              <a:t>Tredje niveau, bullet 12 </a:t>
            </a:r>
            <a:r>
              <a:rPr lang="da-DK" dirty="0" err="1"/>
              <a:t>pkt</a:t>
            </a:r>
            <a:endParaRPr lang="da-DK" dirty="0"/>
          </a:p>
          <a:p>
            <a:pPr lvl="3"/>
            <a:r>
              <a:rPr lang="da-DK" dirty="0"/>
              <a:t>Fjerde niveau, Header bold 16 </a:t>
            </a:r>
            <a:r>
              <a:rPr lang="da-DK" dirty="0" err="1"/>
              <a:t>pkt</a:t>
            </a:r>
            <a:endParaRPr lang="da-DK" dirty="0"/>
          </a:p>
          <a:p>
            <a:pPr lvl="4"/>
            <a:r>
              <a:rPr lang="da-DK" dirty="0"/>
              <a:t>Femte niveau, Body </a:t>
            </a:r>
            <a:r>
              <a:rPr lang="da-DK" dirty="0" err="1"/>
              <a:t>regular</a:t>
            </a:r>
            <a:r>
              <a:rPr lang="da-DK" dirty="0"/>
              <a:t> 16 </a:t>
            </a:r>
            <a:r>
              <a:rPr lang="da-DK" dirty="0" err="1"/>
              <a:t>pkt</a:t>
            </a:r>
            <a:endParaRPr lang="da-DK" dirty="0"/>
          </a:p>
          <a:p>
            <a:pPr lvl="5"/>
            <a:r>
              <a:rPr lang="da-DK" dirty="0"/>
              <a:t>Sjette niveau, bullet 12 </a:t>
            </a:r>
            <a:r>
              <a:rPr lang="da-DK" dirty="0" err="1"/>
              <a:t>pkt</a:t>
            </a:r>
            <a:endParaRPr lang="da-DK" dirty="0"/>
          </a:p>
          <a:p>
            <a:pPr lvl="6"/>
            <a:r>
              <a:rPr lang="da-DK" dirty="0"/>
              <a:t>Syvende niveau, bullet 12 </a:t>
            </a:r>
            <a:r>
              <a:rPr lang="da-DK" dirty="0" err="1"/>
              <a:t>pkt</a:t>
            </a:r>
            <a:r>
              <a:rPr lang="da-DK" dirty="0"/>
              <a:t> (indryk 1 gang)</a:t>
            </a:r>
          </a:p>
          <a:p>
            <a:pPr lvl="7"/>
            <a:r>
              <a:rPr lang="da-DK" dirty="0"/>
              <a:t>Ottende niveau, Header bold, 12 </a:t>
            </a:r>
            <a:r>
              <a:rPr lang="da-DK" dirty="0" err="1"/>
              <a:t>pkt</a:t>
            </a:r>
            <a:endParaRPr lang="da-DK" dirty="0"/>
          </a:p>
          <a:p>
            <a:pPr lvl="8"/>
            <a:r>
              <a:rPr lang="da-DK" dirty="0"/>
              <a:t>Niende niveau, Body </a:t>
            </a:r>
            <a:r>
              <a:rPr lang="da-DK" dirty="0" err="1"/>
              <a:t>regular</a:t>
            </a:r>
            <a:r>
              <a:rPr lang="da-DK" dirty="0"/>
              <a:t>, 12 </a:t>
            </a:r>
            <a:r>
              <a:rPr lang="da-DK" dirty="0" err="1"/>
              <a:t>pkt</a:t>
            </a:r>
            <a:endParaRPr lang="da-DK" dirty="0"/>
          </a:p>
        </p:txBody>
      </p:sp>
      <p:sp>
        <p:nvSpPr>
          <p:cNvPr id="15" name="Date Placeholder 14">
            <a:extLst>
              <a:ext uri="{FF2B5EF4-FFF2-40B4-BE49-F238E27FC236}">
                <a16:creationId xmlns:a16="http://schemas.microsoft.com/office/drawing/2014/main" id="{A56ADEC3-98E1-4CEA-9AF5-46F4CDD2FA7D}"/>
              </a:ext>
            </a:extLst>
          </p:cNvPr>
          <p:cNvSpPr>
            <a:spLocks noGrp="1"/>
          </p:cNvSpPr>
          <p:nvPr>
            <p:ph type="dt" sz="half" idx="2"/>
          </p:nvPr>
        </p:nvSpPr>
        <p:spPr>
          <a:xfrm>
            <a:off x="0" y="6912000"/>
            <a:ext cx="0" cy="0"/>
          </a:xfrm>
          <a:prstGeom prst="rect">
            <a:avLst/>
          </a:prstGeom>
        </p:spPr>
        <p:txBody>
          <a:bodyPr vert="horz" lIns="91440" tIns="45720" rIns="91440" bIns="45720" rtlCol="0" anchor="ctr"/>
          <a:lstStyle>
            <a:lvl1pPr algn="l">
              <a:defRPr sz="100">
                <a:noFill/>
              </a:defRPr>
            </a:lvl1pPr>
          </a:lstStyle>
          <a:p>
            <a:fld id="{F1A13B18-F5ED-4611-8DBB-F05123AFBA22}" type="datetimeFigureOut">
              <a:rPr lang="da-DK" smtClean="0"/>
              <a:pPr/>
              <a:t>12-04-2024</a:t>
            </a:fld>
            <a:endParaRPr lang="da-DK" dirty="0"/>
          </a:p>
        </p:txBody>
      </p:sp>
      <p:pic>
        <p:nvPicPr>
          <p:cNvPr id="25" name="Logo black">
            <a:extLst>
              <a:ext uri="{FF2B5EF4-FFF2-40B4-BE49-F238E27FC236}">
                <a16:creationId xmlns:a16="http://schemas.microsoft.com/office/drawing/2014/main" id="{860AC4C2-E6D6-4DCE-950A-C298C0AE9B87}"/>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sp>
        <p:nvSpPr>
          <p:cNvPr id="6" name="Slide Number Placeholder 5"/>
          <p:cNvSpPr>
            <a:spLocks noGrp="1"/>
          </p:cNvSpPr>
          <p:nvPr>
            <p:ph type="sldNum" sz="quarter" idx="4"/>
          </p:nvPr>
        </p:nvSpPr>
        <p:spPr>
          <a:xfrm>
            <a:off x="0" y="6912000"/>
            <a:ext cx="0" cy="0"/>
          </a:xfrm>
          <a:prstGeom prst="rect">
            <a:avLst/>
          </a:prstGeom>
        </p:spPr>
        <p:txBody>
          <a:bodyPr vert="horz" lIns="0" tIns="0" rIns="0" bIns="0" rtlCol="0" anchor="t" anchorCtr="0">
            <a:noAutofit/>
          </a:bodyPr>
          <a:lstStyle>
            <a:lvl1pPr algn="ctr">
              <a:defRPr sz="100">
                <a:noFill/>
              </a:defRPr>
            </a:lvl1pPr>
          </a:lstStyle>
          <a:p>
            <a:fld id="{45D37B1E-C366-494F-A587-962AD9AABC83}" type="slidenum">
              <a:rPr lang="da-DK" smtClean="0"/>
              <a:pPr/>
              <a:t>‹nr.›</a:t>
            </a:fld>
            <a:endParaRPr lang="da-DK" dirty="0"/>
          </a:p>
        </p:txBody>
      </p:sp>
      <p:sp>
        <p:nvSpPr>
          <p:cNvPr id="18" name="Date Placeholder 14">
            <a:extLst>
              <a:ext uri="{FF2B5EF4-FFF2-40B4-BE49-F238E27FC236}">
                <a16:creationId xmlns:a16="http://schemas.microsoft.com/office/drawing/2014/main" id="{7DF98717-AAEA-4E2B-96B8-AAAFF896C0EA}"/>
              </a:ext>
            </a:extLst>
          </p:cNvPr>
          <p:cNvSpPr txBox="1">
            <a:spLocks/>
          </p:cNvSpPr>
          <p:nvPr/>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8" name="Rectangle 15">
            <a:extLst>
              <a:ext uri="{FF2B5EF4-FFF2-40B4-BE49-F238E27FC236}">
                <a16:creationId xmlns:a16="http://schemas.microsoft.com/office/drawing/2014/main" id="{4D855B35-9157-35F0-0B75-83072C32A7E8}"/>
              </a:ext>
            </a:extLst>
          </p:cNvPr>
          <p:cNvSpPr/>
          <p:nvPr userDrawn="1"/>
        </p:nvSpPr>
        <p:spPr>
          <a:xfrm rot="5400000">
            <a:off x="11480800" y="721379"/>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sp>
        <p:nvSpPr>
          <p:cNvPr id="9" name="Rectangle 16">
            <a:extLst>
              <a:ext uri="{FF2B5EF4-FFF2-40B4-BE49-F238E27FC236}">
                <a16:creationId xmlns:a16="http://schemas.microsoft.com/office/drawing/2014/main" id="{745FDBC2-0FE8-0521-D51C-92615DD17AAE}"/>
              </a:ext>
            </a:extLst>
          </p:cNvPr>
          <p:cNvSpPr/>
          <p:nvPr userDrawn="1"/>
        </p:nvSpPr>
        <p:spPr>
          <a:xfrm rot="5400000">
            <a:off x="11482792" y="2027544"/>
            <a:ext cx="914400" cy="3765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r>
              <a:rPr lang="da-DK" sz="1100" b="1" noProof="1">
                <a:solidFill>
                  <a:schemeClr val="tx1"/>
                </a:solidFill>
              </a:rPr>
              <a:t>#sdudk</a:t>
            </a:r>
            <a:endParaRPr lang="da-DK"/>
          </a:p>
        </p:txBody>
      </p:sp>
      <p:pic>
        <p:nvPicPr>
          <p:cNvPr id="10" name="Logo black">
            <a:extLst>
              <a:ext uri="{FF2B5EF4-FFF2-40B4-BE49-F238E27FC236}">
                <a16:creationId xmlns:a16="http://schemas.microsoft.com/office/drawing/2014/main" id="{902CE77C-069E-5E7A-8D8E-AB15811B63A5}"/>
              </a:ext>
            </a:extLst>
          </p:cNvPr>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03346" y="6294893"/>
            <a:ext cx="784800" cy="211840"/>
          </a:xfrm>
          <a:prstGeom prst="rect">
            <a:avLst/>
          </a:prstGeom>
        </p:spPr>
      </p:pic>
      <p:cxnSp>
        <p:nvCxnSpPr>
          <p:cNvPr id="11" name="Straight Connector 26">
            <a:extLst>
              <a:ext uri="{FF2B5EF4-FFF2-40B4-BE49-F238E27FC236}">
                <a16:creationId xmlns:a16="http://schemas.microsoft.com/office/drawing/2014/main" id="{70C6C0EE-8FE3-6A9C-33B8-374802EF4C3C}"/>
              </a:ext>
            </a:extLst>
          </p:cNvPr>
          <p:cNvCxnSpPr>
            <a:cxnSpLocks/>
          </p:cNvCxnSpPr>
          <p:nvPr userDrawn="1"/>
        </p:nvCxnSpPr>
        <p:spPr>
          <a:xfrm>
            <a:off x="410400" y="715665"/>
            <a:ext cx="69921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Date Placeholder 14">
            <a:extLst>
              <a:ext uri="{FF2B5EF4-FFF2-40B4-BE49-F238E27FC236}">
                <a16:creationId xmlns:a16="http://schemas.microsoft.com/office/drawing/2014/main" id="{523BCE81-49FD-3EE2-35BF-BD057CE50D71}"/>
              </a:ext>
            </a:extLst>
          </p:cNvPr>
          <p:cNvSpPr txBox="1">
            <a:spLocks/>
          </p:cNvSpPr>
          <p:nvPr userDrawn="1"/>
        </p:nvSpPr>
        <p:spPr>
          <a:xfrm>
            <a:off x="0" y="6912000"/>
            <a:ext cx="0" cy="0"/>
          </a:xfrm>
          <a:prstGeom prst="rect">
            <a:avLst/>
          </a:prstGeom>
        </p:spPr>
        <p:txBody>
          <a:bodyPr vert="horz" lIns="91440" tIns="45720" rIns="91440" bIns="45720" rtlCol="0" anchor="ctr"/>
          <a:lstStyle>
            <a:defPPr>
              <a:defRPr lang="en-US"/>
            </a:defPPr>
            <a:lvl1pPr marL="0" algn="l" defTabSz="914400" rtl="0" eaLnBrk="1" latinLnBrk="0" hangingPunct="1">
              <a:defRPr sz="100" kern="1200">
                <a:no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1A13B18-F5ED-4611-8DBB-F05123AFBA22}" type="datetimeFigureOut">
              <a:rPr lang="da-DK" smtClean="0"/>
              <a:pPr/>
              <a:t>12-04-2024</a:t>
            </a:fld>
            <a:endParaRPr lang="da-DK" dirty="0"/>
          </a:p>
        </p:txBody>
      </p:sp>
      <p:sp>
        <p:nvSpPr>
          <p:cNvPr id="14" name="Rectangle 3" descr="{&quot;templafy&quot;:{&quot;id&quot;:&quot;0654dadc-bdb9-4042-bf21-8e849d47eca3&quot;}}">
            <a:extLst>
              <a:ext uri="{FF2B5EF4-FFF2-40B4-BE49-F238E27FC236}">
                <a16:creationId xmlns:a16="http://schemas.microsoft.com/office/drawing/2014/main" id="{424105E5-06C8-CF1E-C432-CFC01960EB23}"/>
              </a:ext>
            </a:extLst>
          </p:cNvPr>
          <p:cNvSpPr/>
          <p:nvPr userDrawn="1"/>
        </p:nvSpPr>
        <p:spPr>
          <a:xfrm>
            <a:off x="9382125" y="6376129"/>
            <a:ext cx="2407622"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r"/>
            <a:endParaRPr lang="da-DK" sz="1050" dirty="0" err="1">
              <a:solidFill>
                <a:schemeClr val="tx1"/>
              </a:solidFill>
            </a:endParaRPr>
          </a:p>
        </p:txBody>
      </p:sp>
      <p:sp>
        <p:nvSpPr>
          <p:cNvPr id="16" name="TextBox 9">
            <a:extLst>
              <a:ext uri="{FF2B5EF4-FFF2-40B4-BE49-F238E27FC236}">
                <a16:creationId xmlns:a16="http://schemas.microsoft.com/office/drawing/2014/main" id="{6C36CED4-D7EC-2F5A-64CA-838805A4F998}"/>
              </a:ext>
            </a:extLst>
          </p:cNvPr>
          <p:cNvSpPr txBox="1"/>
          <p:nvPr userDrawn="1"/>
        </p:nvSpPr>
        <p:spPr>
          <a:xfrm>
            <a:off x="0" y="-349741"/>
            <a:ext cx="11457183" cy="323165"/>
          </a:xfrm>
          <a:prstGeom prst="rect">
            <a:avLst/>
          </a:prstGeom>
          <a:noFill/>
        </p:spPr>
        <p:txBody>
          <a:bodyPr wrap="square" lIns="0" tIns="0" rIns="0" bIns="0" rtlCol="0">
            <a:spAutoFit/>
          </a:bodyPr>
          <a:lstStyle/>
          <a:p>
            <a:r>
              <a:rPr lang="da-DK" sz="1050" b="1" noProof="1"/>
              <a:t>Skift baggrundsfarve. </a:t>
            </a:r>
            <a:r>
              <a:rPr lang="da-DK" sz="1050" noProof="1"/>
              <a:t>Højreklik på slidet og vælg </a:t>
            </a:r>
            <a:r>
              <a:rPr lang="da-DK" sz="1050" b="1" noProof="1"/>
              <a:t>Formatér baggrund</a:t>
            </a:r>
            <a:r>
              <a:rPr lang="da-DK" sz="1050" noProof="1"/>
              <a:t>. Klik på </a:t>
            </a:r>
            <a:r>
              <a:rPr lang="da-DK" sz="1050" b="1" noProof="1"/>
              <a:t>Fyld farve </a:t>
            </a:r>
            <a:r>
              <a:rPr lang="da-DK" sz="1050" noProof="1"/>
              <a:t>i Formater baggrund vinduet og vælg farve fra øverste række i SDU’s farve palette eller fra den brugerdefinerede farvepalette</a:t>
            </a:r>
            <a:endParaRPr lang="da-DK" dirty="0"/>
          </a:p>
        </p:txBody>
      </p:sp>
      <p:sp>
        <p:nvSpPr>
          <p:cNvPr id="17" name="text" descr="{&quot;templafy&quot;:{&quot;id&quot;:&quot;893be087-20d1-4d7e-9194-1f47dbba6cb6&quot;}}" title="UserProfile.Institut.InstituteDCU_{{DocumentLanguage}}">
            <a:extLst>
              <a:ext uri="{FF2B5EF4-FFF2-40B4-BE49-F238E27FC236}">
                <a16:creationId xmlns:a16="http://schemas.microsoft.com/office/drawing/2014/main" id="{9ED68219-402C-1844-B56E-D8437E3F6CCE}"/>
              </a:ext>
            </a:extLst>
          </p:cNvPr>
          <p:cNvSpPr txBox="1">
            <a:spLocks/>
          </p:cNvSpPr>
          <p:nvPr userDrawn="1"/>
        </p:nvSpPr>
        <p:spPr>
          <a:xfrm>
            <a:off x="410400" y="347204"/>
            <a:ext cx="5064938" cy="284778"/>
          </a:xfrm>
          <a:prstGeom prst="rect">
            <a:avLst/>
          </a:prstGeom>
          <a:noFill/>
        </p:spPr>
        <p:txBody>
          <a:bodyPr wrap="square" lIns="10800" tIns="0" rIns="0" bIns="90000" anchor="b" anchorCtr="0">
            <a:spAutoFit/>
          </a:bodyPr>
          <a:lstStyle>
            <a:lvl1pPr marL="0" indent="0" algn="l" defTabSz="914400" rtl="0" eaLnBrk="1" latinLnBrk="0" hangingPunct="1">
              <a:lnSpc>
                <a:spcPct val="90000"/>
              </a:lnSpc>
              <a:spcBef>
                <a:spcPts val="0"/>
              </a:spcBef>
              <a:buFont typeface="Arial" panose="020B0604020202020204" pitchFamily="34" charset="0"/>
              <a:buNone/>
              <a:defRPr sz="1400" b="1"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400" dirty="0"/>
              <a:t>Det Humanistiske Fakultet</a:t>
            </a:r>
          </a:p>
        </p:txBody>
      </p:sp>
    </p:spTree>
    <p:extLst>
      <p:ext uri="{BB962C8B-B14F-4D97-AF65-F5344CB8AC3E}">
        <p14:creationId xmlns:p14="http://schemas.microsoft.com/office/powerpoint/2010/main" val="3839103081"/>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Lst>
  <p:hf hdr="0"/>
  <p:txStyles>
    <p:titleStyle>
      <a:lvl1pPr algn="l" defTabSz="914400" rtl="0" eaLnBrk="1" latinLnBrk="0" hangingPunct="1">
        <a:lnSpc>
          <a:spcPct val="97000"/>
        </a:lnSpc>
        <a:spcBef>
          <a:spcPct val="0"/>
        </a:spcBef>
        <a:buNone/>
        <a:tabLst>
          <a:tab pos="1438275" algn="l"/>
        </a:tabLst>
        <a:defRPr sz="3600" b="1" kern="1200">
          <a:solidFill>
            <a:schemeClr val="tx1"/>
          </a:solidFill>
          <a:latin typeface="+mj-lt"/>
          <a:ea typeface="+mj-ea"/>
          <a:cs typeface="+mj-cs"/>
        </a:defRPr>
      </a:lvl1pPr>
    </p:titleStyle>
    <p:bodyStyle>
      <a:lvl1pPr marL="252000" indent="-252000" algn="l" defTabSz="914400" rtl="0" eaLnBrk="1" latinLnBrk="0" hangingPunct="1">
        <a:lnSpc>
          <a:spcPct val="110000"/>
        </a:lnSpc>
        <a:spcBef>
          <a:spcPts val="0"/>
        </a:spcBef>
        <a:buFont typeface="Wingdings" panose="05000000000000000000" pitchFamily="2" charset="2"/>
        <a:buChar char=""/>
        <a:defRPr sz="1600" kern="1200">
          <a:solidFill>
            <a:schemeClr val="tx1"/>
          </a:solidFill>
          <a:latin typeface="+mn-lt"/>
          <a:ea typeface="+mn-ea"/>
          <a:cs typeface="+mn-cs"/>
        </a:defRPr>
      </a:lvl1pPr>
      <a:lvl2pPr marL="504000" indent="-252000" algn="l" defTabSz="914400" rtl="0" eaLnBrk="1" latinLnBrk="0" hangingPunct="1">
        <a:lnSpc>
          <a:spcPct val="110000"/>
        </a:lnSpc>
        <a:spcBef>
          <a:spcPts val="0"/>
        </a:spcBef>
        <a:buFont typeface="Wingdings" panose="05000000000000000000" pitchFamily="2" charset="2"/>
        <a:buChar char="à"/>
        <a:defRPr sz="1400" kern="1200">
          <a:solidFill>
            <a:schemeClr val="tx1"/>
          </a:solidFill>
          <a:latin typeface="+mn-lt"/>
          <a:ea typeface="+mn-ea"/>
          <a:cs typeface="+mn-cs"/>
        </a:defRPr>
      </a:lvl2pPr>
      <a:lvl3pPr marL="756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3pPr>
      <a:lvl4pPr marL="0" indent="0" algn="l" defTabSz="914400" rtl="0" eaLnBrk="1" latinLnBrk="0" hangingPunct="1">
        <a:lnSpc>
          <a:spcPct val="110000"/>
        </a:lnSpc>
        <a:spcBef>
          <a:spcPts val="0"/>
        </a:spcBef>
        <a:spcAft>
          <a:spcPts val="1200"/>
        </a:spcAft>
        <a:buFont typeface="Arial" panose="020B0604020202020204" pitchFamily="34" charset="0"/>
        <a:buChar char="​"/>
        <a:defRPr sz="1600" b="1" kern="1200">
          <a:solidFill>
            <a:schemeClr val="tx1"/>
          </a:solidFill>
          <a:latin typeface="+mn-lt"/>
          <a:ea typeface="+mn-ea"/>
          <a:cs typeface="+mn-cs"/>
        </a:defRPr>
      </a:lvl4pPr>
      <a:lvl5pPr marL="0" indent="0" algn="l" defTabSz="914400" rtl="0" eaLnBrk="1" latinLnBrk="0" hangingPunct="1">
        <a:lnSpc>
          <a:spcPct val="110000"/>
        </a:lnSpc>
        <a:spcBef>
          <a:spcPts val="0"/>
        </a:spcBef>
        <a:buFont typeface="Arial" panose="020B0604020202020204" pitchFamily="34" charset="0"/>
        <a:buChar char="​"/>
        <a:defRPr sz="1600" kern="1200" baseline="0">
          <a:solidFill>
            <a:schemeClr val="tx1"/>
          </a:solidFill>
          <a:latin typeface="+mn-lt"/>
          <a:ea typeface="+mn-ea"/>
          <a:cs typeface="+mn-cs"/>
        </a:defRPr>
      </a:lvl5pPr>
      <a:lvl6pPr marL="252000" indent="-252000" algn="l" defTabSz="914400" rtl="0" eaLnBrk="1" latinLnBrk="0" hangingPunct="1">
        <a:lnSpc>
          <a:spcPct val="110000"/>
        </a:lnSpc>
        <a:spcBef>
          <a:spcPts val="0"/>
        </a:spcBef>
        <a:buFont typeface="Wingdings" panose="05000000000000000000" pitchFamily="2" charset="2"/>
        <a:buChar char="à"/>
        <a:defRPr sz="1200" kern="1200" baseline="0">
          <a:solidFill>
            <a:schemeClr val="tx1"/>
          </a:solidFill>
          <a:latin typeface="+mn-lt"/>
          <a:ea typeface="+mn-ea"/>
          <a:cs typeface="+mn-cs"/>
        </a:defRPr>
      </a:lvl6pPr>
      <a:lvl7pPr marL="504000" indent="-252000" algn="l" defTabSz="914400" rtl="0" eaLnBrk="1" latinLnBrk="0" hangingPunct="1">
        <a:lnSpc>
          <a:spcPct val="110000"/>
        </a:lnSpc>
        <a:spcBef>
          <a:spcPts val="0"/>
        </a:spcBef>
        <a:buFont typeface="Wingdings" panose="05000000000000000000" pitchFamily="2" charset="2"/>
        <a:buChar char="à"/>
        <a:defRPr sz="1200" kern="1200">
          <a:solidFill>
            <a:schemeClr val="tx1"/>
          </a:solidFill>
          <a:latin typeface="+mn-lt"/>
          <a:ea typeface="+mn-ea"/>
          <a:cs typeface="+mn-cs"/>
        </a:defRPr>
      </a:lvl7pPr>
      <a:lvl8pPr marL="0" indent="0" algn="l" defTabSz="914400" rtl="0" eaLnBrk="1" latinLnBrk="0" hangingPunct="1">
        <a:lnSpc>
          <a:spcPct val="110000"/>
        </a:lnSpc>
        <a:spcBef>
          <a:spcPts val="0"/>
        </a:spcBef>
        <a:spcAft>
          <a:spcPts val="1200"/>
        </a:spcAft>
        <a:buFont typeface="Arial" panose="020B0604020202020204" pitchFamily="34" charset="0"/>
        <a:buChar char="​"/>
        <a:defRPr sz="1200" b="1" kern="1200">
          <a:solidFill>
            <a:schemeClr val="tx1"/>
          </a:solidFill>
          <a:latin typeface="+mn-lt"/>
          <a:ea typeface="+mn-ea"/>
          <a:cs typeface="+mn-cs"/>
        </a:defRPr>
      </a:lvl8pPr>
      <a:lvl9pPr marL="0" indent="0" algn="l" defTabSz="914400" rtl="0" eaLnBrk="1" latinLnBrk="0" hangingPunct="1">
        <a:lnSpc>
          <a:spcPct val="110000"/>
        </a:lnSpc>
        <a:spcBef>
          <a:spcPts val="0"/>
        </a:spcBef>
        <a:buFont typeface="Arial" panose="020B0604020202020204" pitchFamily="34" charset="0"/>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2" orient="horz" pos="285" userDrawn="1">
          <p15:clr>
            <a:srgbClr val="F26B43"/>
          </p15:clr>
        </p15:guide>
        <p15:guide id="13" orient="horz" pos="1071" userDrawn="1">
          <p15:clr>
            <a:srgbClr val="F26B43"/>
          </p15:clr>
        </p15:guide>
        <p15:guide id="14" pos="259" userDrawn="1">
          <p15:clr>
            <a:srgbClr val="F26B43"/>
          </p15:clr>
        </p15:guide>
        <p15:guide id="15" pos="7421" userDrawn="1">
          <p15:clr>
            <a:srgbClr val="F26B43"/>
          </p15:clr>
        </p15:guide>
        <p15:guide id="16" orient="horz" pos="1253" userDrawn="1">
          <p15:clr>
            <a:srgbClr val="F26B43"/>
          </p15:clr>
        </p15:guide>
        <p15:guide id="17" orient="horz" pos="3680" userDrawn="1">
          <p15:clr>
            <a:srgbClr val="F26B43"/>
          </p15:clr>
        </p15:guide>
        <p15:guide id="18" orient="horz" pos="3916" userDrawn="1">
          <p15:clr>
            <a:srgbClr val="F26B43"/>
          </p15:clr>
        </p15:guide>
        <p15:guide id="19" orient="horz" pos="4094" userDrawn="1">
          <p15:clr>
            <a:srgbClr val="F26B43"/>
          </p15:clr>
        </p15:guide>
        <p15:guide id="20" pos="545"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ustomXml" Target="../../customXml/item4.xml"/><Relationship Id="rId1" Type="http://schemas.openxmlformats.org/officeDocument/2006/relationships/customXml" Target="../../customXml/item3.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slideLayout" Target="../slideLayouts/slideLayout2.xml"/><Relationship Id="rId7" Type="http://schemas.openxmlformats.org/officeDocument/2006/relationships/diagramQuickStyle" Target="../diagrams/quickStyle1.xml"/><Relationship Id="rId2" Type="http://schemas.openxmlformats.org/officeDocument/2006/relationships/customXml" Target="../../customXml/item6.xml"/><Relationship Id="rId1" Type="http://schemas.openxmlformats.org/officeDocument/2006/relationships/customXml" Target="../../customXml/item5.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notesSlide" Target="../notesSlides/notesSlide5.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44" name="Titel 43">
            <a:extLst>
              <a:ext uri="{FF2B5EF4-FFF2-40B4-BE49-F238E27FC236}">
                <a16:creationId xmlns:a16="http://schemas.microsoft.com/office/drawing/2014/main" id="{4BA7F329-6360-0040-9627-586E3CBB50CB}"/>
              </a:ext>
            </a:extLst>
          </p:cNvPr>
          <p:cNvSpPr>
            <a:spLocks noGrp="1"/>
          </p:cNvSpPr>
          <p:nvPr>
            <p:ph type="ctrTitle"/>
          </p:nvPr>
        </p:nvSpPr>
        <p:spPr/>
        <p:txBody>
          <a:bodyPr/>
          <a:lstStyle/>
          <a:p>
            <a:r>
              <a:rPr lang="da-DK" sz="5400" dirty="0"/>
              <a:t>Fremtidens kompetencer</a:t>
            </a:r>
            <a:br>
              <a:rPr lang="da-DK" sz="5400" dirty="0"/>
            </a:br>
            <a:r>
              <a:rPr lang="da-DK" sz="5400" dirty="0"/>
              <a:t>til et digitalt arbejdsliv </a:t>
            </a:r>
            <a:br>
              <a:rPr lang="da-DK" sz="5400" dirty="0"/>
            </a:br>
            <a:br>
              <a:rPr lang="da-DK" sz="1600" dirty="0"/>
            </a:br>
            <a:r>
              <a:rPr lang="da-DK" sz="1600" b="0" dirty="0"/>
              <a:t>Digitalt kompetenceløft for administrationen på Det Humanistiske Fakultet </a:t>
            </a:r>
            <a:br>
              <a:rPr lang="da-DK" sz="1600" b="0" dirty="0"/>
            </a:br>
            <a:br>
              <a:rPr lang="da-DK" sz="1600" b="0" dirty="0"/>
            </a:br>
            <a:br>
              <a:rPr lang="da-DK" sz="1600" b="0" dirty="0"/>
            </a:br>
            <a:br>
              <a:rPr lang="da-DK" sz="1600" b="0" dirty="0"/>
            </a:br>
            <a:br>
              <a:rPr lang="da-DK" sz="1600" b="0" dirty="0"/>
            </a:br>
            <a:br>
              <a:rPr lang="da-DK" sz="1600" b="0" dirty="0"/>
            </a:br>
            <a:br>
              <a:rPr lang="da-DK" sz="1600" b="0" dirty="0">
                <a:solidFill>
                  <a:schemeClr val="bg1"/>
                </a:solidFill>
              </a:rPr>
            </a:br>
            <a:br>
              <a:rPr lang="da-DK" sz="1600" b="0" dirty="0">
                <a:solidFill>
                  <a:schemeClr val="bg1"/>
                </a:solidFill>
              </a:rPr>
            </a:br>
            <a:br>
              <a:rPr lang="da-DK" sz="1600" b="0" dirty="0">
                <a:solidFill>
                  <a:schemeClr val="bg1"/>
                </a:solidFill>
              </a:rPr>
            </a:br>
            <a:br>
              <a:rPr lang="da-DK" sz="1600" b="0" dirty="0">
                <a:solidFill>
                  <a:schemeClr val="bg1"/>
                </a:solidFill>
              </a:rPr>
            </a:br>
            <a:r>
              <a:rPr lang="da-DK" sz="1200" b="0" dirty="0"/>
              <a:t>Projekt- og porteføljenetværksmøde den 12. april 2024</a:t>
            </a:r>
            <a:br>
              <a:rPr lang="da-DK" sz="1200" b="0" dirty="0"/>
            </a:br>
            <a:r>
              <a:rPr lang="da-DK" sz="1200" b="0" dirty="0"/>
              <a:t>Chefkonsulent, IT-projektleder Louise Toftgaard Fibiger </a:t>
            </a:r>
            <a:br>
              <a:rPr lang="da-DK" sz="2000" dirty="0"/>
            </a:br>
            <a:br>
              <a:rPr lang="da-DK" sz="5400" dirty="0"/>
            </a:br>
            <a:br>
              <a:rPr lang="da-DK" sz="5400" dirty="0"/>
            </a:br>
            <a:endParaRPr lang="da-DK" sz="5400" dirty="0"/>
          </a:p>
        </p:txBody>
      </p:sp>
      <p:sp>
        <p:nvSpPr>
          <p:cNvPr id="3" name="Date Placeholder 2">
            <a:extLst>
              <a:ext uri="{FF2B5EF4-FFF2-40B4-BE49-F238E27FC236}">
                <a16:creationId xmlns:a16="http://schemas.microsoft.com/office/drawing/2014/main" id="{98CF08C6-7869-42F2-829E-6683126F4D25}"/>
              </a:ext>
            </a:extLst>
          </p:cNvPr>
          <p:cNvSpPr>
            <a:spLocks noGrp="1"/>
          </p:cNvSpPr>
          <p:nvPr>
            <p:ph type="dt" sz="half" idx="2"/>
          </p:nvPr>
        </p:nvSpPr>
        <p:spPr/>
        <p:txBody>
          <a:bodyPr/>
          <a:lstStyle/>
          <a:p>
            <a:fld id="{83C7CD7C-F7E2-4FF3-B441-BD5C13FCA230}" type="datetime1">
              <a:rPr lang="da-DK" smtClean="0"/>
              <a:t>12-04-2024</a:t>
            </a:fld>
            <a:endParaRPr lang="da-DK" dirty="0"/>
          </a:p>
        </p:txBody>
      </p:sp>
      <p:sp>
        <p:nvSpPr>
          <p:cNvPr id="2" name="AutoShape 2" descr="Genereret fra prompt">
            <a:extLst>
              <a:ext uri="{FF2B5EF4-FFF2-40B4-BE49-F238E27FC236}">
                <a16:creationId xmlns:a16="http://schemas.microsoft.com/office/drawing/2014/main" id="{57DBF687-6B20-0A65-3951-476249B5E549}"/>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a-DK"/>
          </a:p>
        </p:txBody>
      </p:sp>
    </p:spTree>
    <p:custDataLst>
      <p:custData r:id="rId1"/>
      <p:custData r:id="rId2"/>
    </p:custDataLst>
    <p:extLst>
      <p:ext uri="{BB962C8B-B14F-4D97-AF65-F5344CB8AC3E}">
        <p14:creationId xmlns:p14="http://schemas.microsoft.com/office/powerpoint/2010/main" val="126127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16C471-4868-C360-B2A0-F224A66E258D}"/>
              </a:ext>
            </a:extLst>
          </p:cNvPr>
          <p:cNvSpPr>
            <a:spLocks noGrp="1"/>
          </p:cNvSpPr>
          <p:nvPr>
            <p:ph type="ctrTitle"/>
          </p:nvPr>
        </p:nvSpPr>
        <p:spPr/>
        <p:txBody>
          <a:bodyPr/>
          <a:lstStyle/>
          <a:p>
            <a:r>
              <a:rPr lang="da-DK" sz="3600" dirty="0">
                <a:sym typeface="Wingdings" panose="05000000000000000000" pitchFamily="2" charset="2"/>
              </a:rPr>
              <a:t>Afsæt og formål</a:t>
            </a:r>
            <a:br>
              <a:rPr lang="da-DK" sz="3600" dirty="0">
                <a:sym typeface="Wingdings" panose="05000000000000000000" pitchFamily="2" charset="2"/>
              </a:rPr>
            </a:br>
            <a:r>
              <a:rPr lang="da-DK" sz="1600" b="0" dirty="0">
                <a:sym typeface="Wingdings" panose="05000000000000000000" pitchFamily="2" charset="2"/>
              </a:rPr>
              <a:t>Flytte kompetenceudvikling i it fra kun at handle om det der er nyt til kontinuerlig opdatering af medarbejderne.</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Systemer opdateres ugentligt, hvor ofte opdateres medarbejderne?</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Fokus på de systemer vi bruger mest tid i og sikre, at vi anvender dem bedst muligt. </a:t>
            </a:r>
            <a:br>
              <a:rPr lang="da-DK" sz="1600" b="0" dirty="0">
                <a:sym typeface="Wingdings" panose="05000000000000000000" pitchFamily="2" charset="2"/>
              </a:rPr>
            </a:br>
            <a:br>
              <a:rPr lang="da-DK" sz="1600" dirty="0">
                <a:sym typeface="Wingdings" panose="05000000000000000000" pitchFamily="2" charset="2"/>
              </a:rPr>
            </a:br>
            <a:r>
              <a:rPr lang="da-DK" sz="1600" b="0" dirty="0">
                <a:sym typeface="Wingdings" panose="05000000000000000000" pitchFamily="2" charset="2"/>
              </a:rPr>
              <a:t>Sikre kvalitet og service, produktivitet og effektivitet.</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Bringe kompetenceudvikling i spil i den kontekst og virkelighed, som det skal leve i.</a:t>
            </a:r>
            <a:br>
              <a:rPr lang="da-DK" sz="1600" b="0" dirty="0">
                <a:sym typeface="Wingdings" panose="05000000000000000000" pitchFamily="2" charset="2"/>
              </a:rPr>
            </a:br>
            <a:br>
              <a:rPr lang="da-DK" sz="6600" dirty="0">
                <a:sym typeface="Wingdings" panose="05000000000000000000" pitchFamily="2" charset="2"/>
              </a:rPr>
            </a:br>
            <a:endParaRPr lang="da-DK" dirty="0"/>
          </a:p>
        </p:txBody>
      </p:sp>
      <p:sp>
        <p:nvSpPr>
          <p:cNvPr id="4" name="Pladsholder til dato 3">
            <a:extLst>
              <a:ext uri="{FF2B5EF4-FFF2-40B4-BE49-F238E27FC236}">
                <a16:creationId xmlns:a16="http://schemas.microsoft.com/office/drawing/2014/main" id="{3BDC0FE5-1ACF-5182-AEC8-874AF94F06DF}"/>
              </a:ext>
            </a:extLst>
          </p:cNvPr>
          <p:cNvSpPr>
            <a:spLocks noGrp="1"/>
          </p:cNvSpPr>
          <p:nvPr>
            <p:ph type="dt" sz="half" idx="2"/>
          </p:nvPr>
        </p:nvSpPr>
        <p:spPr/>
        <p:txBody>
          <a:bodyPr/>
          <a:lstStyle/>
          <a:p>
            <a:fld id="{CD491758-F2A2-4F64-B199-5C41D66F03C1}" type="datetime1">
              <a:rPr lang="da-DK" smtClean="0"/>
              <a:t>12-04-2024</a:t>
            </a:fld>
            <a:endParaRPr lang="da-DK" dirty="0"/>
          </a:p>
        </p:txBody>
      </p:sp>
      <p:sp>
        <p:nvSpPr>
          <p:cNvPr id="5" name="Pladsholder til slidenummer 4">
            <a:extLst>
              <a:ext uri="{FF2B5EF4-FFF2-40B4-BE49-F238E27FC236}">
                <a16:creationId xmlns:a16="http://schemas.microsoft.com/office/drawing/2014/main" id="{E2BFBFA7-B579-7282-CC45-E553403750EE}"/>
              </a:ext>
            </a:extLst>
          </p:cNvPr>
          <p:cNvSpPr>
            <a:spLocks noGrp="1"/>
          </p:cNvSpPr>
          <p:nvPr>
            <p:ph type="sldNum" sz="quarter" idx="16"/>
          </p:nvPr>
        </p:nvSpPr>
        <p:spPr/>
        <p:txBody>
          <a:bodyPr/>
          <a:lstStyle/>
          <a:p>
            <a:fld id="{45D37B1E-C366-494F-A587-962AD9AABC83}" type="slidenum">
              <a:rPr lang="da-DK" smtClean="0"/>
              <a:pPr/>
              <a:t>2</a:t>
            </a:fld>
            <a:endParaRPr lang="da-DK" dirty="0"/>
          </a:p>
        </p:txBody>
      </p:sp>
      <p:pic>
        <p:nvPicPr>
          <p:cNvPr id="13" name="Grafik 12" descr="Cirkelpil med massiv udfyldning">
            <a:extLst>
              <a:ext uri="{FF2B5EF4-FFF2-40B4-BE49-F238E27FC236}">
                <a16:creationId xmlns:a16="http://schemas.microsoft.com/office/drawing/2014/main" id="{FD827E87-7712-F7E2-D332-09551E1838F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53325" y="2169000"/>
            <a:ext cx="2520000" cy="2520000"/>
          </a:xfrm>
          <a:prstGeom prst="rect">
            <a:avLst/>
          </a:prstGeom>
        </p:spPr>
      </p:pic>
    </p:spTree>
    <p:extLst>
      <p:ext uri="{BB962C8B-B14F-4D97-AF65-F5344CB8AC3E}">
        <p14:creationId xmlns:p14="http://schemas.microsoft.com/office/powerpoint/2010/main" val="3145292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56EE21-8D49-973D-69A1-2EF967AFD9DB}"/>
              </a:ext>
            </a:extLst>
          </p:cNvPr>
          <p:cNvSpPr>
            <a:spLocks noGrp="1"/>
          </p:cNvSpPr>
          <p:nvPr>
            <p:ph type="ctrTitle"/>
          </p:nvPr>
        </p:nvSpPr>
        <p:spPr/>
        <p:txBody>
          <a:bodyPr/>
          <a:lstStyle/>
          <a:p>
            <a:r>
              <a:rPr lang="da-DK" dirty="0"/>
              <a:t>Metode</a:t>
            </a:r>
            <a:br>
              <a:rPr lang="da-DK" dirty="0"/>
            </a:br>
            <a:r>
              <a:rPr lang="da-DK" sz="1600" b="0" dirty="0">
                <a:sym typeface="Wingdings" panose="05000000000000000000" pitchFamily="2" charset="2"/>
              </a:rPr>
              <a:t>Udgangspunkt i SDUs digitale kompetencehjul.</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Et syn på kompetencer som noget, der ikke blot er forbundet til anvendelse af teknologien.</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Baseline med målepunkter ift. hvert af de 4 spor.</a:t>
            </a:r>
            <a:br>
              <a:rPr lang="da-DK" sz="1600" b="0" dirty="0">
                <a:sym typeface="Wingdings" panose="05000000000000000000" pitchFamily="2" charset="2"/>
              </a:rPr>
            </a:br>
            <a:br>
              <a:rPr lang="da-DK" sz="1600" b="0" dirty="0">
                <a:sym typeface="Wingdings" panose="05000000000000000000" pitchFamily="2" charset="2"/>
              </a:rPr>
            </a:br>
            <a:r>
              <a:rPr lang="da-DK" sz="1600" b="0" dirty="0">
                <a:sym typeface="Wingdings" panose="05000000000000000000" pitchFamily="2" charset="2"/>
              </a:rPr>
              <a:t>Brugerinddragelse til at forme indsats. </a:t>
            </a:r>
            <a:br>
              <a:rPr lang="da-DK" sz="3600" dirty="0">
                <a:sym typeface="Wingdings" panose="05000000000000000000" pitchFamily="2" charset="2"/>
              </a:rPr>
            </a:br>
            <a:endParaRPr lang="da-DK" dirty="0"/>
          </a:p>
        </p:txBody>
      </p:sp>
      <p:sp>
        <p:nvSpPr>
          <p:cNvPr id="4" name="Pladsholder til dato 3">
            <a:extLst>
              <a:ext uri="{FF2B5EF4-FFF2-40B4-BE49-F238E27FC236}">
                <a16:creationId xmlns:a16="http://schemas.microsoft.com/office/drawing/2014/main" id="{8DB0BACE-7A1B-C10A-1213-0CE1AD9F4E02}"/>
              </a:ext>
            </a:extLst>
          </p:cNvPr>
          <p:cNvSpPr>
            <a:spLocks noGrp="1"/>
          </p:cNvSpPr>
          <p:nvPr>
            <p:ph type="dt" sz="half" idx="2"/>
          </p:nvPr>
        </p:nvSpPr>
        <p:spPr/>
        <p:txBody>
          <a:bodyPr/>
          <a:lstStyle/>
          <a:p>
            <a:fld id="{B5B2180D-EBF1-4191-908C-49FE7D1FADB1}" type="datetime1">
              <a:rPr lang="da-DK" smtClean="0"/>
              <a:t>12-04-2024</a:t>
            </a:fld>
            <a:endParaRPr lang="da-DK" dirty="0"/>
          </a:p>
        </p:txBody>
      </p:sp>
      <p:sp>
        <p:nvSpPr>
          <p:cNvPr id="5" name="Pladsholder til slidenummer 4">
            <a:extLst>
              <a:ext uri="{FF2B5EF4-FFF2-40B4-BE49-F238E27FC236}">
                <a16:creationId xmlns:a16="http://schemas.microsoft.com/office/drawing/2014/main" id="{5D8BC080-92D2-7345-E36F-0A467CA51A16}"/>
              </a:ext>
            </a:extLst>
          </p:cNvPr>
          <p:cNvSpPr>
            <a:spLocks noGrp="1"/>
          </p:cNvSpPr>
          <p:nvPr>
            <p:ph type="sldNum" sz="quarter" idx="16"/>
          </p:nvPr>
        </p:nvSpPr>
        <p:spPr/>
        <p:txBody>
          <a:bodyPr/>
          <a:lstStyle/>
          <a:p>
            <a:fld id="{45D37B1E-C366-494F-A587-962AD9AABC83}" type="slidenum">
              <a:rPr lang="da-DK" smtClean="0"/>
              <a:pPr/>
              <a:t>3</a:t>
            </a:fld>
            <a:endParaRPr lang="da-DK" dirty="0"/>
          </a:p>
        </p:txBody>
      </p:sp>
      <p:pic>
        <p:nvPicPr>
          <p:cNvPr id="9" name="Billede 8">
            <a:extLst>
              <a:ext uri="{FF2B5EF4-FFF2-40B4-BE49-F238E27FC236}">
                <a16:creationId xmlns:a16="http://schemas.microsoft.com/office/drawing/2014/main" id="{7B5ADBC0-D39B-5D76-1C81-7BE1F9158568}"/>
              </a:ext>
            </a:extLst>
          </p:cNvPr>
          <p:cNvPicPr>
            <a:picLocks noChangeAspect="1"/>
          </p:cNvPicPr>
          <p:nvPr/>
        </p:nvPicPr>
        <p:blipFill>
          <a:blip r:embed="rId3"/>
          <a:stretch>
            <a:fillRect/>
          </a:stretch>
        </p:blipFill>
        <p:spPr>
          <a:xfrm>
            <a:off x="5477915" y="1600820"/>
            <a:ext cx="6299388" cy="4521684"/>
          </a:xfrm>
          <a:prstGeom prst="rect">
            <a:avLst/>
          </a:prstGeom>
        </p:spPr>
      </p:pic>
    </p:spTree>
    <p:extLst>
      <p:ext uri="{BB962C8B-B14F-4D97-AF65-F5344CB8AC3E}">
        <p14:creationId xmlns:p14="http://schemas.microsoft.com/office/powerpoint/2010/main" val="2210241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7F06BE-F1D1-CB4F-42C1-639C6EC8B380}"/>
              </a:ext>
            </a:extLst>
          </p:cNvPr>
          <p:cNvSpPr>
            <a:spLocks noGrp="1"/>
          </p:cNvSpPr>
          <p:nvPr>
            <p:ph type="ctrTitle"/>
          </p:nvPr>
        </p:nvSpPr>
        <p:spPr/>
        <p:txBody>
          <a:bodyPr/>
          <a:lstStyle/>
          <a:p>
            <a:r>
              <a:rPr lang="da-DK" dirty="0"/>
              <a:t>Læringsformater</a:t>
            </a:r>
          </a:p>
        </p:txBody>
      </p:sp>
      <p:sp>
        <p:nvSpPr>
          <p:cNvPr id="4" name="Pladsholder til dato 3">
            <a:extLst>
              <a:ext uri="{FF2B5EF4-FFF2-40B4-BE49-F238E27FC236}">
                <a16:creationId xmlns:a16="http://schemas.microsoft.com/office/drawing/2014/main" id="{C86709CD-29CC-7027-D763-ED286B2A8CA1}"/>
              </a:ext>
            </a:extLst>
          </p:cNvPr>
          <p:cNvSpPr>
            <a:spLocks noGrp="1"/>
          </p:cNvSpPr>
          <p:nvPr>
            <p:ph type="dt" sz="half" idx="2"/>
          </p:nvPr>
        </p:nvSpPr>
        <p:spPr/>
        <p:txBody>
          <a:bodyPr/>
          <a:lstStyle/>
          <a:p>
            <a:fld id="{4E280C0A-D277-47DF-9CF9-6F3B74460C2C}" type="datetime1">
              <a:rPr lang="da-DK" smtClean="0"/>
              <a:t>12-04-2024</a:t>
            </a:fld>
            <a:endParaRPr lang="da-DK" dirty="0"/>
          </a:p>
        </p:txBody>
      </p:sp>
      <p:sp>
        <p:nvSpPr>
          <p:cNvPr id="5" name="Pladsholder til slidenummer 4">
            <a:extLst>
              <a:ext uri="{FF2B5EF4-FFF2-40B4-BE49-F238E27FC236}">
                <a16:creationId xmlns:a16="http://schemas.microsoft.com/office/drawing/2014/main" id="{D438E297-5440-FD73-4755-63BAF1EDFB71}"/>
              </a:ext>
            </a:extLst>
          </p:cNvPr>
          <p:cNvSpPr>
            <a:spLocks noGrp="1"/>
          </p:cNvSpPr>
          <p:nvPr>
            <p:ph type="sldNum" sz="quarter" idx="16"/>
          </p:nvPr>
        </p:nvSpPr>
        <p:spPr/>
        <p:txBody>
          <a:bodyPr/>
          <a:lstStyle/>
          <a:p>
            <a:fld id="{45D37B1E-C366-494F-A587-962AD9AABC83}" type="slidenum">
              <a:rPr lang="da-DK" smtClean="0"/>
              <a:pPr/>
              <a:t>4</a:t>
            </a:fld>
            <a:endParaRPr lang="da-DK" dirty="0"/>
          </a:p>
        </p:txBody>
      </p:sp>
      <p:graphicFrame>
        <p:nvGraphicFramePr>
          <p:cNvPr id="6" name="Tabel 5">
            <a:extLst>
              <a:ext uri="{FF2B5EF4-FFF2-40B4-BE49-F238E27FC236}">
                <a16:creationId xmlns:a16="http://schemas.microsoft.com/office/drawing/2014/main" id="{8DDD03F5-98B5-2096-9A5A-2A697338D7AF}"/>
              </a:ext>
            </a:extLst>
          </p:cNvPr>
          <p:cNvGraphicFramePr>
            <a:graphicFrameLocks noGrp="1"/>
          </p:cNvGraphicFramePr>
          <p:nvPr>
            <p:extLst>
              <p:ext uri="{D42A27DB-BD31-4B8C-83A1-F6EECF244321}">
                <p14:modId xmlns:p14="http://schemas.microsoft.com/office/powerpoint/2010/main" val="461048792"/>
              </p:ext>
            </p:extLst>
          </p:nvPr>
        </p:nvGraphicFramePr>
        <p:xfrm>
          <a:off x="531595" y="2567012"/>
          <a:ext cx="11320800" cy="1691847"/>
        </p:xfrm>
        <a:graphic>
          <a:graphicData uri="http://schemas.openxmlformats.org/drawingml/2006/table">
            <a:tbl>
              <a:tblPr firstRow="1" bandRow="1">
                <a:tableStyleId>{2D5ABB26-0587-4C30-8999-92F81FD0307C}</a:tableStyleId>
              </a:tblPr>
              <a:tblGrid>
                <a:gridCol w="1886800">
                  <a:extLst>
                    <a:ext uri="{9D8B030D-6E8A-4147-A177-3AD203B41FA5}">
                      <a16:colId xmlns:a16="http://schemas.microsoft.com/office/drawing/2014/main" val="1598230619"/>
                    </a:ext>
                  </a:extLst>
                </a:gridCol>
                <a:gridCol w="1886800">
                  <a:extLst>
                    <a:ext uri="{9D8B030D-6E8A-4147-A177-3AD203B41FA5}">
                      <a16:colId xmlns:a16="http://schemas.microsoft.com/office/drawing/2014/main" val="2784040398"/>
                    </a:ext>
                  </a:extLst>
                </a:gridCol>
                <a:gridCol w="1886800">
                  <a:extLst>
                    <a:ext uri="{9D8B030D-6E8A-4147-A177-3AD203B41FA5}">
                      <a16:colId xmlns:a16="http://schemas.microsoft.com/office/drawing/2014/main" val="3951859274"/>
                    </a:ext>
                  </a:extLst>
                </a:gridCol>
                <a:gridCol w="1886800">
                  <a:extLst>
                    <a:ext uri="{9D8B030D-6E8A-4147-A177-3AD203B41FA5}">
                      <a16:colId xmlns:a16="http://schemas.microsoft.com/office/drawing/2014/main" val="3955596788"/>
                    </a:ext>
                  </a:extLst>
                </a:gridCol>
                <a:gridCol w="1886800">
                  <a:extLst>
                    <a:ext uri="{9D8B030D-6E8A-4147-A177-3AD203B41FA5}">
                      <a16:colId xmlns:a16="http://schemas.microsoft.com/office/drawing/2014/main" val="1656592116"/>
                    </a:ext>
                  </a:extLst>
                </a:gridCol>
                <a:gridCol w="1886800">
                  <a:extLst>
                    <a:ext uri="{9D8B030D-6E8A-4147-A177-3AD203B41FA5}">
                      <a16:colId xmlns:a16="http://schemas.microsoft.com/office/drawing/2014/main" val="2774155950"/>
                    </a:ext>
                  </a:extLst>
                </a:gridCol>
              </a:tblGrid>
              <a:tr h="1021287">
                <a:tc>
                  <a:txBody>
                    <a:bodyPr/>
                    <a:lstStyle/>
                    <a:p>
                      <a:endParaRPr lang="da-DK"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457385096"/>
                  </a:ext>
                </a:extLst>
              </a:tr>
              <a:tr h="595245">
                <a:tc>
                  <a:txBody>
                    <a:bodyPr/>
                    <a:lstStyle/>
                    <a:p>
                      <a:pPr algn="ctr"/>
                      <a:r>
                        <a:rPr lang="da-DK" sz="1000" b="0" dirty="0"/>
                        <a:t>Vejledninger, videoer</a:t>
                      </a:r>
                      <a:br>
                        <a:rPr lang="da-DK" sz="1000" b="0" dirty="0"/>
                      </a:br>
                      <a:r>
                        <a:rPr lang="da-DK" sz="1000" b="0" dirty="0"/>
                        <a:t>(selvstudie)</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a-DK" sz="1000" b="0" dirty="0"/>
                        <a:t>‘Digitale tips’ på fællesmøder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a-DK" sz="1000" b="0" dirty="0"/>
                        <a:t>Inspirationsoplæg</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a-DK" sz="1000" b="0" dirty="0"/>
                        <a:t>Øvelsestimer</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000" b="0" dirty="0"/>
                        <a:t>Webinarer</a:t>
                      </a:r>
                      <a:br>
                        <a:rPr lang="da-DK" sz="1000" b="1" dirty="0"/>
                      </a:br>
                      <a:endParaRPr lang="da-DK" sz="1000" dirty="0"/>
                    </a:p>
                    <a:p>
                      <a:pPr algn="ctr"/>
                      <a:endParaRPr lang="da-DK"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da-DK" sz="1000" b="0" dirty="0"/>
                        <a:t>Kurser </a:t>
                      </a:r>
                      <a:br>
                        <a:rPr lang="da-DK" sz="1000" b="0" dirty="0"/>
                      </a:br>
                      <a:endParaRPr lang="da-DK" sz="1000" b="0"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79749733"/>
                  </a:ext>
                </a:extLst>
              </a:tr>
            </a:tbl>
          </a:graphicData>
        </a:graphic>
      </p:graphicFrame>
      <p:grpSp>
        <p:nvGrpSpPr>
          <p:cNvPr id="7" name="Gruppe 6">
            <a:extLst>
              <a:ext uri="{FF2B5EF4-FFF2-40B4-BE49-F238E27FC236}">
                <a16:creationId xmlns:a16="http://schemas.microsoft.com/office/drawing/2014/main" id="{2A50765F-0568-3CD4-D2C2-D7C6A1F351A8}"/>
              </a:ext>
            </a:extLst>
          </p:cNvPr>
          <p:cNvGrpSpPr/>
          <p:nvPr/>
        </p:nvGrpSpPr>
        <p:grpSpPr>
          <a:xfrm>
            <a:off x="1034893" y="2663499"/>
            <a:ext cx="10257707" cy="972212"/>
            <a:chOff x="1034893" y="2663499"/>
            <a:chExt cx="10257707" cy="972212"/>
          </a:xfrm>
        </p:grpSpPr>
        <p:pic>
          <p:nvPicPr>
            <p:cNvPr id="8" name="Grafik 7" descr="Onlinenetværk med massiv udfyldning">
              <a:extLst>
                <a:ext uri="{FF2B5EF4-FFF2-40B4-BE49-F238E27FC236}">
                  <a16:creationId xmlns:a16="http://schemas.microsoft.com/office/drawing/2014/main" id="{4D3D0C1F-1BDD-3093-3EE4-3CC876C62F4D}"/>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34893" y="2663499"/>
              <a:ext cx="914400" cy="914400"/>
            </a:xfrm>
            <a:prstGeom prst="rect">
              <a:avLst/>
            </a:prstGeom>
          </p:spPr>
        </p:pic>
        <p:pic>
          <p:nvPicPr>
            <p:cNvPr id="9" name="Grafik 8" descr="Elpære med massiv udfyldning">
              <a:extLst>
                <a:ext uri="{FF2B5EF4-FFF2-40B4-BE49-F238E27FC236}">
                  <a16:creationId xmlns:a16="http://schemas.microsoft.com/office/drawing/2014/main" id="{FF42A5A1-7141-0BA0-A21B-1CABF98C6CF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852010" y="2677899"/>
              <a:ext cx="900000" cy="900000"/>
            </a:xfrm>
            <a:prstGeom prst="rect">
              <a:avLst/>
            </a:prstGeom>
          </p:spPr>
        </p:pic>
        <p:pic>
          <p:nvPicPr>
            <p:cNvPr id="10" name="Grafik 9" descr="Tankeboble med massiv udfyldning">
              <a:extLst>
                <a:ext uri="{FF2B5EF4-FFF2-40B4-BE49-F238E27FC236}">
                  <a16:creationId xmlns:a16="http://schemas.microsoft.com/office/drawing/2014/main" id="{89275E8C-3B02-6570-272E-499860F1C13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878181" y="2670699"/>
              <a:ext cx="900000" cy="900000"/>
            </a:xfrm>
            <a:prstGeom prst="rect">
              <a:avLst/>
            </a:prstGeom>
          </p:spPr>
        </p:pic>
        <p:pic>
          <p:nvPicPr>
            <p:cNvPr id="11" name="Grafik 10" descr="Skriveplade blandet med massiv udfyldning">
              <a:extLst>
                <a:ext uri="{FF2B5EF4-FFF2-40B4-BE49-F238E27FC236}">
                  <a16:creationId xmlns:a16="http://schemas.microsoft.com/office/drawing/2014/main" id="{A8256FD7-A265-5565-3380-349A492DF52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37816" y="2677899"/>
              <a:ext cx="900000" cy="900000"/>
            </a:xfrm>
            <a:prstGeom prst="rect">
              <a:avLst/>
            </a:prstGeom>
          </p:spPr>
        </p:pic>
        <p:pic>
          <p:nvPicPr>
            <p:cNvPr id="12" name="Grafik 11" descr="Onlinemøde med massiv udfyldning">
              <a:extLst>
                <a:ext uri="{FF2B5EF4-FFF2-40B4-BE49-F238E27FC236}">
                  <a16:creationId xmlns:a16="http://schemas.microsoft.com/office/drawing/2014/main" id="{82D4F154-EAD9-98E1-DDE0-2AAAED0F9398}"/>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8508008" y="2721311"/>
              <a:ext cx="914400" cy="914400"/>
            </a:xfrm>
            <a:prstGeom prst="rect">
              <a:avLst/>
            </a:prstGeom>
          </p:spPr>
        </p:pic>
        <p:pic>
          <p:nvPicPr>
            <p:cNvPr id="13" name="Grafik 12" descr="Klasseværelse med massiv udfyldning">
              <a:extLst>
                <a:ext uri="{FF2B5EF4-FFF2-40B4-BE49-F238E27FC236}">
                  <a16:creationId xmlns:a16="http://schemas.microsoft.com/office/drawing/2014/main" id="{9B8B2215-CF99-6DAE-96F3-5E22D016D28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10392600" y="2699458"/>
              <a:ext cx="900000" cy="900000"/>
            </a:xfrm>
            <a:prstGeom prst="rect">
              <a:avLst/>
            </a:prstGeom>
          </p:spPr>
        </p:pic>
      </p:grpSp>
      <p:sp>
        <p:nvSpPr>
          <p:cNvPr id="14" name="Pil: venstre-højre 13">
            <a:extLst>
              <a:ext uri="{FF2B5EF4-FFF2-40B4-BE49-F238E27FC236}">
                <a16:creationId xmlns:a16="http://schemas.microsoft.com/office/drawing/2014/main" id="{6ED7FA48-2CC7-5557-D7F6-4A07511ADDDD}"/>
              </a:ext>
            </a:extLst>
          </p:cNvPr>
          <p:cNvSpPr/>
          <p:nvPr/>
        </p:nvSpPr>
        <p:spPr>
          <a:xfrm>
            <a:off x="416026" y="4273421"/>
            <a:ext cx="11512969" cy="81925"/>
          </a:xfrm>
          <a:prstGeom prst="leftRightArrow">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600" dirty="0" err="1"/>
          </a:p>
        </p:txBody>
      </p:sp>
      <p:sp>
        <p:nvSpPr>
          <p:cNvPr id="15" name="Tekstfelt 14">
            <a:extLst>
              <a:ext uri="{FF2B5EF4-FFF2-40B4-BE49-F238E27FC236}">
                <a16:creationId xmlns:a16="http://schemas.microsoft.com/office/drawing/2014/main" id="{55D4837A-37F6-4835-CC54-902207607A61}"/>
              </a:ext>
            </a:extLst>
          </p:cNvPr>
          <p:cNvSpPr txBox="1"/>
          <p:nvPr/>
        </p:nvSpPr>
        <p:spPr>
          <a:xfrm>
            <a:off x="-268366" y="4440344"/>
            <a:ext cx="3023962" cy="461665"/>
          </a:xfrm>
          <a:prstGeom prst="rect">
            <a:avLst/>
          </a:prstGeom>
          <a:noFill/>
        </p:spPr>
        <p:txBody>
          <a:bodyPr wrap="square" lIns="0" tIns="0" rIns="0" bIns="0" rtlCol="0">
            <a:spAutoFit/>
          </a:bodyPr>
          <a:lstStyle/>
          <a:p>
            <a:pPr algn="ctr"/>
            <a:r>
              <a:rPr lang="da-DK" sz="1000" b="1" dirty="0"/>
              <a:t>Simpel kompetenceudvikling</a:t>
            </a:r>
            <a:br>
              <a:rPr lang="da-DK" sz="1000" dirty="0"/>
            </a:br>
            <a:r>
              <a:rPr lang="da-DK" sz="1000" dirty="0"/>
              <a:t>Om det der er godt at vide, </a:t>
            </a:r>
            <a:br>
              <a:rPr lang="da-DK" sz="1000" dirty="0"/>
            </a:br>
            <a:r>
              <a:rPr lang="da-DK" sz="1000" dirty="0"/>
              <a:t>men som ikke kræver fokus</a:t>
            </a:r>
          </a:p>
        </p:txBody>
      </p:sp>
      <p:sp>
        <p:nvSpPr>
          <p:cNvPr id="16" name="Tekstfelt 15">
            <a:extLst>
              <a:ext uri="{FF2B5EF4-FFF2-40B4-BE49-F238E27FC236}">
                <a16:creationId xmlns:a16="http://schemas.microsoft.com/office/drawing/2014/main" id="{A8BCBFDB-3B54-B01D-94A4-2BB8DA28293E}"/>
              </a:ext>
            </a:extLst>
          </p:cNvPr>
          <p:cNvSpPr txBox="1"/>
          <p:nvPr/>
        </p:nvSpPr>
        <p:spPr>
          <a:xfrm>
            <a:off x="9608487" y="4444197"/>
            <a:ext cx="2468226" cy="461665"/>
          </a:xfrm>
          <a:prstGeom prst="rect">
            <a:avLst/>
          </a:prstGeom>
          <a:noFill/>
        </p:spPr>
        <p:txBody>
          <a:bodyPr wrap="square" lIns="0" tIns="0" rIns="0" bIns="0" rtlCol="0">
            <a:spAutoFit/>
          </a:bodyPr>
          <a:lstStyle/>
          <a:p>
            <a:pPr algn="ctr"/>
            <a:r>
              <a:rPr lang="da-DK" sz="1000" b="1" dirty="0"/>
              <a:t>Dybdegående kompetenceudvikling</a:t>
            </a:r>
            <a:br>
              <a:rPr lang="da-DK" sz="1000" dirty="0"/>
            </a:br>
            <a:r>
              <a:rPr lang="da-DK" sz="1000" dirty="0"/>
              <a:t>Om specialiserede områder, </a:t>
            </a:r>
            <a:br>
              <a:rPr lang="da-DK" sz="1000" dirty="0"/>
            </a:br>
            <a:r>
              <a:rPr lang="da-DK" sz="1000" dirty="0"/>
              <a:t>som kræver fordybelse</a:t>
            </a:r>
          </a:p>
        </p:txBody>
      </p:sp>
    </p:spTree>
    <p:extLst>
      <p:ext uri="{BB962C8B-B14F-4D97-AF65-F5344CB8AC3E}">
        <p14:creationId xmlns:p14="http://schemas.microsoft.com/office/powerpoint/2010/main" val="2409415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EBABDED-1467-A6D9-0462-4423B7927A02}"/>
              </a:ext>
            </a:extLst>
          </p:cNvPr>
          <p:cNvSpPr>
            <a:spLocks noGrp="1"/>
          </p:cNvSpPr>
          <p:nvPr>
            <p:ph type="ctrTitle"/>
          </p:nvPr>
        </p:nvSpPr>
        <p:spPr>
          <a:xfrm>
            <a:off x="376530" y="977371"/>
            <a:ext cx="10069011" cy="4070408"/>
          </a:xfrm>
        </p:spPr>
        <p:txBody>
          <a:bodyPr/>
          <a:lstStyle/>
          <a:p>
            <a:r>
              <a:rPr lang="da-DK" sz="3600" dirty="0"/>
              <a:t>Forløb  </a:t>
            </a:r>
          </a:p>
        </p:txBody>
      </p:sp>
      <p:sp>
        <p:nvSpPr>
          <p:cNvPr id="4" name="Date Placeholder 3">
            <a:extLst>
              <a:ext uri="{FF2B5EF4-FFF2-40B4-BE49-F238E27FC236}">
                <a16:creationId xmlns:a16="http://schemas.microsoft.com/office/drawing/2014/main" id="{E15974B8-4B20-405D-B781-EB5823AF182B}"/>
              </a:ext>
            </a:extLst>
          </p:cNvPr>
          <p:cNvSpPr>
            <a:spLocks noGrp="1"/>
          </p:cNvSpPr>
          <p:nvPr>
            <p:ph type="dt" sz="half" idx="2"/>
          </p:nvPr>
        </p:nvSpPr>
        <p:spPr>
          <a:xfrm>
            <a:off x="0" y="7150539"/>
            <a:ext cx="0" cy="0"/>
          </a:xfrm>
        </p:spPr>
        <p:txBody>
          <a:bodyPr/>
          <a:lstStyle/>
          <a:p>
            <a:fld id="{A69FB771-6015-457D-8CBD-634E18D4B19E}" type="datetime1">
              <a:rPr lang="da-DK" smtClean="0"/>
              <a:t>12-04-2024</a:t>
            </a:fld>
            <a:endParaRPr lang="da-DK" dirty="0"/>
          </a:p>
        </p:txBody>
      </p:sp>
      <p:graphicFrame>
        <p:nvGraphicFramePr>
          <p:cNvPr id="2" name="Diagram 1">
            <a:extLst>
              <a:ext uri="{FF2B5EF4-FFF2-40B4-BE49-F238E27FC236}">
                <a16:creationId xmlns:a16="http://schemas.microsoft.com/office/drawing/2014/main" id="{E1F0E4FA-4BFB-6CE3-A503-94DDDD2DBBD8}"/>
              </a:ext>
            </a:extLst>
          </p:cNvPr>
          <p:cNvGraphicFramePr/>
          <p:nvPr>
            <p:extLst>
              <p:ext uri="{D42A27DB-BD31-4B8C-83A1-F6EECF244321}">
                <p14:modId xmlns:p14="http://schemas.microsoft.com/office/powerpoint/2010/main" val="757882472"/>
              </p:ext>
            </p:extLst>
          </p:nvPr>
        </p:nvGraphicFramePr>
        <p:xfrm>
          <a:off x="1706156" y="574115"/>
          <a:ext cx="8128000" cy="3242734"/>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3" name="Rektangel: afrundede hjørner 2">
            <a:extLst>
              <a:ext uri="{FF2B5EF4-FFF2-40B4-BE49-F238E27FC236}">
                <a16:creationId xmlns:a16="http://schemas.microsoft.com/office/drawing/2014/main" id="{3096B909-9807-6E93-CDDA-BE17DB826D91}"/>
              </a:ext>
            </a:extLst>
          </p:cNvPr>
          <p:cNvSpPr/>
          <p:nvPr/>
        </p:nvSpPr>
        <p:spPr>
          <a:xfrm>
            <a:off x="1697154" y="5243586"/>
            <a:ext cx="2129802" cy="491613"/>
          </a:xfrm>
          <a:prstGeom prst="roundRect">
            <a:avLst/>
          </a:prstGeom>
          <a:noFill/>
          <a:ln w="285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solidFill>
                <a:schemeClr val="tx1"/>
              </a:solidFill>
            </a:endParaRPr>
          </a:p>
          <a:p>
            <a:pPr algn="ctr"/>
            <a:r>
              <a:rPr lang="da-DK" sz="1000" dirty="0" err="1">
                <a:solidFill>
                  <a:schemeClr val="tx1"/>
                </a:solidFill>
              </a:rPr>
              <a:t>SDUs</a:t>
            </a:r>
            <a:r>
              <a:rPr lang="da-DK" sz="1000" dirty="0">
                <a:solidFill>
                  <a:schemeClr val="tx1"/>
                </a:solidFill>
              </a:rPr>
              <a:t> system - </a:t>
            </a:r>
            <a:r>
              <a:rPr lang="da-DK" sz="1000" dirty="0">
                <a:solidFill>
                  <a:sysClr val="windowText" lastClr="000000"/>
                </a:solidFill>
              </a:rPr>
              <a:t>og datalandskab</a:t>
            </a:r>
            <a:br>
              <a:rPr lang="da-DK" sz="1000" dirty="0"/>
            </a:br>
            <a:endParaRPr lang="da-DK" sz="1000" dirty="0"/>
          </a:p>
        </p:txBody>
      </p:sp>
      <p:sp>
        <p:nvSpPr>
          <p:cNvPr id="7" name="Rektangel: afrundede hjørner 6">
            <a:extLst>
              <a:ext uri="{FF2B5EF4-FFF2-40B4-BE49-F238E27FC236}">
                <a16:creationId xmlns:a16="http://schemas.microsoft.com/office/drawing/2014/main" id="{5DFD62F6-5FA8-AA06-02F4-56F0EA0D5C14}"/>
              </a:ext>
            </a:extLst>
          </p:cNvPr>
          <p:cNvSpPr/>
          <p:nvPr/>
        </p:nvSpPr>
        <p:spPr>
          <a:xfrm>
            <a:off x="1697701" y="4672551"/>
            <a:ext cx="2129802" cy="49161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r>
              <a:rPr lang="da-DK" sz="1000" dirty="0">
                <a:solidFill>
                  <a:sysClr val="windowText" lastClr="000000"/>
                </a:solidFill>
              </a:rPr>
              <a:t>Outlook </a:t>
            </a:r>
            <a:br>
              <a:rPr lang="da-DK" sz="1000" dirty="0">
                <a:solidFill>
                  <a:sysClr val="windowText" lastClr="000000"/>
                </a:solidFill>
              </a:rPr>
            </a:br>
            <a:endParaRPr lang="da-DK" sz="1000" i="1" dirty="0">
              <a:solidFill>
                <a:sysClr val="windowText" lastClr="000000"/>
              </a:solidFill>
            </a:endParaRPr>
          </a:p>
        </p:txBody>
      </p:sp>
      <p:sp>
        <p:nvSpPr>
          <p:cNvPr id="8" name="Rektangel: afrundede hjørner 7">
            <a:extLst>
              <a:ext uri="{FF2B5EF4-FFF2-40B4-BE49-F238E27FC236}">
                <a16:creationId xmlns:a16="http://schemas.microsoft.com/office/drawing/2014/main" id="{DD0F1699-6730-DE62-B0C3-AA99DC710AD5}"/>
              </a:ext>
            </a:extLst>
          </p:cNvPr>
          <p:cNvSpPr/>
          <p:nvPr/>
        </p:nvSpPr>
        <p:spPr>
          <a:xfrm>
            <a:off x="1697701" y="4094210"/>
            <a:ext cx="5177802" cy="49161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solidFill>
                <a:sysClr val="windowText" lastClr="000000"/>
              </a:solidFill>
            </a:endParaRPr>
          </a:p>
          <a:p>
            <a:pPr algn="ctr"/>
            <a:r>
              <a:rPr lang="da-DK" sz="1000" dirty="0">
                <a:solidFill>
                  <a:sysClr val="windowText" lastClr="000000"/>
                </a:solidFill>
              </a:rPr>
              <a:t>Microsoft Teams </a:t>
            </a:r>
            <a:br>
              <a:rPr lang="da-DK" sz="1000" dirty="0"/>
            </a:br>
            <a:endParaRPr lang="da-DK" sz="1000" i="1" dirty="0"/>
          </a:p>
        </p:txBody>
      </p:sp>
      <p:sp>
        <p:nvSpPr>
          <p:cNvPr id="9" name="Rektangel: afrundede hjørner 8">
            <a:extLst>
              <a:ext uri="{FF2B5EF4-FFF2-40B4-BE49-F238E27FC236}">
                <a16:creationId xmlns:a16="http://schemas.microsoft.com/office/drawing/2014/main" id="{C1CDD264-65B7-6E2D-D67A-56382E4193E4}"/>
              </a:ext>
            </a:extLst>
          </p:cNvPr>
          <p:cNvSpPr/>
          <p:nvPr/>
        </p:nvSpPr>
        <p:spPr>
          <a:xfrm>
            <a:off x="1706156" y="3509570"/>
            <a:ext cx="8128000" cy="49161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000" dirty="0">
                <a:solidFill>
                  <a:sysClr val="windowText" lastClr="000000"/>
                </a:solidFill>
              </a:rPr>
              <a:t>Brush up i Studieadministrative systemer</a:t>
            </a:r>
            <a:endParaRPr lang="da-DK" sz="1000" dirty="0"/>
          </a:p>
        </p:txBody>
      </p:sp>
      <p:sp>
        <p:nvSpPr>
          <p:cNvPr id="12" name="Rektangel: afrundede hjørner 11">
            <a:extLst>
              <a:ext uri="{FF2B5EF4-FFF2-40B4-BE49-F238E27FC236}">
                <a16:creationId xmlns:a16="http://schemas.microsoft.com/office/drawing/2014/main" id="{C12017F0-60BC-00BC-B73D-99AE51305035}"/>
              </a:ext>
            </a:extLst>
          </p:cNvPr>
          <p:cNvSpPr/>
          <p:nvPr/>
        </p:nvSpPr>
        <p:spPr>
          <a:xfrm>
            <a:off x="4705255" y="4677550"/>
            <a:ext cx="2129802" cy="49161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solidFill>
                <a:sysClr val="windowText" lastClr="000000"/>
              </a:solidFill>
            </a:endParaRPr>
          </a:p>
          <a:p>
            <a:pPr algn="ctr"/>
            <a:r>
              <a:rPr lang="da-DK" sz="1000" dirty="0">
                <a:solidFill>
                  <a:sysClr val="windowText" lastClr="000000"/>
                </a:solidFill>
              </a:rPr>
              <a:t>Tekst - og databehandling </a:t>
            </a:r>
            <a:br>
              <a:rPr lang="da-DK" sz="1000" dirty="0">
                <a:solidFill>
                  <a:sysClr val="windowText" lastClr="000000"/>
                </a:solidFill>
              </a:rPr>
            </a:br>
            <a:r>
              <a:rPr lang="da-DK" sz="1000" dirty="0">
                <a:solidFill>
                  <a:sysClr val="windowText" lastClr="000000"/>
                </a:solidFill>
              </a:rPr>
              <a:t>(Office-pakken)</a:t>
            </a:r>
            <a:br>
              <a:rPr lang="da-DK" sz="1000" dirty="0"/>
            </a:br>
            <a:endParaRPr lang="da-DK" sz="1000" dirty="0"/>
          </a:p>
        </p:txBody>
      </p:sp>
      <p:sp>
        <p:nvSpPr>
          <p:cNvPr id="14" name="Rektangel: afrundede hjørner 13">
            <a:extLst>
              <a:ext uri="{FF2B5EF4-FFF2-40B4-BE49-F238E27FC236}">
                <a16:creationId xmlns:a16="http://schemas.microsoft.com/office/drawing/2014/main" id="{765E9EA2-0B57-AA49-B665-AE288A28A06C}"/>
              </a:ext>
            </a:extLst>
          </p:cNvPr>
          <p:cNvSpPr/>
          <p:nvPr/>
        </p:nvSpPr>
        <p:spPr>
          <a:xfrm>
            <a:off x="7695899" y="5837228"/>
            <a:ext cx="2129802" cy="491613"/>
          </a:xfrm>
          <a:prstGeom prst="roundRect">
            <a:avLst/>
          </a:prstGeom>
          <a:noFill/>
          <a:ln w="28575">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solidFill>
                <a:sysClr val="windowText" lastClr="000000"/>
              </a:solidFill>
            </a:endParaRPr>
          </a:p>
          <a:p>
            <a:pPr algn="ctr"/>
            <a:r>
              <a:rPr lang="da-DK" sz="1000" dirty="0">
                <a:solidFill>
                  <a:sysClr val="windowText" lastClr="000000"/>
                </a:solidFill>
              </a:rPr>
              <a:t>Intro til Microsoft økosystem: </a:t>
            </a:r>
            <a:br>
              <a:rPr lang="da-DK" sz="1000" dirty="0">
                <a:solidFill>
                  <a:sysClr val="windowText" lastClr="000000"/>
                </a:solidFill>
              </a:rPr>
            </a:br>
            <a:r>
              <a:rPr lang="da-DK" sz="1000" dirty="0">
                <a:solidFill>
                  <a:sysClr val="windowText" lastClr="000000"/>
                </a:solidFill>
              </a:rPr>
              <a:t>Power BI, Power apps mm.</a:t>
            </a:r>
            <a:br>
              <a:rPr lang="da-DK" sz="1000" dirty="0"/>
            </a:br>
            <a:endParaRPr lang="da-DK" sz="600" dirty="0"/>
          </a:p>
        </p:txBody>
      </p:sp>
      <p:sp>
        <p:nvSpPr>
          <p:cNvPr id="10" name="Rektangel: afrundede hjørner 9">
            <a:extLst>
              <a:ext uri="{FF2B5EF4-FFF2-40B4-BE49-F238E27FC236}">
                <a16:creationId xmlns:a16="http://schemas.microsoft.com/office/drawing/2014/main" id="{28B55E27-F1D6-58BD-45E0-61677B4247D1}"/>
              </a:ext>
            </a:extLst>
          </p:cNvPr>
          <p:cNvSpPr/>
          <p:nvPr/>
        </p:nvSpPr>
        <p:spPr>
          <a:xfrm>
            <a:off x="1706156" y="2933226"/>
            <a:ext cx="8128000" cy="491613"/>
          </a:xfrm>
          <a:prstGeom prst="roundRect">
            <a:avLst/>
          </a:prstGeom>
          <a:no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r>
              <a:rPr lang="da-DK" sz="1000" dirty="0">
                <a:solidFill>
                  <a:schemeClr val="tx1"/>
                </a:solidFill>
              </a:rPr>
              <a:t>AI-kompetenceudvikling</a:t>
            </a:r>
            <a:br>
              <a:rPr lang="da-DK" sz="1000" dirty="0">
                <a:solidFill>
                  <a:schemeClr val="tx1"/>
                </a:solidFill>
              </a:rPr>
            </a:br>
            <a:endParaRPr lang="da-DK" sz="1000" dirty="0">
              <a:solidFill>
                <a:schemeClr val="tx1"/>
              </a:solidFill>
            </a:endParaRPr>
          </a:p>
        </p:txBody>
      </p:sp>
      <p:sp>
        <p:nvSpPr>
          <p:cNvPr id="19" name="Rektangel: afrundede hjørner 18">
            <a:extLst>
              <a:ext uri="{FF2B5EF4-FFF2-40B4-BE49-F238E27FC236}">
                <a16:creationId xmlns:a16="http://schemas.microsoft.com/office/drawing/2014/main" id="{BB8B510B-6353-456E-238F-95B5FEBE7662}"/>
              </a:ext>
            </a:extLst>
          </p:cNvPr>
          <p:cNvSpPr/>
          <p:nvPr/>
        </p:nvSpPr>
        <p:spPr>
          <a:xfrm>
            <a:off x="4700754" y="5261832"/>
            <a:ext cx="2129802" cy="491613"/>
          </a:xfrm>
          <a:prstGeom prst="roundRect">
            <a:avLst/>
          </a:prstGeom>
          <a:noFill/>
          <a:ln w="28575">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endParaRPr lang="da-DK" sz="1000" dirty="0">
              <a:solidFill>
                <a:sysClr val="windowText" lastClr="000000"/>
              </a:solidFill>
            </a:endParaRPr>
          </a:p>
          <a:p>
            <a:pPr algn="ctr"/>
            <a:r>
              <a:rPr lang="da-DK" sz="1000" dirty="0">
                <a:solidFill>
                  <a:sysClr val="windowText" lastClr="000000"/>
                </a:solidFill>
              </a:rPr>
              <a:t>Formidling af </a:t>
            </a:r>
            <a:br>
              <a:rPr lang="da-DK" sz="1000" dirty="0">
                <a:solidFill>
                  <a:sysClr val="windowText" lastClr="000000"/>
                </a:solidFill>
              </a:rPr>
            </a:br>
            <a:r>
              <a:rPr lang="da-DK" sz="1000" dirty="0">
                <a:solidFill>
                  <a:sysClr val="windowText" lastClr="000000"/>
                </a:solidFill>
              </a:rPr>
              <a:t>digitale løsninger/anvendelse</a:t>
            </a:r>
            <a:br>
              <a:rPr lang="da-DK" sz="1000" dirty="0">
                <a:solidFill>
                  <a:sysClr val="windowText" lastClr="000000"/>
                </a:solidFill>
              </a:rPr>
            </a:br>
            <a:br>
              <a:rPr lang="da-DK" sz="1000" dirty="0"/>
            </a:br>
            <a:endParaRPr lang="da-DK" sz="1000" i="1" dirty="0"/>
          </a:p>
        </p:txBody>
      </p:sp>
      <p:sp>
        <p:nvSpPr>
          <p:cNvPr id="21" name="Rektangel: afrundede hjørner 20">
            <a:extLst>
              <a:ext uri="{FF2B5EF4-FFF2-40B4-BE49-F238E27FC236}">
                <a16:creationId xmlns:a16="http://schemas.microsoft.com/office/drawing/2014/main" id="{8A470916-972B-E734-7021-FD70E0CDF512}"/>
              </a:ext>
            </a:extLst>
          </p:cNvPr>
          <p:cNvSpPr/>
          <p:nvPr/>
        </p:nvSpPr>
        <p:spPr>
          <a:xfrm>
            <a:off x="7704354" y="5250891"/>
            <a:ext cx="2129802" cy="491613"/>
          </a:xfrm>
          <a:prstGeom prst="roundRect">
            <a:avLst/>
          </a:prstGeom>
          <a:solidFill>
            <a:schemeClr val="bg1"/>
          </a:solid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000" dirty="0"/>
              <a:t>  </a:t>
            </a:r>
            <a:endParaRPr lang="da-DK" sz="1000" i="1" dirty="0"/>
          </a:p>
        </p:txBody>
      </p:sp>
      <p:sp>
        <p:nvSpPr>
          <p:cNvPr id="22" name="Rektangel: afrundede hjørner 21">
            <a:extLst>
              <a:ext uri="{FF2B5EF4-FFF2-40B4-BE49-F238E27FC236}">
                <a16:creationId xmlns:a16="http://schemas.microsoft.com/office/drawing/2014/main" id="{2E8742E1-5958-7C7E-61ED-45426F7EE0DE}"/>
              </a:ext>
            </a:extLst>
          </p:cNvPr>
          <p:cNvSpPr/>
          <p:nvPr/>
        </p:nvSpPr>
        <p:spPr>
          <a:xfrm>
            <a:off x="4705255" y="5842482"/>
            <a:ext cx="2129802" cy="491613"/>
          </a:xfrm>
          <a:prstGeom prst="roundRect">
            <a:avLst/>
          </a:prstGeom>
          <a:noFill/>
          <a:ln w="28575">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r>
              <a:rPr lang="da-DK" sz="1000" dirty="0">
                <a:solidFill>
                  <a:sysClr val="windowText" lastClr="000000"/>
                </a:solidFill>
              </a:rPr>
              <a:t>Procesnavigatør</a:t>
            </a:r>
            <a:br>
              <a:rPr lang="da-DK" sz="1000" dirty="0"/>
            </a:br>
            <a:endParaRPr lang="da-DK" sz="1000" i="1" dirty="0"/>
          </a:p>
        </p:txBody>
      </p:sp>
      <p:sp>
        <p:nvSpPr>
          <p:cNvPr id="23" name="Rektangel: afrundede hjørner 22">
            <a:extLst>
              <a:ext uri="{FF2B5EF4-FFF2-40B4-BE49-F238E27FC236}">
                <a16:creationId xmlns:a16="http://schemas.microsoft.com/office/drawing/2014/main" id="{D996CBA3-F7EF-1EB1-0C4B-D777FFD7424E}"/>
              </a:ext>
            </a:extLst>
          </p:cNvPr>
          <p:cNvSpPr/>
          <p:nvPr/>
        </p:nvSpPr>
        <p:spPr>
          <a:xfrm>
            <a:off x="7695899" y="4094997"/>
            <a:ext cx="2129802" cy="491613"/>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i="1" dirty="0"/>
          </a:p>
        </p:txBody>
      </p:sp>
      <p:grpSp>
        <p:nvGrpSpPr>
          <p:cNvPr id="25" name="Gruppe 24">
            <a:extLst>
              <a:ext uri="{FF2B5EF4-FFF2-40B4-BE49-F238E27FC236}">
                <a16:creationId xmlns:a16="http://schemas.microsoft.com/office/drawing/2014/main" id="{B16FD747-2BD9-DF4C-FDF4-C8C48C26CE9F}"/>
              </a:ext>
            </a:extLst>
          </p:cNvPr>
          <p:cNvGrpSpPr/>
          <p:nvPr/>
        </p:nvGrpSpPr>
        <p:grpSpPr>
          <a:xfrm>
            <a:off x="9593008" y="1642881"/>
            <a:ext cx="1205998" cy="1105201"/>
            <a:chOff x="4792199" y="1077567"/>
            <a:chExt cx="1205998" cy="1105201"/>
          </a:xfrm>
          <a:scene3d>
            <a:camera prst="orthographicFront"/>
            <a:lightRig rig="chilly" dir="t"/>
          </a:scene3d>
        </p:grpSpPr>
        <p:sp>
          <p:nvSpPr>
            <p:cNvPr id="26" name="Pil: højre 25">
              <a:extLst>
                <a:ext uri="{FF2B5EF4-FFF2-40B4-BE49-F238E27FC236}">
                  <a16:creationId xmlns:a16="http://schemas.microsoft.com/office/drawing/2014/main" id="{C5422684-5C7C-6D7A-DE8C-55AA0446D591}"/>
                </a:ext>
              </a:extLst>
            </p:cNvPr>
            <p:cNvSpPr/>
            <p:nvPr/>
          </p:nvSpPr>
          <p:spPr>
            <a:xfrm>
              <a:off x="4792199" y="1077567"/>
              <a:ext cx="1205998" cy="1105201"/>
            </a:xfrm>
            <a:prstGeom prst="rightArrow">
              <a:avLst>
                <a:gd name="adj1" fmla="val 60000"/>
                <a:gd name="adj2" fmla="val 50000"/>
              </a:avLst>
            </a:prstGeom>
            <a:sp3d z="-70000" extrusionH="1700" prstMaterial="translucentPowder">
              <a:bevelT w="25400" h="6350" prst="softRound"/>
              <a:bevelB w="0" h="0" prst="convex"/>
            </a:sp3d>
          </p:spPr>
          <p:style>
            <a:lnRef idx="0">
              <a:schemeClr val="dk1">
                <a:tint val="60000"/>
                <a:hueOff val="0"/>
                <a:satOff val="0"/>
                <a:lumOff val="0"/>
                <a:alphaOff val="0"/>
              </a:schemeClr>
            </a:lnRef>
            <a:fillRef idx="1">
              <a:schemeClr val="dk1">
                <a:tint val="60000"/>
                <a:hueOff val="0"/>
                <a:satOff val="0"/>
                <a:lumOff val="0"/>
                <a:alphaOff val="0"/>
              </a:schemeClr>
            </a:fillRef>
            <a:effectRef idx="0">
              <a:schemeClr val="dk1">
                <a:tint val="60000"/>
                <a:hueOff val="0"/>
                <a:satOff val="0"/>
                <a:lumOff val="0"/>
                <a:alphaOff val="0"/>
              </a:schemeClr>
            </a:effectRef>
            <a:fontRef idx="minor">
              <a:schemeClr val="dk1">
                <a:hueOff val="0"/>
                <a:satOff val="0"/>
                <a:lumOff val="0"/>
                <a:alphaOff val="0"/>
              </a:schemeClr>
            </a:fontRef>
          </p:style>
          <p:txBody>
            <a:bodyPr/>
            <a:lstStyle/>
            <a:p>
              <a:endParaRPr lang="da-DK"/>
            </a:p>
          </p:txBody>
        </p:sp>
        <p:sp>
          <p:nvSpPr>
            <p:cNvPr id="27" name="Pil: højre 4">
              <a:extLst>
                <a:ext uri="{FF2B5EF4-FFF2-40B4-BE49-F238E27FC236}">
                  <a16:creationId xmlns:a16="http://schemas.microsoft.com/office/drawing/2014/main" id="{D71AA282-1348-7AC3-BC50-4221E9923D12}"/>
                </a:ext>
              </a:extLst>
            </p:cNvPr>
            <p:cNvSpPr txBox="1"/>
            <p:nvPr/>
          </p:nvSpPr>
          <p:spPr>
            <a:xfrm>
              <a:off x="4792199" y="1298607"/>
              <a:ext cx="874438" cy="663121"/>
            </a:xfrm>
            <a:prstGeom prst="rect">
              <a:avLst/>
            </a:prstGeom>
            <a:sp3d z="-7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da-DK" sz="1000" kern="1200" dirty="0"/>
                <a:t>Evaluering</a:t>
              </a:r>
            </a:p>
          </p:txBody>
        </p:sp>
      </p:grpSp>
      <p:grpSp>
        <p:nvGrpSpPr>
          <p:cNvPr id="28" name="Gruppe 27">
            <a:extLst>
              <a:ext uri="{FF2B5EF4-FFF2-40B4-BE49-F238E27FC236}">
                <a16:creationId xmlns:a16="http://schemas.microsoft.com/office/drawing/2014/main" id="{8DB8F536-ACF0-DB29-B813-F42CABB67958}"/>
              </a:ext>
            </a:extLst>
          </p:cNvPr>
          <p:cNvGrpSpPr/>
          <p:nvPr/>
        </p:nvGrpSpPr>
        <p:grpSpPr>
          <a:xfrm>
            <a:off x="597370" y="1638083"/>
            <a:ext cx="1206401" cy="1106117"/>
            <a:chOff x="1792700" y="938413"/>
            <a:chExt cx="1206401" cy="1106117"/>
          </a:xfrm>
          <a:scene3d>
            <a:camera prst="orthographicFront"/>
            <a:lightRig rig="chilly" dir="t"/>
          </a:scene3d>
        </p:grpSpPr>
        <p:sp>
          <p:nvSpPr>
            <p:cNvPr id="29" name="Pil: højre 28">
              <a:extLst>
                <a:ext uri="{FF2B5EF4-FFF2-40B4-BE49-F238E27FC236}">
                  <a16:creationId xmlns:a16="http://schemas.microsoft.com/office/drawing/2014/main" id="{BA1D5494-5843-A7B9-11B1-C509E44669A1}"/>
                </a:ext>
              </a:extLst>
            </p:cNvPr>
            <p:cNvSpPr/>
            <p:nvPr/>
          </p:nvSpPr>
          <p:spPr>
            <a:xfrm>
              <a:off x="1792700" y="938413"/>
              <a:ext cx="1206401" cy="1106117"/>
            </a:xfrm>
            <a:prstGeom prst="rightArrow">
              <a:avLst>
                <a:gd name="adj1" fmla="val 60000"/>
                <a:gd name="adj2" fmla="val 50000"/>
              </a:avLst>
            </a:prstGeom>
            <a:sp3d z="-70000" extrusionH="1700" prstMaterial="translucentPowder">
              <a:bevelT w="25400" h="6350" prst="softRound"/>
              <a:bevelB w="0" h="0" prst="convex"/>
            </a:sp3d>
          </p:spPr>
          <p:style>
            <a:lnRef idx="0">
              <a:schemeClr val="dk1">
                <a:tint val="60000"/>
                <a:hueOff val="0"/>
                <a:satOff val="0"/>
                <a:lumOff val="0"/>
                <a:alphaOff val="0"/>
              </a:schemeClr>
            </a:lnRef>
            <a:fillRef idx="1">
              <a:schemeClr val="dk1">
                <a:tint val="60000"/>
                <a:hueOff val="0"/>
                <a:satOff val="0"/>
                <a:lumOff val="0"/>
                <a:alphaOff val="0"/>
              </a:schemeClr>
            </a:fillRef>
            <a:effectRef idx="0">
              <a:schemeClr val="dk1">
                <a:tint val="60000"/>
                <a:hueOff val="0"/>
                <a:satOff val="0"/>
                <a:lumOff val="0"/>
                <a:alphaOff val="0"/>
              </a:schemeClr>
            </a:effectRef>
            <a:fontRef idx="minor">
              <a:schemeClr val="dk1">
                <a:hueOff val="0"/>
                <a:satOff val="0"/>
                <a:lumOff val="0"/>
                <a:alphaOff val="0"/>
              </a:schemeClr>
            </a:fontRef>
          </p:style>
          <p:txBody>
            <a:bodyPr/>
            <a:lstStyle/>
            <a:p>
              <a:endParaRPr lang="da-DK"/>
            </a:p>
          </p:txBody>
        </p:sp>
        <p:sp>
          <p:nvSpPr>
            <p:cNvPr id="30" name="Pil: højre 4">
              <a:extLst>
                <a:ext uri="{FF2B5EF4-FFF2-40B4-BE49-F238E27FC236}">
                  <a16:creationId xmlns:a16="http://schemas.microsoft.com/office/drawing/2014/main" id="{96124C36-8C6E-79A1-5DA6-64E35B4DD96B}"/>
                </a:ext>
              </a:extLst>
            </p:cNvPr>
            <p:cNvSpPr txBox="1"/>
            <p:nvPr/>
          </p:nvSpPr>
          <p:spPr>
            <a:xfrm>
              <a:off x="1792700" y="1164251"/>
              <a:ext cx="874566" cy="663671"/>
            </a:xfrm>
            <a:prstGeom prst="rect">
              <a:avLst/>
            </a:prstGeom>
            <a:sp3d z="-70000"/>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r>
                <a:rPr lang="da-DK" sz="1000" kern="1200" dirty="0"/>
                <a:t>Behovs-afdækning</a:t>
              </a:r>
            </a:p>
          </p:txBody>
        </p:sp>
      </p:grpSp>
      <p:sp>
        <p:nvSpPr>
          <p:cNvPr id="6" name="Rektangel: afrundede hjørner 5">
            <a:extLst>
              <a:ext uri="{FF2B5EF4-FFF2-40B4-BE49-F238E27FC236}">
                <a16:creationId xmlns:a16="http://schemas.microsoft.com/office/drawing/2014/main" id="{6E0340ED-0886-8243-BD47-FF1AFE040E04}"/>
              </a:ext>
            </a:extLst>
          </p:cNvPr>
          <p:cNvSpPr/>
          <p:nvPr/>
        </p:nvSpPr>
        <p:spPr>
          <a:xfrm>
            <a:off x="1706156" y="5839169"/>
            <a:ext cx="2129802" cy="491613"/>
          </a:xfrm>
          <a:prstGeom prst="roundRect">
            <a:avLst/>
          </a:prstGeom>
          <a:noFill/>
          <a:ln w="28575">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r>
              <a:rPr lang="da-DK" sz="1000" dirty="0">
                <a:solidFill>
                  <a:sysClr val="windowText" lastClr="000000"/>
                </a:solidFill>
              </a:rPr>
              <a:t>Informations - og datanavigatør</a:t>
            </a:r>
            <a:br>
              <a:rPr lang="da-DK" sz="1000" dirty="0"/>
            </a:br>
            <a:endParaRPr lang="da-DK" sz="1000" i="1" dirty="0"/>
          </a:p>
        </p:txBody>
      </p:sp>
      <p:sp>
        <p:nvSpPr>
          <p:cNvPr id="11" name="Rektangel: afrundede hjørner 10">
            <a:extLst>
              <a:ext uri="{FF2B5EF4-FFF2-40B4-BE49-F238E27FC236}">
                <a16:creationId xmlns:a16="http://schemas.microsoft.com/office/drawing/2014/main" id="{EF91C8E5-CA93-084F-7ECA-2FF39379F17B}"/>
              </a:ext>
            </a:extLst>
          </p:cNvPr>
          <p:cNvSpPr/>
          <p:nvPr/>
        </p:nvSpPr>
        <p:spPr>
          <a:xfrm>
            <a:off x="7695899" y="4672158"/>
            <a:ext cx="2129802" cy="491613"/>
          </a:xfrm>
          <a:prstGeom prst="roundRect">
            <a:avLst/>
          </a:prstGeom>
          <a:noFill/>
          <a:ln w="285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da-DK" sz="1000" dirty="0"/>
              <a:t>  </a:t>
            </a:r>
            <a:endParaRPr lang="da-DK" sz="1000" i="1" dirty="0"/>
          </a:p>
        </p:txBody>
      </p:sp>
      <p:graphicFrame>
        <p:nvGraphicFramePr>
          <p:cNvPr id="17" name="Tabel 16">
            <a:extLst>
              <a:ext uri="{FF2B5EF4-FFF2-40B4-BE49-F238E27FC236}">
                <a16:creationId xmlns:a16="http://schemas.microsoft.com/office/drawing/2014/main" id="{6F2E9014-2EC3-C9D6-339E-E04B2E395367}"/>
              </a:ext>
            </a:extLst>
          </p:cNvPr>
          <p:cNvGraphicFramePr>
            <a:graphicFrameLocks noGrp="1"/>
          </p:cNvGraphicFramePr>
          <p:nvPr>
            <p:extLst>
              <p:ext uri="{D42A27DB-BD31-4B8C-83A1-F6EECF244321}">
                <p14:modId xmlns:p14="http://schemas.microsoft.com/office/powerpoint/2010/main" val="1382646576"/>
              </p:ext>
            </p:extLst>
          </p:nvPr>
        </p:nvGraphicFramePr>
        <p:xfrm>
          <a:off x="10246927" y="5142503"/>
          <a:ext cx="1945073" cy="1219200"/>
        </p:xfrm>
        <a:graphic>
          <a:graphicData uri="http://schemas.openxmlformats.org/drawingml/2006/table">
            <a:tbl>
              <a:tblPr firstRow="1" bandRow="1">
                <a:tableStyleId>{5C22544A-7EE6-4342-B048-85BDC9FD1C3A}</a:tableStyleId>
              </a:tblPr>
              <a:tblGrid>
                <a:gridCol w="1945073">
                  <a:extLst>
                    <a:ext uri="{9D8B030D-6E8A-4147-A177-3AD203B41FA5}">
                      <a16:colId xmlns:a16="http://schemas.microsoft.com/office/drawing/2014/main" val="3628448329"/>
                    </a:ext>
                  </a:extLst>
                </a:gridCol>
              </a:tblGrid>
              <a:tr h="173320">
                <a:tc>
                  <a:txBody>
                    <a:bodyPr/>
                    <a:lstStyle/>
                    <a:p>
                      <a:endParaRPr lang="da-DK" sz="1000" b="0" dirty="0">
                        <a:solidFill>
                          <a:schemeClr val="tx1"/>
                        </a:solidFil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61165471"/>
                  </a:ext>
                </a:extLst>
              </a:tr>
              <a:tr h="173320">
                <a:tc>
                  <a:txBody>
                    <a:bodyPr/>
                    <a:lstStyle/>
                    <a:p>
                      <a:r>
                        <a:rPr lang="da-DK" sz="1000" dirty="0"/>
                        <a:t>Anvendelse</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2"/>
                    </a:solidFill>
                  </a:tcPr>
                </a:tc>
                <a:extLst>
                  <a:ext uri="{0D108BD9-81ED-4DB2-BD59-A6C34878D82A}">
                    <a16:rowId xmlns:a16="http://schemas.microsoft.com/office/drawing/2014/main" val="1701959206"/>
                  </a:ext>
                </a:extLst>
              </a:tr>
              <a:tr h="173320">
                <a:tc>
                  <a:txBody>
                    <a:bodyPr/>
                    <a:lstStyle/>
                    <a:p>
                      <a:r>
                        <a:rPr lang="da-DK" sz="1000" dirty="0"/>
                        <a:t>Teknologiforståelse</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794640189"/>
                  </a:ext>
                </a:extLst>
              </a:tr>
              <a:tr h="1733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000" dirty="0"/>
                        <a:t>Formidling &amp; kommunikation</a:t>
                      </a:r>
                      <a:endParaRPr lang="da-DK" sz="1000" dirty="0">
                        <a:solidFill>
                          <a:schemeClr val="tx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lumMod val="40000"/>
                        <a:lumOff val="60000"/>
                      </a:schemeClr>
                    </a:solidFill>
                  </a:tcPr>
                </a:tc>
                <a:extLst>
                  <a:ext uri="{0D108BD9-81ED-4DB2-BD59-A6C34878D82A}">
                    <a16:rowId xmlns:a16="http://schemas.microsoft.com/office/drawing/2014/main" val="1808092541"/>
                  </a:ext>
                </a:extLst>
              </a:tr>
              <a:tr h="173320">
                <a:tc>
                  <a:txBody>
                    <a:bodyPr/>
                    <a:lstStyle/>
                    <a:p>
                      <a:r>
                        <a:rPr lang="da-DK" sz="1000" dirty="0">
                          <a:solidFill>
                            <a:schemeClr val="tx1"/>
                          </a:solidFill>
                        </a:rPr>
                        <a:t>Udvikling &amp; innovation</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4077024746"/>
                  </a:ext>
                </a:extLst>
              </a:tr>
            </a:tbl>
          </a:graphicData>
        </a:graphic>
      </p:graphicFrame>
      <p:sp>
        <p:nvSpPr>
          <p:cNvPr id="15" name="Rektangel: afrundede hjørner 14">
            <a:extLst>
              <a:ext uri="{FF2B5EF4-FFF2-40B4-BE49-F238E27FC236}">
                <a16:creationId xmlns:a16="http://schemas.microsoft.com/office/drawing/2014/main" id="{F6CE7375-578E-C834-8F56-3049554B1691}"/>
              </a:ext>
            </a:extLst>
          </p:cNvPr>
          <p:cNvSpPr/>
          <p:nvPr/>
        </p:nvSpPr>
        <p:spPr>
          <a:xfrm>
            <a:off x="1714611" y="2936850"/>
            <a:ext cx="2129802" cy="491613"/>
          </a:xfrm>
          <a:prstGeom prst="roundRect">
            <a:avLst/>
          </a:prstGeom>
          <a:noFill/>
          <a:ln w="28575">
            <a:noFill/>
          </a:ln>
        </p:spPr>
        <p:style>
          <a:lnRef idx="2">
            <a:schemeClr val="accent1">
              <a:shade val="50000"/>
            </a:schemeClr>
          </a:lnRef>
          <a:fillRef idx="1">
            <a:schemeClr val="accent1"/>
          </a:fillRef>
          <a:effectRef idx="0">
            <a:schemeClr val="accent1"/>
          </a:effectRef>
          <a:fontRef idx="minor">
            <a:schemeClr val="lt1"/>
          </a:fontRef>
        </p:style>
        <p:txBody>
          <a:bodyPr lIns="72000" tIns="72000" rIns="72000" bIns="72000" rtlCol="0" anchor="ctr"/>
          <a:lstStyle/>
          <a:p>
            <a:pPr algn="ctr"/>
            <a:endParaRPr lang="da-DK" sz="1000" dirty="0"/>
          </a:p>
          <a:p>
            <a:pPr algn="ctr"/>
            <a:r>
              <a:rPr lang="da-DK" sz="1000" dirty="0">
                <a:solidFill>
                  <a:sysClr val="windowText" lastClr="000000"/>
                </a:solidFill>
              </a:rPr>
              <a:t>AI &amp; Copilot-intro </a:t>
            </a:r>
            <a:br>
              <a:rPr lang="da-DK" sz="1000" dirty="0">
                <a:solidFill>
                  <a:sysClr val="windowText" lastClr="000000"/>
                </a:solidFill>
              </a:rPr>
            </a:br>
            <a:endParaRPr lang="da-DK" sz="1000" i="1" dirty="0">
              <a:solidFill>
                <a:sysClr val="windowText" lastClr="000000"/>
              </a:solidFill>
            </a:endParaRPr>
          </a:p>
        </p:txBody>
      </p:sp>
    </p:spTree>
    <p:custDataLst>
      <p:custData r:id="rId1"/>
      <p:custData r:id="rId2"/>
    </p:custDataLst>
    <p:extLst>
      <p:ext uri="{BB962C8B-B14F-4D97-AF65-F5344CB8AC3E}">
        <p14:creationId xmlns:p14="http://schemas.microsoft.com/office/powerpoint/2010/main" val="2837580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4050D80-32EE-926F-4949-2B7F5B7200F7}"/>
              </a:ext>
            </a:extLst>
          </p:cNvPr>
          <p:cNvSpPr>
            <a:spLocks noGrp="1"/>
          </p:cNvSpPr>
          <p:nvPr>
            <p:ph type="ctrTitle"/>
          </p:nvPr>
        </p:nvSpPr>
        <p:spPr/>
        <p:txBody>
          <a:bodyPr/>
          <a:lstStyle/>
          <a:p>
            <a:r>
              <a:rPr lang="da-DK" dirty="0"/>
              <a:t>Spørgsmål?</a:t>
            </a:r>
            <a:br>
              <a:rPr lang="da-DK" dirty="0"/>
            </a:br>
            <a:br>
              <a:rPr lang="da-DK" dirty="0"/>
            </a:br>
            <a:br>
              <a:rPr lang="da-DK" sz="1600" b="0" dirty="0">
                <a:latin typeface="Arial" panose="020B0604020202020204" pitchFamily="34" charset="0"/>
                <a:cs typeface="Arial" panose="020B0604020202020204" pitchFamily="34" charset="0"/>
                <a:sym typeface="Wingdings" panose="05000000000000000000" pitchFamily="2" charset="2"/>
              </a:rPr>
            </a:br>
            <a:r>
              <a:rPr lang="da-DK" sz="1600" b="0" dirty="0">
                <a:latin typeface="Arial" panose="020B0604020202020204" pitchFamily="34" charset="0"/>
                <a:cs typeface="Arial" panose="020B0604020202020204" pitchFamily="34" charset="0"/>
                <a:sym typeface="Wingdings" panose="05000000000000000000" pitchFamily="2" charset="2"/>
              </a:rPr>
              <a:t>Ta’ gerne fat…</a:t>
            </a:r>
            <a:br>
              <a:rPr lang="da-DK" sz="1600" b="0" dirty="0">
                <a:latin typeface="Arial" panose="020B0604020202020204" pitchFamily="34" charset="0"/>
                <a:cs typeface="Arial" panose="020B0604020202020204" pitchFamily="34" charset="0"/>
                <a:sym typeface="Wingdings" panose="05000000000000000000" pitchFamily="2" charset="2"/>
              </a:rPr>
            </a:br>
            <a:br>
              <a:rPr lang="da-DK" sz="1600" b="0" dirty="0">
                <a:latin typeface="Arial" panose="020B0604020202020204" pitchFamily="34" charset="0"/>
                <a:cs typeface="Arial" panose="020B0604020202020204" pitchFamily="34" charset="0"/>
                <a:sym typeface="Wingdings" panose="05000000000000000000" pitchFamily="2" charset="2"/>
              </a:rPr>
            </a:br>
            <a:r>
              <a:rPr lang="da-DK" sz="1600" b="0" dirty="0">
                <a:latin typeface="Arial" panose="020B0604020202020204" pitchFamily="34" charset="0"/>
                <a:cs typeface="Arial" panose="020B0604020202020204" pitchFamily="34" charset="0"/>
                <a:sym typeface="Wingdings" panose="05000000000000000000" pitchFamily="2" charset="2"/>
              </a:rPr>
              <a:t>Louise Toftgaard Fibiger</a:t>
            </a:r>
            <a:br>
              <a:rPr lang="da-DK" sz="1600" b="0" dirty="0">
                <a:latin typeface="Arial" panose="020B0604020202020204" pitchFamily="34" charset="0"/>
                <a:cs typeface="Arial" panose="020B0604020202020204" pitchFamily="34" charset="0"/>
                <a:sym typeface="Wingdings" panose="05000000000000000000" pitchFamily="2" charset="2"/>
              </a:rPr>
            </a:br>
            <a:r>
              <a:rPr lang="da-DK" sz="1600" b="0" dirty="0">
                <a:latin typeface="Arial" panose="020B0604020202020204" pitchFamily="34" charset="0"/>
                <a:cs typeface="Arial" panose="020B0604020202020204" pitchFamily="34" charset="0"/>
                <a:sym typeface="Wingdings" panose="05000000000000000000" pitchFamily="2" charset="2"/>
              </a:rPr>
              <a:t>ltoftgaard@sdu.dk</a:t>
            </a:r>
            <a:br>
              <a:rPr lang="da-DK" sz="1600" b="0" dirty="0">
                <a:latin typeface="Arial" panose="020B0604020202020204" pitchFamily="34" charset="0"/>
                <a:cs typeface="Arial" panose="020B0604020202020204" pitchFamily="34" charset="0"/>
                <a:sym typeface="Wingdings" panose="05000000000000000000" pitchFamily="2" charset="2"/>
              </a:rPr>
            </a:br>
            <a:r>
              <a:rPr lang="da-DK" sz="1600" b="0" dirty="0">
                <a:latin typeface="Arial" panose="020B0604020202020204" pitchFamily="34" charset="0"/>
                <a:cs typeface="Arial" panose="020B0604020202020204" pitchFamily="34" charset="0"/>
                <a:sym typeface="Wingdings" panose="05000000000000000000" pitchFamily="2" charset="2"/>
              </a:rPr>
              <a:t>Tlf. </a:t>
            </a:r>
            <a:r>
              <a:rPr lang="da-DK" sz="1600" b="0" dirty="0"/>
              <a:t>65 50 95 65</a:t>
            </a:r>
            <a:endParaRPr lang="da-DK" sz="1600" dirty="0"/>
          </a:p>
        </p:txBody>
      </p:sp>
      <p:sp>
        <p:nvSpPr>
          <p:cNvPr id="4" name="Pladsholder til dato 3">
            <a:extLst>
              <a:ext uri="{FF2B5EF4-FFF2-40B4-BE49-F238E27FC236}">
                <a16:creationId xmlns:a16="http://schemas.microsoft.com/office/drawing/2014/main" id="{AD18031D-20DA-7959-4EB8-F8C5C592E005}"/>
              </a:ext>
            </a:extLst>
          </p:cNvPr>
          <p:cNvSpPr>
            <a:spLocks noGrp="1"/>
          </p:cNvSpPr>
          <p:nvPr>
            <p:ph type="dt" sz="half" idx="2"/>
          </p:nvPr>
        </p:nvSpPr>
        <p:spPr/>
        <p:txBody>
          <a:bodyPr/>
          <a:lstStyle/>
          <a:p>
            <a:fld id="{0356BB0B-6CA3-4F2F-B4D0-B6B3FFE10809}" type="datetime1">
              <a:rPr lang="da-DK" smtClean="0"/>
              <a:t>12-04-2024</a:t>
            </a:fld>
            <a:endParaRPr lang="da-DK" dirty="0"/>
          </a:p>
        </p:txBody>
      </p:sp>
      <p:sp>
        <p:nvSpPr>
          <p:cNvPr id="5" name="Pladsholder til slidenummer 4">
            <a:extLst>
              <a:ext uri="{FF2B5EF4-FFF2-40B4-BE49-F238E27FC236}">
                <a16:creationId xmlns:a16="http://schemas.microsoft.com/office/drawing/2014/main" id="{37E28D5C-1A04-01CA-66F6-62DD18A3F092}"/>
              </a:ext>
            </a:extLst>
          </p:cNvPr>
          <p:cNvSpPr>
            <a:spLocks noGrp="1"/>
          </p:cNvSpPr>
          <p:nvPr>
            <p:ph type="sldNum" sz="quarter" idx="16"/>
          </p:nvPr>
        </p:nvSpPr>
        <p:spPr/>
        <p:txBody>
          <a:bodyPr/>
          <a:lstStyle/>
          <a:p>
            <a:fld id="{45D37B1E-C366-494F-A587-962AD9AABC83}" type="slidenum">
              <a:rPr lang="da-DK" smtClean="0"/>
              <a:pPr/>
              <a:t>6</a:t>
            </a:fld>
            <a:endParaRPr lang="da-DK" dirty="0"/>
          </a:p>
        </p:txBody>
      </p:sp>
      <p:pic>
        <p:nvPicPr>
          <p:cNvPr id="9" name="Grafik 8" descr="Tanke kontur">
            <a:extLst>
              <a:ext uri="{FF2B5EF4-FFF2-40B4-BE49-F238E27FC236}">
                <a16:creationId xmlns:a16="http://schemas.microsoft.com/office/drawing/2014/main" id="{CA5C04EE-8F46-D79C-1203-18187E5478B8}"/>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96200" y="2169000"/>
            <a:ext cx="2520000" cy="2520000"/>
          </a:xfrm>
          <a:prstGeom prst="rect">
            <a:avLst/>
          </a:prstGeom>
        </p:spPr>
      </p:pic>
    </p:spTree>
    <p:extLst>
      <p:ext uri="{BB962C8B-B14F-4D97-AF65-F5344CB8AC3E}">
        <p14:creationId xmlns:p14="http://schemas.microsoft.com/office/powerpoint/2010/main" val="2085711359"/>
      </p:ext>
    </p:extLst>
  </p:cSld>
  <p:clrMapOvr>
    <a:masterClrMapping/>
  </p:clrMapOvr>
</p:sld>
</file>

<file path=ppt/theme/theme1.xml><?xml version="1.0" encoding="utf-8"?>
<a:theme xmlns:a="http://schemas.openxmlformats.org/drawingml/2006/main" name="SDU">
  <a:themeElements>
    <a:clrScheme name="SDU">
      <a:dk1>
        <a:srgbClr val="000000"/>
      </a:dk1>
      <a:lt1>
        <a:sysClr val="window" lastClr="FFFFFF"/>
      </a:lt1>
      <a:dk2>
        <a:srgbClr val="7A6040"/>
      </a:dk2>
      <a:lt2>
        <a:srgbClr val="DDCBA4"/>
      </a:lt2>
      <a:accent1>
        <a:srgbClr val="AEB862"/>
      </a:accent1>
      <a:accent2>
        <a:srgbClr val="789D4A"/>
      </a:accent2>
      <a:accent3>
        <a:srgbClr val="F2C75C"/>
      </a:accent3>
      <a:accent4>
        <a:srgbClr val="E07E3C"/>
      </a:accent4>
      <a:accent5>
        <a:srgbClr val="E1BBB4"/>
      </a:accent5>
      <a:accent6>
        <a:srgbClr val="D05A57"/>
      </a:accent6>
      <a:hlink>
        <a:srgbClr val="0563C1"/>
      </a:hlink>
      <a:folHlink>
        <a:srgbClr val="954F72"/>
      </a:folHlink>
    </a:clrScheme>
    <a:fontScheme name="SD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solidFill>
            <a:schemeClr val="accent1"/>
          </a:solidFill>
        </a:ln>
      </a:spPr>
      <a:bodyPr lIns="72000" tIns="72000" rIns="72000" bIns="72000" rtlCol="0" anchor="ctr"/>
      <a:lstStyle>
        <a:defPPr algn="ctr">
          <a:defRPr sz="1600" dirty="0" err="1"/>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1600" dirty="0" err="1"/>
        </a:defPPr>
      </a:lstStyle>
    </a:txDef>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extLst>
    <a:ext uri="{05A4C25C-085E-4340-85A3-A5531E510DB2}">
      <thm15:themeFamily xmlns:thm15="http://schemas.microsoft.com/office/thememl/2012/main" name="SDU" id="{F00653A6-EDC9-4A26-A101-22DCF11D94E2}" vid="{4BE6CC0C-BBC1-44D2-9F45-8500ECBE5456}"/>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Grøn 1">
      <a:srgbClr val="4E5B31"/>
    </a:custClr>
    <a:custClr name="Grøn 2">
      <a:srgbClr val="789D4A"/>
    </a:custClr>
    <a:custClr name="Grøn 3">
      <a:srgbClr val="AEB862"/>
    </a:custClr>
    <a:custClr name="Grøn 4">
      <a:srgbClr val="EAE7B9"/>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Orange 1">
      <a:srgbClr val="D38235"/>
    </a:custClr>
    <a:custClr name="Orange 2">
      <a:srgbClr val="E0A526"/>
    </a:custClr>
    <a:custClr name="Orange 3">
      <a:srgbClr val="EED484"/>
    </a:custClr>
    <a:custClr name="Orange 4">
      <a:srgbClr val="FCF0C4"/>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Rød 1">
      <a:srgbClr val="862633"/>
    </a:custClr>
    <a:custClr name="Rød 2">
      <a:srgbClr val="D05A57"/>
    </a:custClr>
    <a:custClr name="Rød 3">
      <a:srgbClr val="E1BBB4"/>
    </a:custClr>
    <a:custClr name="Rød 4">
      <a:srgbClr val="F4E2DE"/>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Brun 1">
      <a:srgbClr val="473729"/>
    </a:custClr>
    <a:custClr name="Brun 2">
      <a:srgbClr val="946037"/>
    </a:custClr>
    <a:custClr name="Brun 3">
      <a:srgbClr val="DDCBA4"/>
    </a:custClr>
    <a:custClr name="Brun 4">
      <a:srgbClr val="EFE5D1"/>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Color has no name">
      <a:srgbClr val="FFFFFF"/>
    </a:custClr>
    <a:custClr name="Sort">
      <a:srgbClr val="000000"/>
    </a:custClr>
    <a:custClr name="Hvid">
      <a:srgbClr val="FFFFFF"/>
    </a:custClr>
  </a:custClr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TemplafyTemplateConfiguration><![CDATA[{"elementsMetadata":[{"type":"shape","id":"0654dadc-bdb9-4042-bf21-8e849d47eca3","elementConfiguration":{"binding":"{{FormatDateTime(Form.Date,Translate(\"Format_DateCustomA\"),DocumentLanguage)}}","type":"text","disableUpdates":false}},{"type":"shape","id":"893be087-20d1-4d7e-9194-1f47dbba6cb6","elementConfiguration":{"binding":"{{UserProfile.Institut.Institute}}","type":"text","disableUpdates":false}},{"type":"shape","id":"eb365707-a913-4d77-9c3d-cd9c4e040695","elementConfiguration":{"binding":"{{UserProfile.Institut.Institute}}","type":"text","disableUpdates":false}},{"type":"shape","id":"0682c260-7eb6-4388-bd8b-a85d3b38536f","elementConfiguration":{"binding":"{{UserProfile.Institut.Institute}}","type":"text","disableUpdates":false}},{"type":"shape","id":"6b2c7201-6b9c-44a0-a119-8161ef032cd3","elementConfiguration":{"binding":"{{UserProfile.Institut.Institute}}","type":"text","disableUpdates":false}},{"type":"shape","id":"338e855d-2c12-46b7-9db0-015aaa09ebcb","elementConfiguration":{"binding":"{{UserProfile.Institut.Institute}}","type":"text","disableUpdates":false}},{"type":"shape","id":"b1433fc6-4013-4eee-98b0-0157efbdf968","elementConfiguration":{"binding":"{{UserProfile.Institut.Institute}}","type":"text","disableUpdates":false}},{"type":"shape","id":"6209f8eb-cc33-4852-bc49-c50d651f3928","elementConfiguration":{"binding":"{{UserProfile.Institut.Institute}}","type":"text","disableUpdates":false}},{"type":"shape","id":"30a47973-a518-494a-a8db-290ec9e7a1dc","elementConfiguration":{"binding":"{{UserProfile.Institut.Institute}}","type":"text","disableUpdates":false}},{"type":"shape","id":"429f5b1f-c2c2-41e1-864c-867acce79994","elementConfiguration":{"binding":"{{UserProfile.Institut.Institute}}","type":"text","disableUpdates":false}},{"type":"shape","id":"9c80eedc-642a-4058-a136-2f6ea063de52","elementConfiguration":{"binding":"{{UserProfile.Institut.Institute}}","type":"text","disableUpdates":false}},{"type":"shape","id":"68c012a1-60e2-46b0-ad3c-9bde3e3ff4ba","elementConfiguration":{"binding":"{{UserProfile.Institut.Institute}}","type":"text","disableUpdates":false}},{"type":"shape","id":"dc3638d2-11e9-4927-b0ed-abbde5421732","elementConfiguration":{"binding":"{{UserProfile.Institut.Institute}}","type":"text","disableUpdates":false}},{"type":"shape","id":"8361c4ed-e4a7-4f5f-96ff-61dd6c51151c","elementConfiguration":{"binding":"{{UserProfile.Institut.Institute}}","type":"text","disableUpdates":false}},{"type":"shape","id":"3b35374f-2384-4f64-855c-f0fdb0661e06","elementConfiguration":{"binding":"{{UserProfile.Institut.Institute}}","type":"text","disableUpdates":false}},{"type":"shape","id":"5a2d3d63-0f4f-4d8a-97be-e86e562a5f8c","elementConfiguration":{"binding":"{{UserProfile.Institut.Institute}}","type":"text","disableUpdates":false}}],"transformationConfigurations":[],"templateName":"SDU widescreen 16:9 template - with department, date and links","templateDescription":"SDU bredformat 16:9 skabelon - med enhed, dato og links.","enableDocumentContentUpdater":false,"version":"2.0"}]]></TemplafyTemplateConfiguration>
</file>

<file path=customXml/item2.xml><?xml version="1.0" encoding="utf-8"?>
<TemplafyFormConfiguration><![CDATA[{"formFields":[{"type":"instructions","name":"Vlgdato","label":"Vælg dato hvis der skal være dato på slideshowet / select date if you want dates in the slideshow"},{"required":false,"shareValue":false,"type":"datePicker","name":"Date","label":"Date"}],"formDataEntries":[]}]]></TemplafyFormConfiguration>
</file>

<file path=customXml/item3.xml><?xml version="1.0" encoding="utf-8"?>
<TemplafySlideTemplateConfiguration><![CDATA[{"slideVersion":1,"isValidatorEnabled":false,"isLocked":false,"elementsMetadata":[{"type":"shape","elementConfiguration":{"binding":"{{UserProfile.Institut.Institute}}","type":"text","disableUpdates":false}}],"slideId":"637961591343009082","enableDocumentContentUpdater":false,"version":"2.0"}]]></TemplafySlideTemplateConfiguration>
</file>

<file path=customXml/item4.xml><?xml version="1.0" encoding="utf-8"?>
<TemplafySlideFormConfiguration><![CDATA[{"formFields":[],"formDataEntries":[]}]]></TemplafySlideFormConfiguration>
</file>

<file path=customXml/item5.xml><?xml version="1.0" encoding="utf-8"?>
<TemplafySlideFormConfiguration><![CDATA[{"formFields":[],"formDataEntries":[]}]]></TemplafySlideFormConfiguration>
</file>

<file path=customXml/item6.xml><?xml version="1.0" encoding="utf-8"?>
<TemplafySlideTemplateConfiguration><![CDATA[{"slideVersion":1,"isValidatorEnabled":false,"isLocked":false,"elementsMetadata":[{"type":"shape","elementConfiguration":{"binding":"{{UserProfile.Institut.Institute}}","type":"text","disableUpdates":false}}],"slideId":"637961591343330737","enableDocumentContentUpdater":false,"version":"2.0"}]]></TemplafySlideTemplateConfiguration>
</file>

<file path=customXml/itemProps1.xml><?xml version="1.0" encoding="utf-8"?>
<ds:datastoreItem xmlns:ds="http://schemas.openxmlformats.org/officeDocument/2006/customXml" ds:itemID="{90DE47FB-CBD9-46EF-A4BB-64ED750A2AFD}">
  <ds:schemaRefs/>
</ds:datastoreItem>
</file>

<file path=customXml/itemProps2.xml><?xml version="1.0" encoding="utf-8"?>
<ds:datastoreItem xmlns:ds="http://schemas.openxmlformats.org/officeDocument/2006/customXml" ds:itemID="{E58D0F7B-1F17-4E5D-BC63-2B0FB3F5A51A}">
  <ds:schemaRefs/>
</ds:datastoreItem>
</file>

<file path=customXml/itemProps3.xml><?xml version="1.0" encoding="utf-8"?>
<ds:datastoreItem xmlns:ds="http://schemas.openxmlformats.org/officeDocument/2006/customXml" ds:itemID="{FEB1901F-BF6C-471C-A3B9-C97FE7EC6A0F}">
  <ds:schemaRefs/>
</ds:datastoreItem>
</file>

<file path=customXml/itemProps4.xml><?xml version="1.0" encoding="utf-8"?>
<ds:datastoreItem xmlns:ds="http://schemas.openxmlformats.org/officeDocument/2006/customXml" ds:itemID="{BEB2B9B7-9C71-4451-AD27-ED26CCFBE3BC}">
  <ds:schemaRefs/>
</ds:datastoreItem>
</file>

<file path=customXml/itemProps5.xml><?xml version="1.0" encoding="utf-8"?>
<ds:datastoreItem xmlns:ds="http://schemas.openxmlformats.org/officeDocument/2006/customXml" ds:itemID="{2D1FAEA9-2B7A-4D3D-8BA9-729BA7E7F51D}">
  <ds:schemaRefs/>
</ds:datastoreItem>
</file>

<file path=customXml/itemProps6.xml><?xml version="1.0" encoding="utf-8"?>
<ds:datastoreItem xmlns:ds="http://schemas.openxmlformats.org/officeDocument/2006/customXml" ds:itemID="{B49DDE0D-F91B-44FE-80A2-26FBF3126BB1}">
  <ds:schemaRefs/>
</ds:datastoreItem>
</file>

<file path=docProps/app.xml><?xml version="1.0" encoding="utf-8"?>
<Properties xmlns="http://schemas.openxmlformats.org/officeDocument/2006/extended-properties" xmlns:vt="http://schemas.openxmlformats.org/officeDocument/2006/docPropsVTypes">
  <Template>SDU widescreen dateA</Template>
  <TotalTime>0</TotalTime>
  <Words>1148</Words>
  <Application>Microsoft Office PowerPoint</Application>
  <PresentationFormat>Widescreen</PresentationFormat>
  <Paragraphs>87</Paragraphs>
  <Slides>6</Slides>
  <Notes>5</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6</vt:i4>
      </vt:variant>
    </vt:vector>
  </HeadingPairs>
  <TitlesOfParts>
    <vt:vector size="10" baseType="lpstr">
      <vt:lpstr>Arial</vt:lpstr>
      <vt:lpstr>Calibri</vt:lpstr>
      <vt:lpstr>Wingdings</vt:lpstr>
      <vt:lpstr>SDU</vt:lpstr>
      <vt:lpstr>Fremtidens kompetencer til et digitalt arbejdsliv   Digitalt kompetenceløft for administrationen på Det Humanistiske Fakultet           Projekt- og porteføljenetværksmøde den 12. april 2024 Chefkonsulent, IT-projektleder Louise Toftgaard Fibiger    </vt:lpstr>
      <vt:lpstr>Afsæt og formål Flytte kompetenceudvikling i it fra kun at handle om det der er nyt til kontinuerlig opdatering af medarbejderne.  Systemer opdateres ugentligt, hvor ofte opdateres medarbejderne?  Fokus på de systemer vi bruger mest tid i og sikre, at vi anvender dem bedst muligt.   Sikre kvalitet og service, produktivitet og effektivitet.  Bringe kompetenceudvikling i spil i den kontekst og virkelighed, som det skal leve i.  </vt:lpstr>
      <vt:lpstr>Metode Udgangspunkt i SDUs digitale kompetencehjul.  Et syn på kompetencer som noget, der ikke blot er forbundet til anvendelse af teknologien.  Baseline med målepunkter ift. hvert af de 4 spor.  Brugerinddragelse til at forme indsats.  </vt:lpstr>
      <vt:lpstr>Læringsformater</vt:lpstr>
      <vt:lpstr>Forløb  </vt:lpstr>
      <vt:lpstr>Spørgsmål?   Ta’ gerne fat…  Louise Toftgaard Fibiger ltoftgaard@sdu.dk Tlf. 65 50 95 65</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2024-01-24T09:29:56Z</dcterms:created>
  <dcterms:modified xsi:type="dcterms:W3CDTF">2024-04-12T13:19:15Z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fyTimeStamp">
    <vt:lpwstr>2022-09-01T12:40:42</vt:lpwstr>
  </property>
  <property fmtid="{D5CDD505-2E9C-101B-9397-08002B2CF9AE}" pid="3" name="TemplafyTenantId">
    <vt:lpwstr>sdu</vt:lpwstr>
  </property>
  <property fmtid="{D5CDD505-2E9C-101B-9397-08002B2CF9AE}" pid="4" name="TemplafyTemplateId">
    <vt:lpwstr>636891894186761813</vt:lpwstr>
  </property>
  <property fmtid="{D5CDD505-2E9C-101B-9397-08002B2CF9AE}" pid="5" name="TemplafyUserProfileId">
    <vt:lpwstr>637830413109140634</vt:lpwstr>
  </property>
  <property fmtid="{D5CDD505-2E9C-101B-9397-08002B2CF9AE}" pid="6" name="TemplafyLanguageCode">
    <vt:lpwstr>da-DK</vt:lpwstr>
  </property>
  <property fmtid="{D5CDD505-2E9C-101B-9397-08002B2CF9AE}" pid="7" name="TemplafyFromBlank">
    <vt:bool>false</vt:bool>
  </property>
</Properties>
</file>