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3" r:id="rId7"/>
    <p:sldMasterId id="2147483708" r:id="rId8"/>
    <p:sldMasterId id="2147483648" r:id="rId9"/>
  </p:sldMasterIdLst>
  <p:notesMasterIdLst>
    <p:notesMasterId r:id="rId12"/>
  </p:notesMasterIdLst>
  <p:sldIdLst>
    <p:sldId id="280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7662" autoAdjust="0"/>
  </p:normalViewPr>
  <p:slideViewPr>
    <p:cSldViewPr snapToGrid="0" showGuides="1">
      <p:cViewPr varScale="1">
        <p:scale>
          <a:sx n="111" d="100"/>
          <a:sy n="111" d="100"/>
        </p:scale>
        <p:origin x="594" y="108"/>
      </p:cViewPr>
      <p:guideLst>
        <p:guide orient="horz" pos="64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12/04/2024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Background">
            <a:extLst>
              <a:ext uri="{FF2B5EF4-FFF2-40B4-BE49-F238E27FC236}">
                <a16:creationId xmlns:a16="http://schemas.microsoft.com/office/drawing/2014/main" id="{F8185FA0-7011-91FB-4052-6043A23713A8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pic>
        <p:nvPicPr>
          <p:cNvPr id="9" name="Logo black">
            <a:extLst>
              <a:ext uri="{FF2B5EF4-FFF2-40B4-BE49-F238E27FC236}">
                <a16:creationId xmlns:a16="http://schemas.microsoft.com/office/drawing/2014/main" id="{0ED8BC36-B577-26BE-E8AB-D6386371AC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0" name="sdu.dk">
            <a:extLst>
              <a:ext uri="{FF2B5EF4-FFF2-40B4-BE49-F238E27FC236}">
                <a16:creationId xmlns:a16="http://schemas.microsoft.com/office/drawing/2014/main" id="{5F437060-4963-9A90-49BE-4DB78D673583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bg1"/>
                </a:solidFill>
              </a:rPr>
              <a:t>sdu.dk</a:t>
            </a:r>
            <a:endParaRPr lang="da-DK"/>
          </a:p>
        </p:txBody>
      </p:sp>
      <p:sp>
        <p:nvSpPr>
          <p:cNvPr id="12" name="#sdudk">
            <a:extLst>
              <a:ext uri="{FF2B5EF4-FFF2-40B4-BE49-F238E27FC236}">
                <a16:creationId xmlns:a16="http://schemas.microsoft.com/office/drawing/2014/main" id="{B895B5AD-6736-F08F-4772-E45EC9527D8D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bg1"/>
                </a:solidFill>
              </a:rPr>
              <a:t>#sdudk</a:t>
            </a:r>
            <a:endParaRPr lang="da-DK"/>
          </a:p>
        </p:txBody>
      </p:sp>
      <p:cxnSp>
        <p:nvCxnSpPr>
          <p:cNvPr id="13" name="Straight Connector 11">
            <a:extLst>
              <a:ext uri="{FF2B5EF4-FFF2-40B4-BE49-F238E27FC236}">
                <a16:creationId xmlns:a16="http://schemas.microsoft.com/office/drawing/2014/main" id="{33FF5E2F-CC79-FAB2-67F4-3D96C895F83D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BE7A1B66-F625-FDDB-C3D9-E49C240D4359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7" name="Rectangle 12" descr="{&quot;templafy&quot;:{&quot;id&quot;:&quot;bc38619d-c2e2-4a88-8243-0589228e5727&quot;}}">
            <a:extLst>
              <a:ext uri="{FF2B5EF4-FFF2-40B4-BE49-F238E27FC236}">
                <a16:creationId xmlns:a16="http://schemas.microsoft.com/office/drawing/2014/main" id="{68DC1F35-862E-E2DC-03EA-20B788814B41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bg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2B46EFE7-9915-7860-9FCC-0BD439F69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9" name="text" descr="{&quot;templafy&quot;:{&quot;id&quot;:&quot;ff8a49b1-956e-4af5-b151-ea091003bf66&quot;}}" title="UserProfile.Institut.InstituteDCU_{{DocumentLanguage}}">
            <a:extLst>
              <a:ext uri="{FF2B5EF4-FFF2-40B4-BE49-F238E27FC236}">
                <a16:creationId xmlns:a16="http://schemas.microsoft.com/office/drawing/2014/main" id="{798A0BF4-9AE6-B247-94A9-405B5DB77A2A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chemeClr val="bg1"/>
                </a:solidFill>
              </a:rPr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09139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1" name="sdu.dk">
            <a:extLst>
              <a:ext uri="{FF2B5EF4-FFF2-40B4-BE49-F238E27FC236}">
                <a16:creationId xmlns:a16="http://schemas.microsoft.com/office/drawing/2014/main" id="{72697A22-CBC3-A484-F246-C5C8B438E04E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12" name="#sdudk">
            <a:extLst>
              <a:ext uri="{FF2B5EF4-FFF2-40B4-BE49-F238E27FC236}">
                <a16:creationId xmlns:a16="http://schemas.microsoft.com/office/drawing/2014/main" id="{28A7C55E-B681-C1E7-FA15-608C847286BC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3" name="Straight Connector 17">
            <a:extLst>
              <a:ext uri="{FF2B5EF4-FFF2-40B4-BE49-F238E27FC236}">
                <a16:creationId xmlns:a16="http://schemas.microsoft.com/office/drawing/2014/main" id="{2D70E466-4F9E-BA11-0588-F68B5B9329FD}"/>
              </a:ext>
            </a:extLst>
          </p:cNvPr>
          <p:cNvCxnSpPr>
            <a:cxnSpLocks/>
          </p:cNvCxnSpPr>
          <p:nvPr userDrawn="1"/>
        </p:nvCxnSpPr>
        <p:spPr>
          <a:xfrm>
            <a:off x="6691637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Logo black">
            <a:extLst>
              <a:ext uri="{FF2B5EF4-FFF2-40B4-BE49-F238E27FC236}">
                <a16:creationId xmlns:a16="http://schemas.microsoft.com/office/drawing/2014/main" id="{54810BE8-0056-B934-3B73-6F7C88E8FD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6DCEF6B8-A3E2-5AB8-A83D-9167158BC775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7" name="Rectangle 12" descr="{&quot;templafy&quot;:{&quot;id&quot;:&quot;9a90e810-3e26-4e42-927a-6454770bea52&quot;}}">
            <a:extLst>
              <a:ext uri="{FF2B5EF4-FFF2-40B4-BE49-F238E27FC236}">
                <a16:creationId xmlns:a16="http://schemas.microsoft.com/office/drawing/2014/main" id="{F8211E73-6A96-70B2-3271-81CE8B599C5A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CA5063A4-8DAA-DF95-B099-AF0695E4FE0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6" name="text" descr="{&quot;templafy&quot;:{&quot;id&quot;:&quot;5ccdfac1-ee1f-4a12-aa2d-7d074464961e&quot;}}" title="UserProfile.Institut.InstituteDCU_{{DocumentLanguage}}">
            <a:extLst>
              <a:ext uri="{FF2B5EF4-FFF2-40B4-BE49-F238E27FC236}">
                <a16:creationId xmlns:a16="http://schemas.microsoft.com/office/drawing/2014/main" id="{6AA6A1BD-0215-BC40-A001-EB01D935E842}"/>
              </a:ext>
            </a:extLst>
          </p:cNvPr>
          <p:cNvSpPr txBox="1">
            <a:spLocks/>
          </p:cNvSpPr>
          <p:nvPr userDrawn="1"/>
        </p:nvSpPr>
        <p:spPr>
          <a:xfrm>
            <a:off x="6684803" y="319792"/>
            <a:ext cx="4772380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14941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DCF3C161-2674-A570-59C7-58B50E24D0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17" name="Logo black">
            <a:extLst>
              <a:ext uri="{FF2B5EF4-FFF2-40B4-BE49-F238E27FC236}">
                <a16:creationId xmlns:a16="http://schemas.microsoft.com/office/drawing/2014/main" id="{C67574D4-E8FF-84D9-961A-6F713059FA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9" name="Straight Connector 15">
            <a:extLst>
              <a:ext uri="{FF2B5EF4-FFF2-40B4-BE49-F238E27FC236}">
                <a16:creationId xmlns:a16="http://schemas.microsoft.com/office/drawing/2014/main" id="{75F2405D-DEFE-7B29-AA11-2983CDDF1747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6">
            <a:extLst>
              <a:ext uri="{FF2B5EF4-FFF2-40B4-BE49-F238E27FC236}">
                <a16:creationId xmlns:a16="http://schemas.microsoft.com/office/drawing/2014/main" id="{510354E0-0D98-99BD-C41C-5C6F483535D4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F2E80612-65CA-8548-5C3F-0053B483CBEF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D99C4AF5-2E43-20C7-4F2D-1A72F864A331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6" name="text" descr="{&quot;templafy&quot;:{&quot;id&quot;:&quot;fe7671a8-7894-4299-9edf-9bac82e82d76&quot;}}" title="UserProfile.Institut.InstituteDCU_{{DocumentLanguage}}">
            <a:extLst>
              <a:ext uri="{FF2B5EF4-FFF2-40B4-BE49-F238E27FC236}">
                <a16:creationId xmlns:a16="http://schemas.microsoft.com/office/drawing/2014/main" id="{F123D66E-C740-891E-EE32-86B342CB0549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033735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73A00A9D-7213-5D3D-AFCA-2F7A4C0661DB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text" descr="{&quot;templafy&quot;:{&quot;id&quot;:&quot;3c083011-ca77-4a07-9c2d-12c6cc8f26e6&quot;}}" title="UserProfile.Institut.InstituteDCU_{{DocumentLanguage}}">
            <a:extLst>
              <a:ext uri="{FF2B5EF4-FFF2-40B4-BE49-F238E27FC236}">
                <a16:creationId xmlns:a16="http://schemas.microsoft.com/office/drawing/2014/main" id="{5803091C-FBAC-06FB-9F65-E834CC6FDE6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768217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" descr="{&quot;templafy&quot;:{&quot;id&quot;:&quot;cba6c1db-bd2d-48e2-befa-e3f21ed35774&quot;}}" title="UserProfile.Institut.InstituteDCU_{{DocumentLanguage}}">
            <a:extLst>
              <a:ext uri="{FF2B5EF4-FFF2-40B4-BE49-F238E27FC236}">
                <a16:creationId xmlns:a16="http://schemas.microsoft.com/office/drawing/2014/main" id="{DD8D5AAF-ADD4-7965-20E1-CAD60C11F790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577170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Date Placeholder 14">
            <a:extLst>
              <a:ext uri="{FF2B5EF4-FFF2-40B4-BE49-F238E27FC236}">
                <a16:creationId xmlns:a16="http://schemas.microsoft.com/office/drawing/2014/main" id="{A30967DE-2972-4D89-E092-4DEECF158BA3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9" name="text" descr="{&quot;templafy&quot;:{&quot;id&quot;:&quot;f266be09-5a71-4dcf-ab62-733b53cf5344&quot;}}" title="UserProfile.Institut.InstituteDCU_{{DocumentLanguage}}">
            <a:extLst>
              <a:ext uri="{FF2B5EF4-FFF2-40B4-BE49-F238E27FC236}">
                <a16:creationId xmlns:a16="http://schemas.microsoft.com/office/drawing/2014/main" id="{91B24A03-A9DC-8214-B212-7BEC0B19CAD0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304722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6" name="text" descr="{&quot;templafy&quot;:{&quot;id&quot;:&quot;d52db936-0595-4862-82ec-3f28ecbe95d0&quot;}}" title="UserProfile.Institut.InstituteDCU_{{DocumentLanguage}}">
            <a:extLst>
              <a:ext uri="{FF2B5EF4-FFF2-40B4-BE49-F238E27FC236}">
                <a16:creationId xmlns:a16="http://schemas.microsoft.com/office/drawing/2014/main" id="{9C3851C6-E0ED-8AFC-487C-1DD8E2CECF8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6" name="text" descr="{&quot;templafy&quot;:{&quot;id&quot;:&quot;6d453c11-15be-461b-a092-c65ffbdabab3&quot;}}" title="UserProfile.Institut.InstituteDCU_{{DocumentLanguage}}">
            <a:extLst>
              <a:ext uri="{FF2B5EF4-FFF2-40B4-BE49-F238E27FC236}">
                <a16:creationId xmlns:a16="http://schemas.microsoft.com/office/drawing/2014/main" id="{9C3851C6-E0ED-8AFC-487C-1DD8E2CECF8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7" name="sdu.dk">
            <a:extLst>
              <a:ext uri="{FF2B5EF4-FFF2-40B4-BE49-F238E27FC236}">
                <a16:creationId xmlns:a16="http://schemas.microsoft.com/office/drawing/2014/main" id="{3C94DA3D-5886-CB90-B7B7-E3DBAA8EE913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8" name="#sdudk">
            <a:extLst>
              <a:ext uri="{FF2B5EF4-FFF2-40B4-BE49-F238E27FC236}">
                <a16:creationId xmlns:a16="http://schemas.microsoft.com/office/drawing/2014/main" id="{ABC0AA56-9405-9F5F-00F3-8F4F7D541B85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9" name="Straight Connector 10">
            <a:extLst>
              <a:ext uri="{FF2B5EF4-FFF2-40B4-BE49-F238E27FC236}">
                <a16:creationId xmlns:a16="http://schemas.microsoft.com/office/drawing/2014/main" id="{B31848B1-69A2-4D22-297C-8460648C5AEF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Logo black">
            <a:extLst>
              <a:ext uri="{FF2B5EF4-FFF2-40B4-BE49-F238E27FC236}">
                <a16:creationId xmlns:a16="http://schemas.microsoft.com/office/drawing/2014/main" id="{379A13EB-9E26-5940-506E-83EA2C2C3B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46B8B693-1011-4CB7-8C2A-F9570E0FBBB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6" name="Rectangle 11" descr="{&quot;templafy&quot;:{&quot;id&quot;:&quot;cf462d99-8273-47e2-bd82-1eb9550e164e&quot;}}">
            <a:extLst>
              <a:ext uri="{FF2B5EF4-FFF2-40B4-BE49-F238E27FC236}">
                <a16:creationId xmlns:a16="http://schemas.microsoft.com/office/drawing/2014/main" id="{FDA88BBF-9C13-F084-FCD6-49B8E87EFFE5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8F417A81-8CE1-67FD-14B6-47B4C1C0086A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5" name="text" descr="{&quot;templafy&quot;:{&quot;id&quot;:&quot;e8d5c90c-174a-403e-835b-5c6caedb9d82&quot;}}" title="UserProfile.Institut.InstituteDCU_{{DocumentLanguage}}">
            <a:extLst>
              <a:ext uri="{FF2B5EF4-FFF2-40B4-BE49-F238E27FC236}">
                <a16:creationId xmlns:a16="http://schemas.microsoft.com/office/drawing/2014/main" id="{692253F6-301E-3071-2381-D62F990D070B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55042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9" name="Date Placeholder 14">
            <a:extLst>
              <a:ext uri="{FF2B5EF4-FFF2-40B4-BE49-F238E27FC236}">
                <a16:creationId xmlns:a16="http://schemas.microsoft.com/office/drawing/2014/main" id="{69000381-7908-86E6-BE2A-0A71056DEED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0" name="text" descr="{&quot;templafy&quot;:{&quot;id&quot;:&quot;6532bb16-f87f-4999-a996-b37ea7f1712c&quot;}}" title="UserProfile.Institut.InstituteDCU_{{DocumentLanguage}}">
            <a:extLst>
              <a:ext uri="{FF2B5EF4-FFF2-40B4-BE49-F238E27FC236}">
                <a16:creationId xmlns:a16="http://schemas.microsoft.com/office/drawing/2014/main" id="{4E3189C8-C733-92C6-E536-A0ECFE4AE98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28140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B3FAC068-07A2-0457-4011-93E33A66873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9" name="text" descr="{&quot;templafy&quot;:{&quot;id&quot;:&quot;e965a1b0-d75d-434f-b6fd-b13267e12097&quot;}}" title="UserProfile.Institut.InstituteDCU_{{DocumentLanguage}}">
            <a:extLst>
              <a:ext uri="{FF2B5EF4-FFF2-40B4-BE49-F238E27FC236}">
                <a16:creationId xmlns:a16="http://schemas.microsoft.com/office/drawing/2014/main" id="{B6E1E268-25B0-3F99-5BEA-7E49E46EC12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8467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sdu.dk">
            <a:extLst>
              <a:ext uri="{FF2B5EF4-FFF2-40B4-BE49-F238E27FC236}">
                <a16:creationId xmlns:a16="http://schemas.microsoft.com/office/drawing/2014/main" id="{1E4AFDBB-7C79-C055-A1D6-4A88549083ED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#sdudk">
            <a:extLst>
              <a:ext uri="{FF2B5EF4-FFF2-40B4-BE49-F238E27FC236}">
                <a16:creationId xmlns:a16="http://schemas.microsoft.com/office/drawing/2014/main" id="{EC3EFC9E-0697-AA03-0280-879B877EC0DD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0" name="Straight Connector 20">
            <a:extLst>
              <a:ext uri="{FF2B5EF4-FFF2-40B4-BE49-F238E27FC236}">
                <a16:creationId xmlns:a16="http://schemas.microsoft.com/office/drawing/2014/main" id="{33C8483B-8A46-4E25-8707-E0291573395B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Logo black">
            <a:extLst>
              <a:ext uri="{FF2B5EF4-FFF2-40B4-BE49-F238E27FC236}">
                <a16:creationId xmlns:a16="http://schemas.microsoft.com/office/drawing/2014/main" id="{2C4953BD-5889-6049-2B6A-FE9F7B59BB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Rectangle 14" descr="{&quot;templafy&quot;:{&quot;id&quot;:&quot;e4c6a651-f54d-49c0-814e-e9c3034a2593&quot;}}">
            <a:extLst>
              <a:ext uri="{FF2B5EF4-FFF2-40B4-BE49-F238E27FC236}">
                <a16:creationId xmlns:a16="http://schemas.microsoft.com/office/drawing/2014/main" id="{7CDB81BE-F585-F1FB-5D0F-D7D819C32734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2" name="text" descr="{&quot;templafy&quot;:{&quot;id&quot;:&quot;196fc4c9-b19f-430b-890e-cfa56dcaa818&quot;}}" title="UserProfile.Institut.InstituteDCU_{{DocumentLanguage}}">
            <a:extLst>
              <a:ext uri="{FF2B5EF4-FFF2-40B4-BE49-F238E27FC236}">
                <a16:creationId xmlns:a16="http://schemas.microsoft.com/office/drawing/2014/main" id="{AE0B67AE-F894-270E-19AE-0E164AF0B2D3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54711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text" descr="{&quot;templafy&quot;:{&quot;id&quot;:&quot;a35cc499-4dc1-4f2c-9184-d20c286dd7d6&quot;}}" title="UserProfile.Institut.InstituteDCU_{{DocumentLanguage}}">
            <a:extLst>
              <a:ext uri="{FF2B5EF4-FFF2-40B4-BE49-F238E27FC236}">
                <a16:creationId xmlns:a16="http://schemas.microsoft.com/office/drawing/2014/main" id="{B15EA452-05B4-A751-51B4-E13FBF8D2D74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198049963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sdu.dk">
            <a:extLst>
              <a:ext uri="{FF2B5EF4-FFF2-40B4-BE49-F238E27FC236}">
                <a16:creationId xmlns:a16="http://schemas.microsoft.com/office/drawing/2014/main" id="{E11EA3DB-CFF9-E17E-4691-AD84BB1AA235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11" name="#sdudk">
            <a:extLst>
              <a:ext uri="{FF2B5EF4-FFF2-40B4-BE49-F238E27FC236}">
                <a16:creationId xmlns:a16="http://schemas.microsoft.com/office/drawing/2014/main" id="{47D4647D-A0D8-4BA6-8B1D-579A8962B25B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8344942-CCA5-C46F-EF5C-D9B351F0BA74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Logo black">
            <a:extLst>
              <a:ext uri="{FF2B5EF4-FFF2-40B4-BE49-F238E27FC236}">
                <a16:creationId xmlns:a16="http://schemas.microsoft.com/office/drawing/2014/main" id="{7374A1E7-EDA7-4FC4-2A9F-748497FC76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979054D1-DBEB-DD04-EB6D-B0E0EAA569F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21" name="Rectangle 18" descr="{&quot;templafy&quot;:{&quot;id&quot;:&quot;fad16c46-197c-420c-8e8d-d189db098442&quot;}}">
            <a:extLst>
              <a:ext uri="{FF2B5EF4-FFF2-40B4-BE49-F238E27FC236}">
                <a16:creationId xmlns:a16="http://schemas.microsoft.com/office/drawing/2014/main" id="{2D1F5D18-2C87-0FD6-208D-CF2BB213B94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22" name="TextBox 9">
            <a:extLst>
              <a:ext uri="{FF2B5EF4-FFF2-40B4-BE49-F238E27FC236}">
                <a16:creationId xmlns:a16="http://schemas.microsoft.com/office/drawing/2014/main" id="{C5DE2490-AF4C-429F-A1C6-48B68AF6D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7" name="text" descr="{&quot;templafy&quot;:{&quot;id&quot;:&quot;bd51f869-d1fc-4a7c-8f15-3aad8d61976a&quot;}}" title="UserProfile.Institut.InstituteDCU_{{DocumentLanguage}}">
            <a:extLst>
              <a:ext uri="{FF2B5EF4-FFF2-40B4-BE49-F238E27FC236}">
                <a16:creationId xmlns:a16="http://schemas.microsoft.com/office/drawing/2014/main" id="{A5270570-9971-D098-6A3A-73ADF809AC5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68003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DDE6B7B7-37A0-D480-07CB-15C7F591F93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6" name="text" descr="{&quot;templafy&quot;:{&quot;id&quot;:&quot;91d5410a-493d-4f84-9151-ea39d59b538e&quot;}}" title="UserProfile.Institut.InstituteDCU_{{DocumentLanguage}}">
            <a:extLst>
              <a:ext uri="{FF2B5EF4-FFF2-40B4-BE49-F238E27FC236}">
                <a16:creationId xmlns:a16="http://schemas.microsoft.com/office/drawing/2014/main" id="{0F2E7AB3-CD7C-9947-4E57-15C225D9CEA2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126335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4D855B35-9157-35F0-0B75-83072C32A7E8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45FDBC2-0FE8-0521-D51C-92615DD17AAE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1" name="Straight Connector 26">
            <a:extLst>
              <a:ext uri="{FF2B5EF4-FFF2-40B4-BE49-F238E27FC236}">
                <a16:creationId xmlns:a16="http://schemas.microsoft.com/office/drawing/2014/main" id="{70C6C0EE-8FE3-6A9C-33B8-374802EF4C3C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Rectangle 3" descr="{&quot;templafy&quot;:{&quot;id&quot;:&quot;31d18cea-676d-4dba-8dfa-e1fd1a5d3c8c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050" dirty="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7" name="text" descr="{&quot;templafy&quot;:{&quot;id&quot;:&quot;8e718b62-2092-4f79-8054-5a6619a39881&quot;}}" title="UserProfile.Institut.InstituteDCU_{{DocumentLanguage}}">
            <a:extLst>
              <a:ext uri="{FF2B5EF4-FFF2-40B4-BE49-F238E27FC236}">
                <a16:creationId xmlns:a16="http://schemas.microsoft.com/office/drawing/2014/main" id="{9ED68219-402C-1844-B56E-D8437E3F6CCE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4D855B35-9157-35F0-0B75-83072C32A7E8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45FDBC2-0FE8-0521-D51C-92615DD17AAE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1" name="Straight Connector 26">
            <a:extLst>
              <a:ext uri="{FF2B5EF4-FFF2-40B4-BE49-F238E27FC236}">
                <a16:creationId xmlns:a16="http://schemas.microsoft.com/office/drawing/2014/main" id="{70C6C0EE-8FE3-6A9C-33B8-374802EF4C3C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Rectangle 3" descr="{&quot;templafy&quot;:{&quot;id&quot;:&quot;646c3d3e-e2df-42a3-b41c-1d4d3a748bf1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050" dirty="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7" name="text" descr="{&quot;templafy&quot;:{&quot;id&quot;:&quot;62228942-48cf-42bd-949c-252097a7d87a&quot;}}" title="UserProfile.Institut.InstituteDCU_{{DocumentLanguage}}">
            <a:extLst>
              <a:ext uri="{FF2B5EF4-FFF2-40B4-BE49-F238E27FC236}">
                <a16:creationId xmlns:a16="http://schemas.microsoft.com/office/drawing/2014/main" id="{9ED68219-402C-1844-B56E-D8437E3F6CCE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3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34884DF-0ED0-65A1-D524-AF6BD67B0B0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4957A0E-FA20-4CE6-9ABE-A816EF9E2568}" type="datetime1">
              <a:rPr lang="da-DK" smtClean="0"/>
              <a:t>12-04-2024</a:t>
            </a:fld>
            <a:endParaRPr lang="da-DK" dirty="0"/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4998D764-6F36-A19E-29E4-687047CD9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627" y="1419714"/>
            <a:ext cx="10582836" cy="2166168"/>
          </a:xfrm>
        </p:spPr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da-DK" sz="6600" dirty="0"/>
              <a:t>Fra strategi til praksis</a:t>
            </a:r>
            <a:br>
              <a:rPr lang="da-DK" sz="6600" dirty="0"/>
            </a:br>
            <a:r>
              <a:rPr lang="da-DK" sz="4400" dirty="0"/>
              <a:t>Syddansk Universitet mod 2023</a:t>
            </a:r>
            <a:endParaRPr lang="da-DK" sz="7200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7519F8-64BA-26B6-6E6F-BB9D0ECDD789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69FB771-6015-457D-8CBD-634E18D4B19E}" type="datetime1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41BC05E7-C0B4-8EAD-5ABF-197819CA576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95819" y="3509682"/>
            <a:ext cx="3382452" cy="2820432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5002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5797A-24B5-D0E0-6760-B1D13CCF8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56354A5-54FF-FA68-C374-6D21F60A4FD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4957A0E-FA20-4CE6-9ABE-A816EF9E2568}" type="datetime1">
              <a:rPr lang="da-DK" smtClean="0"/>
              <a:t>12-04-2024</a:t>
            </a:fld>
            <a:endParaRPr lang="da-DK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3F06EA3-C790-5786-4FD7-05A19A7B292C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69FB771-6015-457D-8CBD-634E18D4B19E}" type="datetime1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115166E-9109-1B2C-3D1F-D63E7279B505}"/>
              </a:ext>
            </a:extLst>
          </p:cNvPr>
          <p:cNvSpPr txBox="1">
            <a:spLocks/>
          </p:cNvSpPr>
          <p:nvPr/>
        </p:nvSpPr>
        <p:spPr>
          <a:xfrm>
            <a:off x="152400" y="70644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69FB771-6015-457D-8CBD-634E18D4B19E}" type="datetime1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690C89E9-C2A5-06F6-6CA2-231A70784C59}"/>
              </a:ext>
            </a:extLst>
          </p:cNvPr>
          <p:cNvSpPr txBox="1"/>
          <p:nvPr/>
        </p:nvSpPr>
        <p:spPr>
          <a:xfrm>
            <a:off x="542609" y="492369"/>
            <a:ext cx="11394831" cy="60696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3200" b="1" dirty="0">
                <a:latin typeface="+mj-lt"/>
              </a:rPr>
              <a:t>Fra strategi til praksis </a:t>
            </a:r>
            <a:r>
              <a:rPr lang="da-DK" sz="2800" b="1" dirty="0"/>
              <a:t>-</a:t>
            </a:r>
            <a:r>
              <a:rPr lang="da-DK" sz="2000" b="1" dirty="0"/>
              <a:t> </a:t>
            </a:r>
            <a:r>
              <a:rPr lang="da-DK" sz="2400" b="1" dirty="0"/>
              <a:t>Syddansk Universitet mod 2023</a:t>
            </a:r>
          </a:p>
          <a:p>
            <a:endParaRPr lang="da-DK" sz="2400" b="1" dirty="0"/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da-DK" sz="2400" b="1" dirty="0"/>
              <a:t>Program</a:t>
            </a:r>
          </a:p>
          <a:p>
            <a:pPr>
              <a:lnSpc>
                <a:spcPct val="108000"/>
              </a:lnSpc>
              <a:spcAft>
                <a:spcPts val="1200"/>
              </a:spcAft>
            </a:pPr>
            <a:r>
              <a:rPr lang="da-DK" sz="2000" dirty="0"/>
              <a:t>  9.00 Velkomst</a:t>
            </a:r>
          </a:p>
          <a:p>
            <a:pPr>
              <a:lnSpc>
                <a:spcPct val="108000"/>
              </a:lnSpc>
              <a:spcAft>
                <a:spcPts val="1200"/>
              </a:spcAft>
            </a:pPr>
            <a:r>
              <a:rPr lang="da-DK" sz="2000" dirty="0"/>
              <a:t>  9.05 Keynote: Rektor Jens Ringsmose: </a:t>
            </a:r>
            <a:r>
              <a:rPr lang="da-DK" sz="2000" dirty="0" err="1"/>
              <a:t>SDU’s</a:t>
            </a:r>
            <a:r>
              <a:rPr lang="da-DK" sz="2000" dirty="0"/>
              <a:t> (nye) strategi</a:t>
            </a:r>
          </a:p>
          <a:p>
            <a:pPr>
              <a:lnSpc>
                <a:spcPct val="108000"/>
              </a:lnSpc>
              <a:spcAft>
                <a:spcPts val="1200"/>
              </a:spcAft>
            </a:pPr>
            <a:r>
              <a:rPr lang="da-DK" sz="2000" dirty="0"/>
              <a:t>  9.50 Pause og </a:t>
            </a:r>
            <a:r>
              <a:rPr lang="da-DK" sz="2000" dirty="0" err="1"/>
              <a:t>networking</a:t>
            </a:r>
            <a:endParaRPr lang="da-DK" sz="2000" dirty="0"/>
          </a:p>
          <a:p>
            <a:pPr>
              <a:lnSpc>
                <a:spcPct val="108000"/>
              </a:lnSpc>
              <a:spcAft>
                <a:spcPts val="900"/>
              </a:spcAft>
            </a:pPr>
            <a:r>
              <a:rPr lang="da-DK" sz="2000" dirty="0"/>
              <a:t>10.15 </a:t>
            </a:r>
            <a:r>
              <a:rPr lang="da-DK" sz="2000" dirty="0">
                <a:ea typeface="Calibri" panose="020F0502020204030204" pitchFamily="34" charset="0"/>
              </a:rPr>
              <a:t>K</a:t>
            </a:r>
            <a:r>
              <a:rPr lang="da-DK" sz="2000" dirty="0">
                <a:effectLst/>
                <a:ea typeface="Calibri" panose="020F0502020204030204" pitchFamily="34" charset="0"/>
              </a:rPr>
              <a:t>orte inspirationsoplæg v/Rune/Louise HUM, Karna SDU HR og Birgitte SDU Digital: 	</a:t>
            </a:r>
            <a:r>
              <a:rPr lang="da-DK" sz="2000" i="1" dirty="0">
                <a:effectLst/>
                <a:ea typeface="Calibri" panose="020F0502020204030204" pitchFamily="34" charset="0"/>
              </a:rPr>
              <a:t>Eksempler på udmøntning af delelementer af strategien i egen praksis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da-DK" sz="2000" dirty="0">
                <a:effectLst/>
                <a:ea typeface="Calibri" panose="020F0502020204030204" pitchFamily="34" charset="0"/>
              </a:rPr>
              <a:t>10.45 Arbejde ved bordene (inkl. </a:t>
            </a:r>
            <a:r>
              <a:rPr lang="da-DK" sz="2000" dirty="0">
                <a:ea typeface="Calibri" panose="020F0502020204030204" pitchFamily="34" charset="0"/>
              </a:rPr>
              <a:t>p</a:t>
            </a:r>
            <a:r>
              <a:rPr lang="da-DK" sz="2000" dirty="0">
                <a:effectLst/>
                <a:ea typeface="Calibri" panose="020F0502020204030204" pitchFamily="34" charset="0"/>
              </a:rPr>
              <a:t>ause):</a:t>
            </a:r>
          </a:p>
          <a:p>
            <a:pPr marL="800100" lvl="1" indent="-342900">
              <a:lnSpc>
                <a:spcPct val="108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2000" dirty="0">
                <a:effectLst/>
                <a:ea typeface="Times New Roman" panose="02020603050405020304" pitchFamily="18" charset="0"/>
              </a:rPr>
              <a:t>Individuel refleksion over hvad strategien kan komme til at betyde for egen praksis.</a:t>
            </a:r>
            <a:endParaRPr lang="da-DK" sz="2000" dirty="0">
              <a:effectLst/>
              <a:ea typeface="Calibri" panose="020F0502020204030204" pitchFamily="34" charset="0"/>
            </a:endParaRPr>
          </a:p>
          <a:p>
            <a:pPr marL="800100" lvl="1" indent="-342900">
              <a:lnSpc>
                <a:spcPct val="108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sz="2000" dirty="0">
                <a:effectLst/>
                <a:ea typeface="Times New Roman" panose="02020603050405020304" pitchFamily="18" charset="0"/>
              </a:rPr>
              <a:t>Dele refleksioner ved bordet – udvælge et element, som de dykker dybere ned i fællesskab</a:t>
            </a:r>
            <a:endParaRPr lang="da-DK" sz="2000" dirty="0">
              <a:ea typeface="Calibri" panose="020F0502020204030204" pitchFamily="34" charset="0"/>
            </a:endParaRPr>
          </a:p>
          <a:p>
            <a:pPr marL="800100" lvl="1" indent="-342900">
              <a:lnSpc>
                <a:spcPct val="108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da-DK" sz="2000" dirty="0">
                <a:effectLst/>
                <a:ea typeface="Calibri" panose="020F0502020204030204" pitchFamily="34" charset="0"/>
              </a:rPr>
              <a:t>Gå på besøg ved et andet bord og udveksle tanker og idéer </a:t>
            </a: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da-DK" sz="2000" dirty="0">
                <a:effectLst/>
                <a:ea typeface="Calibri" panose="020F0502020204030204" pitchFamily="34" charset="0"/>
              </a:rPr>
              <a:t>11.55 Opsamling/afslutning – tak for i dag</a:t>
            </a:r>
            <a:endParaRPr lang="da-DK" sz="2000" dirty="0"/>
          </a:p>
          <a:p>
            <a:endParaRPr lang="da-DK" sz="2400" b="1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2584843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bhp\AppData\Local\Templafy\AddIns\PowerPointVsto\Strategi.png"/>
</p:tagLst>
</file>

<file path=ppt/theme/theme1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2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3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TemplafyTemplateConfiguration><![CDATA[{"elementsMetadata":[{"type":"shape","id":"31d18cea-676d-4dba-8dfa-e1fd1a5d3c8c","elementConfiguration":{"binding":"{{FormatDateTime(Form.Date,Translate(\"Format_DateCustomA\"),DocumentLanguage)}}","type":"text","disableUpdates":false}},{"type":"shape","id":"8e718b62-2092-4f79-8054-5a6619a39881","elementConfiguration":{"binding":"{{UserProfile.Institut.Institute}}","type":"text","disableUpdates":false}},{"type":"shape","id":"bd51f869-d1fc-4a7c-8f15-3aad8d61976a","elementConfiguration":{"binding":"{{UserProfile.Institut.Institute}}","type":"text","disableUpdates":false}},{"type":"shape","id":"cba6c1db-bd2d-48e2-befa-e3f21ed35774","elementConfiguration":{"binding":"{{UserProfile.Institut.Institute}}","type":"text","disableUpdates":false}},{"type":"shape","id":"e8d5c90c-174a-403e-835b-5c6caedb9d82","elementConfiguration":{"binding":"{{UserProfile.Institut.Institute}}","type":"text","disableUpdates":false}},{"type":"shape","id":"a35cc499-4dc1-4f2c-9184-d20c286dd7d6","elementConfiguration":{"binding":"{{UserProfile.Institut.Institute}}","type":"text","disableUpdates":false}},{"type":"shape","id":"3c083011-ca77-4a07-9c2d-12c6cc8f26e6","elementConfiguration":{"binding":"{{UserProfile.Institut.Institute}}","type":"text","disableUpdates":false}},{"type":"shape","id":"6d453c11-15be-461b-a092-c65ffbdabab3","elementConfiguration":{"binding":"{{UserProfile.Institut.Institute}}","type":"text","disableUpdates":false}},{"type":"shape","id":"ff8a49b1-956e-4af5-b151-ea091003bf66","elementConfiguration":{"binding":"{{UserProfile.Institut.Institute}}","type":"text","disableUpdates":false}},{"type":"shape","id":"196fc4c9-b19f-430b-890e-cfa56dcaa818","elementConfiguration":{"binding":"{{UserProfile.Institut.Institute}}","type":"text","disableUpdates":false}},{"type":"shape","id":"fe7671a8-7894-4299-9edf-9bac82e82d76","elementConfiguration":{"binding":"{{UserProfile.Institut.Institute}}","type":"text","disableUpdates":false}},{"type":"shape","id":"e965a1b0-d75d-434f-b6fd-b13267e12097","elementConfiguration":{"binding":"{{UserProfile.Institut.Institute}}","type":"text","disableUpdates":false}},{"type":"shape","id":"5ccdfac1-ee1f-4a12-aa2d-7d074464961e","elementConfiguration":{"binding":"{{UserProfile.Institut.Institute}}","type":"text","disableUpdates":false}},{"type":"shape","id":"6532bb16-f87f-4999-a996-b37ea7f1712c","elementConfiguration":{"binding":"{{UserProfile.Institut.Institute}}","type":"text","disableUpdates":false}},{"type":"shape","id":"91d5410a-493d-4f84-9151-ea39d59b538e","elementConfiguration":{"binding":"{{UserProfile.Institut.Institute}}","type":"text","disableUpdates":false}},{"type":"shape","id":"f266be09-5a71-4dcf-ab62-733b53cf5344","elementConfiguration":{"binding":"{{UserProfile.Institut.Institute}}","type":"text","disableUpdates":false}}],"transformationConfigurations":[],"templateName":"SDU widescreen 16:9 template - with department, date and links","templateDescription":"SDU bredformat 16:9 skabelon - med enhed, dato og links.","enableDocumentContentUpdater":false,"version":"2.0"}]]></TemplafyTemplateConfiguration>
</file>

<file path=customXml/item2.xml><?xml version="1.0" encoding="utf-8"?>
<TemplafyFormConfiguration><![CDATA[{"formFields":[{"type":"instructions","name":"Vlgdato","label":"Vælg dato hvis der skal være dato på slideshowet / select date if you want dates in the slideshow"},{"required":false,"shareValue":false,"type":"datePicker","name":"Date","label":"Date"}],"formDataEntries":[]}]]></TemplafyFormConfiguration>
</file>

<file path=customXml/item3.xml><?xml version="1.0" encoding="utf-8"?>
<TemplafySlideTemplateConfiguration><![CDATA[{"slideVersion":1,"isValidatorEnabled":false,"isLocked":false,"elementsMetadata":[],"slideId":"637926266035515761","enableDocumentContentUpdater":false,"version":"2.0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slideVersion":1,"isValidatorEnabled":false,"isLocked":false,"elementsMetadata":[],"slideId":"637926266035515761","enableDocumentContentUpdater":false,"version":"2.0"}]]></TemplafySlideTemplateConfiguration>
</file>

<file path=customXml/item6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90DE47FB-CBD9-46EF-A4BB-64ED750A2AFD}">
  <ds:schemaRefs/>
</ds:datastoreItem>
</file>

<file path=customXml/itemProps2.xml><?xml version="1.0" encoding="utf-8"?>
<ds:datastoreItem xmlns:ds="http://schemas.openxmlformats.org/officeDocument/2006/customXml" ds:itemID="{E58D0F7B-1F17-4E5D-BC63-2B0FB3F5A51A}">
  <ds:schemaRefs/>
</ds:datastoreItem>
</file>

<file path=customXml/itemProps3.xml><?xml version="1.0" encoding="utf-8"?>
<ds:datastoreItem xmlns:ds="http://schemas.openxmlformats.org/officeDocument/2006/customXml" ds:itemID="{BAE0BCB8-EE3A-4095-9541-C1F1A3784F92}">
  <ds:schemaRefs/>
</ds:datastoreItem>
</file>

<file path=customXml/itemProps4.xml><?xml version="1.0" encoding="utf-8"?>
<ds:datastoreItem xmlns:ds="http://schemas.openxmlformats.org/officeDocument/2006/customXml" ds:itemID="{36DF640F-FDA4-4DAC-9AC0-9A12226415DA}">
  <ds:schemaRefs/>
</ds:datastoreItem>
</file>

<file path=customXml/itemProps5.xml><?xml version="1.0" encoding="utf-8"?>
<ds:datastoreItem xmlns:ds="http://schemas.openxmlformats.org/officeDocument/2006/customXml" ds:itemID="{EC54ECD1-4851-405A-9ECD-23F77A36A2BA}">
  <ds:schemaRefs/>
</ds:datastoreItem>
</file>

<file path=customXml/itemProps6.xml><?xml version="1.0" encoding="utf-8"?>
<ds:datastoreItem xmlns:ds="http://schemas.openxmlformats.org/officeDocument/2006/customXml" ds:itemID="{45D89141-ACF7-45B5-8EE6-EFCE456D0B9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134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2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Wingdings</vt:lpstr>
      <vt:lpstr>SDU</vt:lpstr>
      <vt:lpstr>SDU</vt:lpstr>
      <vt:lpstr>Blank</vt:lpstr>
      <vt:lpstr>Fra strategi til praksis Syddansk Universitet mod 2023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2024-04-11T18:56:38Z</dcterms:created>
  <dcterms:modified xsi:type="dcterms:W3CDTF">2024-04-12T13:30:56Z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2022-09-01T12:40:42</vt:lpwstr>
  </property>
  <property fmtid="{D5CDD505-2E9C-101B-9397-08002B2CF9AE}" pid="3" name="TemplafyTenantId">
    <vt:lpwstr>sdu</vt:lpwstr>
  </property>
  <property fmtid="{D5CDD505-2E9C-101B-9397-08002B2CF9AE}" pid="4" name="TemplafyTemplateId">
    <vt:lpwstr>636891894186761813</vt:lpwstr>
  </property>
  <property fmtid="{D5CDD505-2E9C-101B-9397-08002B2CF9AE}" pid="5" name="TemplafyUserProfileId">
    <vt:lpwstr>637830435346580110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</Properties>
</file>