
<file path=[Content_Types].xml><?xml version="1.0" encoding="utf-8"?>
<Types xmlns="http://schemas.openxmlformats.org/package/2006/content-types">
  <Default Extension="bin" ContentType="image/x-emf"/>
  <Default Extension="emf" ContentType="image/x-em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customXml/itemProps5.xml" ContentType="application/vnd.openxmlformats-officedocument.customXmlProperties+xml"/>
  <Override PartName="/customXml/itemProps6.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93" r:id="rId7"/>
  </p:sldMasterIdLst>
  <p:notesMasterIdLst>
    <p:notesMasterId r:id="rId23"/>
  </p:notesMasterIdLst>
  <p:sldIdLst>
    <p:sldId id="256" r:id="rId8"/>
    <p:sldId id="273" r:id="rId9"/>
    <p:sldId id="272" r:id="rId10"/>
    <p:sldId id="269" r:id="rId11"/>
    <p:sldId id="268" r:id="rId12"/>
    <p:sldId id="271" r:id="rId13"/>
    <p:sldId id="276" r:id="rId14"/>
    <p:sldId id="277" r:id="rId15"/>
    <p:sldId id="259" r:id="rId16"/>
    <p:sldId id="274" r:id="rId17"/>
    <p:sldId id="275" r:id="rId18"/>
    <p:sldId id="270" r:id="rId19"/>
    <p:sldId id="279" r:id="rId20"/>
    <p:sldId id="278" r:id="rId21"/>
    <p:sldId id="267" r:id="rId2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640" userDrawn="1">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scaleToFitPaper="1"/>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llemlayout 2 - Markering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7662" autoAdjust="0"/>
  </p:normalViewPr>
  <p:slideViewPr>
    <p:cSldViewPr snapToGrid="0" showGuides="1">
      <p:cViewPr varScale="1">
        <p:scale>
          <a:sx n="96" d="100"/>
          <a:sy n="96" d="100"/>
        </p:scale>
        <p:origin x="90" y="486"/>
      </p:cViewPr>
      <p:guideLst>
        <p:guide orient="horz" pos="640"/>
        <p:guide pos="3840"/>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1.xml"/><Relationship Id="rId13" Type="http://schemas.openxmlformats.org/officeDocument/2006/relationships/slide" Target="slides/slide6.xml"/><Relationship Id="rId18" Type="http://schemas.openxmlformats.org/officeDocument/2006/relationships/slide" Target="slides/slide11.xml"/><Relationship Id="rId26" Type="http://schemas.openxmlformats.org/officeDocument/2006/relationships/theme" Target="theme/theme1.xml"/><Relationship Id="rId3" Type="http://schemas.openxmlformats.org/officeDocument/2006/relationships/customXml" Target="../customXml/item3.xml"/><Relationship Id="rId21" Type="http://schemas.openxmlformats.org/officeDocument/2006/relationships/slide" Target="slides/slide14.xml"/><Relationship Id="rId7" Type="http://schemas.openxmlformats.org/officeDocument/2006/relationships/slideMaster" Target="slideMasters/slideMaster1.xml"/><Relationship Id="rId12" Type="http://schemas.openxmlformats.org/officeDocument/2006/relationships/slide" Target="slides/slide5.xml"/><Relationship Id="rId17" Type="http://schemas.openxmlformats.org/officeDocument/2006/relationships/slide" Target="slides/slide10.xml"/><Relationship Id="rId25"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slide" Target="slides/slide9.xml"/><Relationship Id="rId20" Type="http://schemas.openxmlformats.org/officeDocument/2006/relationships/slide" Target="slides/slide13.xml"/><Relationship Id="rId1" Type="http://schemas.openxmlformats.org/officeDocument/2006/relationships/customXml" Target="../customXml/item1.xml"/><Relationship Id="rId6" Type="http://schemas.openxmlformats.org/officeDocument/2006/relationships/customXml" Target="../customXml/item6.xml"/><Relationship Id="rId11" Type="http://schemas.openxmlformats.org/officeDocument/2006/relationships/slide" Target="slides/slide4.xml"/><Relationship Id="rId24" Type="http://schemas.openxmlformats.org/officeDocument/2006/relationships/presProps" Target="presProps.xml"/><Relationship Id="rId5" Type="http://schemas.openxmlformats.org/officeDocument/2006/relationships/customXml" Target="../customXml/item5.xml"/><Relationship Id="rId15" Type="http://schemas.openxmlformats.org/officeDocument/2006/relationships/slide" Target="slides/slide8.xml"/><Relationship Id="rId23" Type="http://schemas.openxmlformats.org/officeDocument/2006/relationships/notesMaster" Target="notesMasters/notesMaster1.xml"/><Relationship Id="rId10" Type="http://schemas.openxmlformats.org/officeDocument/2006/relationships/slide" Target="slides/slide3.xml"/><Relationship Id="rId19" Type="http://schemas.openxmlformats.org/officeDocument/2006/relationships/slide" Target="slides/slide12.xml"/><Relationship Id="rId4" Type="http://schemas.openxmlformats.org/officeDocument/2006/relationships/customXml" Target="../customXml/item4.xml"/><Relationship Id="rId9" Type="http://schemas.openxmlformats.org/officeDocument/2006/relationships/slide" Target="slides/slide2.xml"/><Relationship Id="rId14" Type="http://schemas.openxmlformats.org/officeDocument/2006/relationships/slide" Target="slides/slide7.xml"/><Relationship Id="rId22" Type="http://schemas.openxmlformats.org/officeDocument/2006/relationships/slide" Target="slides/slide15.xml"/><Relationship Id="rId27"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B510226-8B4B-4039-8E0C-FB1FC725F708}" type="doc">
      <dgm:prSet loTypeId="urn:microsoft.com/office/officeart/2005/8/layout/cycle2" loCatId="cycle" qsTypeId="urn:microsoft.com/office/officeart/2005/8/quickstyle/simple1" qsCatId="simple" csTypeId="urn:microsoft.com/office/officeart/2005/8/colors/accent1_2" csCatId="accent1" phldr="1"/>
      <dgm:spPr/>
      <dgm:t>
        <a:bodyPr/>
        <a:lstStyle/>
        <a:p>
          <a:endParaRPr lang="da-DK"/>
        </a:p>
      </dgm:t>
    </dgm:pt>
    <dgm:pt modelId="{21EDFA68-12B5-42CC-9CF8-743257923C96}">
      <dgm:prSet phldrT="[Tekst]" custT="1"/>
      <dgm:spPr>
        <a:solidFill>
          <a:schemeClr val="accent2"/>
        </a:solidFill>
      </dgm:spPr>
      <dgm:t>
        <a:bodyPr/>
        <a:lstStyle/>
        <a:p>
          <a:r>
            <a:rPr lang="da-DK" sz="1200" dirty="0"/>
            <a:t>Start/slut</a:t>
          </a:r>
        </a:p>
      </dgm:t>
    </dgm:pt>
    <dgm:pt modelId="{CC4750C8-686D-406B-83A5-E8C405E20182}" type="parTrans" cxnId="{63CBF89F-2DA2-4A1D-8089-3ACD97630DF5}">
      <dgm:prSet/>
      <dgm:spPr/>
      <dgm:t>
        <a:bodyPr/>
        <a:lstStyle/>
        <a:p>
          <a:endParaRPr lang="da-DK"/>
        </a:p>
      </dgm:t>
    </dgm:pt>
    <dgm:pt modelId="{5B675DF6-36A5-480D-8759-4EEC5A7CA572}" type="sibTrans" cxnId="{63CBF89F-2DA2-4A1D-8089-3ACD97630DF5}">
      <dgm:prSet/>
      <dgm:spPr/>
      <dgm:t>
        <a:bodyPr/>
        <a:lstStyle/>
        <a:p>
          <a:endParaRPr lang="da-DK"/>
        </a:p>
      </dgm:t>
    </dgm:pt>
    <dgm:pt modelId="{48FB9C0F-BD7F-4926-B582-4EDF8B74FE45}">
      <dgm:prSet phldrT="[Tekst]" custT="1"/>
      <dgm:spPr>
        <a:solidFill>
          <a:schemeClr val="accent2">
            <a:lumMod val="75000"/>
          </a:schemeClr>
        </a:solidFill>
      </dgm:spPr>
      <dgm:t>
        <a:bodyPr/>
        <a:lstStyle/>
        <a:p>
          <a:r>
            <a:rPr lang="da-DK" sz="1100" dirty="0" err="1"/>
            <a:t>Foranalyse</a:t>
          </a:r>
          <a:endParaRPr lang="da-DK" sz="1100" dirty="0"/>
        </a:p>
      </dgm:t>
    </dgm:pt>
    <dgm:pt modelId="{63529245-CAFF-406C-9578-63867D1A2FE0}" type="parTrans" cxnId="{B324B8EC-4874-48A8-A1E3-B3E9E4A46968}">
      <dgm:prSet/>
      <dgm:spPr/>
      <dgm:t>
        <a:bodyPr/>
        <a:lstStyle/>
        <a:p>
          <a:endParaRPr lang="da-DK"/>
        </a:p>
      </dgm:t>
    </dgm:pt>
    <dgm:pt modelId="{DBA8A8B3-BBEE-4221-A439-111C46EC947D}" type="sibTrans" cxnId="{B324B8EC-4874-48A8-A1E3-B3E9E4A46968}">
      <dgm:prSet/>
      <dgm:spPr/>
      <dgm:t>
        <a:bodyPr/>
        <a:lstStyle/>
        <a:p>
          <a:endParaRPr lang="da-DK"/>
        </a:p>
      </dgm:t>
    </dgm:pt>
    <dgm:pt modelId="{09164C27-E965-4A09-A2D2-9F271140DF4F}">
      <dgm:prSet phldrT="[Tekst]" custT="1"/>
      <dgm:spPr>
        <a:solidFill>
          <a:schemeClr val="accent2">
            <a:lumMod val="75000"/>
          </a:schemeClr>
        </a:solidFill>
      </dgm:spPr>
      <dgm:t>
        <a:bodyPr/>
        <a:lstStyle/>
        <a:p>
          <a:r>
            <a:rPr lang="da-DK" sz="900" dirty="0"/>
            <a:t>Udarbejdelse af udbudsmate-</a:t>
          </a:r>
          <a:r>
            <a:rPr lang="da-DK" sz="900" dirty="0" err="1"/>
            <a:t>riale</a:t>
          </a:r>
          <a:endParaRPr lang="da-DK" sz="900" dirty="0"/>
        </a:p>
      </dgm:t>
    </dgm:pt>
    <dgm:pt modelId="{C4018AFA-C23F-46FA-B153-99BCE0098CC4}" type="parTrans" cxnId="{8007DD10-2A70-4DAE-B5ED-FD26696664D3}">
      <dgm:prSet/>
      <dgm:spPr/>
      <dgm:t>
        <a:bodyPr/>
        <a:lstStyle/>
        <a:p>
          <a:endParaRPr lang="da-DK"/>
        </a:p>
      </dgm:t>
    </dgm:pt>
    <dgm:pt modelId="{CB268172-AF40-4C68-8E1B-4B4BF3E5B4F2}" type="sibTrans" cxnId="{8007DD10-2A70-4DAE-B5ED-FD26696664D3}">
      <dgm:prSet/>
      <dgm:spPr/>
      <dgm:t>
        <a:bodyPr/>
        <a:lstStyle/>
        <a:p>
          <a:endParaRPr lang="da-DK"/>
        </a:p>
      </dgm:t>
    </dgm:pt>
    <dgm:pt modelId="{BD436626-E07B-4C48-A35E-E9E3E85C6DF6}">
      <dgm:prSet phldrT="[Tekst]" custT="1"/>
      <dgm:spPr>
        <a:solidFill>
          <a:schemeClr val="accent2">
            <a:lumMod val="75000"/>
          </a:schemeClr>
        </a:solidFill>
      </dgm:spPr>
      <dgm:t>
        <a:bodyPr/>
        <a:lstStyle/>
        <a:p>
          <a:r>
            <a:rPr lang="da-DK" sz="900" dirty="0"/>
            <a:t>Udbudsfasen</a:t>
          </a:r>
        </a:p>
      </dgm:t>
    </dgm:pt>
    <dgm:pt modelId="{AFD75EF8-CDFC-4A37-B9FC-1815F3F43E9A}" type="parTrans" cxnId="{117596A6-78FC-473C-953B-18A284BB06D6}">
      <dgm:prSet/>
      <dgm:spPr/>
      <dgm:t>
        <a:bodyPr/>
        <a:lstStyle/>
        <a:p>
          <a:endParaRPr lang="da-DK"/>
        </a:p>
      </dgm:t>
    </dgm:pt>
    <dgm:pt modelId="{7B55C741-9872-4791-A2BB-409D6F6C6DF3}" type="sibTrans" cxnId="{117596A6-78FC-473C-953B-18A284BB06D6}">
      <dgm:prSet/>
      <dgm:spPr/>
      <dgm:t>
        <a:bodyPr/>
        <a:lstStyle/>
        <a:p>
          <a:endParaRPr lang="da-DK"/>
        </a:p>
      </dgm:t>
    </dgm:pt>
    <dgm:pt modelId="{C42770D9-876E-4BAB-9717-02B9CC09849C}">
      <dgm:prSet phldrT="[Tekst]" custT="1"/>
      <dgm:spPr>
        <a:solidFill>
          <a:schemeClr val="accent2">
            <a:lumMod val="75000"/>
          </a:schemeClr>
        </a:solidFill>
      </dgm:spPr>
      <dgm:t>
        <a:bodyPr/>
        <a:lstStyle/>
        <a:p>
          <a:r>
            <a:rPr lang="da-DK" sz="1100" dirty="0"/>
            <a:t>Evaluering</a:t>
          </a:r>
        </a:p>
      </dgm:t>
    </dgm:pt>
    <dgm:pt modelId="{0E19D3B0-8758-4921-A8DC-93D46B90F28C}" type="parTrans" cxnId="{ED3C0A07-BED9-47D6-BB88-8689FEB76DAA}">
      <dgm:prSet/>
      <dgm:spPr/>
      <dgm:t>
        <a:bodyPr/>
        <a:lstStyle/>
        <a:p>
          <a:endParaRPr lang="da-DK"/>
        </a:p>
      </dgm:t>
    </dgm:pt>
    <dgm:pt modelId="{96556332-3C7D-47C2-90B0-0E8A67F1A974}" type="sibTrans" cxnId="{ED3C0A07-BED9-47D6-BB88-8689FEB76DAA}">
      <dgm:prSet/>
      <dgm:spPr/>
      <dgm:t>
        <a:bodyPr/>
        <a:lstStyle/>
        <a:p>
          <a:endParaRPr lang="da-DK"/>
        </a:p>
      </dgm:t>
    </dgm:pt>
    <dgm:pt modelId="{363E0C89-A061-448A-ABB5-B4DC0FDBF759}">
      <dgm:prSet phldrT="[Tekst]" custT="1"/>
      <dgm:spPr>
        <a:solidFill>
          <a:schemeClr val="accent2">
            <a:lumMod val="75000"/>
          </a:schemeClr>
        </a:solidFill>
      </dgm:spPr>
      <dgm:t>
        <a:bodyPr/>
        <a:lstStyle/>
        <a:p>
          <a:r>
            <a:rPr lang="da-DK" sz="1100" dirty="0"/>
            <a:t>Kontrakt-indgåelse</a:t>
          </a:r>
        </a:p>
      </dgm:t>
    </dgm:pt>
    <dgm:pt modelId="{66C22E72-A7AE-44BB-9405-120C6E513757}" type="parTrans" cxnId="{0B6E578B-1BBF-4D91-8116-723AD8DFDB26}">
      <dgm:prSet/>
      <dgm:spPr/>
      <dgm:t>
        <a:bodyPr/>
        <a:lstStyle/>
        <a:p>
          <a:endParaRPr lang="da-DK"/>
        </a:p>
      </dgm:t>
    </dgm:pt>
    <dgm:pt modelId="{608C882F-99BC-4ECA-8EF4-C0CE617D00E1}" type="sibTrans" cxnId="{0B6E578B-1BBF-4D91-8116-723AD8DFDB26}">
      <dgm:prSet/>
      <dgm:spPr/>
      <dgm:t>
        <a:bodyPr/>
        <a:lstStyle/>
        <a:p>
          <a:endParaRPr lang="da-DK"/>
        </a:p>
      </dgm:t>
    </dgm:pt>
    <dgm:pt modelId="{A60C2C42-31B7-4FD7-BB16-B115DAE86D68}">
      <dgm:prSet phldrT="[Tekst]" custT="1"/>
      <dgm:spPr>
        <a:solidFill>
          <a:schemeClr val="accent2">
            <a:lumMod val="60000"/>
            <a:lumOff val="40000"/>
          </a:schemeClr>
        </a:solidFill>
      </dgm:spPr>
      <dgm:t>
        <a:bodyPr/>
        <a:lstStyle/>
        <a:p>
          <a:r>
            <a:rPr lang="da-DK" sz="1050" dirty="0"/>
            <a:t>Implementering</a:t>
          </a:r>
        </a:p>
      </dgm:t>
    </dgm:pt>
    <dgm:pt modelId="{C7E2131B-7F5C-4330-A0EC-797C874F4A56}" type="parTrans" cxnId="{300950FC-CA07-4BC1-85DF-F6741DED9E19}">
      <dgm:prSet/>
      <dgm:spPr/>
      <dgm:t>
        <a:bodyPr/>
        <a:lstStyle/>
        <a:p>
          <a:endParaRPr lang="da-DK"/>
        </a:p>
      </dgm:t>
    </dgm:pt>
    <dgm:pt modelId="{0E48C4E8-2A50-45CC-A79B-8EA70424EAB1}" type="sibTrans" cxnId="{300950FC-CA07-4BC1-85DF-F6741DED9E19}">
      <dgm:prSet/>
      <dgm:spPr/>
      <dgm:t>
        <a:bodyPr/>
        <a:lstStyle/>
        <a:p>
          <a:endParaRPr lang="da-DK"/>
        </a:p>
      </dgm:t>
    </dgm:pt>
    <dgm:pt modelId="{3C976A72-C4AE-484F-AC5A-AD23F147AA4B}">
      <dgm:prSet phldrT="[Tekst]" custT="1"/>
      <dgm:spPr>
        <a:solidFill>
          <a:schemeClr val="accent2">
            <a:lumMod val="60000"/>
            <a:lumOff val="40000"/>
          </a:schemeClr>
        </a:solidFill>
      </dgm:spPr>
      <dgm:t>
        <a:bodyPr/>
        <a:lstStyle/>
        <a:p>
          <a:r>
            <a:rPr lang="da-DK" sz="900" dirty="0"/>
            <a:t>Kontraktstart</a:t>
          </a:r>
        </a:p>
      </dgm:t>
    </dgm:pt>
    <dgm:pt modelId="{3959C5EE-3C6E-439F-8B60-CFEBC3C9B7E7}" type="parTrans" cxnId="{091D090A-F071-46CA-912A-BA63F9EF3624}">
      <dgm:prSet/>
      <dgm:spPr/>
      <dgm:t>
        <a:bodyPr/>
        <a:lstStyle/>
        <a:p>
          <a:endParaRPr lang="da-DK"/>
        </a:p>
      </dgm:t>
    </dgm:pt>
    <dgm:pt modelId="{98E1FC08-8140-40B4-923D-AE00212061D7}" type="sibTrans" cxnId="{091D090A-F071-46CA-912A-BA63F9EF3624}">
      <dgm:prSet/>
      <dgm:spPr/>
      <dgm:t>
        <a:bodyPr/>
        <a:lstStyle/>
        <a:p>
          <a:endParaRPr lang="da-DK"/>
        </a:p>
      </dgm:t>
    </dgm:pt>
    <dgm:pt modelId="{39DD0294-09F0-4C21-A3D4-4F9497AA9220}">
      <dgm:prSet phldrT="[Tekst]"/>
      <dgm:spPr>
        <a:solidFill>
          <a:schemeClr val="accent2">
            <a:lumMod val="40000"/>
            <a:lumOff val="60000"/>
          </a:schemeClr>
        </a:solidFill>
      </dgm:spPr>
      <dgm:t>
        <a:bodyPr/>
        <a:lstStyle/>
        <a:p>
          <a:r>
            <a:rPr lang="da-DK" dirty="0"/>
            <a:t>Kontrakt-periode (4 år)</a:t>
          </a:r>
        </a:p>
      </dgm:t>
    </dgm:pt>
    <dgm:pt modelId="{68B87C57-941B-4306-A12D-493B54F25C56}" type="parTrans" cxnId="{45F9AE66-E747-4A09-9AA8-5FF0CA8FB13C}">
      <dgm:prSet/>
      <dgm:spPr/>
      <dgm:t>
        <a:bodyPr/>
        <a:lstStyle/>
        <a:p>
          <a:endParaRPr lang="da-DK"/>
        </a:p>
      </dgm:t>
    </dgm:pt>
    <dgm:pt modelId="{D988F3F5-F923-4D1B-AC1E-F6620AEB1709}" type="sibTrans" cxnId="{45F9AE66-E747-4A09-9AA8-5FF0CA8FB13C}">
      <dgm:prSet/>
      <dgm:spPr/>
      <dgm:t>
        <a:bodyPr/>
        <a:lstStyle/>
        <a:p>
          <a:endParaRPr lang="da-DK"/>
        </a:p>
      </dgm:t>
    </dgm:pt>
    <dgm:pt modelId="{E0055109-91ED-474B-AF8B-3C99D167C24C}" type="pres">
      <dgm:prSet presAssocID="{8B510226-8B4B-4039-8E0C-FB1FC725F708}" presName="cycle" presStyleCnt="0">
        <dgm:presLayoutVars>
          <dgm:dir/>
          <dgm:resizeHandles val="exact"/>
        </dgm:presLayoutVars>
      </dgm:prSet>
      <dgm:spPr/>
    </dgm:pt>
    <dgm:pt modelId="{B231AA78-3603-4128-98F9-F9330B71C49F}" type="pres">
      <dgm:prSet presAssocID="{21EDFA68-12B5-42CC-9CF8-743257923C96}" presName="node" presStyleLbl="node1" presStyleIdx="0" presStyleCnt="9">
        <dgm:presLayoutVars>
          <dgm:bulletEnabled val="1"/>
        </dgm:presLayoutVars>
      </dgm:prSet>
      <dgm:spPr/>
    </dgm:pt>
    <dgm:pt modelId="{0104BCD3-3961-4D31-A5C4-25756FAE6B1E}" type="pres">
      <dgm:prSet presAssocID="{5B675DF6-36A5-480D-8759-4EEC5A7CA572}" presName="sibTrans" presStyleLbl="sibTrans2D1" presStyleIdx="0" presStyleCnt="9"/>
      <dgm:spPr/>
    </dgm:pt>
    <dgm:pt modelId="{B3271BFC-805E-4449-BB30-888899701F02}" type="pres">
      <dgm:prSet presAssocID="{5B675DF6-36A5-480D-8759-4EEC5A7CA572}" presName="connectorText" presStyleLbl="sibTrans2D1" presStyleIdx="0" presStyleCnt="9"/>
      <dgm:spPr/>
    </dgm:pt>
    <dgm:pt modelId="{C797412C-4EF5-4AA7-B076-7044ED0B34E2}" type="pres">
      <dgm:prSet presAssocID="{48FB9C0F-BD7F-4926-B582-4EDF8B74FE45}" presName="node" presStyleLbl="node1" presStyleIdx="1" presStyleCnt="9">
        <dgm:presLayoutVars>
          <dgm:bulletEnabled val="1"/>
        </dgm:presLayoutVars>
      </dgm:prSet>
      <dgm:spPr/>
    </dgm:pt>
    <dgm:pt modelId="{29CE76A1-1FF5-4951-8A4B-900091BE1185}" type="pres">
      <dgm:prSet presAssocID="{DBA8A8B3-BBEE-4221-A439-111C46EC947D}" presName="sibTrans" presStyleLbl="sibTrans2D1" presStyleIdx="1" presStyleCnt="9"/>
      <dgm:spPr/>
    </dgm:pt>
    <dgm:pt modelId="{01BD339B-223C-4C11-A1CC-69E46E23A1E2}" type="pres">
      <dgm:prSet presAssocID="{DBA8A8B3-BBEE-4221-A439-111C46EC947D}" presName="connectorText" presStyleLbl="sibTrans2D1" presStyleIdx="1" presStyleCnt="9"/>
      <dgm:spPr/>
    </dgm:pt>
    <dgm:pt modelId="{86B4F8F1-25AB-496F-AF2D-E7BD8136A3BB}" type="pres">
      <dgm:prSet presAssocID="{09164C27-E965-4A09-A2D2-9F271140DF4F}" presName="node" presStyleLbl="node1" presStyleIdx="2" presStyleCnt="9" custRadScaleRad="99978" custRadScaleInc="-1151">
        <dgm:presLayoutVars>
          <dgm:bulletEnabled val="1"/>
        </dgm:presLayoutVars>
      </dgm:prSet>
      <dgm:spPr/>
    </dgm:pt>
    <dgm:pt modelId="{1BC1EAF0-45CA-4657-BBD8-389E4004DA43}" type="pres">
      <dgm:prSet presAssocID="{CB268172-AF40-4C68-8E1B-4B4BF3E5B4F2}" presName="sibTrans" presStyleLbl="sibTrans2D1" presStyleIdx="2" presStyleCnt="9"/>
      <dgm:spPr/>
    </dgm:pt>
    <dgm:pt modelId="{86EA53DD-9E59-494F-996F-572DCC58855E}" type="pres">
      <dgm:prSet presAssocID="{CB268172-AF40-4C68-8E1B-4B4BF3E5B4F2}" presName="connectorText" presStyleLbl="sibTrans2D1" presStyleIdx="2" presStyleCnt="9"/>
      <dgm:spPr/>
    </dgm:pt>
    <dgm:pt modelId="{517D0AA4-3816-4A78-836C-828B6412435F}" type="pres">
      <dgm:prSet presAssocID="{BD436626-E07B-4C48-A35E-E9E3E85C6DF6}" presName="node" presStyleLbl="node1" presStyleIdx="3" presStyleCnt="9">
        <dgm:presLayoutVars>
          <dgm:bulletEnabled val="1"/>
        </dgm:presLayoutVars>
      </dgm:prSet>
      <dgm:spPr/>
    </dgm:pt>
    <dgm:pt modelId="{7891DFA0-5ED3-4038-A34A-8C8FE0552142}" type="pres">
      <dgm:prSet presAssocID="{7B55C741-9872-4791-A2BB-409D6F6C6DF3}" presName="sibTrans" presStyleLbl="sibTrans2D1" presStyleIdx="3" presStyleCnt="9"/>
      <dgm:spPr/>
    </dgm:pt>
    <dgm:pt modelId="{2439F8E1-2CC2-4CE6-B1E7-30E4A6EB7955}" type="pres">
      <dgm:prSet presAssocID="{7B55C741-9872-4791-A2BB-409D6F6C6DF3}" presName="connectorText" presStyleLbl="sibTrans2D1" presStyleIdx="3" presStyleCnt="9"/>
      <dgm:spPr/>
    </dgm:pt>
    <dgm:pt modelId="{B8C8C755-1EAE-4E47-94D9-F5A9A5428993}" type="pres">
      <dgm:prSet presAssocID="{C42770D9-876E-4BAB-9717-02B9CC09849C}" presName="node" presStyleLbl="node1" presStyleIdx="4" presStyleCnt="9">
        <dgm:presLayoutVars>
          <dgm:bulletEnabled val="1"/>
        </dgm:presLayoutVars>
      </dgm:prSet>
      <dgm:spPr/>
    </dgm:pt>
    <dgm:pt modelId="{CBA41DCE-A6D7-46F3-BA6E-F805B114EF6C}" type="pres">
      <dgm:prSet presAssocID="{96556332-3C7D-47C2-90B0-0E8A67F1A974}" presName="sibTrans" presStyleLbl="sibTrans2D1" presStyleIdx="4" presStyleCnt="9"/>
      <dgm:spPr/>
    </dgm:pt>
    <dgm:pt modelId="{55D3ADE3-838E-4B0D-9FC3-61DCB7C43E43}" type="pres">
      <dgm:prSet presAssocID="{96556332-3C7D-47C2-90B0-0E8A67F1A974}" presName="connectorText" presStyleLbl="sibTrans2D1" presStyleIdx="4" presStyleCnt="9"/>
      <dgm:spPr/>
    </dgm:pt>
    <dgm:pt modelId="{155E6661-E722-46C0-A4E1-229045229BA4}" type="pres">
      <dgm:prSet presAssocID="{363E0C89-A061-448A-ABB5-B4DC0FDBF759}" presName="node" presStyleLbl="node1" presStyleIdx="5" presStyleCnt="9">
        <dgm:presLayoutVars>
          <dgm:bulletEnabled val="1"/>
        </dgm:presLayoutVars>
      </dgm:prSet>
      <dgm:spPr/>
    </dgm:pt>
    <dgm:pt modelId="{A552D59B-B1F4-43BA-892B-DC98AF1B4726}" type="pres">
      <dgm:prSet presAssocID="{608C882F-99BC-4ECA-8EF4-C0CE617D00E1}" presName="sibTrans" presStyleLbl="sibTrans2D1" presStyleIdx="5" presStyleCnt="9"/>
      <dgm:spPr/>
    </dgm:pt>
    <dgm:pt modelId="{F653F944-9E7E-4E21-9910-B72A8D94A29F}" type="pres">
      <dgm:prSet presAssocID="{608C882F-99BC-4ECA-8EF4-C0CE617D00E1}" presName="connectorText" presStyleLbl="sibTrans2D1" presStyleIdx="5" presStyleCnt="9"/>
      <dgm:spPr/>
    </dgm:pt>
    <dgm:pt modelId="{86C135D9-01B0-40A9-8100-445FECA78DC3}" type="pres">
      <dgm:prSet presAssocID="{A60C2C42-31B7-4FD7-BB16-B115DAE86D68}" presName="node" presStyleLbl="node1" presStyleIdx="6" presStyleCnt="9">
        <dgm:presLayoutVars>
          <dgm:bulletEnabled val="1"/>
        </dgm:presLayoutVars>
      </dgm:prSet>
      <dgm:spPr/>
    </dgm:pt>
    <dgm:pt modelId="{DA33EFBB-50BF-427D-9298-B83E56266609}" type="pres">
      <dgm:prSet presAssocID="{0E48C4E8-2A50-45CC-A79B-8EA70424EAB1}" presName="sibTrans" presStyleLbl="sibTrans2D1" presStyleIdx="6" presStyleCnt="9"/>
      <dgm:spPr/>
    </dgm:pt>
    <dgm:pt modelId="{59099BE6-126B-4EA2-88B4-1FCF95353207}" type="pres">
      <dgm:prSet presAssocID="{0E48C4E8-2A50-45CC-A79B-8EA70424EAB1}" presName="connectorText" presStyleLbl="sibTrans2D1" presStyleIdx="6" presStyleCnt="9"/>
      <dgm:spPr/>
    </dgm:pt>
    <dgm:pt modelId="{62BBCEB0-BB14-478B-9D49-625DA6B906A4}" type="pres">
      <dgm:prSet presAssocID="{3C976A72-C4AE-484F-AC5A-AD23F147AA4B}" presName="node" presStyleLbl="node1" presStyleIdx="7" presStyleCnt="9">
        <dgm:presLayoutVars>
          <dgm:bulletEnabled val="1"/>
        </dgm:presLayoutVars>
      </dgm:prSet>
      <dgm:spPr/>
    </dgm:pt>
    <dgm:pt modelId="{B3477EAD-D069-4E9B-AC6D-CAB019E85AA0}" type="pres">
      <dgm:prSet presAssocID="{98E1FC08-8140-40B4-923D-AE00212061D7}" presName="sibTrans" presStyleLbl="sibTrans2D1" presStyleIdx="7" presStyleCnt="9"/>
      <dgm:spPr/>
    </dgm:pt>
    <dgm:pt modelId="{5F07F385-82BC-4CCD-A089-8D923CD1C536}" type="pres">
      <dgm:prSet presAssocID="{98E1FC08-8140-40B4-923D-AE00212061D7}" presName="connectorText" presStyleLbl="sibTrans2D1" presStyleIdx="7" presStyleCnt="9"/>
      <dgm:spPr/>
    </dgm:pt>
    <dgm:pt modelId="{85FAB4A3-48DF-4E52-A8A5-CFAB1D0E6713}" type="pres">
      <dgm:prSet presAssocID="{39DD0294-09F0-4C21-A3D4-4F9497AA9220}" presName="node" presStyleLbl="node1" presStyleIdx="8" presStyleCnt="9">
        <dgm:presLayoutVars>
          <dgm:bulletEnabled val="1"/>
        </dgm:presLayoutVars>
      </dgm:prSet>
      <dgm:spPr/>
    </dgm:pt>
    <dgm:pt modelId="{6BC0A5C4-9D9C-4903-A36C-23C946512FC7}" type="pres">
      <dgm:prSet presAssocID="{D988F3F5-F923-4D1B-AC1E-F6620AEB1709}" presName="sibTrans" presStyleLbl="sibTrans2D1" presStyleIdx="8" presStyleCnt="9"/>
      <dgm:spPr/>
    </dgm:pt>
    <dgm:pt modelId="{EAB41470-2CCE-4B97-90F7-9BD12AE8E7AF}" type="pres">
      <dgm:prSet presAssocID="{D988F3F5-F923-4D1B-AC1E-F6620AEB1709}" presName="connectorText" presStyleLbl="sibTrans2D1" presStyleIdx="8" presStyleCnt="9"/>
      <dgm:spPr/>
    </dgm:pt>
  </dgm:ptLst>
  <dgm:cxnLst>
    <dgm:cxn modelId="{B8BD3D01-E3D9-4712-8B76-3B9C95F83983}" type="presOf" srcId="{5B675DF6-36A5-480D-8759-4EEC5A7CA572}" destId="{0104BCD3-3961-4D31-A5C4-25756FAE6B1E}" srcOrd="0" destOrd="0" presId="urn:microsoft.com/office/officeart/2005/8/layout/cycle2"/>
    <dgm:cxn modelId="{ED3C0A07-BED9-47D6-BB88-8689FEB76DAA}" srcId="{8B510226-8B4B-4039-8E0C-FB1FC725F708}" destId="{C42770D9-876E-4BAB-9717-02B9CC09849C}" srcOrd="4" destOrd="0" parTransId="{0E19D3B0-8758-4921-A8DC-93D46B90F28C}" sibTransId="{96556332-3C7D-47C2-90B0-0E8A67F1A974}"/>
    <dgm:cxn modelId="{091D090A-F071-46CA-912A-BA63F9EF3624}" srcId="{8B510226-8B4B-4039-8E0C-FB1FC725F708}" destId="{3C976A72-C4AE-484F-AC5A-AD23F147AA4B}" srcOrd="7" destOrd="0" parTransId="{3959C5EE-3C6E-439F-8B60-CFEBC3C9B7E7}" sibTransId="{98E1FC08-8140-40B4-923D-AE00212061D7}"/>
    <dgm:cxn modelId="{914B840C-6F1A-4892-82A1-DA40B097858D}" type="presOf" srcId="{8B510226-8B4B-4039-8E0C-FB1FC725F708}" destId="{E0055109-91ED-474B-AF8B-3C99D167C24C}" srcOrd="0" destOrd="0" presId="urn:microsoft.com/office/officeart/2005/8/layout/cycle2"/>
    <dgm:cxn modelId="{8007DD10-2A70-4DAE-B5ED-FD26696664D3}" srcId="{8B510226-8B4B-4039-8E0C-FB1FC725F708}" destId="{09164C27-E965-4A09-A2D2-9F271140DF4F}" srcOrd="2" destOrd="0" parTransId="{C4018AFA-C23F-46FA-B153-99BCE0098CC4}" sibTransId="{CB268172-AF40-4C68-8E1B-4B4BF3E5B4F2}"/>
    <dgm:cxn modelId="{D8684019-911F-4F82-AB9E-3C6DEE518C2C}" type="presOf" srcId="{39DD0294-09F0-4C21-A3D4-4F9497AA9220}" destId="{85FAB4A3-48DF-4E52-A8A5-CFAB1D0E6713}" srcOrd="0" destOrd="0" presId="urn:microsoft.com/office/officeart/2005/8/layout/cycle2"/>
    <dgm:cxn modelId="{0D1D4A20-E6F7-42EE-B17C-5D4FFED61F46}" type="presOf" srcId="{96556332-3C7D-47C2-90B0-0E8A67F1A974}" destId="{55D3ADE3-838E-4B0D-9FC3-61DCB7C43E43}" srcOrd="1" destOrd="0" presId="urn:microsoft.com/office/officeart/2005/8/layout/cycle2"/>
    <dgm:cxn modelId="{21ECB823-9B86-468D-B383-A7C95E09A51A}" type="presOf" srcId="{09164C27-E965-4A09-A2D2-9F271140DF4F}" destId="{86B4F8F1-25AB-496F-AF2D-E7BD8136A3BB}" srcOrd="0" destOrd="0" presId="urn:microsoft.com/office/officeart/2005/8/layout/cycle2"/>
    <dgm:cxn modelId="{2E010D27-4773-4865-AE9E-72309FACA1DA}" type="presOf" srcId="{3C976A72-C4AE-484F-AC5A-AD23F147AA4B}" destId="{62BBCEB0-BB14-478B-9D49-625DA6B906A4}" srcOrd="0" destOrd="0" presId="urn:microsoft.com/office/officeart/2005/8/layout/cycle2"/>
    <dgm:cxn modelId="{6B372628-553C-458E-927F-4D1AAC7D7E41}" type="presOf" srcId="{7B55C741-9872-4791-A2BB-409D6F6C6DF3}" destId="{2439F8E1-2CC2-4CE6-B1E7-30E4A6EB7955}" srcOrd="1" destOrd="0" presId="urn:microsoft.com/office/officeart/2005/8/layout/cycle2"/>
    <dgm:cxn modelId="{3BDA262B-E82A-4C9C-A80B-950E7B98BBC6}" type="presOf" srcId="{608C882F-99BC-4ECA-8EF4-C0CE617D00E1}" destId="{F653F944-9E7E-4E21-9910-B72A8D94A29F}" srcOrd="1" destOrd="0" presId="urn:microsoft.com/office/officeart/2005/8/layout/cycle2"/>
    <dgm:cxn modelId="{84242F32-F5E1-485C-BD7E-5408C0E3620B}" type="presOf" srcId="{7B55C741-9872-4791-A2BB-409D6F6C6DF3}" destId="{7891DFA0-5ED3-4038-A34A-8C8FE0552142}" srcOrd="0" destOrd="0" presId="urn:microsoft.com/office/officeart/2005/8/layout/cycle2"/>
    <dgm:cxn modelId="{45F9AE66-E747-4A09-9AA8-5FF0CA8FB13C}" srcId="{8B510226-8B4B-4039-8E0C-FB1FC725F708}" destId="{39DD0294-09F0-4C21-A3D4-4F9497AA9220}" srcOrd="8" destOrd="0" parTransId="{68B87C57-941B-4306-A12D-493B54F25C56}" sibTransId="{D988F3F5-F923-4D1B-AC1E-F6620AEB1709}"/>
    <dgm:cxn modelId="{D8B4AF53-63D5-47C5-9970-04837F4442EE}" type="presOf" srcId="{98E1FC08-8140-40B4-923D-AE00212061D7}" destId="{B3477EAD-D069-4E9B-AC6D-CAB019E85AA0}" srcOrd="0" destOrd="0" presId="urn:microsoft.com/office/officeart/2005/8/layout/cycle2"/>
    <dgm:cxn modelId="{3E8C6577-2BCE-4FE3-BD69-78A587B6CEFD}" type="presOf" srcId="{A60C2C42-31B7-4FD7-BB16-B115DAE86D68}" destId="{86C135D9-01B0-40A9-8100-445FECA78DC3}" srcOrd="0" destOrd="0" presId="urn:microsoft.com/office/officeart/2005/8/layout/cycle2"/>
    <dgm:cxn modelId="{1D7EFD77-4A27-400D-AA77-795ADD94953E}" type="presOf" srcId="{BD436626-E07B-4C48-A35E-E9E3E85C6DF6}" destId="{517D0AA4-3816-4A78-836C-828B6412435F}" srcOrd="0" destOrd="0" presId="urn:microsoft.com/office/officeart/2005/8/layout/cycle2"/>
    <dgm:cxn modelId="{0A21137C-64B5-41AF-B84D-ED527045E472}" type="presOf" srcId="{608C882F-99BC-4ECA-8EF4-C0CE617D00E1}" destId="{A552D59B-B1F4-43BA-892B-DC98AF1B4726}" srcOrd="0" destOrd="0" presId="urn:microsoft.com/office/officeart/2005/8/layout/cycle2"/>
    <dgm:cxn modelId="{86860982-D2D6-4A62-85C0-F11EE2CB3CCD}" type="presOf" srcId="{5B675DF6-36A5-480D-8759-4EEC5A7CA572}" destId="{B3271BFC-805E-4449-BB30-888899701F02}" srcOrd="1" destOrd="0" presId="urn:microsoft.com/office/officeart/2005/8/layout/cycle2"/>
    <dgm:cxn modelId="{0B6E578B-1BBF-4D91-8116-723AD8DFDB26}" srcId="{8B510226-8B4B-4039-8E0C-FB1FC725F708}" destId="{363E0C89-A061-448A-ABB5-B4DC0FDBF759}" srcOrd="5" destOrd="0" parTransId="{66C22E72-A7AE-44BB-9405-120C6E513757}" sibTransId="{608C882F-99BC-4ECA-8EF4-C0CE617D00E1}"/>
    <dgm:cxn modelId="{6A735E95-1D77-4B69-A803-417160127C34}" type="presOf" srcId="{363E0C89-A061-448A-ABB5-B4DC0FDBF759}" destId="{155E6661-E722-46C0-A4E1-229045229BA4}" srcOrd="0" destOrd="0" presId="urn:microsoft.com/office/officeart/2005/8/layout/cycle2"/>
    <dgm:cxn modelId="{63CBF89F-2DA2-4A1D-8089-3ACD97630DF5}" srcId="{8B510226-8B4B-4039-8E0C-FB1FC725F708}" destId="{21EDFA68-12B5-42CC-9CF8-743257923C96}" srcOrd="0" destOrd="0" parTransId="{CC4750C8-686D-406B-83A5-E8C405E20182}" sibTransId="{5B675DF6-36A5-480D-8759-4EEC5A7CA572}"/>
    <dgm:cxn modelId="{117596A6-78FC-473C-953B-18A284BB06D6}" srcId="{8B510226-8B4B-4039-8E0C-FB1FC725F708}" destId="{BD436626-E07B-4C48-A35E-E9E3E85C6DF6}" srcOrd="3" destOrd="0" parTransId="{AFD75EF8-CDFC-4A37-B9FC-1815F3F43E9A}" sibTransId="{7B55C741-9872-4791-A2BB-409D6F6C6DF3}"/>
    <dgm:cxn modelId="{D51DC4A6-C1AC-4013-B525-DD7DD1A2DAA1}" type="presOf" srcId="{C42770D9-876E-4BAB-9717-02B9CC09849C}" destId="{B8C8C755-1EAE-4E47-94D9-F5A9A5428993}" srcOrd="0" destOrd="0" presId="urn:microsoft.com/office/officeart/2005/8/layout/cycle2"/>
    <dgm:cxn modelId="{45DE36A7-632E-4E3A-95F3-E3BB74517286}" type="presOf" srcId="{DBA8A8B3-BBEE-4221-A439-111C46EC947D}" destId="{29CE76A1-1FF5-4951-8A4B-900091BE1185}" srcOrd="0" destOrd="0" presId="urn:microsoft.com/office/officeart/2005/8/layout/cycle2"/>
    <dgm:cxn modelId="{ADA13FA8-34D1-4215-8D75-1D61B80AB64A}" type="presOf" srcId="{0E48C4E8-2A50-45CC-A79B-8EA70424EAB1}" destId="{DA33EFBB-50BF-427D-9298-B83E56266609}" srcOrd="0" destOrd="0" presId="urn:microsoft.com/office/officeart/2005/8/layout/cycle2"/>
    <dgm:cxn modelId="{4E3CA9BC-C5BD-4166-BF7B-9196152587BF}" type="presOf" srcId="{D988F3F5-F923-4D1B-AC1E-F6620AEB1709}" destId="{6BC0A5C4-9D9C-4903-A36C-23C946512FC7}" srcOrd="0" destOrd="0" presId="urn:microsoft.com/office/officeart/2005/8/layout/cycle2"/>
    <dgm:cxn modelId="{346D33C2-8B08-4F30-9C3F-0F21E843F148}" type="presOf" srcId="{0E48C4E8-2A50-45CC-A79B-8EA70424EAB1}" destId="{59099BE6-126B-4EA2-88B4-1FCF95353207}" srcOrd="1" destOrd="0" presId="urn:microsoft.com/office/officeart/2005/8/layout/cycle2"/>
    <dgm:cxn modelId="{3A3B82C9-2BFE-41DA-BDC1-B527F9D3B547}" type="presOf" srcId="{21EDFA68-12B5-42CC-9CF8-743257923C96}" destId="{B231AA78-3603-4128-98F9-F9330B71C49F}" srcOrd="0" destOrd="0" presId="urn:microsoft.com/office/officeart/2005/8/layout/cycle2"/>
    <dgm:cxn modelId="{CA61D6D7-1B1E-45E7-B5F8-8F9E0DD630C8}" type="presOf" srcId="{CB268172-AF40-4C68-8E1B-4B4BF3E5B4F2}" destId="{1BC1EAF0-45CA-4657-BBD8-389E4004DA43}" srcOrd="0" destOrd="0" presId="urn:microsoft.com/office/officeart/2005/8/layout/cycle2"/>
    <dgm:cxn modelId="{DD582ADE-BC77-409A-A2D6-4B2F713B7AAC}" type="presOf" srcId="{CB268172-AF40-4C68-8E1B-4B4BF3E5B4F2}" destId="{86EA53DD-9E59-494F-996F-572DCC58855E}" srcOrd="1" destOrd="0" presId="urn:microsoft.com/office/officeart/2005/8/layout/cycle2"/>
    <dgm:cxn modelId="{5DFADEDE-D6B8-465A-9668-CEC83EC85365}" type="presOf" srcId="{48FB9C0F-BD7F-4926-B582-4EDF8B74FE45}" destId="{C797412C-4EF5-4AA7-B076-7044ED0B34E2}" srcOrd="0" destOrd="0" presId="urn:microsoft.com/office/officeart/2005/8/layout/cycle2"/>
    <dgm:cxn modelId="{756F38E2-2F4C-4E85-B97A-EA57D54170B9}" type="presOf" srcId="{D988F3F5-F923-4D1B-AC1E-F6620AEB1709}" destId="{EAB41470-2CCE-4B97-90F7-9BD12AE8E7AF}" srcOrd="1" destOrd="0" presId="urn:microsoft.com/office/officeart/2005/8/layout/cycle2"/>
    <dgm:cxn modelId="{176031E9-CCCF-4D60-A8A0-043CB5C57287}" type="presOf" srcId="{96556332-3C7D-47C2-90B0-0E8A67F1A974}" destId="{CBA41DCE-A6D7-46F3-BA6E-F805B114EF6C}" srcOrd="0" destOrd="0" presId="urn:microsoft.com/office/officeart/2005/8/layout/cycle2"/>
    <dgm:cxn modelId="{B324B8EC-4874-48A8-A1E3-B3E9E4A46968}" srcId="{8B510226-8B4B-4039-8E0C-FB1FC725F708}" destId="{48FB9C0F-BD7F-4926-B582-4EDF8B74FE45}" srcOrd="1" destOrd="0" parTransId="{63529245-CAFF-406C-9578-63867D1A2FE0}" sibTransId="{DBA8A8B3-BBEE-4221-A439-111C46EC947D}"/>
    <dgm:cxn modelId="{F38FD4ED-56F7-476D-B880-A9733EF8DC7A}" type="presOf" srcId="{98E1FC08-8140-40B4-923D-AE00212061D7}" destId="{5F07F385-82BC-4CCD-A089-8D923CD1C536}" srcOrd="1" destOrd="0" presId="urn:microsoft.com/office/officeart/2005/8/layout/cycle2"/>
    <dgm:cxn modelId="{67F8CDF9-79D4-4A66-A284-4D413DA5988E}" type="presOf" srcId="{DBA8A8B3-BBEE-4221-A439-111C46EC947D}" destId="{01BD339B-223C-4C11-A1CC-69E46E23A1E2}" srcOrd="1" destOrd="0" presId="urn:microsoft.com/office/officeart/2005/8/layout/cycle2"/>
    <dgm:cxn modelId="{300950FC-CA07-4BC1-85DF-F6741DED9E19}" srcId="{8B510226-8B4B-4039-8E0C-FB1FC725F708}" destId="{A60C2C42-31B7-4FD7-BB16-B115DAE86D68}" srcOrd="6" destOrd="0" parTransId="{C7E2131B-7F5C-4330-A0EC-797C874F4A56}" sibTransId="{0E48C4E8-2A50-45CC-A79B-8EA70424EAB1}"/>
    <dgm:cxn modelId="{3CEE0C52-37C8-4CB2-BE7A-BABDD30A4C49}" type="presParOf" srcId="{E0055109-91ED-474B-AF8B-3C99D167C24C}" destId="{B231AA78-3603-4128-98F9-F9330B71C49F}" srcOrd="0" destOrd="0" presId="urn:microsoft.com/office/officeart/2005/8/layout/cycle2"/>
    <dgm:cxn modelId="{ABD0E8DC-45EE-45C9-8E60-5799395EDB7C}" type="presParOf" srcId="{E0055109-91ED-474B-AF8B-3C99D167C24C}" destId="{0104BCD3-3961-4D31-A5C4-25756FAE6B1E}" srcOrd="1" destOrd="0" presId="urn:microsoft.com/office/officeart/2005/8/layout/cycle2"/>
    <dgm:cxn modelId="{492C8342-BD45-4D45-867A-AC71A0428797}" type="presParOf" srcId="{0104BCD3-3961-4D31-A5C4-25756FAE6B1E}" destId="{B3271BFC-805E-4449-BB30-888899701F02}" srcOrd="0" destOrd="0" presId="urn:microsoft.com/office/officeart/2005/8/layout/cycle2"/>
    <dgm:cxn modelId="{41DA507E-64E1-4B91-AF3F-E5A6067CE67F}" type="presParOf" srcId="{E0055109-91ED-474B-AF8B-3C99D167C24C}" destId="{C797412C-4EF5-4AA7-B076-7044ED0B34E2}" srcOrd="2" destOrd="0" presId="urn:microsoft.com/office/officeart/2005/8/layout/cycle2"/>
    <dgm:cxn modelId="{162A398F-C6BC-4D55-9EB1-97AC2DEF9457}" type="presParOf" srcId="{E0055109-91ED-474B-AF8B-3C99D167C24C}" destId="{29CE76A1-1FF5-4951-8A4B-900091BE1185}" srcOrd="3" destOrd="0" presId="urn:microsoft.com/office/officeart/2005/8/layout/cycle2"/>
    <dgm:cxn modelId="{2AEB75A9-3836-40FE-9560-8EE095062920}" type="presParOf" srcId="{29CE76A1-1FF5-4951-8A4B-900091BE1185}" destId="{01BD339B-223C-4C11-A1CC-69E46E23A1E2}" srcOrd="0" destOrd="0" presId="urn:microsoft.com/office/officeart/2005/8/layout/cycle2"/>
    <dgm:cxn modelId="{D4D052BB-4978-447D-93E4-29C3BA3A27CE}" type="presParOf" srcId="{E0055109-91ED-474B-AF8B-3C99D167C24C}" destId="{86B4F8F1-25AB-496F-AF2D-E7BD8136A3BB}" srcOrd="4" destOrd="0" presId="urn:microsoft.com/office/officeart/2005/8/layout/cycle2"/>
    <dgm:cxn modelId="{D5D03705-86CF-4A6B-A331-1E869DC02896}" type="presParOf" srcId="{E0055109-91ED-474B-AF8B-3C99D167C24C}" destId="{1BC1EAF0-45CA-4657-BBD8-389E4004DA43}" srcOrd="5" destOrd="0" presId="urn:microsoft.com/office/officeart/2005/8/layout/cycle2"/>
    <dgm:cxn modelId="{76BB73EB-1DF5-4329-A7F4-DFDD653A7FA7}" type="presParOf" srcId="{1BC1EAF0-45CA-4657-BBD8-389E4004DA43}" destId="{86EA53DD-9E59-494F-996F-572DCC58855E}" srcOrd="0" destOrd="0" presId="urn:microsoft.com/office/officeart/2005/8/layout/cycle2"/>
    <dgm:cxn modelId="{366FB513-86C2-48D0-BE23-39B10785EF44}" type="presParOf" srcId="{E0055109-91ED-474B-AF8B-3C99D167C24C}" destId="{517D0AA4-3816-4A78-836C-828B6412435F}" srcOrd="6" destOrd="0" presId="urn:microsoft.com/office/officeart/2005/8/layout/cycle2"/>
    <dgm:cxn modelId="{8032279E-D1C4-4085-A887-719BCCBDE67B}" type="presParOf" srcId="{E0055109-91ED-474B-AF8B-3C99D167C24C}" destId="{7891DFA0-5ED3-4038-A34A-8C8FE0552142}" srcOrd="7" destOrd="0" presId="urn:microsoft.com/office/officeart/2005/8/layout/cycle2"/>
    <dgm:cxn modelId="{82BBE280-869D-4914-AF1F-621D918349FB}" type="presParOf" srcId="{7891DFA0-5ED3-4038-A34A-8C8FE0552142}" destId="{2439F8E1-2CC2-4CE6-B1E7-30E4A6EB7955}" srcOrd="0" destOrd="0" presId="urn:microsoft.com/office/officeart/2005/8/layout/cycle2"/>
    <dgm:cxn modelId="{BC60F6D9-606B-4097-AC85-C68D61F06A75}" type="presParOf" srcId="{E0055109-91ED-474B-AF8B-3C99D167C24C}" destId="{B8C8C755-1EAE-4E47-94D9-F5A9A5428993}" srcOrd="8" destOrd="0" presId="urn:microsoft.com/office/officeart/2005/8/layout/cycle2"/>
    <dgm:cxn modelId="{E821A121-E542-4F67-9407-E86BFC1E9DEA}" type="presParOf" srcId="{E0055109-91ED-474B-AF8B-3C99D167C24C}" destId="{CBA41DCE-A6D7-46F3-BA6E-F805B114EF6C}" srcOrd="9" destOrd="0" presId="urn:microsoft.com/office/officeart/2005/8/layout/cycle2"/>
    <dgm:cxn modelId="{18455E35-9D59-4700-85E7-AC181A2FC178}" type="presParOf" srcId="{CBA41DCE-A6D7-46F3-BA6E-F805B114EF6C}" destId="{55D3ADE3-838E-4B0D-9FC3-61DCB7C43E43}" srcOrd="0" destOrd="0" presId="urn:microsoft.com/office/officeart/2005/8/layout/cycle2"/>
    <dgm:cxn modelId="{7B95C5BC-2FE2-43C0-B6E3-5B988667B083}" type="presParOf" srcId="{E0055109-91ED-474B-AF8B-3C99D167C24C}" destId="{155E6661-E722-46C0-A4E1-229045229BA4}" srcOrd="10" destOrd="0" presId="urn:microsoft.com/office/officeart/2005/8/layout/cycle2"/>
    <dgm:cxn modelId="{6D731ECB-568F-4519-931B-F3268E742B6D}" type="presParOf" srcId="{E0055109-91ED-474B-AF8B-3C99D167C24C}" destId="{A552D59B-B1F4-43BA-892B-DC98AF1B4726}" srcOrd="11" destOrd="0" presId="urn:microsoft.com/office/officeart/2005/8/layout/cycle2"/>
    <dgm:cxn modelId="{B65D7D96-8005-45E9-98B1-D9B8F1ADD79B}" type="presParOf" srcId="{A552D59B-B1F4-43BA-892B-DC98AF1B4726}" destId="{F653F944-9E7E-4E21-9910-B72A8D94A29F}" srcOrd="0" destOrd="0" presId="urn:microsoft.com/office/officeart/2005/8/layout/cycle2"/>
    <dgm:cxn modelId="{30761D20-F2DC-458D-91D7-64B1C99461B0}" type="presParOf" srcId="{E0055109-91ED-474B-AF8B-3C99D167C24C}" destId="{86C135D9-01B0-40A9-8100-445FECA78DC3}" srcOrd="12" destOrd="0" presId="urn:microsoft.com/office/officeart/2005/8/layout/cycle2"/>
    <dgm:cxn modelId="{E3FD3A0F-5D7F-4C28-8606-E9E12505C567}" type="presParOf" srcId="{E0055109-91ED-474B-AF8B-3C99D167C24C}" destId="{DA33EFBB-50BF-427D-9298-B83E56266609}" srcOrd="13" destOrd="0" presId="urn:microsoft.com/office/officeart/2005/8/layout/cycle2"/>
    <dgm:cxn modelId="{11B483D9-B4B9-496D-8A2D-FCFB987EEA63}" type="presParOf" srcId="{DA33EFBB-50BF-427D-9298-B83E56266609}" destId="{59099BE6-126B-4EA2-88B4-1FCF95353207}" srcOrd="0" destOrd="0" presId="urn:microsoft.com/office/officeart/2005/8/layout/cycle2"/>
    <dgm:cxn modelId="{12E5185A-F8D1-4FDC-9DFB-868CC5188F7C}" type="presParOf" srcId="{E0055109-91ED-474B-AF8B-3C99D167C24C}" destId="{62BBCEB0-BB14-478B-9D49-625DA6B906A4}" srcOrd="14" destOrd="0" presId="urn:microsoft.com/office/officeart/2005/8/layout/cycle2"/>
    <dgm:cxn modelId="{446FDDB6-6EDA-40DB-A866-DF01488A5420}" type="presParOf" srcId="{E0055109-91ED-474B-AF8B-3C99D167C24C}" destId="{B3477EAD-D069-4E9B-AC6D-CAB019E85AA0}" srcOrd="15" destOrd="0" presId="urn:microsoft.com/office/officeart/2005/8/layout/cycle2"/>
    <dgm:cxn modelId="{924DD737-73C6-4F27-BF7A-432B820FA234}" type="presParOf" srcId="{B3477EAD-D069-4E9B-AC6D-CAB019E85AA0}" destId="{5F07F385-82BC-4CCD-A089-8D923CD1C536}" srcOrd="0" destOrd="0" presId="urn:microsoft.com/office/officeart/2005/8/layout/cycle2"/>
    <dgm:cxn modelId="{C0CBE3FF-12C8-4C07-9D9E-2AA6986C70DE}" type="presParOf" srcId="{E0055109-91ED-474B-AF8B-3C99D167C24C}" destId="{85FAB4A3-48DF-4E52-A8A5-CFAB1D0E6713}" srcOrd="16" destOrd="0" presId="urn:microsoft.com/office/officeart/2005/8/layout/cycle2"/>
    <dgm:cxn modelId="{04E9944D-5B7B-489C-981B-836A30DAE81F}" type="presParOf" srcId="{E0055109-91ED-474B-AF8B-3C99D167C24C}" destId="{6BC0A5C4-9D9C-4903-A36C-23C946512FC7}" srcOrd="17" destOrd="0" presId="urn:microsoft.com/office/officeart/2005/8/layout/cycle2"/>
    <dgm:cxn modelId="{A7D1F000-D0B4-4A29-B4C7-43D58D78E295}" type="presParOf" srcId="{6BC0A5C4-9D9C-4903-A36C-23C946512FC7}" destId="{EAB41470-2CCE-4B97-90F7-9BD12AE8E7AF}" srcOrd="0" destOrd="0" presId="urn:microsoft.com/office/officeart/2005/8/layout/cycle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231AA78-3603-4128-98F9-F9330B71C49F}">
      <dsp:nvSpPr>
        <dsp:cNvPr id="0" name=""/>
        <dsp:cNvSpPr/>
      </dsp:nvSpPr>
      <dsp:spPr>
        <a:xfrm>
          <a:off x="4016103" y="1207"/>
          <a:ext cx="1076297" cy="1076297"/>
        </a:xfrm>
        <a:prstGeom prst="ellipse">
          <a:avLst/>
        </a:prstGeom>
        <a:solidFill>
          <a:schemeClr val="accent2"/>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marL="0" lvl="0" indent="0" algn="ctr" defTabSz="533400">
            <a:lnSpc>
              <a:spcPct val="90000"/>
            </a:lnSpc>
            <a:spcBef>
              <a:spcPct val="0"/>
            </a:spcBef>
            <a:spcAft>
              <a:spcPct val="35000"/>
            </a:spcAft>
            <a:buNone/>
          </a:pPr>
          <a:r>
            <a:rPr lang="da-DK" sz="1200" kern="1200" dirty="0"/>
            <a:t>Start/slut</a:t>
          </a:r>
        </a:p>
      </dsp:txBody>
      <dsp:txXfrm>
        <a:off x="4173723" y="158827"/>
        <a:ext cx="761057" cy="761057"/>
      </dsp:txXfrm>
    </dsp:sp>
    <dsp:sp modelId="{0104BCD3-3961-4D31-A5C4-25756FAE6B1E}">
      <dsp:nvSpPr>
        <dsp:cNvPr id="0" name=""/>
        <dsp:cNvSpPr/>
      </dsp:nvSpPr>
      <dsp:spPr>
        <a:xfrm rot="1200000">
          <a:off x="5162904" y="631322"/>
          <a:ext cx="286068" cy="363250"/>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533400">
            <a:lnSpc>
              <a:spcPct val="90000"/>
            </a:lnSpc>
            <a:spcBef>
              <a:spcPct val="0"/>
            </a:spcBef>
            <a:spcAft>
              <a:spcPct val="35000"/>
            </a:spcAft>
            <a:buNone/>
          </a:pPr>
          <a:endParaRPr lang="da-DK" sz="1200" kern="1200"/>
        </a:p>
      </dsp:txBody>
      <dsp:txXfrm>
        <a:off x="5165492" y="689296"/>
        <a:ext cx="200248" cy="217950"/>
      </dsp:txXfrm>
    </dsp:sp>
    <dsp:sp modelId="{C797412C-4EF5-4AA7-B076-7044ED0B34E2}">
      <dsp:nvSpPr>
        <dsp:cNvPr id="0" name=""/>
        <dsp:cNvSpPr/>
      </dsp:nvSpPr>
      <dsp:spPr>
        <a:xfrm>
          <a:off x="5534692" y="553928"/>
          <a:ext cx="1076297" cy="1076297"/>
        </a:xfrm>
        <a:prstGeom prst="ellipse">
          <a:avLst/>
        </a:prstGeom>
        <a:solidFill>
          <a:schemeClr val="accent2">
            <a:lumMod val="75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3970" tIns="13970" rIns="13970" bIns="13970" numCol="1" spcCol="1270" anchor="ctr" anchorCtr="0">
          <a:noAutofit/>
        </a:bodyPr>
        <a:lstStyle/>
        <a:p>
          <a:pPr marL="0" lvl="0" indent="0" algn="ctr" defTabSz="488950">
            <a:lnSpc>
              <a:spcPct val="90000"/>
            </a:lnSpc>
            <a:spcBef>
              <a:spcPct val="0"/>
            </a:spcBef>
            <a:spcAft>
              <a:spcPct val="35000"/>
            </a:spcAft>
            <a:buNone/>
          </a:pPr>
          <a:r>
            <a:rPr lang="da-DK" sz="1100" kern="1200" dirty="0" err="1"/>
            <a:t>Foranalyse</a:t>
          </a:r>
          <a:endParaRPr lang="da-DK" sz="1100" kern="1200" dirty="0"/>
        </a:p>
      </dsp:txBody>
      <dsp:txXfrm>
        <a:off x="5692312" y="711548"/>
        <a:ext cx="761057" cy="761057"/>
      </dsp:txXfrm>
    </dsp:sp>
    <dsp:sp modelId="{29CE76A1-1FF5-4951-8A4B-900091BE1185}">
      <dsp:nvSpPr>
        <dsp:cNvPr id="0" name=""/>
        <dsp:cNvSpPr/>
      </dsp:nvSpPr>
      <dsp:spPr>
        <a:xfrm rot="3594140">
          <a:off x="6331150" y="1598709"/>
          <a:ext cx="281245" cy="363250"/>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533400">
            <a:lnSpc>
              <a:spcPct val="90000"/>
            </a:lnSpc>
            <a:spcBef>
              <a:spcPct val="0"/>
            </a:spcBef>
            <a:spcAft>
              <a:spcPct val="35000"/>
            </a:spcAft>
            <a:buNone/>
          </a:pPr>
          <a:endParaRPr lang="da-DK" sz="1200" kern="1200"/>
        </a:p>
      </dsp:txBody>
      <dsp:txXfrm>
        <a:off x="6352181" y="1634860"/>
        <a:ext cx="196872" cy="217950"/>
      </dsp:txXfrm>
    </dsp:sp>
    <dsp:sp modelId="{86B4F8F1-25AB-496F-AF2D-E7BD8136A3BB}">
      <dsp:nvSpPr>
        <dsp:cNvPr id="0" name=""/>
        <dsp:cNvSpPr/>
      </dsp:nvSpPr>
      <dsp:spPr>
        <a:xfrm>
          <a:off x="6340538" y="1944216"/>
          <a:ext cx="1076297" cy="1076297"/>
        </a:xfrm>
        <a:prstGeom prst="ellipse">
          <a:avLst/>
        </a:prstGeom>
        <a:solidFill>
          <a:schemeClr val="accent2">
            <a:lumMod val="75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400050">
            <a:lnSpc>
              <a:spcPct val="90000"/>
            </a:lnSpc>
            <a:spcBef>
              <a:spcPct val="0"/>
            </a:spcBef>
            <a:spcAft>
              <a:spcPct val="35000"/>
            </a:spcAft>
            <a:buNone/>
          </a:pPr>
          <a:r>
            <a:rPr lang="da-DK" sz="900" kern="1200" dirty="0"/>
            <a:t>Udarbejdelse af udbudsmate-</a:t>
          </a:r>
          <a:r>
            <a:rPr lang="da-DK" sz="900" kern="1200" dirty="0" err="1"/>
            <a:t>riale</a:t>
          </a:r>
          <a:endParaRPr lang="da-DK" sz="900" kern="1200" dirty="0"/>
        </a:p>
      </dsp:txBody>
      <dsp:txXfrm>
        <a:off x="6498158" y="2101836"/>
        <a:ext cx="761057" cy="761057"/>
      </dsp:txXfrm>
    </dsp:sp>
    <dsp:sp modelId="{1BC1EAF0-45CA-4657-BBD8-389E4004DA43}">
      <dsp:nvSpPr>
        <dsp:cNvPr id="0" name=""/>
        <dsp:cNvSpPr/>
      </dsp:nvSpPr>
      <dsp:spPr>
        <a:xfrm rot="5992061">
          <a:off x="6595525" y="3093009"/>
          <a:ext cx="290699" cy="363250"/>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533400">
            <a:lnSpc>
              <a:spcPct val="90000"/>
            </a:lnSpc>
            <a:spcBef>
              <a:spcPct val="0"/>
            </a:spcBef>
            <a:spcAft>
              <a:spcPct val="35000"/>
            </a:spcAft>
            <a:buNone/>
          </a:pPr>
          <a:endParaRPr lang="da-DK" sz="1200" kern="1200"/>
        </a:p>
      </dsp:txBody>
      <dsp:txXfrm rot="10800000">
        <a:off x="6646603" y="3122699"/>
        <a:ext cx="203489" cy="217950"/>
      </dsp:txXfrm>
    </dsp:sp>
    <dsp:sp modelId="{517D0AA4-3816-4A78-836C-828B6412435F}">
      <dsp:nvSpPr>
        <dsp:cNvPr id="0" name=""/>
        <dsp:cNvSpPr/>
      </dsp:nvSpPr>
      <dsp:spPr>
        <a:xfrm>
          <a:off x="6062093" y="3544966"/>
          <a:ext cx="1076297" cy="1076297"/>
        </a:xfrm>
        <a:prstGeom prst="ellipse">
          <a:avLst/>
        </a:prstGeom>
        <a:solidFill>
          <a:schemeClr val="accent2">
            <a:lumMod val="75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400050">
            <a:lnSpc>
              <a:spcPct val="90000"/>
            </a:lnSpc>
            <a:spcBef>
              <a:spcPct val="0"/>
            </a:spcBef>
            <a:spcAft>
              <a:spcPct val="35000"/>
            </a:spcAft>
            <a:buNone/>
          </a:pPr>
          <a:r>
            <a:rPr lang="da-DK" sz="900" kern="1200" dirty="0"/>
            <a:t>Udbudsfasen</a:t>
          </a:r>
        </a:p>
      </dsp:txBody>
      <dsp:txXfrm>
        <a:off x="6219713" y="3702586"/>
        <a:ext cx="761057" cy="761057"/>
      </dsp:txXfrm>
    </dsp:sp>
    <dsp:sp modelId="{7891DFA0-5ED3-4038-A34A-8C8FE0552142}">
      <dsp:nvSpPr>
        <dsp:cNvPr id="0" name=""/>
        <dsp:cNvSpPr/>
      </dsp:nvSpPr>
      <dsp:spPr>
        <a:xfrm rot="8400000">
          <a:off x="5844427" y="4415673"/>
          <a:ext cx="286068" cy="363250"/>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533400">
            <a:lnSpc>
              <a:spcPct val="90000"/>
            </a:lnSpc>
            <a:spcBef>
              <a:spcPct val="0"/>
            </a:spcBef>
            <a:spcAft>
              <a:spcPct val="35000"/>
            </a:spcAft>
            <a:buNone/>
          </a:pPr>
          <a:endParaRPr lang="da-DK" sz="1200" kern="1200"/>
        </a:p>
      </dsp:txBody>
      <dsp:txXfrm rot="10800000">
        <a:off x="5920208" y="4460741"/>
        <a:ext cx="200248" cy="217950"/>
      </dsp:txXfrm>
    </dsp:sp>
    <dsp:sp modelId="{B8C8C755-1EAE-4E47-94D9-F5A9A5428993}">
      <dsp:nvSpPr>
        <dsp:cNvPr id="0" name=""/>
        <dsp:cNvSpPr/>
      </dsp:nvSpPr>
      <dsp:spPr>
        <a:xfrm>
          <a:off x="4824127" y="4583742"/>
          <a:ext cx="1076297" cy="1076297"/>
        </a:xfrm>
        <a:prstGeom prst="ellipse">
          <a:avLst/>
        </a:prstGeom>
        <a:solidFill>
          <a:schemeClr val="accent2">
            <a:lumMod val="75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3970" tIns="13970" rIns="13970" bIns="13970" numCol="1" spcCol="1270" anchor="ctr" anchorCtr="0">
          <a:noAutofit/>
        </a:bodyPr>
        <a:lstStyle/>
        <a:p>
          <a:pPr marL="0" lvl="0" indent="0" algn="ctr" defTabSz="488950">
            <a:lnSpc>
              <a:spcPct val="90000"/>
            </a:lnSpc>
            <a:spcBef>
              <a:spcPct val="0"/>
            </a:spcBef>
            <a:spcAft>
              <a:spcPct val="35000"/>
            </a:spcAft>
            <a:buNone/>
          </a:pPr>
          <a:r>
            <a:rPr lang="da-DK" sz="1100" kern="1200" dirty="0"/>
            <a:t>Evaluering</a:t>
          </a:r>
        </a:p>
      </dsp:txBody>
      <dsp:txXfrm>
        <a:off x="4981747" y="4741362"/>
        <a:ext cx="761057" cy="761057"/>
      </dsp:txXfrm>
    </dsp:sp>
    <dsp:sp modelId="{CBA41DCE-A6D7-46F3-BA6E-F805B114EF6C}">
      <dsp:nvSpPr>
        <dsp:cNvPr id="0" name=""/>
        <dsp:cNvSpPr/>
      </dsp:nvSpPr>
      <dsp:spPr>
        <a:xfrm rot="10800000">
          <a:off x="4419314" y="4940266"/>
          <a:ext cx="286068" cy="363250"/>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533400">
            <a:lnSpc>
              <a:spcPct val="90000"/>
            </a:lnSpc>
            <a:spcBef>
              <a:spcPct val="0"/>
            </a:spcBef>
            <a:spcAft>
              <a:spcPct val="35000"/>
            </a:spcAft>
            <a:buNone/>
          </a:pPr>
          <a:endParaRPr lang="da-DK" sz="1200" kern="1200"/>
        </a:p>
      </dsp:txBody>
      <dsp:txXfrm rot="10800000">
        <a:off x="4505134" y="5012916"/>
        <a:ext cx="200248" cy="217950"/>
      </dsp:txXfrm>
    </dsp:sp>
    <dsp:sp modelId="{155E6661-E722-46C0-A4E1-229045229BA4}">
      <dsp:nvSpPr>
        <dsp:cNvPr id="0" name=""/>
        <dsp:cNvSpPr/>
      </dsp:nvSpPr>
      <dsp:spPr>
        <a:xfrm>
          <a:off x="3208078" y="4583742"/>
          <a:ext cx="1076297" cy="1076297"/>
        </a:xfrm>
        <a:prstGeom prst="ellipse">
          <a:avLst/>
        </a:prstGeom>
        <a:solidFill>
          <a:schemeClr val="accent2">
            <a:lumMod val="75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3970" tIns="13970" rIns="13970" bIns="13970" numCol="1" spcCol="1270" anchor="ctr" anchorCtr="0">
          <a:noAutofit/>
        </a:bodyPr>
        <a:lstStyle/>
        <a:p>
          <a:pPr marL="0" lvl="0" indent="0" algn="ctr" defTabSz="488950">
            <a:lnSpc>
              <a:spcPct val="90000"/>
            </a:lnSpc>
            <a:spcBef>
              <a:spcPct val="0"/>
            </a:spcBef>
            <a:spcAft>
              <a:spcPct val="35000"/>
            </a:spcAft>
            <a:buNone/>
          </a:pPr>
          <a:r>
            <a:rPr lang="da-DK" sz="1100" kern="1200" dirty="0"/>
            <a:t>Kontrakt-indgåelse</a:t>
          </a:r>
        </a:p>
      </dsp:txBody>
      <dsp:txXfrm>
        <a:off x="3365698" y="4741362"/>
        <a:ext cx="761057" cy="761057"/>
      </dsp:txXfrm>
    </dsp:sp>
    <dsp:sp modelId="{A552D59B-B1F4-43BA-892B-DC98AF1B4726}">
      <dsp:nvSpPr>
        <dsp:cNvPr id="0" name=""/>
        <dsp:cNvSpPr/>
      </dsp:nvSpPr>
      <dsp:spPr>
        <a:xfrm rot="13200000">
          <a:off x="2990412" y="4426082"/>
          <a:ext cx="286068" cy="363250"/>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533400">
            <a:lnSpc>
              <a:spcPct val="90000"/>
            </a:lnSpc>
            <a:spcBef>
              <a:spcPct val="0"/>
            </a:spcBef>
            <a:spcAft>
              <a:spcPct val="35000"/>
            </a:spcAft>
            <a:buNone/>
          </a:pPr>
          <a:endParaRPr lang="da-DK" sz="1200" kern="1200"/>
        </a:p>
      </dsp:txBody>
      <dsp:txXfrm rot="10800000">
        <a:off x="3066193" y="4526314"/>
        <a:ext cx="200248" cy="217950"/>
      </dsp:txXfrm>
    </dsp:sp>
    <dsp:sp modelId="{86C135D9-01B0-40A9-8100-445FECA78DC3}">
      <dsp:nvSpPr>
        <dsp:cNvPr id="0" name=""/>
        <dsp:cNvSpPr/>
      </dsp:nvSpPr>
      <dsp:spPr>
        <a:xfrm>
          <a:off x="1970112" y="3544966"/>
          <a:ext cx="1076297" cy="1076297"/>
        </a:xfrm>
        <a:prstGeom prst="ellipse">
          <a:avLst/>
        </a:prstGeom>
        <a:solidFill>
          <a:schemeClr val="accent2">
            <a:lumMod val="60000"/>
            <a:lumOff val="4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3970" tIns="13970" rIns="13970" bIns="13970" numCol="1" spcCol="1270" anchor="ctr" anchorCtr="0">
          <a:noAutofit/>
        </a:bodyPr>
        <a:lstStyle/>
        <a:p>
          <a:pPr marL="0" lvl="0" indent="0" algn="ctr" defTabSz="466725">
            <a:lnSpc>
              <a:spcPct val="90000"/>
            </a:lnSpc>
            <a:spcBef>
              <a:spcPct val="0"/>
            </a:spcBef>
            <a:spcAft>
              <a:spcPct val="35000"/>
            </a:spcAft>
            <a:buNone/>
          </a:pPr>
          <a:r>
            <a:rPr lang="da-DK" sz="1050" kern="1200" dirty="0"/>
            <a:t>Implementering</a:t>
          </a:r>
        </a:p>
      </dsp:txBody>
      <dsp:txXfrm>
        <a:off x="2127732" y="3702586"/>
        <a:ext cx="761057" cy="761057"/>
      </dsp:txXfrm>
    </dsp:sp>
    <dsp:sp modelId="{DA33EFBB-50BF-427D-9298-B83E56266609}">
      <dsp:nvSpPr>
        <dsp:cNvPr id="0" name=""/>
        <dsp:cNvSpPr/>
      </dsp:nvSpPr>
      <dsp:spPr>
        <a:xfrm rot="15600000">
          <a:off x="2226321" y="3113714"/>
          <a:ext cx="286068" cy="363250"/>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533400">
            <a:lnSpc>
              <a:spcPct val="90000"/>
            </a:lnSpc>
            <a:spcBef>
              <a:spcPct val="0"/>
            </a:spcBef>
            <a:spcAft>
              <a:spcPct val="35000"/>
            </a:spcAft>
            <a:buNone/>
          </a:pPr>
          <a:endParaRPr lang="da-DK" sz="1200" kern="1200"/>
        </a:p>
      </dsp:txBody>
      <dsp:txXfrm rot="10800000">
        <a:off x="2276682" y="3228622"/>
        <a:ext cx="200248" cy="217950"/>
      </dsp:txXfrm>
    </dsp:sp>
    <dsp:sp modelId="{62BBCEB0-BB14-478B-9D49-625DA6B906A4}">
      <dsp:nvSpPr>
        <dsp:cNvPr id="0" name=""/>
        <dsp:cNvSpPr/>
      </dsp:nvSpPr>
      <dsp:spPr>
        <a:xfrm>
          <a:off x="1689488" y="1953468"/>
          <a:ext cx="1076297" cy="1076297"/>
        </a:xfrm>
        <a:prstGeom prst="ellipse">
          <a:avLst/>
        </a:prstGeom>
        <a:solidFill>
          <a:schemeClr val="accent2">
            <a:lumMod val="60000"/>
            <a:lumOff val="4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400050">
            <a:lnSpc>
              <a:spcPct val="90000"/>
            </a:lnSpc>
            <a:spcBef>
              <a:spcPct val="0"/>
            </a:spcBef>
            <a:spcAft>
              <a:spcPct val="35000"/>
            </a:spcAft>
            <a:buNone/>
          </a:pPr>
          <a:r>
            <a:rPr lang="da-DK" sz="900" kern="1200" dirty="0"/>
            <a:t>Kontraktstart</a:t>
          </a:r>
        </a:p>
      </dsp:txBody>
      <dsp:txXfrm>
        <a:off x="1847108" y="2111088"/>
        <a:ext cx="761057" cy="761057"/>
      </dsp:txXfrm>
    </dsp:sp>
    <dsp:sp modelId="{B3477EAD-D069-4E9B-AC6D-CAB019E85AA0}">
      <dsp:nvSpPr>
        <dsp:cNvPr id="0" name=""/>
        <dsp:cNvSpPr/>
      </dsp:nvSpPr>
      <dsp:spPr>
        <a:xfrm rot="18000000">
          <a:off x="2484567" y="1617233"/>
          <a:ext cx="286068" cy="363250"/>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533400">
            <a:lnSpc>
              <a:spcPct val="90000"/>
            </a:lnSpc>
            <a:spcBef>
              <a:spcPct val="0"/>
            </a:spcBef>
            <a:spcAft>
              <a:spcPct val="35000"/>
            </a:spcAft>
            <a:buNone/>
          </a:pPr>
          <a:endParaRPr lang="da-DK" sz="1200" kern="1200"/>
        </a:p>
      </dsp:txBody>
      <dsp:txXfrm>
        <a:off x="2506022" y="1727044"/>
        <a:ext cx="200248" cy="217950"/>
      </dsp:txXfrm>
    </dsp:sp>
    <dsp:sp modelId="{85FAB4A3-48DF-4E52-A8A5-CFAB1D0E6713}">
      <dsp:nvSpPr>
        <dsp:cNvPr id="0" name=""/>
        <dsp:cNvSpPr/>
      </dsp:nvSpPr>
      <dsp:spPr>
        <a:xfrm>
          <a:off x="2497513" y="553928"/>
          <a:ext cx="1076297" cy="1076297"/>
        </a:xfrm>
        <a:prstGeom prst="ellipse">
          <a:avLst/>
        </a:prstGeom>
        <a:solidFill>
          <a:schemeClr val="accent2">
            <a:lumMod val="40000"/>
            <a:lumOff val="6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marL="0" lvl="0" indent="0" algn="ctr" defTabSz="622300">
            <a:lnSpc>
              <a:spcPct val="90000"/>
            </a:lnSpc>
            <a:spcBef>
              <a:spcPct val="0"/>
            </a:spcBef>
            <a:spcAft>
              <a:spcPct val="35000"/>
            </a:spcAft>
            <a:buNone/>
          </a:pPr>
          <a:r>
            <a:rPr lang="da-DK" sz="1400" kern="1200" dirty="0"/>
            <a:t>Kontrakt-periode (4 år)</a:t>
          </a:r>
        </a:p>
      </dsp:txBody>
      <dsp:txXfrm>
        <a:off x="2655133" y="711548"/>
        <a:ext cx="761057" cy="761057"/>
      </dsp:txXfrm>
    </dsp:sp>
    <dsp:sp modelId="{6BC0A5C4-9D9C-4903-A36C-23C946512FC7}">
      <dsp:nvSpPr>
        <dsp:cNvPr id="0" name=""/>
        <dsp:cNvSpPr/>
      </dsp:nvSpPr>
      <dsp:spPr>
        <a:xfrm rot="20400000">
          <a:off x="3644315" y="636860"/>
          <a:ext cx="286068" cy="363250"/>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533400">
            <a:lnSpc>
              <a:spcPct val="90000"/>
            </a:lnSpc>
            <a:spcBef>
              <a:spcPct val="0"/>
            </a:spcBef>
            <a:spcAft>
              <a:spcPct val="35000"/>
            </a:spcAft>
            <a:buNone/>
          </a:pPr>
          <a:endParaRPr lang="da-DK" sz="1200" kern="1200"/>
        </a:p>
      </dsp:txBody>
      <dsp:txXfrm>
        <a:off x="3646903" y="724186"/>
        <a:ext cx="200248" cy="217950"/>
      </dsp:txXfrm>
    </dsp:sp>
  </dsp:spTree>
</dsp:drawing>
</file>

<file path=ppt/diagrams/layout1.xml><?xml version="1.0" encoding="utf-8"?>
<dgm:layoutDef xmlns:dgm="http://schemas.openxmlformats.org/drawingml/2006/diagram" xmlns:a="http://schemas.openxmlformats.org/drawingml/2006/main" uniqueId="urn:microsoft.com/office/officeart/2005/8/layout/cycle2">
  <dgm:title val=""/>
  <dgm:desc val=""/>
  <dgm:catLst>
    <dgm:cat type="cycle" pri="1000"/>
    <dgm:cat type="convert" pri="10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onstrLst>
      <dgm:constr type="w" for="ch" ptType="node" refType="w"/>
      <dgm:constr type="w" for="ch" ptType="sibTrans" refType="w" refFor="ch" refPtType="node" op="equ" fact="0.25"/>
      <dgm:constr type="sibSp" refType="w" refFor="ch" refPtType="node" fact="0.5"/>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9">
        <dgm:if name="Name10" axis="par ch" ptType="doc node" func="cnt" op="gt" val="1">
          <dgm:forEach name="sibTransForEach" axis="followSib" ptType="sibTrans" hideLastTrans="0" cnt="1">
            <dgm:layoutNode name="sibTrans">
              <dgm:choose name="Name11">
                <dgm:if name="Name12" axis="par ch" ptType="doc node" func="cnt" op="lt" val="3">
                  <dgm:alg type="conn">
                    <dgm:param type="begPts" val="radial"/>
                    <dgm:param type="endPts" val="radial"/>
                  </dgm:alg>
                </dgm:if>
                <dgm:else name="Name13">
                  <dgm:alg type="conn">
                    <dgm:param type="begPts" val="auto"/>
                    <dgm:param type="endPts" val="auto"/>
                  </dgm:alg>
                </dgm:else>
              </dgm:choose>
              <dgm:shape xmlns:r="http://schemas.openxmlformats.org/officeDocument/2006/relationships" type="conn" r:blip="">
                <dgm:adjLst/>
              </dgm:shape>
              <dgm:presOf axis="self"/>
              <dgm:constrLst>
                <dgm:constr type="h" refType="w" fact="1.35"/>
                <dgm:constr type="connDist"/>
                <dgm:constr type="w" for="ch" refType="connDist" fact="0.45"/>
                <dgm:constr type="h" for="ch" refType="h"/>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if>
        <dgm:else name="Name14"/>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atin typeface="Arial" panose="020B0604020202020204" pitchFamily="34" charset="0"/>
              </a:defRPr>
            </a:lvl1pPr>
          </a:lstStyle>
          <a:p>
            <a:endParaRPr lang="en-GB"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atin typeface="Arial" panose="020B0604020202020204" pitchFamily="34" charset="0"/>
              </a:defRPr>
            </a:lvl1pPr>
          </a:lstStyle>
          <a:p>
            <a:fld id="{CD72A38B-F9FA-4036-A084-652409E98F08}" type="datetimeFigureOut">
              <a:rPr lang="en-GB"/>
              <a:pPr/>
              <a:t>16/02/2024</a:t>
            </a:fld>
            <a:endParaRPr lang="en-GB" dirty="0"/>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GB"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atin typeface="Arial" panose="020B0604020202020204" pitchFamily="34" charset="0"/>
              </a:defRPr>
            </a:lvl1pPr>
          </a:lstStyle>
          <a:p>
            <a:endParaRPr lang="en-GB"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atin typeface="Arial" panose="020B0604020202020204" pitchFamily="34" charset="0"/>
              </a:defRPr>
            </a:lvl1pPr>
          </a:lstStyle>
          <a:p>
            <a:fld id="{49436F85-577F-4A92-A47F-D540A2BCC821}" type="slidenum">
              <a:rPr lang="en-GB"/>
              <a:pPr/>
              <a:t>‹nr.›</a:t>
            </a:fld>
            <a:endParaRPr lang="en-GB" dirty="0"/>
          </a:p>
        </p:txBody>
      </p:sp>
    </p:spTree>
    <p:extLst>
      <p:ext uri="{BB962C8B-B14F-4D97-AF65-F5344CB8AC3E}">
        <p14:creationId xmlns:p14="http://schemas.microsoft.com/office/powerpoint/2010/main" val="337809116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Arial" panose="020B0604020202020204" pitchFamily="34" charset="0"/>
        <a:ea typeface="+mn-ea"/>
        <a:cs typeface="+mn-cs"/>
      </a:defRPr>
    </a:lvl1pPr>
    <a:lvl2pPr marL="457200" algn="l" defTabSz="914400" rtl="0" eaLnBrk="1" latinLnBrk="0" hangingPunct="1">
      <a:defRPr sz="1200" kern="1200">
        <a:solidFill>
          <a:schemeClr val="tx1"/>
        </a:solidFill>
        <a:latin typeface="Arial" panose="020B0604020202020204" pitchFamily="34" charset="0"/>
        <a:ea typeface="+mn-ea"/>
        <a:cs typeface="+mn-cs"/>
      </a:defRPr>
    </a:lvl2pPr>
    <a:lvl3pPr marL="914400" algn="l" defTabSz="914400" rtl="0" eaLnBrk="1" latinLnBrk="0" hangingPunct="1">
      <a:defRPr sz="1200" kern="1200">
        <a:solidFill>
          <a:schemeClr val="tx1"/>
        </a:solidFill>
        <a:latin typeface="Arial" panose="020B0604020202020204" pitchFamily="34" charset="0"/>
        <a:ea typeface="+mn-ea"/>
        <a:cs typeface="+mn-cs"/>
      </a:defRPr>
    </a:lvl3pPr>
    <a:lvl4pPr marL="1371600" algn="l" defTabSz="914400" rtl="0" eaLnBrk="1" latinLnBrk="0" hangingPunct="1">
      <a:defRPr sz="1200" kern="1200">
        <a:solidFill>
          <a:schemeClr val="tx1"/>
        </a:solidFill>
        <a:latin typeface="Arial" panose="020B0604020202020204" pitchFamily="34" charset="0"/>
        <a:ea typeface="+mn-ea"/>
        <a:cs typeface="+mn-cs"/>
      </a:defRPr>
    </a:lvl4pPr>
    <a:lvl5pPr marL="1828800" algn="l" defTabSz="914400" rtl="0" eaLnBrk="1" latinLnBrk="0" hangingPunct="1">
      <a:defRPr sz="1200" kern="1200">
        <a:solidFill>
          <a:schemeClr val="tx1"/>
        </a:solidFill>
        <a:latin typeface="Arial" panose="020B0604020202020204"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bin"/><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bin"/><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bin"/><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bin"/><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bin"/><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bin"/><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p:cSld name="Sort forside">
    <p:spTree>
      <p:nvGrpSpPr>
        <p:cNvPr id="1" name=""/>
        <p:cNvGrpSpPr/>
        <p:nvPr/>
      </p:nvGrpSpPr>
      <p:grpSpPr>
        <a:xfrm>
          <a:off x="0" y="0"/>
          <a:ext cx="0" cy="0"/>
          <a:chOff x="0" y="0"/>
          <a:chExt cx="0" cy="0"/>
        </a:xfrm>
      </p:grpSpPr>
      <p:sp>
        <p:nvSpPr>
          <p:cNvPr id="3" name="Background">
            <a:extLst>
              <a:ext uri="{FF2B5EF4-FFF2-40B4-BE49-F238E27FC236}">
                <a16:creationId xmlns:a16="http://schemas.microsoft.com/office/drawing/2014/main" id="{BBCAF46D-9983-4AEE-9B8A-24654CDEDDB0}"/>
              </a:ext>
            </a:extLst>
          </p:cNvPr>
          <p:cNvSpPr/>
          <p:nvPr/>
        </p:nvSpPr>
        <p:spPr>
          <a:xfrm>
            <a:off x="0" y="0"/>
            <a:ext cx="12189600"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lIns="72000" tIns="72000" rIns="72000" bIns="72000" rtlCol="0" anchor="ctr"/>
          <a:lstStyle/>
          <a:p>
            <a:pPr algn="ctr"/>
            <a:endParaRPr lang="da-DK" sz="1600" dirty="0" err="1"/>
          </a:p>
        </p:txBody>
      </p:sp>
      <p:sp>
        <p:nvSpPr>
          <p:cNvPr id="2" name="Title 1"/>
          <p:cNvSpPr>
            <a:spLocks noGrp="1"/>
          </p:cNvSpPr>
          <p:nvPr>
            <p:ph type="ctrTitle" hasCustomPrompt="1"/>
          </p:nvPr>
        </p:nvSpPr>
        <p:spPr>
          <a:xfrm>
            <a:off x="349384" y="1760373"/>
            <a:ext cx="10069011" cy="4070408"/>
          </a:xfrm>
        </p:spPr>
        <p:txBody>
          <a:bodyPr anchor="t" anchorCtr="0"/>
          <a:lstStyle>
            <a:lvl1pPr algn="l">
              <a:lnSpc>
                <a:spcPct val="90000"/>
              </a:lnSpc>
              <a:defRPr sz="9400">
                <a:solidFill>
                  <a:schemeClr val="bg1"/>
                </a:solidFill>
              </a:defRPr>
            </a:lvl1pPr>
          </a:lstStyle>
          <a:p>
            <a:r>
              <a:rPr lang="da-DK" dirty="0"/>
              <a:t>Klik for at tilføje overskrift</a:t>
            </a:r>
            <a:endParaRPr lang="da-DK"/>
          </a:p>
        </p:txBody>
      </p:sp>
      <p:pic>
        <p:nvPicPr>
          <p:cNvPr id="7" name="Logo black">
            <a:extLst>
              <a:ext uri="{FF2B5EF4-FFF2-40B4-BE49-F238E27FC236}">
                <a16:creationId xmlns:a16="http://schemas.microsoft.com/office/drawing/2014/main" id="{E6E48129-FB3C-4F39-A5A1-63313B41D3C2}"/>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03200" y="6296400"/>
            <a:ext cx="786874" cy="212400"/>
          </a:xfrm>
          <a:prstGeom prst="rect">
            <a:avLst/>
          </a:prstGeom>
        </p:spPr>
      </p:pic>
      <p:sp>
        <p:nvSpPr>
          <p:cNvPr id="11" name="Date Placeholder 14">
            <a:extLst>
              <a:ext uri="{FF2B5EF4-FFF2-40B4-BE49-F238E27FC236}">
                <a16:creationId xmlns:a16="http://schemas.microsoft.com/office/drawing/2014/main" id="{D4E1389B-CA3B-4709-956D-F396D960BBC8}"/>
              </a:ext>
            </a:extLst>
          </p:cNvPr>
          <p:cNvSpPr>
            <a:spLocks noGrp="1"/>
          </p:cNvSpPr>
          <p:nvPr>
            <p:ph type="dt" sz="half" idx="2"/>
          </p:nvPr>
        </p:nvSpPr>
        <p:spPr>
          <a:xfrm>
            <a:off x="0" y="6912000"/>
            <a:ext cx="0" cy="0"/>
          </a:xfrm>
          <a:prstGeom prst="rect">
            <a:avLst/>
          </a:prstGeom>
        </p:spPr>
        <p:txBody>
          <a:bodyPr vert="horz" lIns="91440" tIns="45720" rIns="91440" bIns="45720" rtlCol="0" anchor="ctr"/>
          <a:lstStyle>
            <a:lvl1pPr algn="l">
              <a:defRPr sz="100">
                <a:noFill/>
              </a:defRPr>
            </a:lvl1pPr>
          </a:lstStyle>
          <a:p>
            <a:fld id="{F1A13B18-F5ED-4611-8DBB-F05123AFBA22}" type="datetimeFigureOut">
              <a:rPr lang="da-DK" smtClean="0"/>
              <a:pPr/>
              <a:t>16-02-2024</a:t>
            </a:fld>
            <a:endParaRPr lang="da-DK" dirty="0"/>
          </a:p>
        </p:txBody>
      </p:sp>
      <p:sp>
        <p:nvSpPr>
          <p:cNvPr id="14" name="Date Placeholder 14">
            <a:extLst>
              <a:ext uri="{FF2B5EF4-FFF2-40B4-BE49-F238E27FC236}">
                <a16:creationId xmlns:a16="http://schemas.microsoft.com/office/drawing/2014/main" id="{8A94F1C1-AE36-4BBA-B958-8FC614A9472A}"/>
              </a:ext>
            </a:extLst>
          </p:cNvPr>
          <p:cNvSpPr txBox="1">
            <a:spLocks/>
          </p:cNvSpPr>
          <p:nvPr/>
        </p:nvSpPr>
        <p:spPr>
          <a:xfrm>
            <a:off x="0" y="6912000"/>
            <a:ext cx="0" cy="0"/>
          </a:xfrm>
          <a:prstGeom prst="rect">
            <a:avLst/>
          </a:prstGeom>
        </p:spPr>
        <p:txBody>
          <a:bodyPr vert="horz" lIns="91440" tIns="45720" rIns="91440" bIns="45720" rtlCol="0" anchor="ctr"/>
          <a:lstStyle>
            <a:defPPr>
              <a:defRPr lang="en-US"/>
            </a:defPPr>
            <a:lvl1pPr marL="0" algn="l" defTabSz="914400" rtl="0" eaLnBrk="1" latinLnBrk="0" hangingPunct="1">
              <a:defRPr sz="100" kern="1200">
                <a:no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F1A13B18-F5ED-4611-8DBB-F05123AFBA22}" type="datetimeFigureOut">
              <a:rPr lang="da-DK" smtClean="0"/>
              <a:pPr/>
              <a:t>16-02-2024</a:t>
            </a:fld>
            <a:endParaRPr lang="da-DK" dirty="0"/>
          </a:p>
        </p:txBody>
      </p:sp>
      <p:sp>
        <p:nvSpPr>
          <p:cNvPr id="8" name="Background">
            <a:extLst>
              <a:ext uri="{FF2B5EF4-FFF2-40B4-BE49-F238E27FC236}">
                <a16:creationId xmlns:a16="http://schemas.microsoft.com/office/drawing/2014/main" id="{F8185FA0-7011-91FB-4052-6043A23713A8}"/>
              </a:ext>
            </a:extLst>
          </p:cNvPr>
          <p:cNvSpPr/>
          <p:nvPr userDrawn="1"/>
        </p:nvSpPr>
        <p:spPr>
          <a:xfrm>
            <a:off x="0" y="0"/>
            <a:ext cx="12189600"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lIns="72000" tIns="72000" rIns="72000" bIns="72000" rtlCol="0" anchor="ctr"/>
          <a:lstStyle/>
          <a:p>
            <a:pPr algn="ctr"/>
            <a:endParaRPr lang="da-DK" sz="1600" dirty="0" err="1"/>
          </a:p>
        </p:txBody>
      </p:sp>
      <p:pic>
        <p:nvPicPr>
          <p:cNvPr id="9" name="Logo black">
            <a:extLst>
              <a:ext uri="{FF2B5EF4-FFF2-40B4-BE49-F238E27FC236}">
                <a16:creationId xmlns:a16="http://schemas.microsoft.com/office/drawing/2014/main" id="{0ED8BC36-B577-26BE-E8AB-D6386371ACEF}"/>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03200" y="6296400"/>
            <a:ext cx="786874" cy="212400"/>
          </a:xfrm>
          <a:prstGeom prst="rect">
            <a:avLst/>
          </a:prstGeom>
        </p:spPr>
      </p:pic>
      <p:sp>
        <p:nvSpPr>
          <p:cNvPr id="10" name="sdu.dk">
            <a:extLst>
              <a:ext uri="{FF2B5EF4-FFF2-40B4-BE49-F238E27FC236}">
                <a16:creationId xmlns:a16="http://schemas.microsoft.com/office/drawing/2014/main" id="{5F437060-4963-9A90-49BE-4DB78D673583}"/>
              </a:ext>
            </a:extLst>
          </p:cNvPr>
          <p:cNvSpPr/>
          <p:nvPr userDrawn="1"/>
        </p:nvSpPr>
        <p:spPr>
          <a:xfrm rot="5400000">
            <a:off x="11480800" y="721379"/>
            <a:ext cx="914400" cy="37651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b" anchorCtr="0"/>
          <a:lstStyle/>
          <a:p>
            <a:pPr algn="l"/>
            <a:r>
              <a:rPr lang="da-DK" sz="1100" b="1" noProof="1">
                <a:solidFill>
                  <a:schemeClr val="bg1"/>
                </a:solidFill>
              </a:rPr>
              <a:t>sdu.dk</a:t>
            </a:r>
            <a:endParaRPr lang="da-DK"/>
          </a:p>
        </p:txBody>
      </p:sp>
      <p:sp>
        <p:nvSpPr>
          <p:cNvPr id="12" name="#sdudk">
            <a:extLst>
              <a:ext uri="{FF2B5EF4-FFF2-40B4-BE49-F238E27FC236}">
                <a16:creationId xmlns:a16="http://schemas.microsoft.com/office/drawing/2014/main" id="{B895B5AD-6736-F08F-4772-E45EC9527D8D}"/>
              </a:ext>
            </a:extLst>
          </p:cNvPr>
          <p:cNvSpPr/>
          <p:nvPr userDrawn="1"/>
        </p:nvSpPr>
        <p:spPr>
          <a:xfrm rot="5400000">
            <a:off x="11482792" y="2027544"/>
            <a:ext cx="914400" cy="37651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b" anchorCtr="0"/>
          <a:lstStyle/>
          <a:p>
            <a:pPr algn="l"/>
            <a:r>
              <a:rPr lang="da-DK" sz="1100" b="1" noProof="1">
                <a:solidFill>
                  <a:schemeClr val="bg1"/>
                </a:solidFill>
              </a:rPr>
              <a:t>#sdudk</a:t>
            </a:r>
            <a:endParaRPr lang="da-DK"/>
          </a:p>
        </p:txBody>
      </p:sp>
      <p:cxnSp>
        <p:nvCxnSpPr>
          <p:cNvPr id="13" name="Straight Connector 11">
            <a:extLst>
              <a:ext uri="{FF2B5EF4-FFF2-40B4-BE49-F238E27FC236}">
                <a16:creationId xmlns:a16="http://schemas.microsoft.com/office/drawing/2014/main" id="{33FF5E2F-CC79-FAB2-67F4-3D96C895F83D}"/>
              </a:ext>
            </a:extLst>
          </p:cNvPr>
          <p:cNvCxnSpPr>
            <a:cxnSpLocks/>
          </p:cNvCxnSpPr>
          <p:nvPr userDrawn="1"/>
        </p:nvCxnSpPr>
        <p:spPr>
          <a:xfrm>
            <a:off x="410400" y="715665"/>
            <a:ext cx="699211" cy="0"/>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sp>
        <p:nvSpPr>
          <p:cNvPr id="15" name="Date Placeholder 14">
            <a:extLst>
              <a:ext uri="{FF2B5EF4-FFF2-40B4-BE49-F238E27FC236}">
                <a16:creationId xmlns:a16="http://schemas.microsoft.com/office/drawing/2014/main" id="{BE7A1B66-F625-FDDB-C3D9-E49C240D4359}"/>
              </a:ext>
            </a:extLst>
          </p:cNvPr>
          <p:cNvSpPr txBox="1">
            <a:spLocks/>
          </p:cNvSpPr>
          <p:nvPr userDrawn="1"/>
        </p:nvSpPr>
        <p:spPr>
          <a:xfrm>
            <a:off x="0" y="6912000"/>
            <a:ext cx="0" cy="0"/>
          </a:xfrm>
          <a:prstGeom prst="rect">
            <a:avLst/>
          </a:prstGeom>
        </p:spPr>
        <p:txBody>
          <a:bodyPr vert="horz" lIns="91440" tIns="45720" rIns="91440" bIns="45720" rtlCol="0" anchor="ctr"/>
          <a:lstStyle>
            <a:defPPr>
              <a:defRPr lang="en-US"/>
            </a:defPPr>
            <a:lvl1pPr marL="0" algn="l" defTabSz="914400" rtl="0" eaLnBrk="1" latinLnBrk="0" hangingPunct="1">
              <a:defRPr sz="100" kern="1200">
                <a:no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F1A13B18-F5ED-4611-8DBB-F05123AFBA22}" type="datetimeFigureOut">
              <a:rPr lang="da-DK" smtClean="0"/>
              <a:pPr/>
              <a:t>16-02-2024</a:t>
            </a:fld>
            <a:endParaRPr lang="da-DK" dirty="0"/>
          </a:p>
        </p:txBody>
      </p:sp>
      <p:sp>
        <p:nvSpPr>
          <p:cNvPr id="17" name="Rectangle 12" descr="{&quot;templafy&quot;:{&quot;id&quot;:&quot;bc38619d-c2e2-4a88-8243-0589228e5727&quot;}}">
            <a:extLst>
              <a:ext uri="{FF2B5EF4-FFF2-40B4-BE49-F238E27FC236}">
                <a16:creationId xmlns:a16="http://schemas.microsoft.com/office/drawing/2014/main" id="{68DC1F35-862E-E2DC-03EA-20B788814B41}"/>
              </a:ext>
            </a:extLst>
          </p:cNvPr>
          <p:cNvSpPr/>
          <p:nvPr userDrawn="1"/>
        </p:nvSpPr>
        <p:spPr>
          <a:xfrm>
            <a:off x="9382125" y="6376129"/>
            <a:ext cx="2407622" cy="180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72000" tIns="72000" rIns="72000" bIns="72000" rtlCol="0" anchor="ctr"/>
          <a:lstStyle/>
          <a:p>
            <a:pPr algn="r"/>
            <a:endParaRPr lang="da-DK" sz="1600" dirty="0" err="1">
              <a:solidFill>
                <a:schemeClr val="bg1"/>
              </a:solidFill>
            </a:endParaRPr>
          </a:p>
        </p:txBody>
      </p:sp>
      <p:sp>
        <p:nvSpPr>
          <p:cNvPr id="18" name="TextBox 9">
            <a:extLst>
              <a:ext uri="{FF2B5EF4-FFF2-40B4-BE49-F238E27FC236}">
                <a16:creationId xmlns:a16="http://schemas.microsoft.com/office/drawing/2014/main" id="{2B46EFE7-9915-7860-9FCC-0BD439F69CB5}"/>
              </a:ext>
            </a:extLst>
          </p:cNvPr>
          <p:cNvSpPr txBox="1"/>
          <p:nvPr userDrawn="1"/>
        </p:nvSpPr>
        <p:spPr>
          <a:xfrm>
            <a:off x="0" y="-349741"/>
            <a:ext cx="11457183" cy="323165"/>
          </a:xfrm>
          <a:prstGeom prst="rect">
            <a:avLst/>
          </a:prstGeom>
          <a:noFill/>
        </p:spPr>
        <p:txBody>
          <a:bodyPr wrap="square" lIns="0" tIns="0" rIns="0" bIns="0" rtlCol="0">
            <a:spAutoFit/>
          </a:bodyPr>
          <a:lstStyle/>
          <a:p>
            <a:r>
              <a:rPr lang="da-DK" sz="1050" b="1" noProof="1"/>
              <a:t>Skift baggrundsfarve. </a:t>
            </a:r>
            <a:r>
              <a:rPr lang="da-DK" sz="1050" noProof="1"/>
              <a:t>Højreklik på slidet og vælg </a:t>
            </a:r>
            <a:r>
              <a:rPr lang="da-DK" sz="1050" b="1" noProof="1"/>
              <a:t>Formatér baggrund</a:t>
            </a:r>
            <a:r>
              <a:rPr lang="da-DK" sz="1050" noProof="1"/>
              <a:t>. Klik på </a:t>
            </a:r>
            <a:r>
              <a:rPr lang="da-DK" sz="1050" b="1" noProof="1"/>
              <a:t>Fyld farve </a:t>
            </a:r>
            <a:r>
              <a:rPr lang="da-DK" sz="1050" noProof="1"/>
              <a:t>i Formater baggrund vinduet og vælg farve fra øverste række i SDU’s farve palette eller fra den brugerdefinerede farvepalette</a:t>
            </a:r>
            <a:endParaRPr lang="da-DK" dirty="0"/>
          </a:p>
        </p:txBody>
      </p:sp>
      <p:sp>
        <p:nvSpPr>
          <p:cNvPr id="19" name="text" descr="{&quot;templafy&quot;:{&quot;id&quot;:&quot;ae56618c-5449-484e-88a1-7902e49b5d26&quot;}}" title="UserProfile.Institut.InstituteDCU_{{DocumentLanguage}}">
            <a:extLst>
              <a:ext uri="{FF2B5EF4-FFF2-40B4-BE49-F238E27FC236}">
                <a16:creationId xmlns:a16="http://schemas.microsoft.com/office/drawing/2014/main" id="{798A0BF4-9AE6-B247-94A9-405B5DB77A2A}"/>
              </a:ext>
            </a:extLst>
          </p:cNvPr>
          <p:cNvSpPr txBox="1">
            <a:spLocks/>
          </p:cNvSpPr>
          <p:nvPr userDrawn="1"/>
        </p:nvSpPr>
        <p:spPr>
          <a:xfrm>
            <a:off x="410400" y="347204"/>
            <a:ext cx="5064938" cy="284778"/>
          </a:xfrm>
          <a:prstGeom prst="rect">
            <a:avLst/>
          </a:prstGeom>
          <a:noFill/>
        </p:spPr>
        <p:txBody>
          <a:bodyPr wrap="square" lIns="10800" tIns="0" rIns="0" bIns="90000" anchor="b" anchorCtr="0">
            <a:spAutoFit/>
          </a:bodyPr>
          <a:lstStyle>
            <a:lvl1pPr marL="0" indent="0" algn="l" defTabSz="914400" rtl="0" eaLnBrk="1" latinLnBrk="0" hangingPunct="1">
              <a:lnSpc>
                <a:spcPct val="90000"/>
              </a:lnSpc>
              <a:spcBef>
                <a:spcPts val="0"/>
              </a:spcBef>
              <a:buFont typeface="Arial" panose="020B0604020202020204" pitchFamily="34" charset="0"/>
              <a:buNone/>
              <a:defRPr sz="1400" b="1"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GB" sz="1400" dirty="0">
                <a:solidFill>
                  <a:schemeClr val="bg1"/>
                </a:solidFill>
              </a:rPr>
              <a:t>Indkøb og Udbud</a:t>
            </a:r>
          </a:p>
        </p:txBody>
      </p:sp>
    </p:spTree>
    <p:extLst>
      <p:ext uri="{BB962C8B-B14F-4D97-AF65-F5344CB8AC3E}">
        <p14:creationId xmlns:p14="http://schemas.microsoft.com/office/powerpoint/2010/main" val="309139477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p:cSld name="Billede og indhold">
    <p:spTree>
      <p:nvGrpSpPr>
        <p:cNvPr id="1" name=""/>
        <p:cNvGrpSpPr/>
        <p:nvPr/>
      </p:nvGrpSpPr>
      <p:grpSpPr>
        <a:xfrm>
          <a:off x="0" y="0"/>
          <a:ext cx="0" cy="0"/>
          <a:chOff x="0" y="0"/>
          <a:chExt cx="0" cy="0"/>
        </a:xfrm>
      </p:grpSpPr>
      <p:sp>
        <p:nvSpPr>
          <p:cNvPr id="10" name="Pladsholder til billede 3"/>
          <p:cNvSpPr>
            <a:spLocks noGrp="1"/>
          </p:cNvSpPr>
          <p:nvPr>
            <p:ph type="pic" sz="quarter" idx="13" hasCustomPrompt="1"/>
          </p:nvPr>
        </p:nvSpPr>
        <p:spPr>
          <a:xfrm>
            <a:off x="0" y="0"/>
            <a:ext cx="6099300" cy="6858000"/>
          </a:xfrm>
          <a:solidFill>
            <a:schemeClr val="bg1"/>
          </a:solidFill>
        </p:spPr>
        <p:txBody>
          <a:bodyPr/>
          <a:lstStyle>
            <a:lvl1pPr marL="0" indent="0" algn="ctr">
              <a:buNone/>
              <a:defRPr sz="1200"/>
            </a:lvl1pPr>
          </a:lstStyle>
          <a:p>
            <a:r>
              <a:rPr lang="da-DK" dirty="0"/>
              <a:t>Vælg pladsholderen og indsæt billede via Templafy/Skyfish eller ikon eller logo via Templafy/Billeder</a:t>
            </a:r>
            <a:endParaRPr lang="da-DK"/>
          </a:p>
        </p:txBody>
      </p:sp>
      <p:sp>
        <p:nvSpPr>
          <p:cNvPr id="8" name="Titel 1"/>
          <p:cNvSpPr>
            <a:spLocks noGrp="1"/>
          </p:cNvSpPr>
          <p:nvPr>
            <p:ph type="title" hasCustomPrompt="1"/>
          </p:nvPr>
        </p:nvSpPr>
        <p:spPr>
          <a:xfrm>
            <a:off x="6692401" y="1076109"/>
            <a:ext cx="4680000" cy="1822734"/>
          </a:xfrm>
        </p:spPr>
        <p:txBody>
          <a:bodyPr/>
          <a:lstStyle>
            <a:lvl1pPr>
              <a:defRPr/>
            </a:lvl1pPr>
          </a:lstStyle>
          <a:p>
            <a:r>
              <a:rPr lang="da-DK" dirty="0"/>
              <a:t>Klik for at tilføje overskrift, maksimalt 3 linjer</a:t>
            </a:r>
            <a:endParaRPr lang="da-DK"/>
          </a:p>
        </p:txBody>
      </p:sp>
      <p:sp>
        <p:nvSpPr>
          <p:cNvPr id="6" name="Content Placeholder 5">
            <a:extLst>
              <a:ext uri="{FF2B5EF4-FFF2-40B4-BE49-F238E27FC236}">
                <a16:creationId xmlns:a16="http://schemas.microsoft.com/office/drawing/2014/main" id="{C4256969-981A-4869-9324-B595DF89D12E}"/>
              </a:ext>
            </a:extLst>
          </p:cNvPr>
          <p:cNvSpPr>
            <a:spLocks noGrp="1"/>
          </p:cNvSpPr>
          <p:nvPr>
            <p:ph sz="quarter" idx="19" hasCustomPrompt="1"/>
          </p:nvPr>
        </p:nvSpPr>
        <p:spPr>
          <a:xfrm>
            <a:off x="6692400" y="3387600"/>
            <a:ext cx="4680000" cy="2466000"/>
          </a:xfrm>
        </p:spPr>
        <p:txBody>
          <a:bodyPr/>
          <a:lstStyle>
            <a:lvl1pPr>
              <a:defRPr/>
            </a:lvl1pPr>
          </a:lstStyle>
          <a:p>
            <a:pPr lvl="0"/>
            <a:r>
              <a:rPr lang="da-DK" dirty="0"/>
              <a:t>Klik for at tilføje tekst</a:t>
            </a:r>
            <a:endParaRPr lang="da-DK"/>
          </a:p>
          <a:p>
            <a:pPr lvl="1"/>
            <a:r>
              <a:rPr lang="da-DK" dirty="0"/>
              <a:t>Second </a:t>
            </a:r>
            <a:r>
              <a:rPr lang="da-DK" dirty="0" err="1"/>
              <a:t>level</a:t>
            </a:r>
            <a:endParaRPr lang="da-DK" dirty="0"/>
          </a:p>
          <a:p>
            <a:pPr lvl="2"/>
            <a:r>
              <a:rPr lang="da-DK" dirty="0"/>
              <a:t>Third </a:t>
            </a:r>
            <a:r>
              <a:rPr lang="da-DK" dirty="0" err="1"/>
              <a:t>level</a:t>
            </a:r>
            <a:endParaRPr lang="da-DK" dirty="0"/>
          </a:p>
          <a:p>
            <a:pPr lvl="3"/>
            <a:r>
              <a:rPr lang="da-DK" dirty="0" err="1"/>
              <a:t>Fourth</a:t>
            </a:r>
            <a:r>
              <a:rPr lang="da-DK" dirty="0"/>
              <a:t> </a:t>
            </a:r>
            <a:r>
              <a:rPr lang="da-DK" dirty="0" err="1"/>
              <a:t>level</a:t>
            </a:r>
            <a:endParaRPr lang="da-DK" dirty="0"/>
          </a:p>
          <a:p>
            <a:pPr lvl="4"/>
            <a:r>
              <a:rPr lang="da-DK" dirty="0"/>
              <a:t>Fifth </a:t>
            </a:r>
            <a:r>
              <a:rPr lang="da-DK" dirty="0" err="1"/>
              <a:t>level</a:t>
            </a:r>
            <a:endParaRPr lang="da-DK" dirty="0"/>
          </a:p>
        </p:txBody>
      </p:sp>
      <p:pic>
        <p:nvPicPr>
          <p:cNvPr id="20" name="Logo black">
            <a:extLst>
              <a:ext uri="{FF2B5EF4-FFF2-40B4-BE49-F238E27FC236}">
                <a16:creationId xmlns:a16="http://schemas.microsoft.com/office/drawing/2014/main" id="{1421C492-A651-4EE4-BB8B-C6886E7B5C18}"/>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692400" y="6294893"/>
            <a:ext cx="784800" cy="211840"/>
          </a:xfrm>
          <a:prstGeom prst="rect">
            <a:avLst/>
          </a:prstGeom>
        </p:spPr>
      </p:pic>
      <p:sp>
        <p:nvSpPr>
          <p:cNvPr id="30" name="Date Placeholder 14">
            <a:extLst>
              <a:ext uri="{FF2B5EF4-FFF2-40B4-BE49-F238E27FC236}">
                <a16:creationId xmlns:a16="http://schemas.microsoft.com/office/drawing/2014/main" id="{2C4B35A0-F8F7-420F-9E06-CC0AAAA0B84F}"/>
              </a:ext>
            </a:extLst>
          </p:cNvPr>
          <p:cNvSpPr txBox="1">
            <a:spLocks/>
          </p:cNvSpPr>
          <p:nvPr/>
        </p:nvSpPr>
        <p:spPr>
          <a:xfrm>
            <a:off x="0" y="6912000"/>
            <a:ext cx="0" cy="0"/>
          </a:xfrm>
          <a:prstGeom prst="rect">
            <a:avLst/>
          </a:prstGeom>
        </p:spPr>
        <p:txBody>
          <a:bodyPr vert="horz" lIns="91440" tIns="45720" rIns="91440" bIns="45720" rtlCol="0" anchor="ctr"/>
          <a:lstStyle>
            <a:defPPr>
              <a:defRPr lang="en-US"/>
            </a:defPPr>
            <a:lvl1pPr marL="0" algn="l" defTabSz="914400" rtl="0" eaLnBrk="1" latinLnBrk="0" hangingPunct="1">
              <a:defRPr sz="100" kern="1200">
                <a:no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F1A13B18-F5ED-4611-8DBB-F05123AFBA22}" type="datetimeFigureOut">
              <a:rPr lang="da-DK" smtClean="0"/>
              <a:pPr/>
              <a:t>16-02-2024</a:t>
            </a:fld>
            <a:endParaRPr lang="da-DK" dirty="0"/>
          </a:p>
        </p:txBody>
      </p:sp>
      <p:sp>
        <p:nvSpPr>
          <p:cNvPr id="11" name="sdu.dk">
            <a:extLst>
              <a:ext uri="{FF2B5EF4-FFF2-40B4-BE49-F238E27FC236}">
                <a16:creationId xmlns:a16="http://schemas.microsoft.com/office/drawing/2014/main" id="{72697A22-CBC3-A484-F246-C5C8B438E04E}"/>
              </a:ext>
            </a:extLst>
          </p:cNvPr>
          <p:cNvSpPr/>
          <p:nvPr userDrawn="1"/>
        </p:nvSpPr>
        <p:spPr>
          <a:xfrm rot="5400000">
            <a:off x="11480800" y="721379"/>
            <a:ext cx="914400" cy="37651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b" anchorCtr="0"/>
          <a:lstStyle/>
          <a:p>
            <a:pPr algn="l"/>
            <a:r>
              <a:rPr lang="da-DK" sz="1100" b="1" noProof="1">
                <a:solidFill>
                  <a:schemeClr val="tx1"/>
                </a:solidFill>
              </a:rPr>
              <a:t>sdu.dk</a:t>
            </a:r>
            <a:endParaRPr lang="da-DK"/>
          </a:p>
        </p:txBody>
      </p:sp>
      <p:sp>
        <p:nvSpPr>
          <p:cNvPr id="12" name="#sdudk">
            <a:extLst>
              <a:ext uri="{FF2B5EF4-FFF2-40B4-BE49-F238E27FC236}">
                <a16:creationId xmlns:a16="http://schemas.microsoft.com/office/drawing/2014/main" id="{28A7C55E-B681-C1E7-FA15-608C847286BC}"/>
              </a:ext>
            </a:extLst>
          </p:cNvPr>
          <p:cNvSpPr/>
          <p:nvPr userDrawn="1"/>
        </p:nvSpPr>
        <p:spPr>
          <a:xfrm rot="5400000">
            <a:off x="11482792" y="2027544"/>
            <a:ext cx="914400" cy="37651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b" anchorCtr="0"/>
          <a:lstStyle/>
          <a:p>
            <a:pPr algn="l"/>
            <a:r>
              <a:rPr lang="da-DK" sz="1100" b="1" noProof="1">
                <a:solidFill>
                  <a:schemeClr val="tx1"/>
                </a:solidFill>
              </a:rPr>
              <a:t>#sdudk</a:t>
            </a:r>
            <a:endParaRPr lang="da-DK"/>
          </a:p>
        </p:txBody>
      </p:sp>
      <p:cxnSp>
        <p:nvCxnSpPr>
          <p:cNvPr id="13" name="Straight Connector 17">
            <a:extLst>
              <a:ext uri="{FF2B5EF4-FFF2-40B4-BE49-F238E27FC236}">
                <a16:creationId xmlns:a16="http://schemas.microsoft.com/office/drawing/2014/main" id="{2D70E466-4F9E-BA11-0588-F68B5B9329FD}"/>
              </a:ext>
            </a:extLst>
          </p:cNvPr>
          <p:cNvCxnSpPr>
            <a:cxnSpLocks/>
          </p:cNvCxnSpPr>
          <p:nvPr userDrawn="1"/>
        </p:nvCxnSpPr>
        <p:spPr>
          <a:xfrm>
            <a:off x="6691637" y="715665"/>
            <a:ext cx="699211"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pic>
        <p:nvPicPr>
          <p:cNvPr id="14" name="Logo black">
            <a:extLst>
              <a:ext uri="{FF2B5EF4-FFF2-40B4-BE49-F238E27FC236}">
                <a16:creationId xmlns:a16="http://schemas.microsoft.com/office/drawing/2014/main" id="{54810BE8-0056-B934-3B73-6F7C88E8FD7E}"/>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692400" y="6294893"/>
            <a:ext cx="784800" cy="211840"/>
          </a:xfrm>
          <a:prstGeom prst="rect">
            <a:avLst/>
          </a:prstGeom>
        </p:spPr>
      </p:pic>
      <p:sp>
        <p:nvSpPr>
          <p:cNvPr id="15" name="Date Placeholder 14">
            <a:extLst>
              <a:ext uri="{FF2B5EF4-FFF2-40B4-BE49-F238E27FC236}">
                <a16:creationId xmlns:a16="http://schemas.microsoft.com/office/drawing/2014/main" id="{6DCEF6B8-A3E2-5AB8-A83D-9167158BC775}"/>
              </a:ext>
            </a:extLst>
          </p:cNvPr>
          <p:cNvSpPr txBox="1">
            <a:spLocks/>
          </p:cNvSpPr>
          <p:nvPr userDrawn="1"/>
        </p:nvSpPr>
        <p:spPr>
          <a:xfrm>
            <a:off x="0" y="6912000"/>
            <a:ext cx="0" cy="0"/>
          </a:xfrm>
          <a:prstGeom prst="rect">
            <a:avLst/>
          </a:prstGeom>
        </p:spPr>
        <p:txBody>
          <a:bodyPr vert="horz" lIns="91440" tIns="45720" rIns="91440" bIns="45720" rtlCol="0" anchor="ctr"/>
          <a:lstStyle>
            <a:defPPr>
              <a:defRPr lang="en-US"/>
            </a:defPPr>
            <a:lvl1pPr marL="0" algn="l" defTabSz="914400" rtl="0" eaLnBrk="1" latinLnBrk="0" hangingPunct="1">
              <a:defRPr sz="100" kern="1200">
                <a:no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F1A13B18-F5ED-4611-8DBB-F05123AFBA22}" type="datetimeFigureOut">
              <a:rPr lang="da-DK" smtClean="0"/>
              <a:pPr/>
              <a:t>16-02-2024</a:t>
            </a:fld>
            <a:endParaRPr lang="da-DK" dirty="0"/>
          </a:p>
        </p:txBody>
      </p:sp>
      <p:sp>
        <p:nvSpPr>
          <p:cNvPr id="17" name="Rectangle 12" descr="{&quot;templafy&quot;:{&quot;id&quot;:&quot;9a90e810-3e26-4e42-927a-6454770bea52&quot;}}">
            <a:extLst>
              <a:ext uri="{FF2B5EF4-FFF2-40B4-BE49-F238E27FC236}">
                <a16:creationId xmlns:a16="http://schemas.microsoft.com/office/drawing/2014/main" id="{F8211E73-6A96-70B2-3271-81CE8B599C5A}"/>
              </a:ext>
            </a:extLst>
          </p:cNvPr>
          <p:cNvSpPr/>
          <p:nvPr userDrawn="1"/>
        </p:nvSpPr>
        <p:spPr>
          <a:xfrm>
            <a:off x="9382125" y="6376129"/>
            <a:ext cx="2407622" cy="180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72000" tIns="72000" rIns="72000" bIns="72000" rtlCol="0" anchor="ctr"/>
          <a:lstStyle/>
          <a:p>
            <a:pPr algn="r"/>
            <a:endParaRPr lang="da-DK" sz="1600" dirty="0" err="1">
              <a:solidFill>
                <a:schemeClr val="tx1"/>
              </a:solidFill>
            </a:endParaRPr>
          </a:p>
        </p:txBody>
      </p:sp>
      <p:sp>
        <p:nvSpPr>
          <p:cNvPr id="18" name="TextBox 9">
            <a:extLst>
              <a:ext uri="{FF2B5EF4-FFF2-40B4-BE49-F238E27FC236}">
                <a16:creationId xmlns:a16="http://schemas.microsoft.com/office/drawing/2014/main" id="{CA5063A4-8DAA-DF95-B099-AF0695E4FE0B}"/>
              </a:ext>
            </a:extLst>
          </p:cNvPr>
          <p:cNvSpPr txBox="1"/>
          <p:nvPr userDrawn="1"/>
        </p:nvSpPr>
        <p:spPr>
          <a:xfrm>
            <a:off x="0" y="-349741"/>
            <a:ext cx="11457183" cy="323165"/>
          </a:xfrm>
          <a:prstGeom prst="rect">
            <a:avLst/>
          </a:prstGeom>
          <a:noFill/>
        </p:spPr>
        <p:txBody>
          <a:bodyPr wrap="square" lIns="0" tIns="0" rIns="0" bIns="0" rtlCol="0">
            <a:spAutoFit/>
          </a:bodyPr>
          <a:lstStyle/>
          <a:p>
            <a:r>
              <a:rPr lang="da-DK" sz="1050" b="1" noProof="1"/>
              <a:t>Skift baggrundsfarve. </a:t>
            </a:r>
            <a:r>
              <a:rPr lang="da-DK" sz="1050" noProof="1"/>
              <a:t>Højreklik på slidet og vælg </a:t>
            </a:r>
            <a:r>
              <a:rPr lang="da-DK" sz="1050" b="1" noProof="1"/>
              <a:t>Formatér baggrund</a:t>
            </a:r>
            <a:r>
              <a:rPr lang="da-DK" sz="1050" noProof="1"/>
              <a:t>. Klik på </a:t>
            </a:r>
            <a:r>
              <a:rPr lang="da-DK" sz="1050" b="1" noProof="1"/>
              <a:t>Fyld farve </a:t>
            </a:r>
            <a:r>
              <a:rPr lang="da-DK" sz="1050" noProof="1"/>
              <a:t>i Formater baggrund vinduet og vælg farve fra øverste række i SDU’s farve palette eller fra den brugerdefinerede farvepalette</a:t>
            </a:r>
            <a:endParaRPr lang="da-DK" dirty="0"/>
          </a:p>
        </p:txBody>
      </p:sp>
      <p:sp>
        <p:nvSpPr>
          <p:cNvPr id="16" name="text" descr="{&quot;templafy&quot;:{&quot;id&quot;:&quot;84256d2a-c8e8-40f1-80ff-7a8dcb1e822d&quot;}}" title="UserProfile.Institut.InstituteDCU_{{DocumentLanguage}}">
            <a:extLst>
              <a:ext uri="{FF2B5EF4-FFF2-40B4-BE49-F238E27FC236}">
                <a16:creationId xmlns:a16="http://schemas.microsoft.com/office/drawing/2014/main" id="{6AA6A1BD-0215-BC40-A001-EB01D935E842}"/>
              </a:ext>
            </a:extLst>
          </p:cNvPr>
          <p:cNvSpPr txBox="1">
            <a:spLocks/>
          </p:cNvSpPr>
          <p:nvPr userDrawn="1"/>
        </p:nvSpPr>
        <p:spPr>
          <a:xfrm>
            <a:off x="6684803" y="319792"/>
            <a:ext cx="4772380" cy="284778"/>
          </a:xfrm>
          <a:prstGeom prst="rect">
            <a:avLst/>
          </a:prstGeom>
          <a:noFill/>
        </p:spPr>
        <p:txBody>
          <a:bodyPr wrap="square" lIns="10800" tIns="0" rIns="0" bIns="90000" anchor="b" anchorCtr="0">
            <a:spAutoFit/>
          </a:bodyPr>
          <a:lstStyle>
            <a:lvl1pPr marL="0" indent="0" algn="l" defTabSz="914400" rtl="0" eaLnBrk="1" latinLnBrk="0" hangingPunct="1">
              <a:lnSpc>
                <a:spcPct val="90000"/>
              </a:lnSpc>
              <a:spcBef>
                <a:spcPts val="0"/>
              </a:spcBef>
              <a:buFont typeface="Arial" panose="020B0604020202020204" pitchFamily="34" charset="0"/>
              <a:buNone/>
              <a:defRPr sz="1400" b="1"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GB" sz="1400" dirty="0"/>
              <a:t>Indkøb og Udbud</a:t>
            </a:r>
          </a:p>
        </p:txBody>
      </p:sp>
    </p:spTree>
    <p:extLst>
      <p:ext uri="{BB962C8B-B14F-4D97-AF65-F5344CB8AC3E}">
        <p14:creationId xmlns:p14="http://schemas.microsoft.com/office/powerpoint/2010/main" val="21494188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Billede og tekst (CV)">
    <p:spTree>
      <p:nvGrpSpPr>
        <p:cNvPr id="1" name=""/>
        <p:cNvGrpSpPr/>
        <p:nvPr/>
      </p:nvGrpSpPr>
      <p:grpSpPr>
        <a:xfrm>
          <a:off x="0" y="0"/>
          <a:ext cx="0" cy="0"/>
          <a:chOff x="0" y="0"/>
          <a:chExt cx="0" cy="0"/>
        </a:xfrm>
      </p:grpSpPr>
      <p:sp>
        <p:nvSpPr>
          <p:cNvPr id="7" name="Titel 1"/>
          <p:cNvSpPr>
            <a:spLocks noGrp="1"/>
          </p:cNvSpPr>
          <p:nvPr>
            <p:ph type="title" hasCustomPrompt="1"/>
          </p:nvPr>
        </p:nvSpPr>
        <p:spPr>
          <a:xfrm>
            <a:off x="6710399" y="1700213"/>
            <a:ext cx="4677070" cy="1436392"/>
          </a:xfrm>
        </p:spPr>
        <p:txBody>
          <a:bodyPr/>
          <a:lstStyle>
            <a:lvl1pPr>
              <a:defRPr sz="4800"/>
            </a:lvl1pPr>
          </a:lstStyle>
          <a:p>
            <a:r>
              <a:rPr lang="da-DK" dirty="0"/>
              <a:t>Overskrift i </a:t>
            </a:r>
            <a:r>
              <a:rPr lang="da-DK" dirty="0" err="1"/>
              <a:t>maks</a:t>
            </a:r>
            <a:r>
              <a:rPr lang="da-DK" dirty="0"/>
              <a:t> 2 linjer</a:t>
            </a:r>
            <a:endParaRPr lang="da-DK"/>
          </a:p>
        </p:txBody>
      </p:sp>
      <p:sp>
        <p:nvSpPr>
          <p:cNvPr id="15" name="Text Placeholder 4">
            <a:extLst>
              <a:ext uri="{FF2B5EF4-FFF2-40B4-BE49-F238E27FC236}">
                <a16:creationId xmlns:a16="http://schemas.microsoft.com/office/drawing/2014/main" id="{6FAAEFF0-FCE4-48D6-A0D1-A458F3CD3EB3}"/>
              </a:ext>
            </a:extLst>
          </p:cNvPr>
          <p:cNvSpPr>
            <a:spLocks noGrp="1"/>
          </p:cNvSpPr>
          <p:nvPr>
            <p:ph type="body" sz="quarter" idx="19" hasCustomPrompt="1"/>
          </p:nvPr>
        </p:nvSpPr>
        <p:spPr>
          <a:xfrm>
            <a:off x="6692202" y="3387600"/>
            <a:ext cx="4680000" cy="2466000"/>
          </a:xfrm>
        </p:spPr>
        <p:txBody>
          <a:bodyPr/>
          <a:lstStyle>
            <a:lvl1pPr>
              <a:defRPr/>
            </a:lvl1pPr>
          </a:lstStyle>
          <a:p>
            <a:pPr lvl="0"/>
            <a:r>
              <a:rPr lang="da-DK" dirty="0"/>
              <a:t>Klik for at tilføje tekst</a:t>
            </a:r>
            <a:endParaRPr lang="da-DK"/>
          </a:p>
          <a:p>
            <a:pPr lvl="1"/>
            <a:r>
              <a:rPr lang="da-DK" dirty="0"/>
              <a:t>Second </a:t>
            </a:r>
            <a:r>
              <a:rPr lang="da-DK" dirty="0" err="1"/>
              <a:t>level</a:t>
            </a:r>
            <a:endParaRPr lang="da-DK" dirty="0"/>
          </a:p>
          <a:p>
            <a:pPr lvl="2"/>
            <a:r>
              <a:rPr lang="da-DK" dirty="0"/>
              <a:t>Third </a:t>
            </a:r>
            <a:r>
              <a:rPr lang="da-DK" dirty="0" err="1"/>
              <a:t>level</a:t>
            </a:r>
            <a:endParaRPr lang="da-DK" dirty="0"/>
          </a:p>
          <a:p>
            <a:pPr lvl="3"/>
            <a:r>
              <a:rPr lang="da-DK" dirty="0" err="1"/>
              <a:t>Fourth</a:t>
            </a:r>
            <a:r>
              <a:rPr lang="da-DK" dirty="0"/>
              <a:t> </a:t>
            </a:r>
            <a:r>
              <a:rPr lang="da-DK" dirty="0" err="1"/>
              <a:t>level</a:t>
            </a:r>
            <a:endParaRPr lang="da-DK" dirty="0"/>
          </a:p>
          <a:p>
            <a:pPr lvl="4"/>
            <a:r>
              <a:rPr lang="da-DK" dirty="0"/>
              <a:t>Fifth </a:t>
            </a:r>
            <a:r>
              <a:rPr lang="da-DK" dirty="0" err="1"/>
              <a:t>level</a:t>
            </a:r>
            <a:endParaRPr lang="da-DK" dirty="0"/>
          </a:p>
        </p:txBody>
      </p:sp>
      <p:sp>
        <p:nvSpPr>
          <p:cNvPr id="6" name="Text Placeholder 5">
            <a:extLst>
              <a:ext uri="{FF2B5EF4-FFF2-40B4-BE49-F238E27FC236}">
                <a16:creationId xmlns:a16="http://schemas.microsoft.com/office/drawing/2014/main" id="{2F21E6D3-406B-4DA0-9B5A-6A2F208BAF71}"/>
              </a:ext>
            </a:extLst>
          </p:cNvPr>
          <p:cNvSpPr>
            <a:spLocks noGrp="1"/>
          </p:cNvSpPr>
          <p:nvPr>
            <p:ph type="body" sz="quarter" idx="18" hasCustomPrompt="1"/>
          </p:nvPr>
        </p:nvSpPr>
        <p:spPr>
          <a:xfrm>
            <a:off x="6710399" y="452437"/>
            <a:ext cx="4659277" cy="790493"/>
          </a:xfrm>
        </p:spPr>
        <p:txBody>
          <a:bodyPr anchor="b" anchorCtr="0"/>
          <a:lstStyle>
            <a:lvl1pPr marL="0" indent="0">
              <a:buFont typeface="Arial" panose="020B0604020202020204" pitchFamily="34" charset="0"/>
              <a:buNone/>
              <a:defRPr/>
            </a:lvl1pPr>
          </a:lstStyle>
          <a:p>
            <a:pPr lvl="0"/>
            <a:r>
              <a:rPr lang="da-DK" dirty="0"/>
              <a:t>Klik for at indsætte tekst (f.eks. job titel)</a:t>
            </a:r>
            <a:endParaRPr lang="da-DK"/>
          </a:p>
        </p:txBody>
      </p:sp>
      <p:sp>
        <p:nvSpPr>
          <p:cNvPr id="10" name="Pladsholder til billede 3"/>
          <p:cNvSpPr>
            <a:spLocks noGrp="1"/>
          </p:cNvSpPr>
          <p:nvPr>
            <p:ph type="pic" sz="quarter" idx="13" hasCustomPrompt="1"/>
          </p:nvPr>
        </p:nvSpPr>
        <p:spPr>
          <a:xfrm>
            <a:off x="411163" y="1016000"/>
            <a:ext cx="4043879" cy="4804038"/>
          </a:xfrm>
          <a:noFill/>
        </p:spPr>
        <p:txBody>
          <a:bodyPr/>
          <a:lstStyle>
            <a:lvl1pPr marL="0" indent="0" algn="ctr">
              <a:buNone/>
              <a:defRPr sz="1100"/>
            </a:lvl1pPr>
          </a:lstStyle>
          <a:p>
            <a:r>
              <a:rPr lang="da-DK" dirty="0"/>
              <a:t>Vælg pladsholderen og indsæt billede via Templafy/Skyfish eller ikon eller logo via Templafy/Billeder</a:t>
            </a:r>
            <a:endParaRPr lang="da-DK"/>
          </a:p>
        </p:txBody>
      </p:sp>
      <p:sp>
        <p:nvSpPr>
          <p:cNvPr id="18" name="Date Placeholder 14">
            <a:extLst>
              <a:ext uri="{FF2B5EF4-FFF2-40B4-BE49-F238E27FC236}">
                <a16:creationId xmlns:a16="http://schemas.microsoft.com/office/drawing/2014/main" id="{4AC2696B-BD55-4932-A36E-BCC4318F22B0}"/>
              </a:ext>
            </a:extLst>
          </p:cNvPr>
          <p:cNvSpPr txBox="1">
            <a:spLocks/>
          </p:cNvSpPr>
          <p:nvPr/>
        </p:nvSpPr>
        <p:spPr>
          <a:xfrm>
            <a:off x="0" y="6912000"/>
            <a:ext cx="0" cy="0"/>
          </a:xfrm>
          <a:prstGeom prst="rect">
            <a:avLst/>
          </a:prstGeom>
        </p:spPr>
        <p:txBody>
          <a:bodyPr vert="horz" lIns="91440" tIns="45720" rIns="91440" bIns="45720" rtlCol="0" anchor="ctr"/>
          <a:lstStyle>
            <a:defPPr>
              <a:defRPr lang="en-US"/>
            </a:defPPr>
            <a:lvl1pPr marL="0" algn="l" defTabSz="914400" rtl="0" eaLnBrk="1" latinLnBrk="0" hangingPunct="1">
              <a:defRPr sz="100" kern="1200">
                <a:no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F1A13B18-F5ED-4611-8DBB-F05123AFBA22}" type="datetimeFigureOut">
              <a:rPr lang="da-DK" smtClean="0"/>
              <a:pPr/>
              <a:t>16-02-2024</a:t>
            </a:fld>
            <a:endParaRPr lang="da-DK" dirty="0"/>
          </a:p>
        </p:txBody>
      </p:sp>
      <p:sp>
        <p:nvSpPr>
          <p:cNvPr id="4" name="Date Placeholder 3">
            <a:extLst>
              <a:ext uri="{FF2B5EF4-FFF2-40B4-BE49-F238E27FC236}">
                <a16:creationId xmlns:a16="http://schemas.microsoft.com/office/drawing/2014/main" id="{01591D0A-163E-46D9-B4AE-DA2791457328}"/>
              </a:ext>
            </a:extLst>
          </p:cNvPr>
          <p:cNvSpPr>
            <a:spLocks noGrp="1"/>
          </p:cNvSpPr>
          <p:nvPr>
            <p:ph type="dt" sz="half" idx="20"/>
          </p:nvPr>
        </p:nvSpPr>
        <p:spPr/>
        <p:txBody>
          <a:bodyPr/>
          <a:lstStyle/>
          <a:p>
            <a:fld id="{F1A13B18-F5ED-4611-8DBB-F05123AFBA22}" type="datetimeFigureOut">
              <a:rPr lang="da-DK" smtClean="0"/>
              <a:pPr/>
              <a:t>16-02-2024</a:t>
            </a:fld>
            <a:endParaRPr lang="da-DK" dirty="0"/>
          </a:p>
        </p:txBody>
      </p:sp>
      <p:sp>
        <p:nvSpPr>
          <p:cNvPr id="11" name="Slide Number Placeholder 10">
            <a:extLst>
              <a:ext uri="{FF2B5EF4-FFF2-40B4-BE49-F238E27FC236}">
                <a16:creationId xmlns:a16="http://schemas.microsoft.com/office/drawing/2014/main" id="{DA9685AE-678B-466E-B97B-590BC795CFDA}"/>
              </a:ext>
            </a:extLst>
          </p:cNvPr>
          <p:cNvSpPr>
            <a:spLocks noGrp="1"/>
          </p:cNvSpPr>
          <p:nvPr>
            <p:ph type="sldNum" sz="quarter" idx="22"/>
          </p:nvPr>
        </p:nvSpPr>
        <p:spPr/>
        <p:txBody>
          <a:bodyPr/>
          <a:lstStyle/>
          <a:p>
            <a:fld id="{45D37B1E-C366-494F-A587-962AD9AABC83}" type="slidenum">
              <a:rPr lang="da-DK" smtClean="0"/>
              <a:pPr/>
              <a:t>‹nr.›</a:t>
            </a:fld>
            <a:endParaRPr lang="da-DK" dirty="0"/>
          </a:p>
        </p:txBody>
      </p:sp>
      <p:pic>
        <p:nvPicPr>
          <p:cNvPr id="13" name="Logo black">
            <a:extLst>
              <a:ext uri="{FF2B5EF4-FFF2-40B4-BE49-F238E27FC236}">
                <a16:creationId xmlns:a16="http://schemas.microsoft.com/office/drawing/2014/main" id="{16CDF92D-C78F-4CBE-853B-4E3CD39D2A54}"/>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03346" y="6294893"/>
            <a:ext cx="784800" cy="211840"/>
          </a:xfrm>
          <a:prstGeom prst="rect">
            <a:avLst/>
          </a:prstGeom>
        </p:spPr>
      </p:pic>
      <p:sp>
        <p:nvSpPr>
          <p:cNvPr id="14" name="Date Placeholder 14">
            <a:extLst>
              <a:ext uri="{FF2B5EF4-FFF2-40B4-BE49-F238E27FC236}">
                <a16:creationId xmlns:a16="http://schemas.microsoft.com/office/drawing/2014/main" id="{DCF3C161-2674-A570-59C7-58B50E24D092}"/>
              </a:ext>
            </a:extLst>
          </p:cNvPr>
          <p:cNvSpPr txBox="1">
            <a:spLocks/>
          </p:cNvSpPr>
          <p:nvPr userDrawn="1"/>
        </p:nvSpPr>
        <p:spPr>
          <a:xfrm>
            <a:off x="0" y="6912000"/>
            <a:ext cx="0" cy="0"/>
          </a:xfrm>
          <a:prstGeom prst="rect">
            <a:avLst/>
          </a:prstGeom>
        </p:spPr>
        <p:txBody>
          <a:bodyPr vert="horz" lIns="91440" tIns="45720" rIns="91440" bIns="45720" rtlCol="0" anchor="ctr"/>
          <a:lstStyle>
            <a:defPPr>
              <a:defRPr lang="en-US"/>
            </a:defPPr>
            <a:lvl1pPr marL="0" algn="l" defTabSz="914400" rtl="0" eaLnBrk="1" latinLnBrk="0" hangingPunct="1">
              <a:defRPr sz="100" kern="1200">
                <a:no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F1A13B18-F5ED-4611-8DBB-F05123AFBA22}" type="datetimeFigureOut">
              <a:rPr lang="da-DK" smtClean="0"/>
              <a:pPr/>
              <a:t>16-02-2024</a:t>
            </a:fld>
            <a:endParaRPr lang="da-DK" dirty="0"/>
          </a:p>
        </p:txBody>
      </p:sp>
      <p:pic>
        <p:nvPicPr>
          <p:cNvPr id="17" name="Logo black">
            <a:extLst>
              <a:ext uri="{FF2B5EF4-FFF2-40B4-BE49-F238E27FC236}">
                <a16:creationId xmlns:a16="http://schemas.microsoft.com/office/drawing/2014/main" id="{C67574D4-E8FF-84D9-961A-6F713059FA55}"/>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03346" y="6294893"/>
            <a:ext cx="784800" cy="211840"/>
          </a:xfrm>
          <a:prstGeom prst="rect">
            <a:avLst/>
          </a:prstGeom>
        </p:spPr>
      </p:pic>
      <p:cxnSp>
        <p:nvCxnSpPr>
          <p:cNvPr id="19" name="Straight Connector 15">
            <a:extLst>
              <a:ext uri="{FF2B5EF4-FFF2-40B4-BE49-F238E27FC236}">
                <a16:creationId xmlns:a16="http://schemas.microsoft.com/office/drawing/2014/main" id="{75F2405D-DEFE-7B29-AA11-2983CDDF1747}"/>
              </a:ext>
            </a:extLst>
          </p:cNvPr>
          <p:cNvCxnSpPr>
            <a:cxnSpLocks/>
          </p:cNvCxnSpPr>
          <p:nvPr userDrawn="1"/>
        </p:nvCxnSpPr>
        <p:spPr>
          <a:xfrm>
            <a:off x="410400" y="715665"/>
            <a:ext cx="699211"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20" name="Rectangle 16">
            <a:extLst>
              <a:ext uri="{FF2B5EF4-FFF2-40B4-BE49-F238E27FC236}">
                <a16:creationId xmlns:a16="http://schemas.microsoft.com/office/drawing/2014/main" id="{510354E0-0D98-99BD-C41C-5C6F483535D4}"/>
              </a:ext>
            </a:extLst>
          </p:cNvPr>
          <p:cNvSpPr/>
          <p:nvPr userDrawn="1"/>
        </p:nvSpPr>
        <p:spPr>
          <a:xfrm rot="5400000">
            <a:off x="11480800" y="721379"/>
            <a:ext cx="914400" cy="37651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b" anchorCtr="0"/>
          <a:lstStyle/>
          <a:p>
            <a:pPr algn="l"/>
            <a:r>
              <a:rPr lang="da-DK" sz="1100" b="1" noProof="1">
                <a:solidFill>
                  <a:schemeClr val="tx1"/>
                </a:solidFill>
              </a:rPr>
              <a:t>sdu.dk</a:t>
            </a:r>
            <a:endParaRPr lang="da-DK"/>
          </a:p>
        </p:txBody>
      </p:sp>
      <p:sp>
        <p:nvSpPr>
          <p:cNvPr id="21" name="Rectangle 18">
            <a:extLst>
              <a:ext uri="{FF2B5EF4-FFF2-40B4-BE49-F238E27FC236}">
                <a16:creationId xmlns:a16="http://schemas.microsoft.com/office/drawing/2014/main" id="{F2E80612-65CA-8548-5C3F-0053B483CBEF}"/>
              </a:ext>
            </a:extLst>
          </p:cNvPr>
          <p:cNvSpPr/>
          <p:nvPr userDrawn="1"/>
        </p:nvSpPr>
        <p:spPr>
          <a:xfrm rot="5400000">
            <a:off x="11482792" y="2027544"/>
            <a:ext cx="914400" cy="37651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b" anchorCtr="0"/>
          <a:lstStyle/>
          <a:p>
            <a:pPr algn="l"/>
            <a:r>
              <a:rPr lang="da-DK" sz="1100" b="1" noProof="1">
                <a:solidFill>
                  <a:schemeClr val="tx1"/>
                </a:solidFill>
              </a:rPr>
              <a:t>#sdudk</a:t>
            </a:r>
            <a:endParaRPr lang="da-DK"/>
          </a:p>
        </p:txBody>
      </p:sp>
      <p:sp>
        <p:nvSpPr>
          <p:cNvPr id="23" name="TextBox 9">
            <a:extLst>
              <a:ext uri="{FF2B5EF4-FFF2-40B4-BE49-F238E27FC236}">
                <a16:creationId xmlns:a16="http://schemas.microsoft.com/office/drawing/2014/main" id="{D99C4AF5-2E43-20C7-4F2D-1A72F864A331}"/>
              </a:ext>
            </a:extLst>
          </p:cNvPr>
          <p:cNvSpPr txBox="1"/>
          <p:nvPr userDrawn="1"/>
        </p:nvSpPr>
        <p:spPr>
          <a:xfrm>
            <a:off x="0" y="-349741"/>
            <a:ext cx="11457183" cy="323165"/>
          </a:xfrm>
          <a:prstGeom prst="rect">
            <a:avLst/>
          </a:prstGeom>
          <a:noFill/>
        </p:spPr>
        <p:txBody>
          <a:bodyPr wrap="square" lIns="0" tIns="0" rIns="0" bIns="0" rtlCol="0">
            <a:spAutoFit/>
          </a:bodyPr>
          <a:lstStyle/>
          <a:p>
            <a:r>
              <a:rPr lang="da-DK" sz="1050" b="1" noProof="1"/>
              <a:t>Skift baggrundsfarve. </a:t>
            </a:r>
            <a:r>
              <a:rPr lang="da-DK" sz="1050" noProof="1"/>
              <a:t>Højreklik på slidet og vælg </a:t>
            </a:r>
            <a:r>
              <a:rPr lang="da-DK" sz="1050" b="1" noProof="1"/>
              <a:t>Formatér baggrund</a:t>
            </a:r>
            <a:r>
              <a:rPr lang="da-DK" sz="1050" noProof="1"/>
              <a:t>. Klik på </a:t>
            </a:r>
            <a:r>
              <a:rPr lang="da-DK" sz="1050" b="1" noProof="1"/>
              <a:t>Fyld farve </a:t>
            </a:r>
            <a:r>
              <a:rPr lang="da-DK" sz="1050" noProof="1"/>
              <a:t>i Formater baggrund vinduet og vælg farve fra øverste række i SDU’s farve palette eller fra den brugerdefinerede farvepalette</a:t>
            </a:r>
            <a:endParaRPr lang="da-DK" dirty="0"/>
          </a:p>
        </p:txBody>
      </p:sp>
      <p:sp>
        <p:nvSpPr>
          <p:cNvPr id="16" name="text" descr="{&quot;templafy&quot;:{&quot;id&quot;:&quot;e143e076-df04-41af-a261-7a83a3ff17cf&quot;}}" title="UserProfile.Institut.InstituteDCU_{{DocumentLanguage}}">
            <a:extLst>
              <a:ext uri="{FF2B5EF4-FFF2-40B4-BE49-F238E27FC236}">
                <a16:creationId xmlns:a16="http://schemas.microsoft.com/office/drawing/2014/main" id="{F123D66E-C740-891E-EE32-86B342CB0549}"/>
              </a:ext>
            </a:extLst>
          </p:cNvPr>
          <p:cNvSpPr txBox="1">
            <a:spLocks/>
          </p:cNvSpPr>
          <p:nvPr userDrawn="1"/>
        </p:nvSpPr>
        <p:spPr>
          <a:xfrm>
            <a:off x="410400" y="347204"/>
            <a:ext cx="5064938" cy="284778"/>
          </a:xfrm>
          <a:prstGeom prst="rect">
            <a:avLst/>
          </a:prstGeom>
          <a:noFill/>
        </p:spPr>
        <p:txBody>
          <a:bodyPr wrap="square" lIns="10800" tIns="0" rIns="0" bIns="90000" anchor="b" anchorCtr="0">
            <a:spAutoFit/>
          </a:bodyPr>
          <a:lstStyle>
            <a:lvl1pPr marL="0" indent="0" algn="l" defTabSz="914400" rtl="0" eaLnBrk="1" latinLnBrk="0" hangingPunct="1">
              <a:lnSpc>
                <a:spcPct val="90000"/>
              </a:lnSpc>
              <a:spcBef>
                <a:spcPts val="0"/>
              </a:spcBef>
              <a:buFont typeface="Arial" panose="020B0604020202020204" pitchFamily="34" charset="0"/>
              <a:buNone/>
              <a:defRPr sz="1400" b="1"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GB" sz="1400" dirty="0"/>
              <a:t>Indkøb og Udbud</a:t>
            </a:r>
          </a:p>
        </p:txBody>
      </p:sp>
    </p:spTree>
    <p:extLst>
      <p:ext uri="{BB962C8B-B14F-4D97-AF65-F5344CB8AC3E}">
        <p14:creationId xmlns:p14="http://schemas.microsoft.com/office/powerpoint/2010/main" val="203373506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Overskrift og billede">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414697" y="1700212"/>
            <a:ext cx="5367600" cy="4141787"/>
          </a:xfrm>
        </p:spPr>
        <p:txBody>
          <a:bodyPr anchor="t" anchorCtr="0"/>
          <a:lstStyle>
            <a:lvl1pPr algn="l">
              <a:lnSpc>
                <a:spcPct val="100000"/>
              </a:lnSpc>
              <a:defRPr sz="3600">
                <a:solidFill>
                  <a:schemeClr val="tx1"/>
                </a:solidFill>
              </a:defRPr>
            </a:lvl1pPr>
          </a:lstStyle>
          <a:p>
            <a:r>
              <a:rPr lang="da-DK" dirty="0"/>
              <a:t>Klik for at tilføje overskrift</a:t>
            </a:r>
            <a:endParaRPr lang="da-DK"/>
          </a:p>
        </p:txBody>
      </p:sp>
      <p:sp>
        <p:nvSpPr>
          <p:cNvPr id="14" name="Picture Placeholder 3">
            <a:extLst>
              <a:ext uri="{FF2B5EF4-FFF2-40B4-BE49-F238E27FC236}">
                <a16:creationId xmlns:a16="http://schemas.microsoft.com/office/drawing/2014/main" id="{BAC5FF5C-5A1F-4EF8-85A8-E1370E4FA7C5}"/>
              </a:ext>
            </a:extLst>
          </p:cNvPr>
          <p:cNvSpPr>
            <a:spLocks noGrp="1"/>
          </p:cNvSpPr>
          <p:nvPr>
            <p:ph type="pic" sz="quarter" idx="14" hasCustomPrompt="1"/>
          </p:nvPr>
        </p:nvSpPr>
        <p:spPr>
          <a:xfrm>
            <a:off x="6415848" y="1000443"/>
            <a:ext cx="4951428" cy="4841557"/>
          </a:xfrm>
        </p:spPr>
        <p:txBody>
          <a:bodyPr/>
          <a:lstStyle>
            <a:lvl1pPr marL="0" indent="0" algn="ctr">
              <a:buNone/>
              <a:defRPr sz="1400"/>
            </a:lvl1pPr>
          </a:lstStyle>
          <a:p>
            <a:r>
              <a:rPr lang="da-DK" dirty="0"/>
              <a:t>Vælg pladsholderen og indsæt billede via Templafy/Skyfish eller ikon eller logo via Templafy/Billeder</a:t>
            </a:r>
            <a:endParaRPr lang="da-DK"/>
          </a:p>
        </p:txBody>
      </p:sp>
      <p:sp>
        <p:nvSpPr>
          <p:cNvPr id="17" name="Date Placeholder 14">
            <a:extLst>
              <a:ext uri="{FF2B5EF4-FFF2-40B4-BE49-F238E27FC236}">
                <a16:creationId xmlns:a16="http://schemas.microsoft.com/office/drawing/2014/main" id="{360EC57D-D72D-43A3-90BC-3ACC9F8BC95A}"/>
              </a:ext>
            </a:extLst>
          </p:cNvPr>
          <p:cNvSpPr>
            <a:spLocks noGrp="1"/>
          </p:cNvSpPr>
          <p:nvPr>
            <p:ph type="dt" sz="half" idx="2"/>
          </p:nvPr>
        </p:nvSpPr>
        <p:spPr>
          <a:xfrm>
            <a:off x="0" y="6912000"/>
            <a:ext cx="0" cy="0"/>
          </a:xfrm>
          <a:prstGeom prst="rect">
            <a:avLst/>
          </a:prstGeom>
        </p:spPr>
        <p:txBody>
          <a:bodyPr vert="horz" lIns="91440" tIns="45720" rIns="91440" bIns="45720" rtlCol="0" anchor="ctr"/>
          <a:lstStyle>
            <a:lvl1pPr algn="l">
              <a:defRPr sz="100">
                <a:noFill/>
              </a:defRPr>
            </a:lvl1pPr>
          </a:lstStyle>
          <a:p>
            <a:fld id="{F1A13B18-F5ED-4611-8DBB-F05123AFBA22}" type="datetimeFigureOut">
              <a:rPr lang="da-DK" smtClean="0"/>
              <a:pPr/>
              <a:t>16-02-2024</a:t>
            </a:fld>
            <a:endParaRPr lang="da-DK" dirty="0"/>
          </a:p>
        </p:txBody>
      </p:sp>
      <p:sp>
        <p:nvSpPr>
          <p:cNvPr id="18" name="Date Placeholder 14">
            <a:extLst>
              <a:ext uri="{FF2B5EF4-FFF2-40B4-BE49-F238E27FC236}">
                <a16:creationId xmlns:a16="http://schemas.microsoft.com/office/drawing/2014/main" id="{36B2A848-B2AD-472A-AC10-0002D162D52D}"/>
              </a:ext>
            </a:extLst>
          </p:cNvPr>
          <p:cNvSpPr txBox="1">
            <a:spLocks/>
          </p:cNvSpPr>
          <p:nvPr/>
        </p:nvSpPr>
        <p:spPr>
          <a:xfrm>
            <a:off x="0" y="6912000"/>
            <a:ext cx="0" cy="0"/>
          </a:xfrm>
          <a:prstGeom prst="rect">
            <a:avLst/>
          </a:prstGeom>
        </p:spPr>
        <p:txBody>
          <a:bodyPr vert="horz" lIns="91440" tIns="45720" rIns="91440" bIns="45720" rtlCol="0" anchor="ctr"/>
          <a:lstStyle>
            <a:defPPr>
              <a:defRPr lang="en-US"/>
            </a:defPPr>
            <a:lvl1pPr marL="0" algn="l" defTabSz="914400" rtl="0" eaLnBrk="1" latinLnBrk="0" hangingPunct="1">
              <a:defRPr sz="100" kern="1200">
                <a:no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F1A13B18-F5ED-4611-8DBB-F05123AFBA22}" type="datetimeFigureOut">
              <a:rPr lang="da-DK" smtClean="0"/>
              <a:pPr/>
              <a:t>16-02-2024</a:t>
            </a:fld>
            <a:endParaRPr lang="da-DK" dirty="0"/>
          </a:p>
        </p:txBody>
      </p:sp>
      <p:sp>
        <p:nvSpPr>
          <p:cNvPr id="4" name="Slide Number Placeholder 3">
            <a:extLst>
              <a:ext uri="{FF2B5EF4-FFF2-40B4-BE49-F238E27FC236}">
                <a16:creationId xmlns:a16="http://schemas.microsoft.com/office/drawing/2014/main" id="{417D6F82-73FC-4F13-BFEC-9200E77E1527}"/>
              </a:ext>
            </a:extLst>
          </p:cNvPr>
          <p:cNvSpPr>
            <a:spLocks noGrp="1"/>
          </p:cNvSpPr>
          <p:nvPr>
            <p:ph type="sldNum" sz="quarter" idx="16"/>
          </p:nvPr>
        </p:nvSpPr>
        <p:spPr/>
        <p:txBody>
          <a:bodyPr/>
          <a:lstStyle/>
          <a:p>
            <a:fld id="{45D37B1E-C366-494F-A587-962AD9AABC83}" type="slidenum">
              <a:rPr lang="da-DK" smtClean="0"/>
              <a:pPr/>
              <a:t>‹nr.›</a:t>
            </a:fld>
            <a:endParaRPr lang="da-DK" dirty="0"/>
          </a:p>
        </p:txBody>
      </p:sp>
      <p:sp>
        <p:nvSpPr>
          <p:cNvPr id="7" name="Date Placeholder 14">
            <a:extLst>
              <a:ext uri="{FF2B5EF4-FFF2-40B4-BE49-F238E27FC236}">
                <a16:creationId xmlns:a16="http://schemas.microsoft.com/office/drawing/2014/main" id="{73A00A9D-7213-5D3D-AFCA-2F7A4C0661DB}"/>
              </a:ext>
            </a:extLst>
          </p:cNvPr>
          <p:cNvSpPr txBox="1">
            <a:spLocks/>
          </p:cNvSpPr>
          <p:nvPr userDrawn="1"/>
        </p:nvSpPr>
        <p:spPr>
          <a:xfrm>
            <a:off x="0" y="6912000"/>
            <a:ext cx="0" cy="0"/>
          </a:xfrm>
          <a:prstGeom prst="rect">
            <a:avLst/>
          </a:prstGeom>
        </p:spPr>
        <p:txBody>
          <a:bodyPr vert="horz" lIns="91440" tIns="45720" rIns="91440" bIns="45720" rtlCol="0" anchor="ctr"/>
          <a:lstStyle>
            <a:defPPr>
              <a:defRPr lang="en-US"/>
            </a:defPPr>
            <a:lvl1pPr marL="0" algn="l" defTabSz="914400" rtl="0" eaLnBrk="1" latinLnBrk="0" hangingPunct="1">
              <a:defRPr sz="100" kern="1200">
                <a:no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F1A13B18-F5ED-4611-8DBB-F05123AFBA22}" type="datetimeFigureOut">
              <a:rPr lang="da-DK" smtClean="0"/>
              <a:pPr/>
              <a:t>16-02-2024</a:t>
            </a:fld>
            <a:endParaRPr lang="da-DK" dirty="0"/>
          </a:p>
        </p:txBody>
      </p:sp>
      <p:sp>
        <p:nvSpPr>
          <p:cNvPr id="8" name="text" descr="{&quot;templafy&quot;:{&quot;id&quot;:&quot;ab5c57ec-68f0-46eb-9d24-0afda871c1e5&quot;}}" title="UserProfile.Institut.InstituteDCU_{{DocumentLanguage}}">
            <a:extLst>
              <a:ext uri="{FF2B5EF4-FFF2-40B4-BE49-F238E27FC236}">
                <a16:creationId xmlns:a16="http://schemas.microsoft.com/office/drawing/2014/main" id="{5803091C-FBAC-06FB-9F65-E834CC6FDE66}"/>
              </a:ext>
            </a:extLst>
          </p:cNvPr>
          <p:cNvSpPr txBox="1">
            <a:spLocks/>
          </p:cNvSpPr>
          <p:nvPr userDrawn="1"/>
        </p:nvSpPr>
        <p:spPr>
          <a:xfrm>
            <a:off x="410400" y="347204"/>
            <a:ext cx="5064938" cy="284778"/>
          </a:xfrm>
          <a:prstGeom prst="rect">
            <a:avLst/>
          </a:prstGeom>
          <a:noFill/>
        </p:spPr>
        <p:txBody>
          <a:bodyPr wrap="square" lIns="10800" tIns="0" rIns="0" bIns="90000" anchor="b" anchorCtr="0">
            <a:spAutoFit/>
          </a:bodyPr>
          <a:lstStyle>
            <a:lvl1pPr marL="0" indent="0" algn="l" defTabSz="914400" rtl="0" eaLnBrk="1" latinLnBrk="0" hangingPunct="1">
              <a:lnSpc>
                <a:spcPct val="90000"/>
              </a:lnSpc>
              <a:spcBef>
                <a:spcPts val="0"/>
              </a:spcBef>
              <a:buFont typeface="Arial" panose="020B0604020202020204" pitchFamily="34" charset="0"/>
              <a:buNone/>
              <a:defRPr sz="1400" b="1"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GB" sz="1400" dirty="0"/>
              <a:t>Indkøb og Udbud</a:t>
            </a:r>
          </a:p>
        </p:txBody>
      </p:sp>
    </p:spTree>
    <p:extLst>
      <p:ext uri="{BB962C8B-B14F-4D97-AF65-F5344CB8AC3E}">
        <p14:creationId xmlns:p14="http://schemas.microsoft.com/office/powerpoint/2010/main" val="376821711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Fire ikoner">
    <p:spTree>
      <p:nvGrpSpPr>
        <p:cNvPr id="1" name=""/>
        <p:cNvGrpSpPr/>
        <p:nvPr/>
      </p:nvGrpSpPr>
      <p:grpSpPr>
        <a:xfrm>
          <a:off x="0" y="0"/>
          <a:ext cx="0" cy="0"/>
          <a:chOff x="0" y="0"/>
          <a:chExt cx="0" cy="0"/>
        </a:xfrm>
      </p:grpSpPr>
      <p:sp>
        <p:nvSpPr>
          <p:cNvPr id="9" name="Content Placeholder 8">
            <a:extLst>
              <a:ext uri="{FF2B5EF4-FFF2-40B4-BE49-F238E27FC236}">
                <a16:creationId xmlns:a16="http://schemas.microsoft.com/office/drawing/2014/main" id="{2FA71C01-3350-42F9-9392-0F3379095A93}"/>
              </a:ext>
            </a:extLst>
          </p:cNvPr>
          <p:cNvSpPr>
            <a:spLocks noGrp="1"/>
          </p:cNvSpPr>
          <p:nvPr>
            <p:ph sz="quarter" idx="13" hasCustomPrompt="1"/>
          </p:nvPr>
        </p:nvSpPr>
        <p:spPr>
          <a:xfrm>
            <a:off x="2932902" y="1700213"/>
            <a:ext cx="936000" cy="936000"/>
          </a:xfrm>
        </p:spPr>
        <p:txBody>
          <a:bodyPr wrap="none"/>
          <a:lstStyle>
            <a:lvl1pPr marL="0" indent="0">
              <a:buNone/>
              <a:defRPr sz="1000"/>
            </a:lvl1pPr>
          </a:lstStyle>
          <a:p>
            <a:pPr lvl="0"/>
            <a:r>
              <a:rPr lang="da-DK" dirty="0"/>
              <a:t>Indsæt logo: Vælg pladsholderen, indsæt logo via Templafy/Billeder</a:t>
            </a:r>
            <a:endParaRPr lang="da-DK"/>
          </a:p>
        </p:txBody>
      </p:sp>
      <p:sp>
        <p:nvSpPr>
          <p:cNvPr id="11" name="Text Placeholder 10">
            <a:extLst>
              <a:ext uri="{FF2B5EF4-FFF2-40B4-BE49-F238E27FC236}">
                <a16:creationId xmlns:a16="http://schemas.microsoft.com/office/drawing/2014/main" id="{C0A09C85-3CCC-44AB-A808-AA96845B1281}"/>
              </a:ext>
            </a:extLst>
          </p:cNvPr>
          <p:cNvSpPr>
            <a:spLocks noGrp="1"/>
          </p:cNvSpPr>
          <p:nvPr>
            <p:ph type="body" sz="quarter" idx="14" hasCustomPrompt="1"/>
          </p:nvPr>
        </p:nvSpPr>
        <p:spPr>
          <a:xfrm>
            <a:off x="2932902" y="2733129"/>
            <a:ext cx="3564000" cy="756000"/>
          </a:xfrm>
        </p:spPr>
        <p:txBody>
          <a:bodyPr/>
          <a:lstStyle>
            <a:lvl1pPr marL="0" indent="0">
              <a:buFont typeface="Arial" panose="020B0604020202020204" pitchFamily="34" charset="0"/>
              <a:buChar char="​"/>
              <a:defRPr sz="2100" b="1"/>
            </a:lvl1pPr>
            <a:lvl2pPr marL="252000">
              <a:defRPr/>
            </a:lvl2pPr>
            <a:lvl3pPr marL="504000">
              <a:defRPr/>
            </a:lvl3pPr>
          </a:lstStyle>
          <a:p>
            <a:pPr lvl="0"/>
            <a:r>
              <a:rPr lang="da-DK"/>
              <a:t>Klik for at tilføje overskrift</a:t>
            </a:r>
          </a:p>
          <a:p>
            <a:pPr lvl="1"/>
            <a:r>
              <a:rPr lang="da-DK"/>
              <a:t>Second level</a:t>
            </a:r>
          </a:p>
          <a:p>
            <a:pPr lvl="2"/>
            <a:endParaRPr lang="da-DK" dirty="0"/>
          </a:p>
        </p:txBody>
      </p:sp>
      <p:sp>
        <p:nvSpPr>
          <p:cNvPr id="13" name="Content Placeholder 12">
            <a:extLst>
              <a:ext uri="{FF2B5EF4-FFF2-40B4-BE49-F238E27FC236}">
                <a16:creationId xmlns:a16="http://schemas.microsoft.com/office/drawing/2014/main" id="{3F35B7FD-E0E2-4581-BAC7-8858E530AFEA}"/>
              </a:ext>
            </a:extLst>
          </p:cNvPr>
          <p:cNvSpPr>
            <a:spLocks noGrp="1"/>
          </p:cNvSpPr>
          <p:nvPr>
            <p:ph sz="quarter" idx="15" hasCustomPrompt="1"/>
          </p:nvPr>
        </p:nvSpPr>
        <p:spPr>
          <a:xfrm>
            <a:off x="2934000" y="4012975"/>
            <a:ext cx="936000" cy="936000"/>
          </a:xfrm>
        </p:spPr>
        <p:txBody>
          <a:bodyPr wrap="none"/>
          <a:lstStyle>
            <a:lvl1pPr marL="0" indent="0">
              <a:buNone/>
              <a:defRPr sz="1000"/>
            </a:lvl1pPr>
          </a:lstStyle>
          <a:p>
            <a:pPr lvl="0"/>
            <a:r>
              <a:rPr lang="da-DK" dirty="0"/>
              <a:t>Indsæt logo: Vælg pladsholderen, indsæt logo via Templafy/Billeder</a:t>
            </a:r>
            <a:endParaRPr lang="da-DK"/>
          </a:p>
        </p:txBody>
      </p:sp>
      <p:sp>
        <p:nvSpPr>
          <p:cNvPr id="15" name="Text Placeholder 14">
            <a:extLst>
              <a:ext uri="{FF2B5EF4-FFF2-40B4-BE49-F238E27FC236}">
                <a16:creationId xmlns:a16="http://schemas.microsoft.com/office/drawing/2014/main" id="{52C92166-E723-47D5-9A87-3354EB28C43E}"/>
              </a:ext>
            </a:extLst>
          </p:cNvPr>
          <p:cNvSpPr>
            <a:spLocks noGrp="1"/>
          </p:cNvSpPr>
          <p:nvPr>
            <p:ph type="body" sz="quarter" idx="16" hasCustomPrompt="1"/>
          </p:nvPr>
        </p:nvSpPr>
        <p:spPr>
          <a:xfrm>
            <a:off x="2932112" y="5093240"/>
            <a:ext cx="3564000" cy="756000"/>
          </a:xfrm>
        </p:spPr>
        <p:txBody>
          <a:bodyPr/>
          <a:lstStyle>
            <a:lvl1pPr marL="0" indent="0">
              <a:buFont typeface="Arial" panose="020B0604020202020204" pitchFamily="34" charset="0"/>
              <a:buChar char="​"/>
              <a:defRPr sz="2000" b="1"/>
            </a:lvl1pPr>
            <a:lvl2pPr marL="252000">
              <a:defRPr/>
            </a:lvl2pPr>
            <a:lvl3pPr marL="252000" indent="0">
              <a:buNone/>
              <a:defRPr/>
            </a:lvl3pPr>
          </a:lstStyle>
          <a:p>
            <a:pPr lvl="0"/>
            <a:r>
              <a:rPr lang="da-DK" dirty="0"/>
              <a:t>Klik for at </a:t>
            </a:r>
            <a:r>
              <a:rPr lang="da-DK"/>
              <a:t>tilføje overskrift</a:t>
            </a:r>
          </a:p>
          <a:p>
            <a:pPr lvl="1"/>
            <a:r>
              <a:rPr lang="da-DK"/>
              <a:t>Second level</a:t>
            </a:r>
            <a:endParaRPr lang="da-DK" dirty="0"/>
          </a:p>
        </p:txBody>
      </p:sp>
      <p:sp>
        <p:nvSpPr>
          <p:cNvPr id="17" name="Content Placeholder 16">
            <a:extLst>
              <a:ext uri="{FF2B5EF4-FFF2-40B4-BE49-F238E27FC236}">
                <a16:creationId xmlns:a16="http://schemas.microsoft.com/office/drawing/2014/main" id="{AE23DA26-37CC-4CA7-8253-FD9AB459D2EF}"/>
              </a:ext>
            </a:extLst>
          </p:cNvPr>
          <p:cNvSpPr>
            <a:spLocks noGrp="1"/>
          </p:cNvSpPr>
          <p:nvPr>
            <p:ph sz="quarter" idx="17" hasCustomPrompt="1"/>
          </p:nvPr>
        </p:nvSpPr>
        <p:spPr>
          <a:xfrm>
            <a:off x="7474740" y="1700213"/>
            <a:ext cx="936000" cy="936000"/>
          </a:xfrm>
        </p:spPr>
        <p:txBody>
          <a:bodyPr wrap="none"/>
          <a:lstStyle>
            <a:lvl1pPr marL="0" indent="0">
              <a:buNone/>
              <a:defRPr sz="1000"/>
            </a:lvl1pPr>
            <a:lvl2pPr marL="252000" indent="0">
              <a:buNone/>
              <a:defRPr sz="1000"/>
            </a:lvl2pPr>
          </a:lstStyle>
          <a:p>
            <a:pPr lvl="0"/>
            <a:r>
              <a:rPr lang="da-DK" dirty="0"/>
              <a:t>Indsæt logo: Vælg pladsholderen, indsæt logo via Templafy/Billeder</a:t>
            </a:r>
            <a:endParaRPr lang="da-DK"/>
          </a:p>
        </p:txBody>
      </p:sp>
      <p:sp>
        <p:nvSpPr>
          <p:cNvPr id="19" name="Text Placeholder 18">
            <a:extLst>
              <a:ext uri="{FF2B5EF4-FFF2-40B4-BE49-F238E27FC236}">
                <a16:creationId xmlns:a16="http://schemas.microsoft.com/office/drawing/2014/main" id="{62682726-03AB-4490-8664-993881FA0BB1}"/>
              </a:ext>
            </a:extLst>
          </p:cNvPr>
          <p:cNvSpPr>
            <a:spLocks noGrp="1"/>
          </p:cNvSpPr>
          <p:nvPr>
            <p:ph type="body" sz="quarter" idx="18" hasCustomPrompt="1"/>
          </p:nvPr>
        </p:nvSpPr>
        <p:spPr>
          <a:xfrm>
            <a:off x="7459663" y="2732400"/>
            <a:ext cx="3564000" cy="756000"/>
          </a:xfrm>
        </p:spPr>
        <p:txBody>
          <a:bodyPr/>
          <a:lstStyle>
            <a:lvl1pPr marL="0" indent="0">
              <a:buFont typeface="Arial" panose="020B0604020202020204" pitchFamily="34" charset="0"/>
              <a:buChar char="​"/>
              <a:defRPr sz="2000" b="1"/>
            </a:lvl1pPr>
            <a:lvl2pPr marL="252000">
              <a:defRPr/>
            </a:lvl2pPr>
            <a:lvl3pPr marL="504000">
              <a:defRPr/>
            </a:lvl3pPr>
          </a:lstStyle>
          <a:p>
            <a:pPr lvl="0"/>
            <a:r>
              <a:rPr lang="da-DK" dirty="0"/>
              <a:t>Klik for at </a:t>
            </a:r>
            <a:r>
              <a:rPr lang="da-DK"/>
              <a:t>tilføje overskrift</a:t>
            </a:r>
          </a:p>
          <a:p>
            <a:pPr lvl="1"/>
            <a:r>
              <a:rPr lang="da-DK"/>
              <a:t>Second level</a:t>
            </a:r>
          </a:p>
          <a:p>
            <a:pPr lvl="2"/>
            <a:endParaRPr lang="da-DK" dirty="0"/>
          </a:p>
        </p:txBody>
      </p:sp>
      <p:sp>
        <p:nvSpPr>
          <p:cNvPr id="21" name="Content Placeholder 20">
            <a:extLst>
              <a:ext uri="{FF2B5EF4-FFF2-40B4-BE49-F238E27FC236}">
                <a16:creationId xmlns:a16="http://schemas.microsoft.com/office/drawing/2014/main" id="{762625AB-198B-4F37-9382-C78FD9118D5A}"/>
              </a:ext>
            </a:extLst>
          </p:cNvPr>
          <p:cNvSpPr>
            <a:spLocks noGrp="1"/>
          </p:cNvSpPr>
          <p:nvPr>
            <p:ph sz="quarter" idx="19" hasCustomPrompt="1"/>
          </p:nvPr>
        </p:nvSpPr>
        <p:spPr>
          <a:xfrm>
            <a:off x="7459663" y="4012975"/>
            <a:ext cx="936000" cy="936000"/>
          </a:xfrm>
        </p:spPr>
        <p:txBody>
          <a:bodyPr wrap="none"/>
          <a:lstStyle>
            <a:lvl1pPr marL="0" indent="0">
              <a:buNone/>
              <a:defRPr sz="1000"/>
            </a:lvl1pPr>
          </a:lstStyle>
          <a:p>
            <a:pPr lvl="0"/>
            <a:r>
              <a:rPr lang="da-DK" dirty="0"/>
              <a:t>Indsæt logo: Vælg pladsholderen, indsæt logo via Templafy/Billeder</a:t>
            </a:r>
            <a:endParaRPr lang="da-DK"/>
          </a:p>
        </p:txBody>
      </p:sp>
      <p:sp>
        <p:nvSpPr>
          <p:cNvPr id="23" name="Text Placeholder 22">
            <a:extLst>
              <a:ext uri="{FF2B5EF4-FFF2-40B4-BE49-F238E27FC236}">
                <a16:creationId xmlns:a16="http://schemas.microsoft.com/office/drawing/2014/main" id="{D8AE7F93-F2C6-4199-8D16-CFB4D977F63E}"/>
              </a:ext>
            </a:extLst>
          </p:cNvPr>
          <p:cNvSpPr>
            <a:spLocks noGrp="1"/>
          </p:cNvSpPr>
          <p:nvPr>
            <p:ph type="body" sz="quarter" idx="20" hasCustomPrompt="1"/>
          </p:nvPr>
        </p:nvSpPr>
        <p:spPr>
          <a:xfrm>
            <a:off x="7473948" y="5093240"/>
            <a:ext cx="3564000" cy="756000"/>
          </a:xfrm>
        </p:spPr>
        <p:txBody>
          <a:bodyPr/>
          <a:lstStyle>
            <a:lvl1pPr marL="0" indent="0">
              <a:buFont typeface="Arial" panose="020B0604020202020204" pitchFamily="34" charset="0"/>
              <a:buChar char="​"/>
              <a:defRPr sz="2000" b="1"/>
            </a:lvl1pPr>
            <a:lvl2pPr marL="252000">
              <a:defRPr/>
            </a:lvl2pPr>
            <a:lvl3pPr marL="504000">
              <a:defRPr/>
            </a:lvl3pPr>
          </a:lstStyle>
          <a:p>
            <a:pPr lvl="0"/>
            <a:r>
              <a:rPr lang="da-DK" dirty="0"/>
              <a:t>Klik for at </a:t>
            </a:r>
            <a:r>
              <a:rPr lang="da-DK"/>
              <a:t>tilføje overskrift</a:t>
            </a:r>
          </a:p>
          <a:p>
            <a:pPr lvl="1"/>
            <a:r>
              <a:rPr lang="da-DK"/>
              <a:t>Second level</a:t>
            </a:r>
            <a:endParaRPr lang="da-DK" dirty="0"/>
          </a:p>
        </p:txBody>
      </p:sp>
      <p:sp>
        <p:nvSpPr>
          <p:cNvPr id="4" name="Date Placeholder 3">
            <a:extLst>
              <a:ext uri="{FF2B5EF4-FFF2-40B4-BE49-F238E27FC236}">
                <a16:creationId xmlns:a16="http://schemas.microsoft.com/office/drawing/2014/main" id="{21133E6A-A4F4-491B-846E-1DACC83D9BB7}"/>
              </a:ext>
            </a:extLst>
          </p:cNvPr>
          <p:cNvSpPr>
            <a:spLocks noGrp="1"/>
          </p:cNvSpPr>
          <p:nvPr>
            <p:ph type="dt" sz="half" idx="11"/>
          </p:nvPr>
        </p:nvSpPr>
        <p:spPr/>
        <p:txBody>
          <a:bodyPr/>
          <a:lstStyle/>
          <a:p>
            <a:fld id="{F1A13B18-F5ED-4611-8DBB-F05123AFBA22}" type="datetimeFigureOut">
              <a:rPr lang="da-DK" smtClean="0"/>
              <a:pPr/>
              <a:t>16-02-2024</a:t>
            </a:fld>
            <a:endParaRPr lang="da-DK" dirty="0"/>
          </a:p>
        </p:txBody>
      </p:sp>
      <p:sp>
        <p:nvSpPr>
          <p:cNvPr id="5" name="Slide Number Placeholder 4">
            <a:extLst>
              <a:ext uri="{FF2B5EF4-FFF2-40B4-BE49-F238E27FC236}">
                <a16:creationId xmlns:a16="http://schemas.microsoft.com/office/drawing/2014/main" id="{6C38E8B2-EC82-4BE1-85C6-8F272596913A}"/>
              </a:ext>
            </a:extLst>
          </p:cNvPr>
          <p:cNvSpPr>
            <a:spLocks noGrp="1"/>
          </p:cNvSpPr>
          <p:nvPr>
            <p:ph type="sldNum" sz="quarter" idx="12"/>
          </p:nvPr>
        </p:nvSpPr>
        <p:spPr/>
        <p:txBody>
          <a:bodyPr/>
          <a:lstStyle/>
          <a:p>
            <a:fld id="{45D37B1E-C366-494F-A587-962AD9AABC83}" type="slidenum">
              <a:rPr lang="da-DK" smtClean="0"/>
              <a:pPr/>
              <a:t>‹nr.›</a:t>
            </a:fld>
            <a:endParaRPr lang="da-DK" dirty="0"/>
          </a:p>
        </p:txBody>
      </p:sp>
      <p:sp>
        <p:nvSpPr>
          <p:cNvPr id="12" name="text" descr="{&quot;templafy&quot;:{&quot;id&quot;:&quot;2d6c1cb2-ed0a-4778-ad8d-6e68cf43142b&quot;}}" title="UserProfile.Institut.InstituteDCU_{{DocumentLanguage}}">
            <a:extLst>
              <a:ext uri="{FF2B5EF4-FFF2-40B4-BE49-F238E27FC236}">
                <a16:creationId xmlns:a16="http://schemas.microsoft.com/office/drawing/2014/main" id="{DD8D5AAF-ADD4-7965-20E1-CAD60C11F790}"/>
              </a:ext>
            </a:extLst>
          </p:cNvPr>
          <p:cNvSpPr txBox="1">
            <a:spLocks/>
          </p:cNvSpPr>
          <p:nvPr userDrawn="1"/>
        </p:nvSpPr>
        <p:spPr>
          <a:xfrm>
            <a:off x="410400" y="347204"/>
            <a:ext cx="5064938" cy="284778"/>
          </a:xfrm>
          <a:prstGeom prst="rect">
            <a:avLst/>
          </a:prstGeom>
          <a:noFill/>
        </p:spPr>
        <p:txBody>
          <a:bodyPr wrap="square" lIns="10800" tIns="0" rIns="0" bIns="90000" anchor="b" anchorCtr="0">
            <a:spAutoFit/>
          </a:bodyPr>
          <a:lstStyle>
            <a:lvl1pPr marL="0" indent="0" algn="l" defTabSz="914400" rtl="0" eaLnBrk="1" latinLnBrk="0" hangingPunct="1">
              <a:lnSpc>
                <a:spcPct val="90000"/>
              </a:lnSpc>
              <a:spcBef>
                <a:spcPts val="0"/>
              </a:spcBef>
              <a:buFont typeface="Arial" panose="020B0604020202020204" pitchFamily="34" charset="0"/>
              <a:buNone/>
              <a:defRPr sz="1400" b="1"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GB" sz="1400" dirty="0"/>
              <a:t>Indkøb og Udbud</a:t>
            </a:r>
          </a:p>
        </p:txBody>
      </p:sp>
    </p:spTree>
    <p:extLst>
      <p:ext uri="{BB962C8B-B14F-4D97-AF65-F5344CB8AC3E}">
        <p14:creationId xmlns:p14="http://schemas.microsoft.com/office/powerpoint/2010/main" val="257717087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Overskrift og logo">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56F8A6A9-890A-4EA2-8FA4-EA834B1A12F4}"/>
              </a:ext>
            </a:extLst>
          </p:cNvPr>
          <p:cNvSpPr>
            <a:spLocks noGrp="1"/>
          </p:cNvSpPr>
          <p:nvPr>
            <p:ph type="ctrTitle" hasCustomPrompt="1"/>
          </p:nvPr>
        </p:nvSpPr>
        <p:spPr>
          <a:xfrm>
            <a:off x="414697" y="1700212"/>
            <a:ext cx="5367600" cy="4141787"/>
          </a:xfrm>
        </p:spPr>
        <p:txBody>
          <a:bodyPr anchor="t" anchorCtr="0"/>
          <a:lstStyle>
            <a:lvl1pPr algn="l">
              <a:lnSpc>
                <a:spcPct val="100000"/>
              </a:lnSpc>
              <a:defRPr sz="3600">
                <a:solidFill>
                  <a:schemeClr val="tx1"/>
                </a:solidFill>
              </a:defRPr>
            </a:lvl1pPr>
          </a:lstStyle>
          <a:p>
            <a:r>
              <a:rPr lang="da-DK" dirty="0"/>
              <a:t>Klik for at tilføje overskrift</a:t>
            </a:r>
            <a:endParaRPr lang="da-DK"/>
          </a:p>
        </p:txBody>
      </p:sp>
      <p:sp>
        <p:nvSpPr>
          <p:cNvPr id="11" name="Date Placeholder 14">
            <a:extLst>
              <a:ext uri="{FF2B5EF4-FFF2-40B4-BE49-F238E27FC236}">
                <a16:creationId xmlns:a16="http://schemas.microsoft.com/office/drawing/2014/main" id="{705F52FC-7E26-46C0-8E8B-4445D500B9C7}"/>
              </a:ext>
            </a:extLst>
          </p:cNvPr>
          <p:cNvSpPr txBox="1">
            <a:spLocks/>
          </p:cNvSpPr>
          <p:nvPr/>
        </p:nvSpPr>
        <p:spPr>
          <a:xfrm>
            <a:off x="0" y="6912000"/>
            <a:ext cx="0" cy="0"/>
          </a:xfrm>
          <a:prstGeom prst="rect">
            <a:avLst/>
          </a:prstGeom>
        </p:spPr>
        <p:txBody>
          <a:bodyPr vert="horz" lIns="91440" tIns="45720" rIns="91440" bIns="45720" rtlCol="0" anchor="ctr"/>
          <a:lstStyle>
            <a:defPPr>
              <a:defRPr lang="en-US"/>
            </a:defPPr>
            <a:lvl1pPr marL="0" algn="l" defTabSz="914400" rtl="0" eaLnBrk="1" latinLnBrk="0" hangingPunct="1">
              <a:defRPr sz="100" kern="1200">
                <a:no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F1A13B18-F5ED-4611-8DBB-F05123AFBA22}" type="datetimeFigureOut">
              <a:rPr lang="da-DK" smtClean="0"/>
              <a:pPr/>
              <a:t>16-02-2024</a:t>
            </a:fld>
            <a:endParaRPr lang="da-DK" dirty="0"/>
          </a:p>
        </p:txBody>
      </p:sp>
      <p:sp>
        <p:nvSpPr>
          <p:cNvPr id="7" name="Date Placeholder 6">
            <a:extLst>
              <a:ext uri="{FF2B5EF4-FFF2-40B4-BE49-F238E27FC236}">
                <a16:creationId xmlns:a16="http://schemas.microsoft.com/office/drawing/2014/main" id="{D01B1D99-4B52-4731-AEC4-C722464A7D1B}"/>
              </a:ext>
            </a:extLst>
          </p:cNvPr>
          <p:cNvSpPr>
            <a:spLocks noGrp="1"/>
          </p:cNvSpPr>
          <p:nvPr>
            <p:ph type="dt" sz="half" idx="10"/>
          </p:nvPr>
        </p:nvSpPr>
        <p:spPr/>
        <p:txBody>
          <a:bodyPr/>
          <a:lstStyle/>
          <a:p>
            <a:fld id="{F1A13B18-F5ED-4611-8DBB-F05123AFBA22}" type="datetimeFigureOut">
              <a:rPr lang="da-DK" smtClean="0"/>
              <a:pPr/>
              <a:t>16-02-2024</a:t>
            </a:fld>
            <a:endParaRPr lang="da-DK" dirty="0"/>
          </a:p>
        </p:txBody>
      </p:sp>
      <p:sp>
        <p:nvSpPr>
          <p:cNvPr id="12" name="Slide Number Placeholder 11">
            <a:extLst>
              <a:ext uri="{FF2B5EF4-FFF2-40B4-BE49-F238E27FC236}">
                <a16:creationId xmlns:a16="http://schemas.microsoft.com/office/drawing/2014/main" id="{4B452C39-88DE-4155-8ED8-643714B1A9FE}"/>
              </a:ext>
            </a:extLst>
          </p:cNvPr>
          <p:cNvSpPr>
            <a:spLocks noGrp="1"/>
          </p:cNvSpPr>
          <p:nvPr>
            <p:ph type="sldNum" sz="quarter" idx="12"/>
          </p:nvPr>
        </p:nvSpPr>
        <p:spPr/>
        <p:txBody>
          <a:bodyPr/>
          <a:lstStyle/>
          <a:p>
            <a:fld id="{45D37B1E-C366-494F-A587-962AD9AABC83}" type="slidenum">
              <a:rPr lang="da-DK" smtClean="0"/>
              <a:pPr/>
              <a:t>‹nr.›</a:t>
            </a:fld>
            <a:endParaRPr lang="da-DK" dirty="0"/>
          </a:p>
        </p:txBody>
      </p:sp>
      <p:sp>
        <p:nvSpPr>
          <p:cNvPr id="6" name="Date Placeholder 14">
            <a:extLst>
              <a:ext uri="{FF2B5EF4-FFF2-40B4-BE49-F238E27FC236}">
                <a16:creationId xmlns:a16="http://schemas.microsoft.com/office/drawing/2014/main" id="{A30967DE-2972-4D89-E092-4DEECF158BA3}"/>
              </a:ext>
            </a:extLst>
          </p:cNvPr>
          <p:cNvSpPr txBox="1">
            <a:spLocks/>
          </p:cNvSpPr>
          <p:nvPr userDrawn="1"/>
        </p:nvSpPr>
        <p:spPr>
          <a:xfrm>
            <a:off x="0" y="6912000"/>
            <a:ext cx="0" cy="0"/>
          </a:xfrm>
          <a:prstGeom prst="rect">
            <a:avLst/>
          </a:prstGeom>
        </p:spPr>
        <p:txBody>
          <a:bodyPr vert="horz" lIns="91440" tIns="45720" rIns="91440" bIns="45720" rtlCol="0" anchor="ctr"/>
          <a:lstStyle>
            <a:defPPr>
              <a:defRPr lang="en-US"/>
            </a:defPPr>
            <a:lvl1pPr marL="0" algn="l" defTabSz="914400" rtl="0" eaLnBrk="1" latinLnBrk="0" hangingPunct="1">
              <a:defRPr sz="100" kern="1200">
                <a:no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F1A13B18-F5ED-4611-8DBB-F05123AFBA22}" type="datetimeFigureOut">
              <a:rPr lang="da-DK" smtClean="0"/>
              <a:pPr/>
              <a:t>16-02-2024</a:t>
            </a:fld>
            <a:endParaRPr lang="da-DK" dirty="0"/>
          </a:p>
        </p:txBody>
      </p:sp>
      <p:sp>
        <p:nvSpPr>
          <p:cNvPr id="9" name="text" descr="{&quot;templafy&quot;:{&quot;id&quot;:&quot;30b72c3b-2ca4-449e-9285-59691b6db8e4&quot;}}" title="UserProfile.Institut.InstituteDCU_{{DocumentLanguage}}">
            <a:extLst>
              <a:ext uri="{FF2B5EF4-FFF2-40B4-BE49-F238E27FC236}">
                <a16:creationId xmlns:a16="http://schemas.microsoft.com/office/drawing/2014/main" id="{91B24A03-A9DC-8214-B212-7BEC0B19CAD0}"/>
              </a:ext>
            </a:extLst>
          </p:cNvPr>
          <p:cNvSpPr txBox="1">
            <a:spLocks/>
          </p:cNvSpPr>
          <p:nvPr userDrawn="1"/>
        </p:nvSpPr>
        <p:spPr>
          <a:xfrm>
            <a:off x="410400" y="347204"/>
            <a:ext cx="5064938" cy="284778"/>
          </a:xfrm>
          <a:prstGeom prst="rect">
            <a:avLst/>
          </a:prstGeom>
          <a:noFill/>
        </p:spPr>
        <p:txBody>
          <a:bodyPr wrap="square" lIns="10800" tIns="0" rIns="0" bIns="90000" anchor="b" anchorCtr="0">
            <a:spAutoFit/>
          </a:bodyPr>
          <a:lstStyle>
            <a:lvl1pPr marL="0" indent="0" algn="l" defTabSz="914400" rtl="0" eaLnBrk="1" latinLnBrk="0" hangingPunct="1">
              <a:lnSpc>
                <a:spcPct val="90000"/>
              </a:lnSpc>
              <a:spcBef>
                <a:spcPts val="0"/>
              </a:spcBef>
              <a:buFont typeface="Arial" panose="020B0604020202020204" pitchFamily="34" charset="0"/>
              <a:buNone/>
              <a:defRPr sz="1400" b="1"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GB" sz="1400" dirty="0"/>
              <a:t>Indkøb og Udbud</a:t>
            </a:r>
          </a:p>
        </p:txBody>
      </p:sp>
    </p:spTree>
    <p:extLst>
      <p:ext uri="{BB962C8B-B14F-4D97-AF65-F5344CB8AC3E}">
        <p14:creationId xmlns:p14="http://schemas.microsoft.com/office/powerpoint/2010/main" val="230472232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itle">
  <p:cSld name="Titel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889" y="2514601"/>
            <a:ext cx="8800601" cy="2262781"/>
          </a:xfrm>
        </p:spPr>
        <p:txBody>
          <a:bodyPr anchor="b">
            <a:normAutofit/>
          </a:bodyPr>
          <a:lstStyle>
            <a:lvl1pPr>
              <a:defRPr sz="5400"/>
            </a:lvl1pPr>
          </a:lstStyle>
          <a:p>
            <a:r>
              <a:rPr lang="da-DK"/>
              <a:t>Klik for at redigere titeltypografien i masteren</a:t>
            </a:r>
            <a:endParaRPr lang="en-US" dirty="0"/>
          </a:p>
        </p:txBody>
      </p:sp>
      <p:sp>
        <p:nvSpPr>
          <p:cNvPr id="3" name="Subtitle 2"/>
          <p:cNvSpPr>
            <a:spLocks noGrp="1"/>
          </p:cNvSpPr>
          <p:nvPr>
            <p:ph type="subTitle" idx="1"/>
          </p:nvPr>
        </p:nvSpPr>
        <p:spPr>
          <a:xfrm>
            <a:off x="2589889" y="4777381"/>
            <a:ext cx="8800601"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da-DK"/>
              <a:t>Klik for at redigere undertiteltypografien i masteren</a:t>
            </a:r>
            <a:endParaRPr lang="en-US" dirty="0"/>
          </a:p>
        </p:txBody>
      </p:sp>
      <p:sp>
        <p:nvSpPr>
          <p:cNvPr id="4" name="Date Placeholder 3"/>
          <p:cNvSpPr>
            <a:spLocks noGrp="1"/>
          </p:cNvSpPr>
          <p:nvPr>
            <p:ph type="dt" sz="half" idx="10"/>
          </p:nvPr>
        </p:nvSpPr>
        <p:spPr/>
        <p:txBody>
          <a:bodyPr/>
          <a:lstStyle/>
          <a:p>
            <a:fld id="{8D25E1AC-5E21-432D-8042-DB25E0894AEE}" type="datetimeFigureOut">
              <a:rPr lang="da-DK" smtClean="0"/>
              <a:t>16-02-2024</a:t>
            </a:fld>
            <a:endParaRPr lang="da-DK"/>
          </a:p>
        </p:txBody>
      </p:sp>
      <p:sp>
        <p:nvSpPr>
          <p:cNvPr id="5" name="Footer Placeholder 4"/>
          <p:cNvSpPr>
            <a:spLocks noGrp="1"/>
          </p:cNvSpPr>
          <p:nvPr>
            <p:ph type="ftr" sz="quarter" idx="11"/>
          </p:nvPr>
        </p:nvSpPr>
        <p:spPr/>
        <p:txBody>
          <a:bodyPr/>
          <a:lstStyle/>
          <a:p>
            <a:endParaRPr lang="da-DK"/>
          </a:p>
        </p:txBody>
      </p:sp>
      <p:sp>
        <p:nvSpPr>
          <p:cNvPr id="9" name="Freeform 8"/>
          <p:cNvSpPr/>
          <p:nvPr/>
        </p:nvSpPr>
        <p:spPr bwMode="auto">
          <a:xfrm>
            <a:off x="-42292" y="4321159"/>
            <a:ext cx="1860631" cy="781781"/>
          </a:xfrm>
          <a:custGeom>
            <a:avLst/>
            <a:gdLst/>
            <a:ahLst/>
            <a:cxnLst/>
            <a:rect l="l" t="t" r="r" b="b"/>
            <a:pathLst>
              <a:path w="8042" h="10000">
                <a:moveTo>
                  <a:pt x="5799" y="10000"/>
                </a:moveTo>
                <a:cubicBezTo>
                  <a:pt x="5880" y="10000"/>
                  <a:pt x="5934" y="9940"/>
                  <a:pt x="5961" y="9880"/>
                </a:cubicBezTo>
                <a:cubicBezTo>
                  <a:pt x="5961" y="9820"/>
                  <a:pt x="5988" y="9820"/>
                  <a:pt x="5988" y="9820"/>
                </a:cubicBezTo>
                <a:lnTo>
                  <a:pt x="8042" y="5260"/>
                </a:lnTo>
                <a:cubicBezTo>
                  <a:pt x="8096" y="5140"/>
                  <a:pt x="8096" y="4901"/>
                  <a:pt x="8042" y="4721"/>
                </a:cubicBezTo>
                <a:lnTo>
                  <a:pt x="5988" y="221"/>
                </a:lnTo>
                <a:cubicBezTo>
                  <a:pt x="5988" y="160"/>
                  <a:pt x="5961" y="160"/>
                  <a:pt x="5961" y="160"/>
                </a:cubicBezTo>
                <a:cubicBezTo>
                  <a:pt x="5934" y="101"/>
                  <a:pt x="5880" y="41"/>
                  <a:pt x="5799" y="41"/>
                </a:cubicBezTo>
                <a:lnTo>
                  <a:pt x="18" y="0"/>
                </a:lnTo>
                <a:cubicBezTo>
                  <a:pt x="12" y="3330"/>
                  <a:pt x="6" y="6661"/>
                  <a:pt x="0" y="9991"/>
                </a:cubicBezTo>
                <a:lnTo>
                  <a:pt x="5799" y="10000"/>
                </a:lnTo>
                <a:close/>
              </a:path>
            </a:pathLst>
          </a:custGeom>
          <a:solidFill>
            <a:schemeClr val="accent1"/>
          </a:solidFill>
          <a:ln>
            <a:noFill/>
          </a:ln>
        </p:spPr>
      </p:sp>
      <p:sp>
        <p:nvSpPr>
          <p:cNvPr id="6" name="Slide Number Placeholder 5"/>
          <p:cNvSpPr>
            <a:spLocks noGrp="1"/>
          </p:cNvSpPr>
          <p:nvPr>
            <p:ph type="sldNum" sz="quarter" idx="12"/>
          </p:nvPr>
        </p:nvSpPr>
        <p:spPr>
          <a:xfrm>
            <a:off x="564445" y="4529542"/>
            <a:ext cx="779971" cy="365125"/>
          </a:xfrm>
        </p:spPr>
        <p:txBody>
          <a:bodyPr/>
          <a:lstStyle/>
          <a:p>
            <a:fld id="{2C8CEE63-1742-436B-8B0D-E58E46136F84}" type="slidenum">
              <a:rPr lang="da-DK" smtClean="0"/>
              <a:t>‹nr.›</a:t>
            </a:fld>
            <a:endParaRPr lang="da-DK"/>
          </a:p>
        </p:txBody>
      </p:sp>
    </p:spTree>
    <p:extLst>
      <p:ext uri="{BB962C8B-B14F-4D97-AF65-F5344CB8AC3E}">
        <p14:creationId xmlns:p14="http://schemas.microsoft.com/office/powerpoint/2010/main" val="272913453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obj">
  <p:cSld name="Titel og indholdsobjekt">
    <p:spTree>
      <p:nvGrpSpPr>
        <p:cNvPr id="1" name=""/>
        <p:cNvGrpSpPr/>
        <p:nvPr/>
      </p:nvGrpSpPr>
      <p:grpSpPr>
        <a:xfrm>
          <a:off x="0" y="0"/>
          <a:ext cx="0" cy="0"/>
          <a:chOff x="0" y="0"/>
          <a:chExt cx="0" cy="0"/>
        </a:xfrm>
      </p:grpSpPr>
      <p:sp>
        <p:nvSpPr>
          <p:cNvPr id="2" name="Title 1"/>
          <p:cNvSpPr>
            <a:spLocks noGrp="1"/>
          </p:cNvSpPr>
          <p:nvPr>
            <p:ph type="title"/>
          </p:nvPr>
        </p:nvSpPr>
        <p:spPr>
          <a:xfrm>
            <a:off x="2593602" y="624110"/>
            <a:ext cx="8785599" cy="1280890"/>
          </a:xfrm>
        </p:spPr>
        <p:txBody>
          <a:bodyPr/>
          <a:lstStyle/>
          <a:p>
            <a:r>
              <a:rPr lang="da-DK"/>
              <a:t>Klik for at redigere titeltypografien i masteren</a:t>
            </a:r>
            <a:endParaRPr lang="en-US" dirty="0"/>
          </a:p>
        </p:txBody>
      </p:sp>
      <p:sp>
        <p:nvSpPr>
          <p:cNvPr id="3" name="Content Placeholder 2"/>
          <p:cNvSpPr>
            <a:spLocks noGrp="1"/>
          </p:cNvSpPr>
          <p:nvPr>
            <p:ph idx="1"/>
          </p:nvPr>
        </p:nvSpPr>
        <p:spPr>
          <a:xfrm>
            <a:off x="2589888" y="2133600"/>
            <a:ext cx="8789313" cy="3777622"/>
          </a:xfrm>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endParaRPr lang="en-US" dirty="0"/>
          </a:p>
        </p:txBody>
      </p:sp>
      <p:sp>
        <p:nvSpPr>
          <p:cNvPr id="4" name="Date Placeholder 3"/>
          <p:cNvSpPr>
            <a:spLocks noGrp="1"/>
          </p:cNvSpPr>
          <p:nvPr>
            <p:ph type="dt" sz="half" idx="10"/>
          </p:nvPr>
        </p:nvSpPr>
        <p:spPr/>
        <p:txBody>
          <a:bodyPr/>
          <a:lstStyle/>
          <a:p>
            <a:fld id="{8D25E1AC-5E21-432D-8042-DB25E0894AEE}" type="datetimeFigureOut">
              <a:rPr lang="da-DK" smtClean="0"/>
              <a:t>16-02-2024</a:t>
            </a:fld>
            <a:endParaRPr lang="da-DK"/>
          </a:p>
        </p:txBody>
      </p:sp>
      <p:sp>
        <p:nvSpPr>
          <p:cNvPr id="5" name="Footer Placeholder 4"/>
          <p:cNvSpPr>
            <a:spLocks noGrp="1"/>
          </p:cNvSpPr>
          <p:nvPr>
            <p:ph type="ftr" sz="quarter" idx="11"/>
          </p:nvPr>
        </p:nvSpPr>
        <p:spPr/>
        <p:txBody>
          <a:bodyPr/>
          <a:lstStyle/>
          <a:p>
            <a:endParaRPr lang="da-DK"/>
          </a:p>
        </p:txBody>
      </p:sp>
      <p:sp>
        <p:nvSpPr>
          <p:cNvPr id="10" name="Freeform 11"/>
          <p:cNvSpPr/>
          <p:nvPr/>
        </p:nvSpPr>
        <p:spPr bwMode="auto">
          <a:xfrm flipV="1">
            <a:off x="78" y="711194"/>
            <a:ext cx="1811141"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2C8CEE63-1742-436B-8B0D-E58E46136F84}" type="slidenum">
              <a:rPr lang="da-DK" smtClean="0"/>
              <a:t>‹nr.›</a:t>
            </a:fld>
            <a:endParaRPr lang="da-DK"/>
          </a:p>
        </p:txBody>
      </p:sp>
    </p:spTree>
    <p:extLst>
      <p:ext uri="{BB962C8B-B14F-4D97-AF65-F5344CB8AC3E}">
        <p14:creationId xmlns:p14="http://schemas.microsoft.com/office/powerpoint/2010/main" val="330944250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Obj">
  <p:cSld name="To indholdsobjekter">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da-DK"/>
              <a:t>Klik for at redigere titeltypografien i masteren</a:t>
            </a:r>
            <a:endParaRPr lang="en-US" dirty="0"/>
          </a:p>
        </p:txBody>
      </p:sp>
      <p:sp>
        <p:nvSpPr>
          <p:cNvPr id="3" name="Content Placeholder 2"/>
          <p:cNvSpPr>
            <a:spLocks noGrp="1"/>
          </p:cNvSpPr>
          <p:nvPr>
            <p:ph sz="half" idx="1"/>
          </p:nvPr>
        </p:nvSpPr>
        <p:spPr>
          <a:xfrm>
            <a:off x="2589889" y="2136707"/>
            <a:ext cx="4263375" cy="3767397"/>
          </a:xfrm>
        </p:spPr>
        <p:txBody>
          <a:bodyPr>
            <a:normAutofit/>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endParaRPr lang="en-US" dirty="0"/>
          </a:p>
        </p:txBody>
      </p:sp>
      <p:sp>
        <p:nvSpPr>
          <p:cNvPr id="4" name="Content Placeholder 3"/>
          <p:cNvSpPr>
            <a:spLocks noGrp="1"/>
          </p:cNvSpPr>
          <p:nvPr>
            <p:ph sz="half" idx="2"/>
          </p:nvPr>
        </p:nvSpPr>
        <p:spPr>
          <a:xfrm>
            <a:off x="7116410" y="2136707"/>
            <a:ext cx="4262791" cy="3767397"/>
          </a:xfrm>
        </p:spPr>
        <p:txBody>
          <a:bodyPr>
            <a:normAutofit/>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endParaRPr lang="en-US" dirty="0"/>
          </a:p>
        </p:txBody>
      </p:sp>
      <p:sp>
        <p:nvSpPr>
          <p:cNvPr id="5" name="Date Placeholder 4"/>
          <p:cNvSpPr>
            <a:spLocks noGrp="1"/>
          </p:cNvSpPr>
          <p:nvPr>
            <p:ph type="dt" sz="half" idx="10"/>
          </p:nvPr>
        </p:nvSpPr>
        <p:spPr/>
        <p:txBody>
          <a:bodyPr/>
          <a:lstStyle/>
          <a:p>
            <a:fld id="{8D25E1AC-5E21-432D-8042-DB25E0894AEE}" type="datetimeFigureOut">
              <a:rPr lang="da-DK" smtClean="0"/>
              <a:t>16-02-2024</a:t>
            </a:fld>
            <a:endParaRPr lang="da-DK"/>
          </a:p>
        </p:txBody>
      </p:sp>
      <p:sp>
        <p:nvSpPr>
          <p:cNvPr id="6" name="Footer Placeholder 5"/>
          <p:cNvSpPr>
            <a:spLocks noGrp="1"/>
          </p:cNvSpPr>
          <p:nvPr>
            <p:ph type="ftr" sz="quarter" idx="11"/>
          </p:nvPr>
        </p:nvSpPr>
        <p:spPr/>
        <p:txBody>
          <a:bodyPr/>
          <a:lstStyle/>
          <a:p>
            <a:endParaRPr lang="da-DK"/>
          </a:p>
        </p:txBody>
      </p:sp>
      <p:sp>
        <p:nvSpPr>
          <p:cNvPr id="9" name="Freeform 11"/>
          <p:cNvSpPr/>
          <p:nvPr/>
        </p:nvSpPr>
        <p:spPr bwMode="auto">
          <a:xfrm flipV="1">
            <a:off x="78" y="711194"/>
            <a:ext cx="1811141"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10" name="Slide Number Placeholder 5"/>
          <p:cNvSpPr>
            <a:spLocks noGrp="1"/>
          </p:cNvSpPr>
          <p:nvPr>
            <p:ph type="sldNum" sz="quarter" idx="12"/>
          </p:nvPr>
        </p:nvSpPr>
        <p:spPr>
          <a:xfrm>
            <a:off x="681637" y="787784"/>
            <a:ext cx="779971" cy="365125"/>
          </a:xfrm>
        </p:spPr>
        <p:txBody>
          <a:bodyPr/>
          <a:lstStyle/>
          <a:p>
            <a:fld id="{2C8CEE63-1742-436B-8B0D-E58E46136F84}" type="slidenum">
              <a:rPr lang="da-DK" smtClean="0"/>
              <a:t>‹nr.›</a:t>
            </a:fld>
            <a:endParaRPr lang="da-DK"/>
          </a:p>
        </p:txBody>
      </p:sp>
    </p:spTree>
    <p:extLst>
      <p:ext uri="{BB962C8B-B14F-4D97-AF65-F5344CB8AC3E}">
        <p14:creationId xmlns:p14="http://schemas.microsoft.com/office/powerpoint/2010/main" val="153084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Hvid forside">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349384" y="1760373"/>
            <a:ext cx="10069011" cy="4070408"/>
          </a:xfrm>
        </p:spPr>
        <p:txBody>
          <a:bodyPr anchor="t" anchorCtr="0"/>
          <a:lstStyle>
            <a:lvl1pPr algn="l">
              <a:lnSpc>
                <a:spcPct val="90000"/>
              </a:lnSpc>
              <a:defRPr sz="9400">
                <a:solidFill>
                  <a:schemeClr val="tx1"/>
                </a:solidFill>
              </a:defRPr>
            </a:lvl1pPr>
          </a:lstStyle>
          <a:p>
            <a:r>
              <a:rPr lang="da-DK" dirty="0"/>
              <a:t>Klik for at tilføje overskrift</a:t>
            </a:r>
            <a:endParaRPr lang="da-DK"/>
          </a:p>
        </p:txBody>
      </p:sp>
      <p:sp>
        <p:nvSpPr>
          <p:cNvPr id="13" name="Date Placeholder 14">
            <a:extLst>
              <a:ext uri="{FF2B5EF4-FFF2-40B4-BE49-F238E27FC236}">
                <a16:creationId xmlns:a16="http://schemas.microsoft.com/office/drawing/2014/main" id="{5161ABAB-6DB4-433A-ACC8-A0EC0AACAD0C}"/>
              </a:ext>
            </a:extLst>
          </p:cNvPr>
          <p:cNvSpPr>
            <a:spLocks noGrp="1"/>
          </p:cNvSpPr>
          <p:nvPr>
            <p:ph type="dt" sz="half" idx="2"/>
          </p:nvPr>
        </p:nvSpPr>
        <p:spPr>
          <a:xfrm>
            <a:off x="0" y="6912000"/>
            <a:ext cx="0" cy="0"/>
          </a:xfrm>
          <a:prstGeom prst="rect">
            <a:avLst/>
          </a:prstGeom>
        </p:spPr>
        <p:txBody>
          <a:bodyPr vert="horz" lIns="91440" tIns="45720" rIns="91440" bIns="45720" rtlCol="0" anchor="ctr"/>
          <a:lstStyle>
            <a:lvl1pPr algn="l">
              <a:defRPr sz="100">
                <a:noFill/>
              </a:defRPr>
            </a:lvl1pPr>
          </a:lstStyle>
          <a:p>
            <a:fld id="{F1A13B18-F5ED-4611-8DBB-F05123AFBA22}" type="datetimeFigureOut">
              <a:rPr lang="da-DK" smtClean="0"/>
              <a:pPr/>
              <a:t>16-02-2024</a:t>
            </a:fld>
            <a:endParaRPr lang="da-DK" dirty="0"/>
          </a:p>
        </p:txBody>
      </p:sp>
      <p:sp>
        <p:nvSpPr>
          <p:cNvPr id="14" name="Date Placeholder 14">
            <a:extLst>
              <a:ext uri="{FF2B5EF4-FFF2-40B4-BE49-F238E27FC236}">
                <a16:creationId xmlns:a16="http://schemas.microsoft.com/office/drawing/2014/main" id="{BC3A8B03-9EA5-416E-BD54-B87E6C4A6781}"/>
              </a:ext>
            </a:extLst>
          </p:cNvPr>
          <p:cNvSpPr txBox="1">
            <a:spLocks/>
          </p:cNvSpPr>
          <p:nvPr/>
        </p:nvSpPr>
        <p:spPr>
          <a:xfrm>
            <a:off x="0" y="6912000"/>
            <a:ext cx="0" cy="0"/>
          </a:xfrm>
          <a:prstGeom prst="rect">
            <a:avLst/>
          </a:prstGeom>
        </p:spPr>
        <p:txBody>
          <a:bodyPr vert="horz" lIns="91440" tIns="45720" rIns="91440" bIns="45720" rtlCol="0" anchor="ctr"/>
          <a:lstStyle>
            <a:defPPr>
              <a:defRPr lang="en-US"/>
            </a:defPPr>
            <a:lvl1pPr marL="0" algn="l" defTabSz="914400" rtl="0" eaLnBrk="1" latinLnBrk="0" hangingPunct="1">
              <a:defRPr sz="100" kern="1200">
                <a:no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F1A13B18-F5ED-4611-8DBB-F05123AFBA22}" type="datetimeFigureOut">
              <a:rPr lang="da-DK" smtClean="0"/>
              <a:pPr/>
              <a:t>16-02-2024</a:t>
            </a:fld>
            <a:endParaRPr lang="da-DK" dirty="0"/>
          </a:p>
        </p:txBody>
      </p:sp>
      <p:sp>
        <p:nvSpPr>
          <p:cNvPr id="5" name="Date Placeholder 14">
            <a:extLst>
              <a:ext uri="{FF2B5EF4-FFF2-40B4-BE49-F238E27FC236}">
                <a16:creationId xmlns:a16="http://schemas.microsoft.com/office/drawing/2014/main" id="{9A7AFB7C-7952-9A29-30B0-EEB3ABEAFE92}"/>
              </a:ext>
            </a:extLst>
          </p:cNvPr>
          <p:cNvSpPr txBox="1">
            <a:spLocks/>
          </p:cNvSpPr>
          <p:nvPr userDrawn="1"/>
        </p:nvSpPr>
        <p:spPr>
          <a:xfrm>
            <a:off x="0" y="6912000"/>
            <a:ext cx="0" cy="0"/>
          </a:xfrm>
          <a:prstGeom prst="rect">
            <a:avLst/>
          </a:prstGeom>
        </p:spPr>
        <p:txBody>
          <a:bodyPr vert="horz" lIns="91440" tIns="45720" rIns="91440" bIns="45720" rtlCol="0" anchor="ctr"/>
          <a:lstStyle>
            <a:defPPr>
              <a:defRPr lang="en-US"/>
            </a:defPPr>
            <a:lvl1pPr marL="0" algn="l" defTabSz="914400" rtl="0" eaLnBrk="1" latinLnBrk="0" hangingPunct="1">
              <a:defRPr sz="100" kern="1200">
                <a:no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F1A13B18-F5ED-4611-8DBB-F05123AFBA22}" type="datetimeFigureOut">
              <a:rPr lang="da-DK" smtClean="0"/>
              <a:pPr/>
              <a:t>16-02-2024</a:t>
            </a:fld>
            <a:endParaRPr lang="da-DK" dirty="0"/>
          </a:p>
        </p:txBody>
      </p:sp>
      <p:sp>
        <p:nvSpPr>
          <p:cNvPr id="6" name="text" descr="{&quot;templafy&quot;:{&quot;id&quot;:&quot;75ce988e-c28a-41b3-90bc-ffb163821cd5&quot;}}" title="UserProfile.Institut.InstituteDCU_{{DocumentLanguage}}">
            <a:extLst>
              <a:ext uri="{FF2B5EF4-FFF2-40B4-BE49-F238E27FC236}">
                <a16:creationId xmlns:a16="http://schemas.microsoft.com/office/drawing/2014/main" id="{9C3851C6-E0ED-8AFC-487C-1DD8E2CECF88}"/>
              </a:ext>
            </a:extLst>
          </p:cNvPr>
          <p:cNvSpPr txBox="1">
            <a:spLocks/>
          </p:cNvSpPr>
          <p:nvPr userDrawn="1"/>
        </p:nvSpPr>
        <p:spPr>
          <a:xfrm>
            <a:off x="410400" y="347204"/>
            <a:ext cx="5064938" cy="284778"/>
          </a:xfrm>
          <a:prstGeom prst="rect">
            <a:avLst/>
          </a:prstGeom>
          <a:noFill/>
        </p:spPr>
        <p:txBody>
          <a:bodyPr wrap="square" lIns="10800" tIns="0" rIns="0" bIns="90000" anchor="b" anchorCtr="0">
            <a:spAutoFit/>
          </a:bodyPr>
          <a:lstStyle>
            <a:lvl1pPr marL="0" indent="0" algn="l" defTabSz="914400" rtl="0" eaLnBrk="1" latinLnBrk="0" hangingPunct="1">
              <a:lnSpc>
                <a:spcPct val="90000"/>
              </a:lnSpc>
              <a:spcBef>
                <a:spcPts val="0"/>
              </a:spcBef>
              <a:buFont typeface="Arial" panose="020B0604020202020204" pitchFamily="34" charset="0"/>
              <a:buNone/>
              <a:defRPr sz="1400" b="1"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GB" sz="1400" dirty="0"/>
              <a:t>Indkøb og Udbud</a:t>
            </a:r>
          </a:p>
        </p:txBody>
      </p:sp>
    </p:spTree>
    <p:extLst>
      <p:ext uri="{BB962C8B-B14F-4D97-AF65-F5344CB8AC3E}">
        <p14:creationId xmlns:p14="http://schemas.microsoft.com/office/powerpoint/2010/main" val="42714459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p:cSld name="Breaker A">
    <p:bg>
      <p:bgPr>
        <a:solidFill>
          <a:schemeClr val="bg1"/>
        </a:solidFill>
        <a:effectLst/>
      </p:bgPr>
    </p:bg>
    <p:spTree>
      <p:nvGrpSpPr>
        <p:cNvPr id="1" name=""/>
        <p:cNvGrpSpPr/>
        <p:nvPr/>
      </p:nvGrpSpPr>
      <p:grpSpPr>
        <a:xfrm>
          <a:off x="0" y="0"/>
          <a:ext cx="0" cy="0"/>
          <a:chOff x="0" y="0"/>
          <a:chExt cx="0" cy="0"/>
        </a:xfrm>
      </p:grpSpPr>
      <p:sp>
        <p:nvSpPr>
          <p:cNvPr id="14" name="Picture Placeholder 3">
            <a:extLst>
              <a:ext uri="{FF2B5EF4-FFF2-40B4-BE49-F238E27FC236}">
                <a16:creationId xmlns:a16="http://schemas.microsoft.com/office/drawing/2014/main" id="{BAC5FF5C-5A1F-4EF8-85A8-E1370E4FA7C5}"/>
              </a:ext>
            </a:extLst>
          </p:cNvPr>
          <p:cNvSpPr>
            <a:spLocks noGrp="1"/>
          </p:cNvSpPr>
          <p:nvPr>
            <p:ph type="pic" sz="quarter" idx="14" hasCustomPrompt="1"/>
          </p:nvPr>
        </p:nvSpPr>
        <p:spPr>
          <a:xfrm>
            <a:off x="6415848" y="1000443"/>
            <a:ext cx="4951428" cy="4841557"/>
          </a:xfrm>
        </p:spPr>
        <p:txBody>
          <a:bodyPr/>
          <a:lstStyle>
            <a:lvl1pPr marL="0" indent="0" algn="ctr">
              <a:buNone/>
              <a:defRPr sz="1200"/>
            </a:lvl1pPr>
          </a:lstStyle>
          <a:p>
            <a:r>
              <a:rPr lang="da-DK" dirty="0"/>
              <a:t>Vælg pladsholderen og indsæt billede via Templafy/Skyfish eller ikon eller logo via Templafy/Billeder</a:t>
            </a:r>
            <a:endParaRPr lang="da-DK"/>
          </a:p>
        </p:txBody>
      </p:sp>
      <p:sp>
        <p:nvSpPr>
          <p:cNvPr id="2" name="Title 1"/>
          <p:cNvSpPr>
            <a:spLocks noGrp="1"/>
          </p:cNvSpPr>
          <p:nvPr>
            <p:ph type="ctrTitle" hasCustomPrompt="1"/>
          </p:nvPr>
        </p:nvSpPr>
        <p:spPr>
          <a:xfrm>
            <a:off x="414697" y="1700212"/>
            <a:ext cx="5367600" cy="4141787"/>
          </a:xfrm>
        </p:spPr>
        <p:txBody>
          <a:bodyPr anchor="t" anchorCtr="0"/>
          <a:lstStyle>
            <a:lvl1pPr algn="l">
              <a:lnSpc>
                <a:spcPct val="100000"/>
              </a:lnSpc>
              <a:defRPr sz="4400">
                <a:solidFill>
                  <a:schemeClr val="tx1"/>
                </a:solidFill>
              </a:defRPr>
            </a:lvl1pPr>
          </a:lstStyle>
          <a:p>
            <a:r>
              <a:rPr lang="da-DK" dirty="0"/>
              <a:t>Klik for at tilføje overskrift</a:t>
            </a:r>
            <a:endParaRPr lang="da-DK"/>
          </a:p>
        </p:txBody>
      </p:sp>
      <p:pic>
        <p:nvPicPr>
          <p:cNvPr id="13" name="Logo black">
            <a:extLst>
              <a:ext uri="{FF2B5EF4-FFF2-40B4-BE49-F238E27FC236}">
                <a16:creationId xmlns:a16="http://schemas.microsoft.com/office/drawing/2014/main" id="{8790A71A-B09B-4B5F-9D31-846A17201C9D}"/>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03346" y="6294893"/>
            <a:ext cx="784800" cy="211840"/>
          </a:xfrm>
          <a:prstGeom prst="rect">
            <a:avLst/>
          </a:prstGeom>
        </p:spPr>
      </p:pic>
      <p:sp>
        <p:nvSpPr>
          <p:cNvPr id="17" name="Date Placeholder 14">
            <a:extLst>
              <a:ext uri="{FF2B5EF4-FFF2-40B4-BE49-F238E27FC236}">
                <a16:creationId xmlns:a16="http://schemas.microsoft.com/office/drawing/2014/main" id="{D63CFED0-47FC-4852-81C1-6B705FD6417D}"/>
              </a:ext>
            </a:extLst>
          </p:cNvPr>
          <p:cNvSpPr txBox="1">
            <a:spLocks/>
          </p:cNvSpPr>
          <p:nvPr/>
        </p:nvSpPr>
        <p:spPr>
          <a:xfrm>
            <a:off x="0" y="6912000"/>
            <a:ext cx="0" cy="0"/>
          </a:xfrm>
          <a:prstGeom prst="rect">
            <a:avLst/>
          </a:prstGeom>
        </p:spPr>
        <p:txBody>
          <a:bodyPr vert="horz" lIns="91440" tIns="45720" rIns="91440" bIns="45720" rtlCol="0" anchor="ctr"/>
          <a:lstStyle>
            <a:defPPr>
              <a:defRPr lang="en-US"/>
            </a:defPPr>
            <a:lvl1pPr marL="0" algn="l" defTabSz="914400" rtl="0" eaLnBrk="1" latinLnBrk="0" hangingPunct="1">
              <a:defRPr sz="100" kern="1200">
                <a:no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F1A13B18-F5ED-4611-8DBB-F05123AFBA22}" type="datetimeFigureOut">
              <a:rPr lang="da-DK" smtClean="0"/>
              <a:pPr/>
              <a:t>16-02-2024</a:t>
            </a:fld>
            <a:endParaRPr lang="da-DK" dirty="0"/>
          </a:p>
        </p:txBody>
      </p:sp>
      <p:sp>
        <p:nvSpPr>
          <p:cNvPr id="7" name="sdu.dk">
            <a:extLst>
              <a:ext uri="{FF2B5EF4-FFF2-40B4-BE49-F238E27FC236}">
                <a16:creationId xmlns:a16="http://schemas.microsoft.com/office/drawing/2014/main" id="{3C94DA3D-5886-CB90-B7B7-E3DBAA8EE913}"/>
              </a:ext>
            </a:extLst>
          </p:cNvPr>
          <p:cNvSpPr/>
          <p:nvPr userDrawn="1"/>
        </p:nvSpPr>
        <p:spPr>
          <a:xfrm rot="5400000">
            <a:off x="11480800" y="721379"/>
            <a:ext cx="914400" cy="37651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b" anchorCtr="0"/>
          <a:lstStyle/>
          <a:p>
            <a:pPr algn="l"/>
            <a:r>
              <a:rPr lang="da-DK" sz="1100" b="1" noProof="1">
                <a:solidFill>
                  <a:schemeClr val="tx1"/>
                </a:solidFill>
              </a:rPr>
              <a:t>sdu.dk</a:t>
            </a:r>
            <a:endParaRPr lang="da-DK"/>
          </a:p>
        </p:txBody>
      </p:sp>
      <p:sp>
        <p:nvSpPr>
          <p:cNvPr id="8" name="#sdudk">
            <a:extLst>
              <a:ext uri="{FF2B5EF4-FFF2-40B4-BE49-F238E27FC236}">
                <a16:creationId xmlns:a16="http://schemas.microsoft.com/office/drawing/2014/main" id="{ABC0AA56-9405-9F5F-00F3-8F4F7D541B85}"/>
              </a:ext>
            </a:extLst>
          </p:cNvPr>
          <p:cNvSpPr/>
          <p:nvPr userDrawn="1"/>
        </p:nvSpPr>
        <p:spPr>
          <a:xfrm rot="5400000">
            <a:off x="11482792" y="2027544"/>
            <a:ext cx="914400" cy="37651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b" anchorCtr="0"/>
          <a:lstStyle/>
          <a:p>
            <a:pPr algn="l"/>
            <a:r>
              <a:rPr lang="da-DK" sz="1100" b="1" noProof="1">
                <a:solidFill>
                  <a:schemeClr val="tx1"/>
                </a:solidFill>
              </a:rPr>
              <a:t>#sdudk</a:t>
            </a:r>
            <a:endParaRPr lang="da-DK"/>
          </a:p>
        </p:txBody>
      </p:sp>
      <p:cxnSp>
        <p:nvCxnSpPr>
          <p:cNvPr id="9" name="Straight Connector 10">
            <a:extLst>
              <a:ext uri="{FF2B5EF4-FFF2-40B4-BE49-F238E27FC236}">
                <a16:creationId xmlns:a16="http://schemas.microsoft.com/office/drawing/2014/main" id="{B31848B1-69A2-4D22-297C-8460648C5AEF}"/>
              </a:ext>
            </a:extLst>
          </p:cNvPr>
          <p:cNvCxnSpPr>
            <a:cxnSpLocks/>
          </p:cNvCxnSpPr>
          <p:nvPr userDrawn="1"/>
        </p:nvCxnSpPr>
        <p:spPr>
          <a:xfrm>
            <a:off x="410400" y="715665"/>
            <a:ext cx="699211"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pic>
        <p:nvPicPr>
          <p:cNvPr id="10" name="Logo black">
            <a:extLst>
              <a:ext uri="{FF2B5EF4-FFF2-40B4-BE49-F238E27FC236}">
                <a16:creationId xmlns:a16="http://schemas.microsoft.com/office/drawing/2014/main" id="{379A13EB-9E26-5940-506E-83EA2C2C3B4C}"/>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03346" y="6294893"/>
            <a:ext cx="784800" cy="211840"/>
          </a:xfrm>
          <a:prstGeom prst="rect">
            <a:avLst/>
          </a:prstGeom>
        </p:spPr>
      </p:pic>
      <p:sp>
        <p:nvSpPr>
          <p:cNvPr id="11" name="Date Placeholder 14">
            <a:extLst>
              <a:ext uri="{FF2B5EF4-FFF2-40B4-BE49-F238E27FC236}">
                <a16:creationId xmlns:a16="http://schemas.microsoft.com/office/drawing/2014/main" id="{46B8B693-1011-4CB7-8C2A-F9570E0FBBBC}"/>
              </a:ext>
            </a:extLst>
          </p:cNvPr>
          <p:cNvSpPr txBox="1">
            <a:spLocks/>
          </p:cNvSpPr>
          <p:nvPr userDrawn="1"/>
        </p:nvSpPr>
        <p:spPr>
          <a:xfrm>
            <a:off x="0" y="6912000"/>
            <a:ext cx="0" cy="0"/>
          </a:xfrm>
          <a:prstGeom prst="rect">
            <a:avLst/>
          </a:prstGeom>
        </p:spPr>
        <p:txBody>
          <a:bodyPr vert="horz" lIns="91440" tIns="45720" rIns="91440" bIns="45720" rtlCol="0" anchor="ctr"/>
          <a:lstStyle>
            <a:defPPr>
              <a:defRPr lang="en-US"/>
            </a:defPPr>
            <a:lvl1pPr marL="0" algn="l" defTabSz="914400" rtl="0" eaLnBrk="1" latinLnBrk="0" hangingPunct="1">
              <a:defRPr sz="100" kern="1200">
                <a:no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F1A13B18-F5ED-4611-8DBB-F05123AFBA22}" type="datetimeFigureOut">
              <a:rPr lang="da-DK" smtClean="0"/>
              <a:pPr/>
              <a:t>16-02-2024</a:t>
            </a:fld>
            <a:endParaRPr lang="da-DK" dirty="0"/>
          </a:p>
        </p:txBody>
      </p:sp>
      <p:sp>
        <p:nvSpPr>
          <p:cNvPr id="16" name="Rectangle 11" descr="{&quot;templafy&quot;:{&quot;id&quot;:&quot;cf462d99-8273-47e2-bd82-1eb9550e164e&quot;}}">
            <a:extLst>
              <a:ext uri="{FF2B5EF4-FFF2-40B4-BE49-F238E27FC236}">
                <a16:creationId xmlns:a16="http://schemas.microsoft.com/office/drawing/2014/main" id="{FDA88BBF-9C13-F084-FCD6-49B8E87EFFE5}"/>
              </a:ext>
            </a:extLst>
          </p:cNvPr>
          <p:cNvSpPr/>
          <p:nvPr userDrawn="1"/>
        </p:nvSpPr>
        <p:spPr>
          <a:xfrm>
            <a:off x="9382125" y="6376129"/>
            <a:ext cx="2407622" cy="180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72000" tIns="72000" rIns="72000" bIns="72000" rtlCol="0" anchor="ctr"/>
          <a:lstStyle/>
          <a:p>
            <a:pPr algn="r"/>
            <a:endParaRPr lang="da-DK" sz="1600" dirty="0" err="1">
              <a:solidFill>
                <a:schemeClr val="tx1"/>
              </a:solidFill>
            </a:endParaRPr>
          </a:p>
        </p:txBody>
      </p:sp>
      <p:sp>
        <p:nvSpPr>
          <p:cNvPr id="18" name="TextBox 9">
            <a:extLst>
              <a:ext uri="{FF2B5EF4-FFF2-40B4-BE49-F238E27FC236}">
                <a16:creationId xmlns:a16="http://schemas.microsoft.com/office/drawing/2014/main" id="{8F417A81-8CE1-67FD-14B6-47B4C1C0086A}"/>
              </a:ext>
            </a:extLst>
          </p:cNvPr>
          <p:cNvSpPr txBox="1"/>
          <p:nvPr userDrawn="1"/>
        </p:nvSpPr>
        <p:spPr>
          <a:xfrm>
            <a:off x="0" y="-349741"/>
            <a:ext cx="11457183" cy="323165"/>
          </a:xfrm>
          <a:prstGeom prst="rect">
            <a:avLst/>
          </a:prstGeom>
          <a:noFill/>
        </p:spPr>
        <p:txBody>
          <a:bodyPr wrap="square" lIns="0" tIns="0" rIns="0" bIns="0" rtlCol="0">
            <a:spAutoFit/>
          </a:bodyPr>
          <a:lstStyle/>
          <a:p>
            <a:r>
              <a:rPr lang="da-DK" sz="1050" b="1" noProof="1"/>
              <a:t>Skift baggrundsfarve. </a:t>
            </a:r>
            <a:r>
              <a:rPr lang="da-DK" sz="1050" noProof="1"/>
              <a:t>Højreklik på slidet og vælg </a:t>
            </a:r>
            <a:r>
              <a:rPr lang="da-DK" sz="1050" b="1" noProof="1"/>
              <a:t>Formatér baggrund</a:t>
            </a:r>
            <a:r>
              <a:rPr lang="da-DK" sz="1050" noProof="1"/>
              <a:t>. Klik på </a:t>
            </a:r>
            <a:r>
              <a:rPr lang="da-DK" sz="1050" b="1" noProof="1"/>
              <a:t>Fyld farve </a:t>
            </a:r>
            <a:r>
              <a:rPr lang="da-DK" sz="1050" noProof="1"/>
              <a:t>i Formater baggrund vinduet og vælg farve fra øverste række i SDU’s farve palette eller fra den brugerdefinerede farvepalette</a:t>
            </a:r>
            <a:endParaRPr lang="da-DK" dirty="0"/>
          </a:p>
        </p:txBody>
      </p:sp>
      <p:sp>
        <p:nvSpPr>
          <p:cNvPr id="15" name="text" descr="{&quot;templafy&quot;:{&quot;id&quot;:&quot;d50d7924-ba7c-4fac-853c-86166a902215&quot;}}" title="UserProfile.Institut.InstituteDCU_{{DocumentLanguage}}">
            <a:extLst>
              <a:ext uri="{FF2B5EF4-FFF2-40B4-BE49-F238E27FC236}">
                <a16:creationId xmlns:a16="http://schemas.microsoft.com/office/drawing/2014/main" id="{692253F6-301E-3071-2381-D62F990D070B}"/>
              </a:ext>
            </a:extLst>
          </p:cNvPr>
          <p:cNvSpPr txBox="1">
            <a:spLocks/>
          </p:cNvSpPr>
          <p:nvPr userDrawn="1"/>
        </p:nvSpPr>
        <p:spPr>
          <a:xfrm>
            <a:off x="410400" y="347204"/>
            <a:ext cx="5064938" cy="284778"/>
          </a:xfrm>
          <a:prstGeom prst="rect">
            <a:avLst/>
          </a:prstGeom>
          <a:noFill/>
        </p:spPr>
        <p:txBody>
          <a:bodyPr wrap="square" lIns="10800" tIns="0" rIns="0" bIns="90000" anchor="b" anchorCtr="0">
            <a:spAutoFit/>
          </a:bodyPr>
          <a:lstStyle>
            <a:lvl1pPr marL="0" indent="0" algn="l" defTabSz="914400" rtl="0" eaLnBrk="1" latinLnBrk="0" hangingPunct="1">
              <a:lnSpc>
                <a:spcPct val="90000"/>
              </a:lnSpc>
              <a:spcBef>
                <a:spcPts val="0"/>
              </a:spcBef>
              <a:buFont typeface="Arial" panose="020B0604020202020204" pitchFamily="34" charset="0"/>
              <a:buNone/>
              <a:defRPr sz="1400" b="1"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GB" sz="1400" dirty="0"/>
              <a:t>Indkøb og Udbud</a:t>
            </a:r>
          </a:p>
        </p:txBody>
      </p:sp>
    </p:spTree>
    <p:extLst>
      <p:ext uri="{BB962C8B-B14F-4D97-AF65-F5344CB8AC3E}">
        <p14:creationId xmlns:p14="http://schemas.microsoft.com/office/powerpoint/2010/main" val="35504212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Breaker B">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414697" y="1700212"/>
            <a:ext cx="5367600" cy="4141787"/>
          </a:xfrm>
        </p:spPr>
        <p:txBody>
          <a:bodyPr anchor="b" anchorCtr="0"/>
          <a:lstStyle>
            <a:lvl1pPr algn="l">
              <a:lnSpc>
                <a:spcPct val="100000"/>
              </a:lnSpc>
              <a:defRPr sz="4400">
                <a:solidFill>
                  <a:schemeClr val="tx1"/>
                </a:solidFill>
              </a:defRPr>
            </a:lvl1pPr>
          </a:lstStyle>
          <a:p>
            <a:r>
              <a:rPr lang="da-DK" dirty="0"/>
              <a:t>Klik for at tilføje overskrift</a:t>
            </a:r>
            <a:endParaRPr lang="da-DK"/>
          </a:p>
        </p:txBody>
      </p:sp>
      <p:sp>
        <p:nvSpPr>
          <p:cNvPr id="14" name="Picture Placeholder 3">
            <a:extLst>
              <a:ext uri="{FF2B5EF4-FFF2-40B4-BE49-F238E27FC236}">
                <a16:creationId xmlns:a16="http://schemas.microsoft.com/office/drawing/2014/main" id="{A915360E-F247-49FB-821B-5399F1326472}"/>
              </a:ext>
            </a:extLst>
          </p:cNvPr>
          <p:cNvSpPr>
            <a:spLocks noGrp="1"/>
          </p:cNvSpPr>
          <p:nvPr>
            <p:ph type="pic" sz="quarter" idx="14" hasCustomPrompt="1"/>
          </p:nvPr>
        </p:nvSpPr>
        <p:spPr>
          <a:xfrm>
            <a:off x="6415848" y="1000443"/>
            <a:ext cx="4951428" cy="4841557"/>
          </a:xfrm>
        </p:spPr>
        <p:txBody>
          <a:bodyPr/>
          <a:lstStyle>
            <a:lvl1pPr marL="0" indent="0" algn="ctr">
              <a:buNone/>
              <a:defRPr sz="1200"/>
            </a:lvl1pPr>
          </a:lstStyle>
          <a:p>
            <a:r>
              <a:rPr lang="da-DK" dirty="0"/>
              <a:t>Vælg pladsholderen og indsæt billede via Templafy/Skyfish eller ikon eller logo via Templafy/Billeder</a:t>
            </a:r>
            <a:endParaRPr lang="da-DK"/>
          </a:p>
        </p:txBody>
      </p:sp>
      <p:sp>
        <p:nvSpPr>
          <p:cNvPr id="7" name="Date Placeholder 14">
            <a:extLst>
              <a:ext uri="{FF2B5EF4-FFF2-40B4-BE49-F238E27FC236}">
                <a16:creationId xmlns:a16="http://schemas.microsoft.com/office/drawing/2014/main" id="{FB068F22-0263-44BB-8333-C5643293F39A}"/>
              </a:ext>
            </a:extLst>
          </p:cNvPr>
          <p:cNvSpPr>
            <a:spLocks noGrp="1"/>
          </p:cNvSpPr>
          <p:nvPr>
            <p:ph type="dt" sz="half" idx="2"/>
          </p:nvPr>
        </p:nvSpPr>
        <p:spPr>
          <a:xfrm>
            <a:off x="0" y="6912000"/>
            <a:ext cx="0" cy="0"/>
          </a:xfrm>
          <a:prstGeom prst="rect">
            <a:avLst/>
          </a:prstGeom>
        </p:spPr>
        <p:txBody>
          <a:bodyPr vert="horz" lIns="91440" tIns="45720" rIns="91440" bIns="45720" rtlCol="0" anchor="ctr"/>
          <a:lstStyle>
            <a:lvl1pPr algn="l">
              <a:defRPr sz="100">
                <a:noFill/>
              </a:defRPr>
            </a:lvl1pPr>
          </a:lstStyle>
          <a:p>
            <a:fld id="{F1A13B18-F5ED-4611-8DBB-F05123AFBA22}" type="datetimeFigureOut">
              <a:rPr lang="da-DK" smtClean="0"/>
              <a:pPr/>
              <a:t>16-02-2024</a:t>
            </a:fld>
            <a:endParaRPr lang="da-DK" dirty="0"/>
          </a:p>
        </p:txBody>
      </p:sp>
      <p:sp>
        <p:nvSpPr>
          <p:cNvPr id="8" name="Date Placeholder 14">
            <a:extLst>
              <a:ext uri="{FF2B5EF4-FFF2-40B4-BE49-F238E27FC236}">
                <a16:creationId xmlns:a16="http://schemas.microsoft.com/office/drawing/2014/main" id="{2D08A2CA-4B19-4B39-B540-F97244C446A4}"/>
              </a:ext>
            </a:extLst>
          </p:cNvPr>
          <p:cNvSpPr txBox="1">
            <a:spLocks/>
          </p:cNvSpPr>
          <p:nvPr/>
        </p:nvSpPr>
        <p:spPr>
          <a:xfrm>
            <a:off x="0" y="6912000"/>
            <a:ext cx="0" cy="0"/>
          </a:xfrm>
          <a:prstGeom prst="rect">
            <a:avLst/>
          </a:prstGeom>
        </p:spPr>
        <p:txBody>
          <a:bodyPr vert="horz" lIns="91440" tIns="45720" rIns="91440" bIns="45720" rtlCol="0" anchor="ctr"/>
          <a:lstStyle>
            <a:defPPr>
              <a:defRPr lang="en-US"/>
            </a:defPPr>
            <a:lvl1pPr marL="0" algn="l" defTabSz="914400" rtl="0" eaLnBrk="1" latinLnBrk="0" hangingPunct="1">
              <a:defRPr sz="100" kern="1200">
                <a:no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F1A13B18-F5ED-4611-8DBB-F05123AFBA22}" type="datetimeFigureOut">
              <a:rPr lang="da-DK" smtClean="0"/>
              <a:pPr/>
              <a:t>16-02-2024</a:t>
            </a:fld>
            <a:endParaRPr lang="da-DK" dirty="0"/>
          </a:p>
        </p:txBody>
      </p:sp>
      <p:sp>
        <p:nvSpPr>
          <p:cNvPr id="9" name="Date Placeholder 14">
            <a:extLst>
              <a:ext uri="{FF2B5EF4-FFF2-40B4-BE49-F238E27FC236}">
                <a16:creationId xmlns:a16="http://schemas.microsoft.com/office/drawing/2014/main" id="{69000381-7908-86E6-BE2A-0A71056DEED2}"/>
              </a:ext>
            </a:extLst>
          </p:cNvPr>
          <p:cNvSpPr txBox="1">
            <a:spLocks/>
          </p:cNvSpPr>
          <p:nvPr userDrawn="1"/>
        </p:nvSpPr>
        <p:spPr>
          <a:xfrm>
            <a:off x="0" y="6912000"/>
            <a:ext cx="0" cy="0"/>
          </a:xfrm>
          <a:prstGeom prst="rect">
            <a:avLst/>
          </a:prstGeom>
        </p:spPr>
        <p:txBody>
          <a:bodyPr vert="horz" lIns="91440" tIns="45720" rIns="91440" bIns="45720" rtlCol="0" anchor="ctr"/>
          <a:lstStyle>
            <a:defPPr>
              <a:defRPr lang="en-US"/>
            </a:defPPr>
            <a:lvl1pPr marL="0" algn="l" defTabSz="914400" rtl="0" eaLnBrk="1" latinLnBrk="0" hangingPunct="1">
              <a:defRPr sz="100" kern="1200">
                <a:no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F1A13B18-F5ED-4611-8DBB-F05123AFBA22}" type="datetimeFigureOut">
              <a:rPr lang="da-DK" smtClean="0"/>
              <a:pPr/>
              <a:t>16-02-2024</a:t>
            </a:fld>
            <a:endParaRPr lang="da-DK" dirty="0"/>
          </a:p>
        </p:txBody>
      </p:sp>
      <p:sp>
        <p:nvSpPr>
          <p:cNvPr id="10" name="text" descr="{&quot;templafy&quot;:{&quot;id&quot;:&quot;f76e4f15-df48-46a3-9e7d-caa408a839d9&quot;}}" title="UserProfile.Institut.InstituteDCU_{{DocumentLanguage}}">
            <a:extLst>
              <a:ext uri="{FF2B5EF4-FFF2-40B4-BE49-F238E27FC236}">
                <a16:creationId xmlns:a16="http://schemas.microsoft.com/office/drawing/2014/main" id="{4E3189C8-C733-92C6-E536-A0ECFE4AE986}"/>
              </a:ext>
            </a:extLst>
          </p:cNvPr>
          <p:cNvSpPr txBox="1">
            <a:spLocks/>
          </p:cNvSpPr>
          <p:nvPr userDrawn="1"/>
        </p:nvSpPr>
        <p:spPr>
          <a:xfrm>
            <a:off x="410400" y="347204"/>
            <a:ext cx="5064938" cy="284778"/>
          </a:xfrm>
          <a:prstGeom prst="rect">
            <a:avLst/>
          </a:prstGeom>
          <a:noFill/>
        </p:spPr>
        <p:txBody>
          <a:bodyPr wrap="square" lIns="10800" tIns="0" rIns="0" bIns="90000" anchor="b" anchorCtr="0">
            <a:spAutoFit/>
          </a:bodyPr>
          <a:lstStyle>
            <a:lvl1pPr marL="0" indent="0" algn="l" defTabSz="914400" rtl="0" eaLnBrk="1" latinLnBrk="0" hangingPunct="1">
              <a:lnSpc>
                <a:spcPct val="90000"/>
              </a:lnSpc>
              <a:spcBef>
                <a:spcPts val="0"/>
              </a:spcBef>
              <a:buFont typeface="Arial" panose="020B0604020202020204" pitchFamily="34" charset="0"/>
              <a:buNone/>
              <a:defRPr sz="1400" b="1"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GB" sz="1400" dirty="0"/>
              <a:t>Indkøb og Udbud</a:t>
            </a:r>
          </a:p>
        </p:txBody>
      </p:sp>
    </p:spTree>
    <p:extLst>
      <p:ext uri="{BB962C8B-B14F-4D97-AF65-F5344CB8AC3E}">
        <p14:creationId xmlns:p14="http://schemas.microsoft.com/office/powerpoint/2010/main" val="228140390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Overskrift og indhold A">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414697" y="1700212"/>
            <a:ext cx="5367600" cy="4141787"/>
          </a:xfrm>
        </p:spPr>
        <p:txBody>
          <a:bodyPr anchor="t" anchorCtr="0"/>
          <a:lstStyle>
            <a:lvl1pPr algn="l">
              <a:lnSpc>
                <a:spcPct val="100000"/>
              </a:lnSpc>
              <a:defRPr sz="3600">
                <a:solidFill>
                  <a:schemeClr val="tx1"/>
                </a:solidFill>
              </a:defRPr>
            </a:lvl1pPr>
          </a:lstStyle>
          <a:p>
            <a:r>
              <a:rPr lang="da-DK" dirty="0"/>
              <a:t>Klik for at tilføje overskrift</a:t>
            </a:r>
            <a:endParaRPr lang="da-DK"/>
          </a:p>
        </p:txBody>
      </p:sp>
      <p:sp>
        <p:nvSpPr>
          <p:cNvPr id="7" name="Content Placeholder 6">
            <a:extLst>
              <a:ext uri="{FF2B5EF4-FFF2-40B4-BE49-F238E27FC236}">
                <a16:creationId xmlns:a16="http://schemas.microsoft.com/office/drawing/2014/main" id="{A9D41ADC-5992-4476-8E55-8A709AA1B4B5}"/>
              </a:ext>
            </a:extLst>
          </p:cNvPr>
          <p:cNvSpPr>
            <a:spLocks noGrp="1"/>
          </p:cNvSpPr>
          <p:nvPr>
            <p:ph sz="quarter" idx="13" hasCustomPrompt="1"/>
          </p:nvPr>
        </p:nvSpPr>
        <p:spPr>
          <a:xfrm>
            <a:off x="6673356" y="1700212"/>
            <a:ext cx="4693920" cy="4141788"/>
          </a:xfrm>
        </p:spPr>
        <p:txBody>
          <a:bodyPr/>
          <a:lstStyle>
            <a:lvl1pPr>
              <a:defRPr/>
            </a:lvl1pPr>
          </a:lstStyle>
          <a:p>
            <a:pPr lvl="0"/>
            <a:r>
              <a:rPr lang="da-DK" dirty="0"/>
              <a:t>Klik for at tilføje tekst, klik ikon for at tilføje graf/tabel</a:t>
            </a:r>
            <a:endParaRPr lang="da-DK"/>
          </a:p>
          <a:p>
            <a:pPr lvl="1"/>
            <a:r>
              <a:rPr lang="da-DK" dirty="0"/>
              <a:t>Second </a:t>
            </a:r>
            <a:r>
              <a:rPr lang="da-DK" dirty="0" err="1"/>
              <a:t>level</a:t>
            </a:r>
            <a:endParaRPr lang="da-DK" dirty="0"/>
          </a:p>
          <a:p>
            <a:pPr lvl="2"/>
            <a:r>
              <a:rPr lang="da-DK" dirty="0"/>
              <a:t>Third </a:t>
            </a:r>
            <a:r>
              <a:rPr lang="da-DK" dirty="0" err="1"/>
              <a:t>level</a:t>
            </a:r>
            <a:endParaRPr lang="da-DK" dirty="0"/>
          </a:p>
          <a:p>
            <a:pPr lvl="3"/>
            <a:r>
              <a:rPr lang="da-DK" dirty="0" err="1"/>
              <a:t>Fourth</a:t>
            </a:r>
            <a:r>
              <a:rPr lang="da-DK" dirty="0"/>
              <a:t> </a:t>
            </a:r>
            <a:r>
              <a:rPr lang="da-DK" dirty="0" err="1"/>
              <a:t>level</a:t>
            </a:r>
            <a:endParaRPr lang="da-DK" dirty="0"/>
          </a:p>
          <a:p>
            <a:pPr lvl="4"/>
            <a:r>
              <a:rPr lang="da-DK" dirty="0"/>
              <a:t>Fifth </a:t>
            </a:r>
            <a:r>
              <a:rPr lang="da-DK" dirty="0" err="1"/>
              <a:t>level</a:t>
            </a:r>
            <a:endParaRPr lang="da-DK" dirty="0"/>
          </a:p>
        </p:txBody>
      </p:sp>
      <p:sp>
        <p:nvSpPr>
          <p:cNvPr id="10" name="Date Placeholder 14">
            <a:extLst>
              <a:ext uri="{FF2B5EF4-FFF2-40B4-BE49-F238E27FC236}">
                <a16:creationId xmlns:a16="http://schemas.microsoft.com/office/drawing/2014/main" id="{BBCDE8CE-8147-4B12-B358-7B7ACA92FFF2}"/>
              </a:ext>
            </a:extLst>
          </p:cNvPr>
          <p:cNvSpPr>
            <a:spLocks noGrp="1"/>
          </p:cNvSpPr>
          <p:nvPr>
            <p:ph type="dt" sz="half" idx="2"/>
          </p:nvPr>
        </p:nvSpPr>
        <p:spPr>
          <a:xfrm>
            <a:off x="0" y="6912000"/>
            <a:ext cx="0" cy="0"/>
          </a:xfrm>
          <a:prstGeom prst="rect">
            <a:avLst/>
          </a:prstGeom>
        </p:spPr>
        <p:txBody>
          <a:bodyPr vert="horz" lIns="91440" tIns="45720" rIns="91440" bIns="45720" rtlCol="0" anchor="ctr"/>
          <a:lstStyle>
            <a:lvl1pPr algn="l">
              <a:defRPr sz="100">
                <a:noFill/>
              </a:defRPr>
            </a:lvl1pPr>
          </a:lstStyle>
          <a:p>
            <a:fld id="{F1A13B18-F5ED-4611-8DBB-F05123AFBA22}" type="datetimeFigureOut">
              <a:rPr lang="da-DK" smtClean="0"/>
              <a:pPr/>
              <a:t>16-02-2024</a:t>
            </a:fld>
            <a:endParaRPr lang="da-DK" dirty="0"/>
          </a:p>
        </p:txBody>
      </p:sp>
      <p:sp>
        <p:nvSpPr>
          <p:cNvPr id="11" name="Date Placeholder 14">
            <a:extLst>
              <a:ext uri="{FF2B5EF4-FFF2-40B4-BE49-F238E27FC236}">
                <a16:creationId xmlns:a16="http://schemas.microsoft.com/office/drawing/2014/main" id="{7ACE2053-07AA-42FA-A789-E1430CAF7988}"/>
              </a:ext>
            </a:extLst>
          </p:cNvPr>
          <p:cNvSpPr txBox="1">
            <a:spLocks/>
          </p:cNvSpPr>
          <p:nvPr/>
        </p:nvSpPr>
        <p:spPr>
          <a:xfrm>
            <a:off x="0" y="6912000"/>
            <a:ext cx="0" cy="0"/>
          </a:xfrm>
          <a:prstGeom prst="rect">
            <a:avLst/>
          </a:prstGeom>
        </p:spPr>
        <p:txBody>
          <a:bodyPr vert="horz" lIns="91440" tIns="45720" rIns="91440" bIns="45720" rtlCol="0" anchor="ctr"/>
          <a:lstStyle>
            <a:defPPr>
              <a:defRPr lang="en-US"/>
            </a:defPPr>
            <a:lvl1pPr marL="0" algn="l" defTabSz="914400" rtl="0" eaLnBrk="1" latinLnBrk="0" hangingPunct="1">
              <a:defRPr sz="100" kern="1200">
                <a:no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F1A13B18-F5ED-4611-8DBB-F05123AFBA22}" type="datetimeFigureOut">
              <a:rPr lang="da-DK" smtClean="0"/>
              <a:pPr/>
              <a:t>16-02-2024</a:t>
            </a:fld>
            <a:endParaRPr lang="da-DK" dirty="0"/>
          </a:p>
        </p:txBody>
      </p:sp>
      <p:sp>
        <p:nvSpPr>
          <p:cNvPr id="4" name="Slide Number Placeholder 3">
            <a:extLst>
              <a:ext uri="{FF2B5EF4-FFF2-40B4-BE49-F238E27FC236}">
                <a16:creationId xmlns:a16="http://schemas.microsoft.com/office/drawing/2014/main" id="{DBDCBB1C-1FE3-42F2-ACED-70B0664062BD}"/>
              </a:ext>
            </a:extLst>
          </p:cNvPr>
          <p:cNvSpPr>
            <a:spLocks noGrp="1"/>
          </p:cNvSpPr>
          <p:nvPr>
            <p:ph type="sldNum" sz="quarter" idx="15"/>
          </p:nvPr>
        </p:nvSpPr>
        <p:spPr/>
        <p:txBody>
          <a:bodyPr/>
          <a:lstStyle/>
          <a:p>
            <a:fld id="{45D37B1E-C366-494F-A587-962AD9AABC83}" type="slidenum">
              <a:rPr lang="da-DK" smtClean="0"/>
              <a:pPr/>
              <a:t>‹nr.›</a:t>
            </a:fld>
            <a:endParaRPr lang="da-DK" dirty="0"/>
          </a:p>
        </p:txBody>
      </p:sp>
      <p:sp>
        <p:nvSpPr>
          <p:cNvPr id="8" name="Date Placeholder 14">
            <a:extLst>
              <a:ext uri="{FF2B5EF4-FFF2-40B4-BE49-F238E27FC236}">
                <a16:creationId xmlns:a16="http://schemas.microsoft.com/office/drawing/2014/main" id="{B3FAC068-07A2-0457-4011-93E33A66873C}"/>
              </a:ext>
            </a:extLst>
          </p:cNvPr>
          <p:cNvSpPr txBox="1">
            <a:spLocks/>
          </p:cNvSpPr>
          <p:nvPr userDrawn="1"/>
        </p:nvSpPr>
        <p:spPr>
          <a:xfrm>
            <a:off x="0" y="6912000"/>
            <a:ext cx="0" cy="0"/>
          </a:xfrm>
          <a:prstGeom prst="rect">
            <a:avLst/>
          </a:prstGeom>
        </p:spPr>
        <p:txBody>
          <a:bodyPr vert="horz" lIns="91440" tIns="45720" rIns="91440" bIns="45720" rtlCol="0" anchor="ctr"/>
          <a:lstStyle>
            <a:defPPr>
              <a:defRPr lang="en-US"/>
            </a:defPPr>
            <a:lvl1pPr marL="0" algn="l" defTabSz="914400" rtl="0" eaLnBrk="1" latinLnBrk="0" hangingPunct="1">
              <a:defRPr sz="100" kern="1200">
                <a:no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F1A13B18-F5ED-4611-8DBB-F05123AFBA22}" type="datetimeFigureOut">
              <a:rPr lang="da-DK" smtClean="0"/>
              <a:pPr/>
              <a:t>16-02-2024</a:t>
            </a:fld>
            <a:endParaRPr lang="da-DK" dirty="0"/>
          </a:p>
        </p:txBody>
      </p:sp>
      <p:sp>
        <p:nvSpPr>
          <p:cNvPr id="9" name="text" descr="{&quot;templafy&quot;:{&quot;id&quot;:&quot;197770b1-5ce8-4b4d-8dcd-3252f0fefdd1&quot;}}" title="UserProfile.Institut.InstituteDCU_{{DocumentLanguage}}">
            <a:extLst>
              <a:ext uri="{FF2B5EF4-FFF2-40B4-BE49-F238E27FC236}">
                <a16:creationId xmlns:a16="http://schemas.microsoft.com/office/drawing/2014/main" id="{B6E1E268-25B0-3F99-5BEA-7E49E46EC128}"/>
              </a:ext>
            </a:extLst>
          </p:cNvPr>
          <p:cNvSpPr txBox="1">
            <a:spLocks/>
          </p:cNvSpPr>
          <p:nvPr userDrawn="1"/>
        </p:nvSpPr>
        <p:spPr>
          <a:xfrm>
            <a:off x="410400" y="347204"/>
            <a:ext cx="5064938" cy="284778"/>
          </a:xfrm>
          <a:prstGeom prst="rect">
            <a:avLst/>
          </a:prstGeom>
          <a:noFill/>
        </p:spPr>
        <p:txBody>
          <a:bodyPr wrap="square" lIns="10800" tIns="0" rIns="0" bIns="90000" anchor="b" anchorCtr="0">
            <a:spAutoFit/>
          </a:bodyPr>
          <a:lstStyle>
            <a:lvl1pPr marL="0" indent="0" algn="l" defTabSz="914400" rtl="0" eaLnBrk="1" latinLnBrk="0" hangingPunct="1">
              <a:lnSpc>
                <a:spcPct val="90000"/>
              </a:lnSpc>
              <a:spcBef>
                <a:spcPts val="0"/>
              </a:spcBef>
              <a:buFont typeface="Arial" panose="020B0604020202020204" pitchFamily="34" charset="0"/>
              <a:buNone/>
              <a:defRPr sz="1400" b="1"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GB" sz="1400" dirty="0"/>
              <a:t>Indkøb og Udbud</a:t>
            </a:r>
          </a:p>
        </p:txBody>
      </p:sp>
    </p:spTree>
    <p:extLst>
      <p:ext uri="{BB962C8B-B14F-4D97-AF65-F5344CB8AC3E}">
        <p14:creationId xmlns:p14="http://schemas.microsoft.com/office/powerpoint/2010/main" val="42846750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Overskrift og indhold B">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CC1A9A-6ADC-4F72-A312-ED1DBEF01BE1}"/>
              </a:ext>
            </a:extLst>
          </p:cNvPr>
          <p:cNvSpPr>
            <a:spLocks noGrp="1"/>
          </p:cNvSpPr>
          <p:nvPr>
            <p:ph type="title" hasCustomPrompt="1"/>
          </p:nvPr>
        </p:nvSpPr>
        <p:spPr>
          <a:xfrm>
            <a:off x="410400" y="1028246"/>
            <a:ext cx="5366267" cy="1884283"/>
          </a:xfrm>
        </p:spPr>
        <p:txBody>
          <a:bodyPr/>
          <a:lstStyle>
            <a:lvl1pPr>
              <a:defRPr/>
            </a:lvl1pPr>
          </a:lstStyle>
          <a:p>
            <a:r>
              <a:rPr lang="da-DK" dirty="0"/>
              <a:t>Klik for at tilføje overskrift</a:t>
            </a:r>
            <a:endParaRPr lang="da-DK"/>
          </a:p>
        </p:txBody>
      </p:sp>
      <p:sp>
        <p:nvSpPr>
          <p:cNvPr id="6" name="Content Placeholder 5">
            <a:extLst>
              <a:ext uri="{FF2B5EF4-FFF2-40B4-BE49-F238E27FC236}">
                <a16:creationId xmlns:a16="http://schemas.microsoft.com/office/drawing/2014/main" id="{C4256969-981A-4869-9324-B595DF89D12E}"/>
              </a:ext>
            </a:extLst>
          </p:cNvPr>
          <p:cNvSpPr>
            <a:spLocks noGrp="1"/>
          </p:cNvSpPr>
          <p:nvPr>
            <p:ph sz="quarter" idx="19" hasCustomPrompt="1"/>
          </p:nvPr>
        </p:nvSpPr>
        <p:spPr>
          <a:xfrm>
            <a:off x="6156000" y="1028246"/>
            <a:ext cx="5216400" cy="4825354"/>
          </a:xfrm>
        </p:spPr>
        <p:txBody>
          <a:bodyPr/>
          <a:lstStyle>
            <a:lvl1pPr>
              <a:defRPr/>
            </a:lvl1pPr>
          </a:lstStyle>
          <a:p>
            <a:pPr lvl="0"/>
            <a:r>
              <a:rPr lang="da-DK" dirty="0"/>
              <a:t>Klik for at tilføje tekst, klik ikon for at tilføje graf/tabel</a:t>
            </a:r>
            <a:endParaRPr lang="da-DK"/>
          </a:p>
          <a:p>
            <a:pPr lvl="1"/>
            <a:r>
              <a:rPr lang="da-DK" dirty="0"/>
              <a:t>Second </a:t>
            </a:r>
            <a:r>
              <a:rPr lang="da-DK" dirty="0" err="1"/>
              <a:t>level</a:t>
            </a:r>
            <a:endParaRPr lang="da-DK" dirty="0"/>
          </a:p>
          <a:p>
            <a:pPr lvl="2"/>
            <a:r>
              <a:rPr lang="da-DK" dirty="0"/>
              <a:t>Third </a:t>
            </a:r>
            <a:r>
              <a:rPr lang="da-DK" dirty="0" err="1"/>
              <a:t>level</a:t>
            </a:r>
            <a:endParaRPr lang="da-DK" dirty="0"/>
          </a:p>
          <a:p>
            <a:pPr lvl="3"/>
            <a:r>
              <a:rPr lang="da-DK" dirty="0" err="1"/>
              <a:t>Fourth</a:t>
            </a:r>
            <a:r>
              <a:rPr lang="da-DK" dirty="0"/>
              <a:t> </a:t>
            </a:r>
            <a:r>
              <a:rPr lang="da-DK" dirty="0" err="1"/>
              <a:t>level</a:t>
            </a:r>
            <a:endParaRPr lang="da-DK" dirty="0"/>
          </a:p>
          <a:p>
            <a:pPr lvl="4"/>
            <a:r>
              <a:rPr lang="da-DK" dirty="0"/>
              <a:t>Fifth </a:t>
            </a:r>
            <a:r>
              <a:rPr lang="da-DK" dirty="0" err="1"/>
              <a:t>level</a:t>
            </a:r>
            <a:endParaRPr lang="da-DK" dirty="0"/>
          </a:p>
        </p:txBody>
      </p:sp>
      <p:pic>
        <p:nvPicPr>
          <p:cNvPr id="22" name="Logo black">
            <a:extLst>
              <a:ext uri="{FF2B5EF4-FFF2-40B4-BE49-F238E27FC236}">
                <a16:creationId xmlns:a16="http://schemas.microsoft.com/office/drawing/2014/main" id="{CAAF367F-3818-457C-9EE1-320E9050AEB6}"/>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03346" y="6294893"/>
            <a:ext cx="784800" cy="211840"/>
          </a:xfrm>
          <a:prstGeom prst="rect">
            <a:avLst/>
          </a:prstGeom>
        </p:spPr>
      </p:pic>
      <p:sp>
        <p:nvSpPr>
          <p:cNvPr id="3" name="Date Placeholder 2">
            <a:extLst>
              <a:ext uri="{FF2B5EF4-FFF2-40B4-BE49-F238E27FC236}">
                <a16:creationId xmlns:a16="http://schemas.microsoft.com/office/drawing/2014/main" id="{C0F779A9-E4FE-4412-9D9E-BF5BF84D02AB}"/>
              </a:ext>
            </a:extLst>
          </p:cNvPr>
          <p:cNvSpPr>
            <a:spLocks noGrp="1"/>
          </p:cNvSpPr>
          <p:nvPr>
            <p:ph type="dt" sz="half" idx="20"/>
          </p:nvPr>
        </p:nvSpPr>
        <p:spPr/>
        <p:txBody>
          <a:bodyPr/>
          <a:lstStyle/>
          <a:p>
            <a:fld id="{F1A13B18-F5ED-4611-8DBB-F05123AFBA22}" type="datetimeFigureOut">
              <a:rPr lang="da-DK" smtClean="0"/>
              <a:pPr/>
              <a:t>16-02-2024</a:t>
            </a:fld>
            <a:endParaRPr lang="da-DK" dirty="0"/>
          </a:p>
        </p:txBody>
      </p:sp>
      <p:sp>
        <p:nvSpPr>
          <p:cNvPr id="5" name="Slide Number Placeholder 4">
            <a:extLst>
              <a:ext uri="{FF2B5EF4-FFF2-40B4-BE49-F238E27FC236}">
                <a16:creationId xmlns:a16="http://schemas.microsoft.com/office/drawing/2014/main" id="{FB5949DE-6D77-480D-A4A9-E2E53BE1CE80}"/>
              </a:ext>
            </a:extLst>
          </p:cNvPr>
          <p:cNvSpPr>
            <a:spLocks noGrp="1"/>
          </p:cNvSpPr>
          <p:nvPr>
            <p:ph type="sldNum" sz="quarter" idx="22"/>
          </p:nvPr>
        </p:nvSpPr>
        <p:spPr/>
        <p:txBody>
          <a:bodyPr/>
          <a:lstStyle/>
          <a:p>
            <a:fld id="{45D37B1E-C366-494F-A587-962AD9AABC83}" type="slidenum">
              <a:rPr lang="da-DK" smtClean="0"/>
              <a:pPr/>
              <a:t>‹nr.›</a:t>
            </a:fld>
            <a:endParaRPr lang="da-DK" dirty="0"/>
          </a:p>
        </p:txBody>
      </p:sp>
      <p:sp>
        <p:nvSpPr>
          <p:cNvPr id="8" name="sdu.dk">
            <a:extLst>
              <a:ext uri="{FF2B5EF4-FFF2-40B4-BE49-F238E27FC236}">
                <a16:creationId xmlns:a16="http://schemas.microsoft.com/office/drawing/2014/main" id="{1E4AFDBB-7C79-C055-A1D6-4A88549083ED}"/>
              </a:ext>
            </a:extLst>
          </p:cNvPr>
          <p:cNvSpPr/>
          <p:nvPr userDrawn="1"/>
        </p:nvSpPr>
        <p:spPr>
          <a:xfrm rot="5400000">
            <a:off x="11480800" y="721379"/>
            <a:ext cx="914400" cy="37651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b" anchorCtr="0"/>
          <a:lstStyle/>
          <a:p>
            <a:pPr algn="l"/>
            <a:r>
              <a:rPr lang="da-DK" sz="1100" b="1" noProof="1">
                <a:solidFill>
                  <a:schemeClr val="tx1"/>
                </a:solidFill>
              </a:rPr>
              <a:t>sdu.dk</a:t>
            </a:r>
            <a:endParaRPr lang="da-DK"/>
          </a:p>
        </p:txBody>
      </p:sp>
      <p:sp>
        <p:nvSpPr>
          <p:cNvPr id="9" name="#sdudk">
            <a:extLst>
              <a:ext uri="{FF2B5EF4-FFF2-40B4-BE49-F238E27FC236}">
                <a16:creationId xmlns:a16="http://schemas.microsoft.com/office/drawing/2014/main" id="{EC3EFC9E-0697-AA03-0280-879B877EC0DD}"/>
              </a:ext>
            </a:extLst>
          </p:cNvPr>
          <p:cNvSpPr/>
          <p:nvPr userDrawn="1"/>
        </p:nvSpPr>
        <p:spPr>
          <a:xfrm rot="5400000">
            <a:off x="11482792" y="2027544"/>
            <a:ext cx="914400" cy="37651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b" anchorCtr="0"/>
          <a:lstStyle/>
          <a:p>
            <a:pPr algn="l"/>
            <a:r>
              <a:rPr lang="da-DK" sz="1100" b="1" noProof="1">
                <a:solidFill>
                  <a:schemeClr val="tx1"/>
                </a:solidFill>
              </a:rPr>
              <a:t>#sdudk</a:t>
            </a:r>
            <a:endParaRPr lang="da-DK"/>
          </a:p>
        </p:txBody>
      </p:sp>
      <p:cxnSp>
        <p:nvCxnSpPr>
          <p:cNvPr id="10" name="Straight Connector 20">
            <a:extLst>
              <a:ext uri="{FF2B5EF4-FFF2-40B4-BE49-F238E27FC236}">
                <a16:creationId xmlns:a16="http://schemas.microsoft.com/office/drawing/2014/main" id="{33C8483B-8A46-4E25-8707-E0291573395B}"/>
              </a:ext>
            </a:extLst>
          </p:cNvPr>
          <p:cNvCxnSpPr>
            <a:cxnSpLocks/>
          </p:cNvCxnSpPr>
          <p:nvPr userDrawn="1"/>
        </p:nvCxnSpPr>
        <p:spPr>
          <a:xfrm>
            <a:off x="410400" y="715665"/>
            <a:ext cx="699211"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pic>
        <p:nvPicPr>
          <p:cNvPr id="11" name="Logo black">
            <a:extLst>
              <a:ext uri="{FF2B5EF4-FFF2-40B4-BE49-F238E27FC236}">
                <a16:creationId xmlns:a16="http://schemas.microsoft.com/office/drawing/2014/main" id="{2C4953BD-5889-6049-2B6A-FE9F7B59BBF6}"/>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03346" y="6294893"/>
            <a:ext cx="784800" cy="211840"/>
          </a:xfrm>
          <a:prstGeom prst="rect">
            <a:avLst/>
          </a:prstGeom>
        </p:spPr>
      </p:pic>
      <p:sp>
        <p:nvSpPr>
          <p:cNvPr id="14" name="Rectangle 14" descr="{&quot;templafy&quot;:{&quot;id&quot;:&quot;e4c6a651-f54d-49c0-814e-e9c3034a2593&quot;}}">
            <a:extLst>
              <a:ext uri="{FF2B5EF4-FFF2-40B4-BE49-F238E27FC236}">
                <a16:creationId xmlns:a16="http://schemas.microsoft.com/office/drawing/2014/main" id="{7CDB81BE-F585-F1FB-5D0F-D7D819C32734}"/>
              </a:ext>
            </a:extLst>
          </p:cNvPr>
          <p:cNvSpPr/>
          <p:nvPr userDrawn="1"/>
        </p:nvSpPr>
        <p:spPr>
          <a:xfrm>
            <a:off x="9382125" y="6376129"/>
            <a:ext cx="2407622" cy="180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72000" tIns="72000" rIns="72000" bIns="72000" rtlCol="0" anchor="ctr"/>
          <a:lstStyle/>
          <a:p>
            <a:pPr algn="r"/>
            <a:endParaRPr lang="da-DK" sz="1600" dirty="0" err="1">
              <a:solidFill>
                <a:schemeClr val="tx1"/>
              </a:solidFill>
            </a:endParaRPr>
          </a:p>
        </p:txBody>
      </p:sp>
      <p:sp>
        <p:nvSpPr>
          <p:cNvPr id="12" name="text" descr="{&quot;templafy&quot;:{&quot;id&quot;:&quot;eb97bc85-d48e-496f-b500-5eb4d39d4314&quot;}}" title="UserProfile.Institut.InstituteDCU_{{DocumentLanguage}}">
            <a:extLst>
              <a:ext uri="{FF2B5EF4-FFF2-40B4-BE49-F238E27FC236}">
                <a16:creationId xmlns:a16="http://schemas.microsoft.com/office/drawing/2014/main" id="{AE0B67AE-F894-270E-19AE-0E164AF0B2D3}"/>
              </a:ext>
            </a:extLst>
          </p:cNvPr>
          <p:cNvSpPr txBox="1">
            <a:spLocks/>
          </p:cNvSpPr>
          <p:nvPr userDrawn="1"/>
        </p:nvSpPr>
        <p:spPr>
          <a:xfrm>
            <a:off x="410400" y="347204"/>
            <a:ext cx="5064938" cy="284778"/>
          </a:xfrm>
          <a:prstGeom prst="rect">
            <a:avLst/>
          </a:prstGeom>
          <a:noFill/>
        </p:spPr>
        <p:txBody>
          <a:bodyPr wrap="square" lIns="10800" tIns="0" rIns="0" bIns="90000" anchor="b" anchorCtr="0">
            <a:spAutoFit/>
          </a:bodyPr>
          <a:lstStyle>
            <a:lvl1pPr marL="0" indent="0" algn="l" defTabSz="914400" rtl="0" eaLnBrk="1" latinLnBrk="0" hangingPunct="1">
              <a:lnSpc>
                <a:spcPct val="90000"/>
              </a:lnSpc>
              <a:spcBef>
                <a:spcPts val="0"/>
              </a:spcBef>
              <a:buFont typeface="Arial" panose="020B0604020202020204" pitchFamily="34" charset="0"/>
              <a:buNone/>
              <a:defRPr sz="1400" b="1"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GB" sz="1400" dirty="0"/>
              <a:t>Indkøb og Udbud</a:t>
            </a:r>
          </a:p>
        </p:txBody>
      </p:sp>
    </p:spTree>
    <p:extLst>
      <p:ext uri="{BB962C8B-B14F-4D97-AF65-F5344CB8AC3E}">
        <p14:creationId xmlns:p14="http://schemas.microsoft.com/office/powerpoint/2010/main" val="54711112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Overskrift og indhold C">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CC1A9A-6ADC-4F72-A312-ED1DBEF01BE1}"/>
              </a:ext>
            </a:extLst>
          </p:cNvPr>
          <p:cNvSpPr>
            <a:spLocks noGrp="1"/>
          </p:cNvSpPr>
          <p:nvPr>
            <p:ph type="title" hasCustomPrompt="1"/>
          </p:nvPr>
        </p:nvSpPr>
        <p:spPr>
          <a:xfrm>
            <a:off x="410400" y="1028246"/>
            <a:ext cx="10962000" cy="671967"/>
          </a:xfrm>
        </p:spPr>
        <p:txBody>
          <a:bodyPr/>
          <a:lstStyle>
            <a:lvl1pPr>
              <a:defRPr/>
            </a:lvl1pPr>
          </a:lstStyle>
          <a:p>
            <a:r>
              <a:rPr lang="da-DK" dirty="0"/>
              <a:t>Klik for at tilføje overskrift</a:t>
            </a:r>
            <a:endParaRPr lang="da-DK"/>
          </a:p>
        </p:txBody>
      </p:sp>
      <p:sp>
        <p:nvSpPr>
          <p:cNvPr id="6" name="Content Placeholder 5">
            <a:extLst>
              <a:ext uri="{FF2B5EF4-FFF2-40B4-BE49-F238E27FC236}">
                <a16:creationId xmlns:a16="http://schemas.microsoft.com/office/drawing/2014/main" id="{C4256969-981A-4869-9324-B595DF89D12E}"/>
              </a:ext>
            </a:extLst>
          </p:cNvPr>
          <p:cNvSpPr>
            <a:spLocks noGrp="1"/>
          </p:cNvSpPr>
          <p:nvPr>
            <p:ph sz="quarter" idx="19" hasCustomPrompt="1"/>
          </p:nvPr>
        </p:nvSpPr>
        <p:spPr>
          <a:xfrm>
            <a:off x="411163" y="1989138"/>
            <a:ext cx="10961237" cy="3864462"/>
          </a:xfrm>
        </p:spPr>
        <p:txBody>
          <a:bodyPr/>
          <a:lstStyle>
            <a:lvl1pPr>
              <a:defRPr/>
            </a:lvl1pPr>
          </a:lstStyle>
          <a:p>
            <a:pPr lvl="0"/>
            <a:r>
              <a:rPr lang="da-DK" dirty="0"/>
              <a:t>Klik for at tilføje tekst, klik ikon for at tilføje graf/tabel</a:t>
            </a:r>
            <a:endParaRPr lang="da-DK"/>
          </a:p>
          <a:p>
            <a:pPr lvl="1"/>
            <a:r>
              <a:rPr lang="da-DK" dirty="0"/>
              <a:t>Second </a:t>
            </a:r>
            <a:r>
              <a:rPr lang="da-DK" dirty="0" err="1"/>
              <a:t>level</a:t>
            </a:r>
            <a:endParaRPr lang="da-DK" dirty="0"/>
          </a:p>
          <a:p>
            <a:pPr lvl="2"/>
            <a:r>
              <a:rPr lang="da-DK" dirty="0"/>
              <a:t>Third </a:t>
            </a:r>
            <a:r>
              <a:rPr lang="da-DK" dirty="0" err="1"/>
              <a:t>level</a:t>
            </a:r>
            <a:endParaRPr lang="da-DK" dirty="0"/>
          </a:p>
          <a:p>
            <a:pPr lvl="3"/>
            <a:r>
              <a:rPr lang="da-DK" dirty="0" err="1"/>
              <a:t>Fourth</a:t>
            </a:r>
            <a:r>
              <a:rPr lang="da-DK" dirty="0"/>
              <a:t> </a:t>
            </a:r>
            <a:r>
              <a:rPr lang="da-DK" dirty="0" err="1"/>
              <a:t>level</a:t>
            </a:r>
            <a:endParaRPr lang="da-DK" dirty="0"/>
          </a:p>
          <a:p>
            <a:pPr lvl="4"/>
            <a:r>
              <a:rPr lang="da-DK" dirty="0"/>
              <a:t>Fifth </a:t>
            </a:r>
            <a:r>
              <a:rPr lang="da-DK" dirty="0" err="1"/>
              <a:t>level</a:t>
            </a:r>
            <a:endParaRPr lang="da-DK" dirty="0"/>
          </a:p>
        </p:txBody>
      </p:sp>
      <p:pic>
        <p:nvPicPr>
          <p:cNvPr id="22" name="Logo black">
            <a:extLst>
              <a:ext uri="{FF2B5EF4-FFF2-40B4-BE49-F238E27FC236}">
                <a16:creationId xmlns:a16="http://schemas.microsoft.com/office/drawing/2014/main" id="{CAAF367F-3818-457C-9EE1-320E9050AEB6}"/>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03346" y="6294893"/>
            <a:ext cx="784800" cy="211840"/>
          </a:xfrm>
          <a:prstGeom prst="rect">
            <a:avLst/>
          </a:prstGeom>
        </p:spPr>
      </p:pic>
      <p:sp>
        <p:nvSpPr>
          <p:cNvPr id="3" name="Date Placeholder 2">
            <a:extLst>
              <a:ext uri="{FF2B5EF4-FFF2-40B4-BE49-F238E27FC236}">
                <a16:creationId xmlns:a16="http://schemas.microsoft.com/office/drawing/2014/main" id="{C0F779A9-E4FE-4412-9D9E-BF5BF84D02AB}"/>
              </a:ext>
            </a:extLst>
          </p:cNvPr>
          <p:cNvSpPr>
            <a:spLocks noGrp="1"/>
          </p:cNvSpPr>
          <p:nvPr>
            <p:ph type="dt" sz="half" idx="20"/>
          </p:nvPr>
        </p:nvSpPr>
        <p:spPr/>
        <p:txBody>
          <a:bodyPr/>
          <a:lstStyle/>
          <a:p>
            <a:fld id="{F1A13B18-F5ED-4611-8DBB-F05123AFBA22}" type="datetimeFigureOut">
              <a:rPr lang="da-DK" smtClean="0"/>
              <a:pPr/>
              <a:t>16-02-2024</a:t>
            </a:fld>
            <a:endParaRPr lang="da-DK" dirty="0"/>
          </a:p>
        </p:txBody>
      </p:sp>
      <p:sp>
        <p:nvSpPr>
          <p:cNvPr id="5" name="Slide Number Placeholder 4">
            <a:extLst>
              <a:ext uri="{FF2B5EF4-FFF2-40B4-BE49-F238E27FC236}">
                <a16:creationId xmlns:a16="http://schemas.microsoft.com/office/drawing/2014/main" id="{FB5949DE-6D77-480D-A4A9-E2E53BE1CE80}"/>
              </a:ext>
            </a:extLst>
          </p:cNvPr>
          <p:cNvSpPr>
            <a:spLocks noGrp="1"/>
          </p:cNvSpPr>
          <p:nvPr>
            <p:ph type="sldNum" sz="quarter" idx="22"/>
          </p:nvPr>
        </p:nvSpPr>
        <p:spPr/>
        <p:txBody>
          <a:bodyPr/>
          <a:lstStyle/>
          <a:p>
            <a:fld id="{45D37B1E-C366-494F-A587-962AD9AABC83}" type="slidenum">
              <a:rPr lang="da-DK" smtClean="0"/>
              <a:pPr/>
              <a:t>‹nr.›</a:t>
            </a:fld>
            <a:endParaRPr lang="da-DK" dirty="0"/>
          </a:p>
        </p:txBody>
      </p:sp>
      <p:sp>
        <p:nvSpPr>
          <p:cNvPr id="7" name="text" descr="{&quot;templafy&quot;:{&quot;id&quot;:&quot;07b1bf6f-b7aa-4b69-abdc-c81ef2756354&quot;}}" title="UserProfile.Institut.InstituteDCU_{{DocumentLanguage}}">
            <a:extLst>
              <a:ext uri="{FF2B5EF4-FFF2-40B4-BE49-F238E27FC236}">
                <a16:creationId xmlns:a16="http://schemas.microsoft.com/office/drawing/2014/main" id="{B15EA452-05B4-A751-51B4-E13FBF8D2D74}"/>
              </a:ext>
            </a:extLst>
          </p:cNvPr>
          <p:cNvSpPr txBox="1">
            <a:spLocks/>
          </p:cNvSpPr>
          <p:nvPr userDrawn="1"/>
        </p:nvSpPr>
        <p:spPr>
          <a:xfrm>
            <a:off x="410400" y="347204"/>
            <a:ext cx="5064938" cy="284778"/>
          </a:xfrm>
          <a:prstGeom prst="rect">
            <a:avLst/>
          </a:prstGeom>
          <a:noFill/>
        </p:spPr>
        <p:txBody>
          <a:bodyPr wrap="square" lIns="10800" tIns="0" rIns="0" bIns="90000" anchor="b" anchorCtr="0">
            <a:spAutoFit/>
          </a:bodyPr>
          <a:lstStyle>
            <a:lvl1pPr marL="0" indent="0" algn="l" defTabSz="914400" rtl="0" eaLnBrk="1" latinLnBrk="0" hangingPunct="1">
              <a:lnSpc>
                <a:spcPct val="90000"/>
              </a:lnSpc>
              <a:spcBef>
                <a:spcPts val="0"/>
              </a:spcBef>
              <a:buFont typeface="Arial" panose="020B0604020202020204" pitchFamily="34" charset="0"/>
              <a:buNone/>
              <a:defRPr sz="1400" b="1"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GB" sz="1400" dirty="0"/>
              <a:t>Indkøb og Udbud</a:t>
            </a:r>
          </a:p>
        </p:txBody>
      </p:sp>
    </p:spTree>
    <p:extLst>
      <p:ext uri="{BB962C8B-B14F-4D97-AF65-F5344CB8AC3E}">
        <p14:creationId xmlns:p14="http://schemas.microsoft.com/office/powerpoint/2010/main" val="4198049963"/>
      </p:ext>
    </p:extLst>
  </p:cSld>
  <p:clrMapOvr>
    <a:masterClrMapping/>
  </p:clrMapOvr>
  <p:hf hdr="0"/>
  <p:extLst>
    <p:ext uri="{DCECCB84-F9BA-43D5-87BE-67443E8EF086}">
      <p15:sldGuideLst xmlns:p15="http://schemas.microsoft.com/office/powerpoint/2012/main">
        <p15:guide id="1" orient="horz" pos="640">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preserve="1">
  <p:cSld name="Indhold og tekst">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6692202" y="1006605"/>
            <a:ext cx="4680000" cy="1938338"/>
          </a:xfrm>
        </p:spPr>
        <p:txBody>
          <a:bodyPr anchor="t" anchorCtr="0"/>
          <a:lstStyle>
            <a:lvl1pPr algn="l">
              <a:lnSpc>
                <a:spcPct val="100000"/>
              </a:lnSpc>
              <a:defRPr sz="3600">
                <a:solidFill>
                  <a:schemeClr val="tx1"/>
                </a:solidFill>
              </a:defRPr>
            </a:lvl1pPr>
          </a:lstStyle>
          <a:p>
            <a:r>
              <a:rPr lang="da-DK" dirty="0"/>
              <a:t>Klik for at tilføje overskrift</a:t>
            </a:r>
            <a:endParaRPr lang="da-DK"/>
          </a:p>
        </p:txBody>
      </p:sp>
      <p:sp>
        <p:nvSpPr>
          <p:cNvPr id="5" name="Text Placeholder 4">
            <a:extLst>
              <a:ext uri="{FF2B5EF4-FFF2-40B4-BE49-F238E27FC236}">
                <a16:creationId xmlns:a16="http://schemas.microsoft.com/office/drawing/2014/main" id="{BCB99C08-64C3-4ADA-9CD2-FBE2ED8551F6}"/>
              </a:ext>
            </a:extLst>
          </p:cNvPr>
          <p:cNvSpPr>
            <a:spLocks noGrp="1"/>
          </p:cNvSpPr>
          <p:nvPr>
            <p:ph type="body" sz="quarter" idx="13" hasCustomPrompt="1"/>
          </p:nvPr>
        </p:nvSpPr>
        <p:spPr>
          <a:xfrm>
            <a:off x="6692202" y="3387600"/>
            <a:ext cx="4680000" cy="2466000"/>
          </a:xfrm>
        </p:spPr>
        <p:txBody>
          <a:bodyPr/>
          <a:lstStyle>
            <a:lvl1pPr>
              <a:defRPr/>
            </a:lvl1pPr>
          </a:lstStyle>
          <a:p>
            <a:pPr lvl="0"/>
            <a:r>
              <a:rPr lang="da-DK" dirty="0"/>
              <a:t>Klik for at tilføje tekst</a:t>
            </a:r>
            <a:endParaRPr lang="da-DK"/>
          </a:p>
          <a:p>
            <a:pPr lvl="1"/>
            <a:r>
              <a:rPr lang="da-DK" dirty="0"/>
              <a:t>Second </a:t>
            </a:r>
            <a:r>
              <a:rPr lang="da-DK" dirty="0" err="1"/>
              <a:t>level</a:t>
            </a:r>
            <a:endParaRPr lang="da-DK" dirty="0"/>
          </a:p>
          <a:p>
            <a:pPr lvl="2"/>
            <a:r>
              <a:rPr lang="da-DK" dirty="0"/>
              <a:t>Third </a:t>
            </a:r>
            <a:r>
              <a:rPr lang="da-DK" dirty="0" err="1"/>
              <a:t>level</a:t>
            </a:r>
            <a:endParaRPr lang="da-DK" dirty="0"/>
          </a:p>
          <a:p>
            <a:pPr lvl="3"/>
            <a:r>
              <a:rPr lang="da-DK" dirty="0" err="1"/>
              <a:t>Fourth</a:t>
            </a:r>
            <a:r>
              <a:rPr lang="da-DK" dirty="0"/>
              <a:t> </a:t>
            </a:r>
            <a:r>
              <a:rPr lang="da-DK" dirty="0" err="1"/>
              <a:t>level</a:t>
            </a:r>
            <a:endParaRPr lang="da-DK" dirty="0"/>
          </a:p>
          <a:p>
            <a:pPr lvl="4"/>
            <a:r>
              <a:rPr lang="da-DK" dirty="0"/>
              <a:t>Fifth </a:t>
            </a:r>
            <a:r>
              <a:rPr lang="da-DK" dirty="0" err="1"/>
              <a:t>level</a:t>
            </a:r>
            <a:endParaRPr lang="da-DK" dirty="0"/>
          </a:p>
        </p:txBody>
      </p:sp>
      <p:pic>
        <p:nvPicPr>
          <p:cNvPr id="16" name="Logo black">
            <a:extLst>
              <a:ext uri="{FF2B5EF4-FFF2-40B4-BE49-F238E27FC236}">
                <a16:creationId xmlns:a16="http://schemas.microsoft.com/office/drawing/2014/main" id="{B52757AD-346A-4AA0-A5D6-36F8B1FE4877}"/>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03346" y="6294893"/>
            <a:ext cx="784800" cy="211840"/>
          </a:xfrm>
          <a:prstGeom prst="rect">
            <a:avLst/>
          </a:prstGeom>
        </p:spPr>
      </p:pic>
      <p:sp>
        <p:nvSpPr>
          <p:cNvPr id="18" name="Date Placeholder 14">
            <a:extLst>
              <a:ext uri="{FF2B5EF4-FFF2-40B4-BE49-F238E27FC236}">
                <a16:creationId xmlns:a16="http://schemas.microsoft.com/office/drawing/2014/main" id="{A09FC7B4-885C-4F9D-BD71-AE2FBDB38698}"/>
              </a:ext>
            </a:extLst>
          </p:cNvPr>
          <p:cNvSpPr txBox="1">
            <a:spLocks/>
          </p:cNvSpPr>
          <p:nvPr/>
        </p:nvSpPr>
        <p:spPr>
          <a:xfrm>
            <a:off x="0" y="6912000"/>
            <a:ext cx="0" cy="0"/>
          </a:xfrm>
          <a:prstGeom prst="rect">
            <a:avLst/>
          </a:prstGeom>
        </p:spPr>
        <p:txBody>
          <a:bodyPr vert="horz" lIns="91440" tIns="45720" rIns="91440" bIns="45720" rtlCol="0" anchor="ctr"/>
          <a:lstStyle>
            <a:defPPr>
              <a:defRPr lang="en-US"/>
            </a:defPPr>
            <a:lvl1pPr marL="0" algn="l" defTabSz="914400" rtl="0" eaLnBrk="1" latinLnBrk="0" hangingPunct="1">
              <a:defRPr sz="100" kern="1200">
                <a:no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F1A13B18-F5ED-4611-8DBB-F05123AFBA22}" type="datetimeFigureOut">
              <a:rPr lang="da-DK" smtClean="0"/>
              <a:pPr/>
              <a:t>16-02-2024</a:t>
            </a:fld>
            <a:endParaRPr lang="da-DK" dirty="0"/>
          </a:p>
        </p:txBody>
      </p:sp>
      <p:sp>
        <p:nvSpPr>
          <p:cNvPr id="6" name="Content Placeholder 5">
            <a:extLst>
              <a:ext uri="{FF2B5EF4-FFF2-40B4-BE49-F238E27FC236}">
                <a16:creationId xmlns:a16="http://schemas.microsoft.com/office/drawing/2014/main" id="{2B8FEE58-0FE9-4218-904C-188D46CD214D}"/>
              </a:ext>
            </a:extLst>
          </p:cNvPr>
          <p:cNvSpPr>
            <a:spLocks noGrp="1"/>
          </p:cNvSpPr>
          <p:nvPr>
            <p:ph sz="quarter" idx="15" hasCustomPrompt="1"/>
          </p:nvPr>
        </p:nvSpPr>
        <p:spPr>
          <a:xfrm>
            <a:off x="422432" y="1000443"/>
            <a:ext cx="5077365" cy="4853157"/>
          </a:xfrm>
        </p:spPr>
        <p:txBody>
          <a:bodyPr/>
          <a:lstStyle>
            <a:lvl1pPr>
              <a:defRPr/>
            </a:lvl1pPr>
          </a:lstStyle>
          <a:p>
            <a:pPr lvl="0"/>
            <a:r>
              <a:rPr lang="da-DK" dirty="0"/>
              <a:t>Klik for at tilføje tekst, klik ikon for at tilføje graf/tabel</a:t>
            </a:r>
            <a:endParaRPr lang="da-DK"/>
          </a:p>
          <a:p>
            <a:pPr lvl="1"/>
            <a:r>
              <a:rPr lang="da-DK" dirty="0"/>
              <a:t>Second </a:t>
            </a:r>
            <a:r>
              <a:rPr lang="da-DK" dirty="0" err="1"/>
              <a:t>level</a:t>
            </a:r>
            <a:endParaRPr lang="da-DK" dirty="0"/>
          </a:p>
          <a:p>
            <a:pPr lvl="2"/>
            <a:r>
              <a:rPr lang="da-DK" dirty="0"/>
              <a:t>Third </a:t>
            </a:r>
            <a:r>
              <a:rPr lang="da-DK" dirty="0" err="1"/>
              <a:t>level</a:t>
            </a:r>
            <a:endParaRPr lang="da-DK" dirty="0"/>
          </a:p>
          <a:p>
            <a:pPr lvl="3"/>
            <a:r>
              <a:rPr lang="da-DK" dirty="0" err="1"/>
              <a:t>Fourth</a:t>
            </a:r>
            <a:r>
              <a:rPr lang="da-DK" dirty="0"/>
              <a:t> </a:t>
            </a:r>
            <a:r>
              <a:rPr lang="da-DK" dirty="0" err="1"/>
              <a:t>level</a:t>
            </a:r>
            <a:endParaRPr lang="da-DK" dirty="0"/>
          </a:p>
          <a:p>
            <a:pPr lvl="4"/>
            <a:r>
              <a:rPr lang="da-DK" dirty="0"/>
              <a:t>Fifth </a:t>
            </a:r>
            <a:r>
              <a:rPr lang="da-DK" dirty="0" err="1"/>
              <a:t>level</a:t>
            </a:r>
            <a:endParaRPr lang="da-DK" dirty="0"/>
          </a:p>
        </p:txBody>
      </p:sp>
      <p:sp>
        <p:nvSpPr>
          <p:cNvPr id="13" name="Date Placeholder 12">
            <a:extLst>
              <a:ext uri="{FF2B5EF4-FFF2-40B4-BE49-F238E27FC236}">
                <a16:creationId xmlns:a16="http://schemas.microsoft.com/office/drawing/2014/main" id="{3F302217-B569-449A-8422-B6650C9BB084}"/>
              </a:ext>
            </a:extLst>
          </p:cNvPr>
          <p:cNvSpPr>
            <a:spLocks noGrp="1"/>
          </p:cNvSpPr>
          <p:nvPr>
            <p:ph type="dt" sz="half" idx="16"/>
          </p:nvPr>
        </p:nvSpPr>
        <p:spPr/>
        <p:txBody>
          <a:bodyPr/>
          <a:lstStyle/>
          <a:p>
            <a:fld id="{F1A13B18-F5ED-4611-8DBB-F05123AFBA22}" type="datetimeFigureOut">
              <a:rPr lang="da-DK" smtClean="0"/>
              <a:pPr/>
              <a:t>16-02-2024</a:t>
            </a:fld>
            <a:endParaRPr lang="da-DK" dirty="0"/>
          </a:p>
        </p:txBody>
      </p:sp>
      <p:sp>
        <p:nvSpPr>
          <p:cNvPr id="24" name="Slide Number Placeholder 23">
            <a:extLst>
              <a:ext uri="{FF2B5EF4-FFF2-40B4-BE49-F238E27FC236}">
                <a16:creationId xmlns:a16="http://schemas.microsoft.com/office/drawing/2014/main" id="{58D7263E-B2E5-4CB9-9AAF-C0006E4A0400}"/>
              </a:ext>
            </a:extLst>
          </p:cNvPr>
          <p:cNvSpPr>
            <a:spLocks noGrp="1"/>
          </p:cNvSpPr>
          <p:nvPr>
            <p:ph type="sldNum" sz="quarter" idx="18"/>
          </p:nvPr>
        </p:nvSpPr>
        <p:spPr/>
        <p:txBody>
          <a:bodyPr/>
          <a:lstStyle/>
          <a:p>
            <a:fld id="{45D37B1E-C366-494F-A587-962AD9AABC83}" type="slidenum">
              <a:rPr lang="da-DK" smtClean="0"/>
              <a:pPr/>
              <a:t>‹nr.›</a:t>
            </a:fld>
            <a:endParaRPr lang="da-DK" dirty="0"/>
          </a:p>
        </p:txBody>
      </p:sp>
      <p:sp>
        <p:nvSpPr>
          <p:cNvPr id="10" name="sdu.dk">
            <a:extLst>
              <a:ext uri="{FF2B5EF4-FFF2-40B4-BE49-F238E27FC236}">
                <a16:creationId xmlns:a16="http://schemas.microsoft.com/office/drawing/2014/main" id="{E11EA3DB-CFF9-E17E-4691-AD84BB1AA235}"/>
              </a:ext>
            </a:extLst>
          </p:cNvPr>
          <p:cNvSpPr/>
          <p:nvPr userDrawn="1"/>
        </p:nvSpPr>
        <p:spPr>
          <a:xfrm rot="5400000">
            <a:off x="11480800" y="721379"/>
            <a:ext cx="914400" cy="37651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b" anchorCtr="0"/>
          <a:lstStyle/>
          <a:p>
            <a:pPr algn="l"/>
            <a:r>
              <a:rPr lang="da-DK" sz="1100" b="1" noProof="1">
                <a:solidFill>
                  <a:schemeClr val="tx1"/>
                </a:solidFill>
              </a:rPr>
              <a:t>sdu.dk</a:t>
            </a:r>
            <a:endParaRPr lang="da-DK"/>
          </a:p>
        </p:txBody>
      </p:sp>
      <p:sp>
        <p:nvSpPr>
          <p:cNvPr id="11" name="#sdudk">
            <a:extLst>
              <a:ext uri="{FF2B5EF4-FFF2-40B4-BE49-F238E27FC236}">
                <a16:creationId xmlns:a16="http://schemas.microsoft.com/office/drawing/2014/main" id="{47D4647D-A0D8-4BA6-8B1D-579A8962B25B}"/>
              </a:ext>
            </a:extLst>
          </p:cNvPr>
          <p:cNvSpPr/>
          <p:nvPr userDrawn="1"/>
        </p:nvSpPr>
        <p:spPr>
          <a:xfrm rot="5400000">
            <a:off x="11482792" y="2027544"/>
            <a:ext cx="914400" cy="37651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b" anchorCtr="0"/>
          <a:lstStyle/>
          <a:p>
            <a:pPr algn="l"/>
            <a:r>
              <a:rPr lang="da-DK" sz="1100" b="1" noProof="1">
                <a:solidFill>
                  <a:schemeClr val="tx1"/>
                </a:solidFill>
              </a:rPr>
              <a:t>#sdudk</a:t>
            </a:r>
            <a:endParaRPr lang="da-DK"/>
          </a:p>
        </p:txBody>
      </p:sp>
      <p:cxnSp>
        <p:nvCxnSpPr>
          <p:cNvPr id="12" name="Straight Connector 11">
            <a:extLst>
              <a:ext uri="{FF2B5EF4-FFF2-40B4-BE49-F238E27FC236}">
                <a16:creationId xmlns:a16="http://schemas.microsoft.com/office/drawing/2014/main" id="{A8344942-CCA5-C46F-EF5C-D9B351F0BA74}"/>
              </a:ext>
            </a:extLst>
          </p:cNvPr>
          <p:cNvCxnSpPr>
            <a:cxnSpLocks/>
          </p:cNvCxnSpPr>
          <p:nvPr userDrawn="1"/>
        </p:nvCxnSpPr>
        <p:spPr>
          <a:xfrm>
            <a:off x="410400" y="715665"/>
            <a:ext cx="699211"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pic>
        <p:nvPicPr>
          <p:cNvPr id="14" name="Logo black">
            <a:extLst>
              <a:ext uri="{FF2B5EF4-FFF2-40B4-BE49-F238E27FC236}">
                <a16:creationId xmlns:a16="http://schemas.microsoft.com/office/drawing/2014/main" id="{7374A1E7-EDA7-4FC4-2A9F-748497FC7621}"/>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03346" y="6294893"/>
            <a:ext cx="784800" cy="211840"/>
          </a:xfrm>
          <a:prstGeom prst="rect">
            <a:avLst/>
          </a:prstGeom>
        </p:spPr>
      </p:pic>
      <p:sp>
        <p:nvSpPr>
          <p:cNvPr id="15" name="Date Placeholder 14">
            <a:extLst>
              <a:ext uri="{FF2B5EF4-FFF2-40B4-BE49-F238E27FC236}">
                <a16:creationId xmlns:a16="http://schemas.microsoft.com/office/drawing/2014/main" id="{979054D1-DBEB-DD04-EB6D-B0E0EAA569FF}"/>
              </a:ext>
            </a:extLst>
          </p:cNvPr>
          <p:cNvSpPr txBox="1">
            <a:spLocks/>
          </p:cNvSpPr>
          <p:nvPr userDrawn="1"/>
        </p:nvSpPr>
        <p:spPr>
          <a:xfrm>
            <a:off x="0" y="6912000"/>
            <a:ext cx="0" cy="0"/>
          </a:xfrm>
          <a:prstGeom prst="rect">
            <a:avLst/>
          </a:prstGeom>
        </p:spPr>
        <p:txBody>
          <a:bodyPr vert="horz" lIns="91440" tIns="45720" rIns="91440" bIns="45720" rtlCol="0" anchor="ctr"/>
          <a:lstStyle>
            <a:defPPr>
              <a:defRPr lang="en-US"/>
            </a:defPPr>
            <a:lvl1pPr marL="0" algn="l" defTabSz="914400" rtl="0" eaLnBrk="1" latinLnBrk="0" hangingPunct="1">
              <a:defRPr sz="100" kern="1200">
                <a:no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F1A13B18-F5ED-4611-8DBB-F05123AFBA22}" type="datetimeFigureOut">
              <a:rPr lang="da-DK" smtClean="0"/>
              <a:pPr/>
              <a:t>16-02-2024</a:t>
            </a:fld>
            <a:endParaRPr lang="da-DK" dirty="0"/>
          </a:p>
        </p:txBody>
      </p:sp>
      <p:sp>
        <p:nvSpPr>
          <p:cNvPr id="21" name="Rectangle 18" descr="{&quot;templafy&quot;:{&quot;id&quot;:&quot;fad16c46-197c-420c-8e8d-d189db098442&quot;}}">
            <a:extLst>
              <a:ext uri="{FF2B5EF4-FFF2-40B4-BE49-F238E27FC236}">
                <a16:creationId xmlns:a16="http://schemas.microsoft.com/office/drawing/2014/main" id="{2D1F5D18-2C87-0FD6-208D-CF2BB213B943}"/>
              </a:ext>
            </a:extLst>
          </p:cNvPr>
          <p:cNvSpPr/>
          <p:nvPr userDrawn="1"/>
        </p:nvSpPr>
        <p:spPr>
          <a:xfrm>
            <a:off x="9382125" y="6376129"/>
            <a:ext cx="2407622" cy="180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72000" tIns="72000" rIns="72000" bIns="72000" rtlCol="0" anchor="ctr"/>
          <a:lstStyle/>
          <a:p>
            <a:pPr algn="r"/>
            <a:endParaRPr lang="da-DK" sz="1600" dirty="0" err="1">
              <a:solidFill>
                <a:schemeClr val="tx1"/>
              </a:solidFill>
            </a:endParaRPr>
          </a:p>
        </p:txBody>
      </p:sp>
      <p:sp>
        <p:nvSpPr>
          <p:cNvPr id="22" name="TextBox 9">
            <a:extLst>
              <a:ext uri="{FF2B5EF4-FFF2-40B4-BE49-F238E27FC236}">
                <a16:creationId xmlns:a16="http://schemas.microsoft.com/office/drawing/2014/main" id="{C5DE2490-AF4C-429F-A1C6-48B68AF6DCB5}"/>
              </a:ext>
            </a:extLst>
          </p:cNvPr>
          <p:cNvSpPr txBox="1"/>
          <p:nvPr userDrawn="1"/>
        </p:nvSpPr>
        <p:spPr>
          <a:xfrm>
            <a:off x="0" y="-349741"/>
            <a:ext cx="11457183" cy="323165"/>
          </a:xfrm>
          <a:prstGeom prst="rect">
            <a:avLst/>
          </a:prstGeom>
          <a:noFill/>
        </p:spPr>
        <p:txBody>
          <a:bodyPr wrap="square" lIns="0" tIns="0" rIns="0" bIns="0" rtlCol="0">
            <a:spAutoFit/>
          </a:bodyPr>
          <a:lstStyle/>
          <a:p>
            <a:r>
              <a:rPr lang="da-DK" sz="1050" b="1" noProof="1"/>
              <a:t>Skift baggrundsfarve. </a:t>
            </a:r>
            <a:r>
              <a:rPr lang="da-DK" sz="1050" noProof="1"/>
              <a:t>Højreklik på slidet og vælg </a:t>
            </a:r>
            <a:r>
              <a:rPr lang="da-DK" sz="1050" b="1" noProof="1"/>
              <a:t>Formatér baggrund</a:t>
            </a:r>
            <a:r>
              <a:rPr lang="da-DK" sz="1050" noProof="1"/>
              <a:t>. Klik på </a:t>
            </a:r>
            <a:r>
              <a:rPr lang="da-DK" sz="1050" b="1" noProof="1"/>
              <a:t>Fyld farve </a:t>
            </a:r>
            <a:r>
              <a:rPr lang="da-DK" sz="1050" noProof="1"/>
              <a:t>i Formater baggrund vinduet og vælg farve fra øverste række i SDU’s farve palette eller fra den brugerdefinerede farvepalette</a:t>
            </a:r>
            <a:endParaRPr lang="da-DK" dirty="0"/>
          </a:p>
        </p:txBody>
      </p:sp>
      <p:sp>
        <p:nvSpPr>
          <p:cNvPr id="17" name="text" descr="{&quot;templafy&quot;:{&quot;id&quot;:&quot;33f6d62a-9eff-41c4-9a90-001e39fd39b0&quot;}}" title="UserProfile.Institut.InstituteDCU_{{DocumentLanguage}}">
            <a:extLst>
              <a:ext uri="{FF2B5EF4-FFF2-40B4-BE49-F238E27FC236}">
                <a16:creationId xmlns:a16="http://schemas.microsoft.com/office/drawing/2014/main" id="{A5270570-9971-D098-6A3A-73ADF809AC56}"/>
              </a:ext>
            </a:extLst>
          </p:cNvPr>
          <p:cNvSpPr txBox="1">
            <a:spLocks/>
          </p:cNvSpPr>
          <p:nvPr userDrawn="1"/>
        </p:nvSpPr>
        <p:spPr>
          <a:xfrm>
            <a:off x="410400" y="347204"/>
            <a:ext cx="5064938" cy="284778"/>
          </a:xfrm>
          <a:prstGeom prst="rect">
            <a:avLst/>
          </a:prstGeom>
          <a:noFill/>
        </p:spPr>
        <p:txBody>
          <a:bodyPr wrap="square" lIns="10800" tIns="0" rIns="0" bIns="90000" anchor="b" anchorCtr="0">
            <a:spAutoFit/>
          </a:bodyPr>
          <a:lstStyle>
            <a:lvl1pPr marL="0" indent="0" algn="l" defTabSz="914400" rtl="0" eaLnBrk="1" latinLnBrk="0" hangingPunct="1">
              <a:lnSpc>
                <a:spcPct val="90000"/>
              </a:lnSpc>
              <a:spcBef>
                <a:spcPts val="0"/>
              </a:spcBef>
              <a:buFont typeface="Arial" panose="020B0604020202020204" pitchFamily="34" charset="0"/>
              <a:buNone/>
              <a:defRPr sz="1400" b="1"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GB" sz="1400" dirty="0"/>
              <a:t>Indkøb og Udbud</a:t>
            </a:r>
          </a:p>
        </p:txBody>
      </p:sp>
    </p:spTree>
    <p:extLst>
      <p:ext uri="{BB962C8B-B14F-4D97-AF65-F5344CB8AC3E}">
        <p14:creationId xmlns:p14="http://schemas.microsoft.com/office/powerpoint/2010/main" val="268003446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Fire indho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3B9A67-E62D-400C-BC42-A3A96AAED25F}"/>
              </a:ext>
            </a:extLst>
          </p:cNvPr>
          <p:cNvSpPr>
            <a:spLocks noGrp="1"/>
          </p:cNvSpPr>
          <p:nvPr>
            <p:ph type="title" hasCustomPrompt="1"/>
          </p:nvPr>
        </p:nvSpPr>
        <p:spPr>
          <a:xfrm>
            <a:off x="410401" y="1028247"/>
            <a:ext cx="2502000" cy="432000"/>
          </a:xfrm>
        </p:spPr>
        <p:txBody>
          <a:bodyPr/>
          <a:lstStyle>
            <a:lvl1pPr>
              <a:lnSpc>
                <a:spcPct val="110000"/>
              </a:lnSpc>
              <a:defRPr sz="1200"/>
            </a:lvl1pPr>
          </a:lstStyle>
          <a:p>
            <a:r>
              <a:rPr lang="da-DK" noProof="0" dirty="0"/>
              <a:t>Klik for at tilføje underoverskrift</a:t>
            </a:r>
            <a:endParaRPr lang="da-DK"/>
          </a:p>
        </p:txBody>
      </p:sp>
      <p:sp>
        <p:nvSpPr>
          <p:cNvPr id="14" name="Content Placeholder 13">
            <a:extLst>
              <a:ext uri="{FF2B5EF4-FFF2-40B4-BE49-F238E27FC236}">
                <a16:creationId xmlns:a16="http://schemas.microsoft.com/office/drawing/2014/main" id="{E60E8CAC-51BD-4862-8B6E-BD3E315677C4}"/>
              </a:ext>
            </a:extLst>
          </p:cNvPr>
          <p:cNvSpPr>
            <a:spLocks noGrp="1"/>
          </p:cNvSpPr>
          <p:nvPr>
            <p:ph sz="quarter" idx="13" hasCustomPrompt="1"/>
          </p:nvPr>
        </p:nvSpPr>
        <p:spPr>
          <a:xfrm>
            <a:off x="411163" y="1475354"/>
            <a:ext cx="2502000" cy="4366646"/>
          </a:xfrm>
        </p:spPr>
        <p:txBody>
          <a:bodyPr/>
          <a:lstStyle>
            <a:lvl1pPr>
              <a:defRPr sz="1200"/>
            </a:lvl1pPr>
            <a:lvl2pPr>
              <a:defRPr sz="1200"/>
            </a:lvl2pPr>
            <a:lvl4pPr>
              <a:defRPr sz="1200"/>
            </a:lvl4pPr>
            <a:lvl5pPr>
              <a:defRPr sz="1200"/>
            </a:lvl5pPr>
          </a:lstStyle>
          <a:p>
            <a:pPr lvl="0"/>
            <a:r>
              <a:rPr lang="da-DK" noProof="0" dirty="0"/>
              <a:t>Klik for at tilføje tekst</a:t>
            </a:r>
            <a:endParaRPr lang="da-DK"/>
          </a:p>
          <a:p>
            <a:pPr lvl="1"/>
            <a:r>
              <a:rPr lang="da-DK" noProof="0" dirty="0"/>
              <a:t>Second </a:t>
            </a:r>
            <a:r>
              <a:rPr lang="da-DK" noProof="0" dirty="0" err="1"/>
              <a:t>level</a:t>
            </a:r>
            <a:endParaRPr lang="da-DK" noProof="0" dirty="0"/>
          </a:p>
          <a:p>
            <a:pPr lvl="2"/>
            <a:r>
              <a:rPr lang="da-DK" noProof="0" dirty="0"/>
              <a:t>Third </a:t>
            </a:r>
            <a:r>
              <a:rPr lang="da-DK" noProof="0" dirty="0" err="1"/>
              <a:t>level</a:t>
            </a:r>
            <a:endParaRPr lang="da-DK" noProof="0" dirty="0"/>
          </a:p>
          <a:p>
            <a:pPr lvl="3"/>
            <a:r>
              <a:rPr lang="da-DK" noProof="0" dirty="0" err="1"/>
              <a:t>Fourth</a:t>
            </a:r>
            <a:r>
              <a:rPr lang="da-DK" noProof="0" dirty="0"/>
              <a:t> </a:t>
            </a:r>
            <a:r>
              <a:rPr lang="da-DK" noProof="0" dirty="0" err="1"/>
              <a:t>level</a:t>
            </a:r>
            <a:endParaRPr lang="da-DK" noProof="0" dirty="0"/>
          </a:p>
          <a:p>
            <a:pPr lvl="4"/>
            <a:r>
              <a:rPr lang="da-DK" noProof="0" dirty="0"/>
              <a:t>Fifth </a:t>
            </a:r>
            <a:r>
              <a:rPr lang="da-DK" noProof="0" dirty="0" err="1"/>
              <a:t>level</a:t>
            </a:r>
            <a:endParaRPr lang="da-DK" noProof="0" dirty="0"/>
          </a:p>
        </p:txBody>
      </p:sp>
      <p:sp>
        <p:nvSpPr>
          <p:cNvPr id="15" name="Subtitle 2">
            <a:extLst>
              <a:ext uri="{FF2B5EF4-FFF2-40B4-BE49-F238E27FC236}">
                <a16:creationId xmlns:a16="http://schemas.microsoft.com/office/drawing/2014/main" id="{25135A09-8F8A-4D87-8C43-B3A0A80BE2F5}"/>
              </a:ext>
            </a:extLst>
          </p:cNvPr>
          <p:cNvSpPr>
            <a:spLocks noGrp="1"/>
          </p:cNvSpPr>
          <p:nvPr>
            <p:ph type="subTitle" idx="1" hasCustomPrompt="1"/>
          </p:nvPr>
        </p:nvSpPr>
        <p:spPr>
          <a:xfrm>
            <a:off x="3273164" y="1028246"/>
            <a:ext cx="2502000" cy="432000"/>
          </a:xfrm>
        </p:spPr>
        <p:txBody>
          <a:bodyPr/>
          <a:lstStyle>
            <a:lvl1pPr marL="0" indent="0" algn="l">
              <a:buNone/>
              <a:defRPr sz="1200" b="1"/>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a-DK" noProof="0" dirty="0"/>
              <a:t>Klik for at tilføje underoverskrift</a:t>
            </a:r>
            <a:endParaRPr lang="da-DK"/>
          </a:p>
        </p:txBody>
      </p:sp>
      <p:sp>
        <p:nvSpPr>
          <p:cNvPr id="17" name="Content Placeholder 16">
            <a:extLst>
              <a:ext uri="{FF2B5EF4-FFF2-40B4-BE49-F238E27FC236}">
                <a16:creationId xmlns:a16="http://schemas.microsoft.com/office/drawing/2014/main" id="{462D92C6-668E-491E-B394-72897FAB3085}"/>
              </a:ext>
            </a:extLst>
          </p:cNvPr>
          <p:cNvSpPr>
            <a:spLocks noGrp="1"/>
          </p:cNvSpPr>
          <p:nvPr>
            <p:ph sz="quarter" idx="14" hasCustomPrompt="1"/>
          </p:nvPr>
        </p:nvSpPr>
        <p:spPr>
          <a:xfrm>
            <a:off x="3273163" y="1475354"/>
            <a:ext cx="2502000" cy="4366646"/>
          </a:xfrm>
        </p:spPr>
        <p:txBody>
          <a:bodyPr/>
          <a:lstStyle>
            <a:lvl1pPr>
              <a:defRPr sz="1200"/>
            </a:lvl1pPr>
            <a:lvl2pPr>
              <a:defRPr sz="1200"/>
            </a:lvl2pPr>
            <a:lvl4pPr>
              <a:defRPr sz="1200"/>
            </a:lvl4pPr>
            <a:lvl5pPr>
              <a:defRPr sz="1200"/>
            </a:lvl5pPr>
          </a:lstStyle>
          <a:p>
            <a:pPr lvl="0"/>
            <a:r>
              <a:rPr lang="da-DK" noProof="0" dirty="0"/>
              <a:t>Klik for at tilføje tekst</a:t>
            </a:r>
            <a:endParaRPr lang="da-DK"/>
          </a:p>
          <a:p>
            <a:pPr lvl="1"/>
            <a:r>
              <a:rPr lang="da-DK" noProof="0" dirty="0"/>
              <a:t>Second </a:t>
            </a:r>
            <a:r>
              <a:rPr lang="da-DK" noProof="0" dirty="0" err="1"/>
              <a:t>level</a:t>
            </a:r>
            <a:endParaRPr lang="da-DK" noProof="0" dirty="0"/>
          </a:p>
          <a:p>
            <a:pPr lvl="2"/>
            <a:r>
              <a:rPr lang="da-DK" noProof="0" dirty="0"/>
              <a:t>Third </a:t>
            </a:r>
            <a:r>
              <a:rPr lang="da-DK" noProof="0" dirty="0" err="1"/>
              <a:t>level</a:t>
            </a:r>
            <a:endParaRPr lang="da-DK" noProof="0" dirty="0"/>
          </a:p>
          <a:p>
            <a:pPr lvl="3"/>
            <a:r>
              <a:rPr lang="da-DK" noProof="0" dirty="0" err="1"/>
              <a:t>Fourth</a:t>
            </a:r>
            <a:r>
              <a:rPr lang="da-DK" noProof="0" dirty="0"/>
              <a:t> </a:t>
            </a:r>
            <a:r>
              <a:rPr lang="da-DK" noProof="0" dirty="0" err="1"/>
              <a:t>level</a:t>
            </a:r>
            <a:endParaRPr lang="da-DK" noProof="0" dirty="0"/>
          </a:p>
          <a:p>
            <a:pPr lvl="4"/>
            <a:r>
              <a:rPr lang="da-DK" noProof="0" dirty="0"/>
              <a:t>Fifth </a:t>
            </a:r>
            <a:r>
              <a:rPr lang="da-DK" noProof="0" dirty="0" err="1"/>
              <a:t>level</a:t>
            </a:r>
            <a:endParaRPr lang="da-DK" noProof="0" dirty="0"/>
          </a:p>
        </p:txBody>
      </p:sp>
      <p:sp>
        <p:nvSpPr>
          <p:cNvPr id="19" name="Text Placeholder 18">
            <a:extLst>
              <a:ext uri="{FF2B5EF4-FFF2-40B4-BE49-F238E27FC236}">
                <a16:creationId xmlns:a16="http://schemas.microsoft.com/office/drawing/2014/main" id="{C0F1B1F1-CA40-4EA4-AB68-69DBBD61ED9D}"/>
              </a:ext>
            </a:extLst>
          </p:cNvPr>
          <p:cNvSpPr>
            <a:spLocks noGrp="1"/>
          </p:cNvSpPr>
          <p:nvPr>
            <p:ph type="body" sz="quarter" idx="15" hasCustomPrompt="1"/>
          </p:nvPr>
        </p:nvSpPr>
        <p:spPr>
          <a:xfrm>
            <a:off x="6135163" y="1028246"/>
            <a:ext cx="2502000" cy="432000"/>
          </a:xfrm>
        </p:spPr>
        <p:txBody>
          <a:bodyPr/>
          <a:lstStyle>
            <a:lvl1pPr marL="0" indent="0">
              <a:buNone/>
              <a:defRPr sz="1200" b="1"/>
            </a:lvl1pPr>
            <a:lvl2pPr marL="252000" indent="0">
              <a:buNone/>
              <a:defRPr/>
            </a:lvl2pPr>
          </a:lstStyle>
          <a:p>
            <a:pPr lvl="0"/>
            <a:r>
              <a:rPr lang="da-DK" noProof="0" dirty="0"/>
              <a:t>Klik for at tilføje underoverskrift</a:t>
            </a:r>
            <a:endParaRPr lang="da-DK"/>
          </a:p>
        </p:txBody>
      </p:sp>
      <p:sp>
        <p:nvSpPr>
          <p:cNvPr id="21" name="Content Placeholder 20">
            <a:extLst>
              <a:ext uri="{FF2B5EF4-FFF2-40B4-BE49-F238E27FC236}">
                <a16:creationId xmlns:a16="http://schemas.microsoft.com/office/drawing/2014/main" id="{3DBEE0FF-2C0E-499E-ACAF-B6F421AF13D5}"/>
              </a:ext>
            </a:extLst>
          </p:cNvPr>
          <p:cNvSpPr>
            <a:spLocks noGrp="1"/>
          </p:cNvSpPr>
          <p:nvPr>
            <p:ph sz="quarter" idx="16" hasCustomPrompt="1"/>
          </p:nvPr>
        </p:nvSpPr>
        <p:spPr>
          <a:xfrm>
            <a:off x="6135163" y="1475354"/>
            <a:ext cx="2502000" cy="4366646"/>
          </a:xfrm>
        </p:spPr>
        <p:txBody>
          <a:bodyPr/>
          <a:lstStyle>
            <a:lvl1pPr>
              <a:defRPr sz="1200"/>
            </a:lvl1pPr>
            <a:lvl2pPr>
              <a:defRPr sz="1200"/>
            </a:lvl2pPr>
            <a:lvl4pPr>
              <a:defRPr sz="1200"/>
            </a:lvl4pPr>
            <a:lvl5pPr>
              <a:defRPr sz="1200"/>
            </a:lvl5pPr>
          </a:lstStyle>
          <a:p>
            <a:pPr lvl="0"/>
            <a:r>
              <a:rPr lang="da-DK" noProof="0" dirty="0"/>
              <a:t>Klik for at tilføje tekst</a:t>
            </a:r>
            <a:endParaRPr lang="da-DK"/>
          </a:p>
          <a:p>
            <a:pPr lvl="1"/>
            <a:r>
              <a:rPr lang="da-DK" noProof="0" dirty="0"/>
              <a:t>Second </a:t>
            </a:r>
            <a:r>
              <a:rPr lang="da-DK" noProof="0" dirty="0" err="1"/>
              <a:t>level</a:t>
            </a:r>
            <a:endParaRPr lang="da-DK" noProof="0" dirty="0"/>
          </a:p>
          <a:p>
            <a:pPr lvl="2"/>
            <a:r>
              <a:rPr lang="da-DK" noProof="0" dirty="0"/>
              <a:t>Third </a:t>
            </a:r>
            <a:r>
              <a:rPr lang="da-DK" noProof="0" dirty="0" err="1"/>
              <a:t>level</a:t>
            </a:r>
            <a:endParaRPr lang="da-DK" noProof="0" dirty="0"/>
          </a:p>
          <a:p>
            <a:pPr lvl="3"/>
            <a:r>
              <a:rPr lang="da-DK" noProof="0" dirty="0" err="1"/>
              <a:t>Fourth</a:t>
            </a:r>
            <a:r>
              <a:rPr lang="da-DK" noProof="0" dirty="0"/>
              <a:t> </a:t>
            </a:r>
            <a:r>
              <a:rPr lang="da-DK" noProof="0" dirty="0" err="1"/>
              <a:t>level</a:t>
            </a:r>
            <a:endParaRPr lang="da-DK" noProof="0" dirty="0"/>
          </a:p>
          <a:p>
            <a:pPr lvl="4"/>
            <a:r>
              <a:rPr lang="da-DK" noProof="0" dirty="0"/>
              <a:t>Fifth </a:t>
            </a:r>
            <a:r>
              <a:rPr lang="da-DK" noProof="0" dirty="0" err="1"/>
              <a:t>level</a:t>
            </a:r>
            <a:endParaRPr lang="da-DK" noProof="0" dirty="0"/>
          </a:p>
        </p:txBody>
      </p:sp>
      <p:sp>
        <p:nvSpPr>
          <p:cNvPr id="23" name="Text Placeholder 22">
            <a:extLst>
              <a:ext uri="{FF2B5EF4-FFF2-40B4-BE49-F238E27FC236}">
                <a16:creationId xmlns:a16="http://schemas.microsoft.com/office/drawing/2014/main" id="{F091117C-5AED-4416-88BA-F1C88ACD7A25}"/>
              </a:ext>
            </a:extLst>
          </p:cNvPr>
          <p:cNvSpPr>
            <a:spLocks noGrp="1"/>
          </p:cNvSpPr>
          <p:nvPr>
            <p:ph type="body" sz="quarter" idx="17" hasCustomPrompt="1"/>
          </p:nvPr>
        </p:nvSpPr>
        <p:spPr>
          <a:xfrm>
            <a:off x="8997162" y="1028247"/>
            <a:ext cx="2502000" cy="432000"/>
          </a:xfrm>
        </p:spPr>
        <p:txBody>
          <a:bodyPr/>
          <a:lstStyle>
            <a:lvl1pPr marL="0" indent="0">
              <a:buNone/>
              <a:defRPr sz="1200" b="1"/>
            </a:lvl1pPr>
            <a:lvl2pPr marL="252000" indent="0">
              <a:buNone/>
              <a:defRPr/>
            </a:lvl2pPr>
          </a:lstStyle>
          <a:p>
            <a:pPr lvl="0"/>
            <a:r>
              <a:rPr lang="da-DK" noProof="0" dirty="0"/>
              <a:t>Klik for at tilføje underoverskrift</a:t>
            </a:r>
            <a:endParaRPr lang="da-DK"/>
          </a:p>
        </p:txBody>
      </p:sp>
      <p:sp>
        <p:nvSpPr>
          <p:cNvPr id="25" name="Content Placeholder 24">
            <a:extLst>
              <a:ext uri="{FF2B5EF4-FFF2-40B4-BE49-F238E27FC236}">
                <a16:creationId xmlns:a16="http://schemas.microsoft.com/office/drawing/2014/main" id="{C66F31E1-769E-4E9A-9DCC-2C64321A89C1}"/>
              </a:ext>
            </a:extLst>
          </p:cNvPr>
          <p:cNvSpPr>
            <a:spLocks noGrp="1"/>
          </p:cNvSpPr>
          <p:nvPr>
            <p:ph sz="quarter" idx="18" hasCustomPrompt="1"/>
          </p:nvPr>
        </p:nvSpPr>
        <p:spPr>
          <a:xfrm>
            <a:off x="8997161" y="1475354"/>
            <a:ext cx="2501999" cy="4366646"/>
          </a:xfrm>
        </p:spPr>
        <p:txBody>
          <a:bodyPr/>
          <a:lstStyle>
            <a:lvl1pPr>
              <a:defRPr sz="1200"/>
            </a:lvl1pPr>
            <a:lvl2pPr>
              <a:defRPr sz="1200"/>
            </a:lvl2pPr>
            <a:lvl4pPr>
              <a:defRPr sz="1200"/>
            </a:lvl4pPr>
            <a:lvl5pPr>
              <a:defRPr sz="1200"/>
            </a:lvl5pPr>
          </a:lstStyle>
          <a:p>
            <a:pPr lvl="0"/>
            <a:r>
              <a:rPr lang="da-DK" noProof="0" dirty="0"/>
              <a:t>Klik for at tilføje tekst</a:t>
            </a:r>
            <a:endParaRPr lang="da-DK"/>
          </a:p>
          <a:p>
            <a:pPr lvl="1"/>
            <a:r>
              <a:rPr lang="da-DK" noProof="0" dirty="0"/>
              <a:t>Second </a:t>
            </a:r>
            <a:r>
              <a:rPr lang="da-DK" noProof="0" dirty="0" err="1"/>
              <a:t>level</a:t>
            </a:r>
            <a:endParaRPr lang="da-DK" noProof="0" dirty="0"/>
          </a:p>
          <a:p>
            <a:pPr lvl="2"/>
            <a:r>
              <a:rPr lang="da-DK" noProof="0" dirty="0"/>
              <a:t>Third </a:t>
            </a:r>
            <a:r>
              <a:rPr lang="da-DK" noProof="0" dirty="0" err="1"/>
              <a:t>level</a:t>
            </a:r>
            <a:endParaRPr lang="da-DK" noProof="0" dirty="0"/>
          </a:p>
          <a:p>
            <a:pPr lvl="3"/>
            <a:r>
              <a:rPr lang="da-DK" noProof="0" dirty="0" err="1"/>
              <a:t>Fourth</a:t>
            </a:r>
            <a:r>
              <a:rPr lang="da-DK" noProof="0" dirty="0"/>
              <a:t> </a:t>
            </a:r>
            <a:r>
              <a:rPr lang="da-DK" noProof="0" dirty="0" err="1"/>
              <a:t>level</a:t>
            </a:r>
            <a:endParaRPr lang="da-DK" noProof="0" dirty="0"/>
          </a:p>
          <a:p>
            <a:pPr lvl="4"/>
            <a:r>
              <a:rPr lang="da-DK" noProof="0" dirty="0"/>
              <a:t>Fifth </a:t>
            </a:r>
            <a:r>
              <a:rPr lang="da-DK" noProof="0" dirty="0" err="1"/>
              <a:t>level</a:t>
            </a:r>
            <a:endParaRPr lang="da-DK" noProof="0" dirty="0"/>
          </a:p>
        </p:txBody>
      </p:sp>
      <p:sp>
        <p:nvSpPr>
          <p:cNvPr id="28" name="Date Placeholder 14">
            <a:extLst>
              <a:ext uri="{FF2B5EF4-FFF2-40B4-BE49-F238E27FC236}">
                <a16:creationId xmlns:a16="http://schemas.microsoft.com/office/drawing/2014/main" id="{1DCD95D8-07B6-42C0-8767-A640B7CA8534}"/>
              </a:ext>
            </a:extLst>
          </p:cNvPr>
          <p:cNvSpPr txBox="1">
            <a:spLocks/>
          </p:cNvSpPr>
          <p:nvPr/>
        </p:nvSpPr>
        <p:spPr>
          <a:xfrm>
            <a:off x="0" y="6912000"/>
            <a:ext cx="0" cy="0"/>
          </a:xfrm>
          <a:prstGeom prst="rect">
            <a:avLst/>
          </a:prstGeom>
        </p:spPr>
        <p:txBody>
          <a:bodyPr vert="horz" lIns="91440" tIns="45720" rIns="91440" bIns="45720" rtlCol="0" anchor="ctr"/>
          <a:lstStyle>
            <a:defPPr>
              <a:defRPr lang="en-US"/>
            </a:defPPr>
            <a:lvl1pPr marL="0" algn="l" defTabSz="914400" rtl="0" eaLnBrk="1" latinLnBrk="0" hangingPunct="1">
              <a:defRPr sz="100" kern="1200">
                <a:no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F1A13B18-F5ED-4611-8DBB-F05123AFBA22}" type="datetimeFigureOut">
              <a:rPr lang="da-DK" smtClean="0"/>
              <a:pPr/>
              <a:t>16-02-2024</a:t>
            </a:fld>
            <a:endParaRPr lang="da-DK" dirty="0"/>
          </a:p>
        </p:txBody>
      </p:sp>
      <p:sp>
        <p:nvSpPr>
          <p:cNvPr id="5" name="Date Placeholder 4">
            <a:extLst>
              <a:ext uri="{FF2B5EF4-FFF2-40B4-BE49-F238E27FC236}">
                <a16:creationId xmlns:a16="http://schemas.microsoft.com/office/drawing/2014/main" id="{8E588C40-671D-463C-8463-D77B96C28D88}"/>
              </a:ext>
            </a:extLst>
          </p:cNvPr>
          <p:cNvSpPr>
            <a:spLocks noGrp="1"/>
          </p:cNvSpPr>
          <p:nvPr>
            <p:ph type="dt" sz="half" idx="19"/>
          </p:nvPr>
        </p:nvSpPr>
        <p:spPr/>
        <p:txBody>
          <a:bodyPr/>
          <a:lstStyle/>
          <a:p>
            <a:fld id="{F1A13B18-F5ED-4611-8DBB-F05123AFBA22}" type="datetimeFigureOut">
              <a:rPr lang="da-DK" smtClean="0"/>
              <a:pPr/>
              <a:t>16-02-2024</a:t>
            </a:fld>
            <a:endParaRPr lang="da-DK" dirty="0"/>
          </a:p>
        </p:txBody>
      </p:sp>
      <p:sp>
        <p:nvSpPr>
          <p:cNvPr id="7" name="Slide Number Placeholder 6">
            <a:extLst>
              <a:ext uri="{FF2B5EF4-FFF2-40B4-BE49-F238E27FC236}">
                <a16:creationId xmlns:a16="http://schemas.microsoft.com/office/drawing/2014/main" id="{35B93800-6F51-413B-BA21-0A9967FF3386}"/>
              </a:ext>
            </a:extLst>
          </p:cNvPr>
          <p:cNvSpPr>
            <a:spLocks noGrp="1"/>
          </p:cNvSpPr>
          <p:nvPr>
            <p:ph type="sldNum" sz="quarter" idx="21"/>
          </p:nvPr>
        </p:nvSpPr>
        <p:spPr/>
        <p:txBody>
          <a:bodyPr/>
          <a:lstStyle/>
          <a:p>
            <a:fld id="{45D37B1E-C366-494F-A587-962AD9AABC83}" type="slidenum">
              <a:rPr lang="da-DK" smtClean="0"/>
              <a:pPr/>
              <a:t>‹nr.›</a:t>
            </a:fld>
            <a:endParaRPr lang="da-DK" dirty="0"/>
          </a:p>
        </p:txBody>
      </p:sp>
      <p:sp>
        <p:nvSpPr>
          <p:cNvPr id="13" name="Date Placeholder 14">
            <a:extLst>
              <a:ext uri="{FF2B5EF4-FFF2-40B4-BE49-F238E27FC236}">
                <a16:creationId xmlns:a16="http://schemas.microsoft.com/office/drawing/2014/main" id="{DDE6B7B7-37A0-D480-07CB-15C7F591F938}"/>
              </a:ext>
            </a:extLst>
          </p:cNvPr>
          <p:cNvSpPr txBox="1">
            <a:spLocks/>
          </p:cNvSpPr>
          <p:nvPr userDrawn="1"/>
        </p:nvSpPr>
        <p:spPr>
          <a:xfrm>
            <a:off x="0" y="6912000"/>
            <a:ext cx="0" cy="0"/>
          </a:xfrm>
          <a:prstGeom prst="rect">
            <a:avLst/>
          </a:prstGeom>
        </p:spPr>
        <p:txBody>
          <a:bodyPr vert="horz" lIns="91440" tIns="45720" rIns="91440" bIns="45720" rtlCol="0" anchor="ctr"/>
          <a:lstStyle>
            <a:defPPr>
              <a:defRPr lang="en-US"/>
            </a:defPPr>
            <a:lvl1pPr marL="0" algn="l" defTabSz="914400" rtl="0" eaLnBrk="1" latinLnBrk="0" hangingPunct="1">
              <a:defRPr sz="100" kern="1200">
                <a:no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F1A13B18-F5ED-4611-8DBB-F05123AFBA22}" type="datetimeFigureOut">
              <a:rPr lang="da-DK" smtClean="0"/>
              <a:pPr/>
              <a:t>16-02-2024</a:t>
            </a:fld>
            <a:endParaRPr lang="da-DK" dirty="0"/>
          </a:p>
        </p:txBody>
      </p:sp>
      <p:sp>
        <p:nvSpPr>
          <p:cNvPr id="16" name="text" descr="{&quot;templafy&quot;:{&quot;id&quot;:&quot;1e4f1a42-92b6-42e8-ab38-db659546218f&quot;}}" title="UserProfile.Institut.InstituteDCU_{{DocumentLanguage}}">
            <a:extLst>
              <a:ext uri="{FF2B5EF4-FFF2-40B4-BE49-F238E27FC236}">
                <a16:creationId xmlns:a16="http://schemas.microsoft.com/office/drawing/2014/main" id="{0F2E7AB3-CD7C-9947-4E57-15C225D9CEA2}"/>
              </a:ext>
            </a:extLst>
          </p:cNvPr>
          <p:cNvSpPr txBox="1">
            <a:spLocks/>
          </p:cNvSpPr>
          <p:nvPr userDrawn="1"/>
        </p:nvSpPr>
        <p:spPr>
          <a:xfrm>
            <a:off x="410400" y="347204"/>
            <a:ext cx="5064938" cy="284778"/>
          </a:xfrm>
          <a:prstGeom prst="rect">
            <a:avLst/>
          </a:prstGeom>
          <a:noFill/>
        </p:spPr>
        <p:txBody>
          <a:bodyPr wrap="square" lIns="10800" tIns="0" rIns="0" bIns="90000" anchor="b" anchorCtr="0">
            <a:spAutoFit/>
          </a:bodyPr>
          <a:lstStyle>
            <a:lvl1pPr marL="0" indent="0" algn="l" defTabSz="914400" rtl="0" eaLnBrk="1" latinLnBrk="0" hangingPunct="1">
              <a:lnSpc>
                <a:spcPct val="90000"/>
              </a:lnSpc>
              <a:spcBef>
                <a:spcPts val="0"/>
              </a:spcBef>
              <a:buFont typeface="Arial" panose="020B0604020202020204" pitchFamily="34" charset="0"/>
              <a:buNone/>
              <a:defRPr sz="1400" b="1"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GB" sz="1400" dirty="0"/>
              <a:t>Indkøb og Udbud</a:t>
            </a:r>
          </a:p>
        </p:txBody>
      </p:sp>
    </p:spTree>
    <p:extLst>
      <p:ext uri="{BB962C8B-B14F-4D97-AF65-F5344CB8AC3E}">
        <p14:creationId xmlns:p14="http://schemas.microsoft.com/office/powerpoint/2010/main" val="126335925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bin"/><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0400" y="1028247"/>
            <a:ext cx="11379347" cy="1602672"/>
          </a:xfrm>
          <a:prstGeom prst="rect">
            <a:avLst/>
          </a:prstGeom>
        </p:spPr>
        <p:txBody>
          <a:bodyPr vert="horz" lIns="0" tIns="0" rIns="0" bIns="0" rtlCol="0" anchor="t" anchorCtr="0">
            <a:noAutofit/>
          </a:bodyPr>
          <a:lstStyle/>
          <a:p>
            <a:r>
              <a:rPr lang="da-DK" dirty="0"/>
              <a:t>Klik for at redigere i master</a:t>
            </a:r>
          </a:p>
        </p:txBody>
      </p:sp>
      <p:sp>
        <p:nvSpPr>
          <p:cNvPr id="3" name="Text Placeholder 2"/>
          <p:cNvSpPr>
            <a:spLocks noGrp="1"/>
          </p:cNvSpPr>
          <p:nvPr>
            <p:ph type="body" idx="1"/>
          </p:nvPr>
        </p:nvSpPr>
        <p:spPr>
          <a:xfrm>
            <a:off x="410400" y="3369040"/>
            <a:ext cx="11371905" cy="2472960"/>
          </a:xfrm>
          <a:prstGeom prst="rect">
            <a:avLst/>
          </a:prstGeom>
        </p:spPr>
        <p:txBody>
          <a:bodyPr vert="horz" lIns="0" tIns="0" rIns="0" bIns="0" rtlCol="0">
            <a:noAutofit/>
          </a:bodyPr>
          <a:lstStyle/>
          <a:p>
            <a:pPr lvl="0"/>
            <a:r>
              <a:rPr lang="da-DK" dirty="0"/>
              <a:t>Første niveau, bullet 16 </a:t>
            </a:r>
            <a:r>
              <a:rPr lang="da-DK" dirty="0" err="1"/>
              <a:t>pkt</a:t>
            </a:r>
            <a:endParaRPr lang="da-DK" dirty="0"/>
          </a:p>
          <a:p>
            <a:pPr lvl="1"/>
            <a:r>
              <a:rPr lang="da-DK" dirty="0"/>
              <a:t>Andet niveau, bullet 14 </a:t>
            </a:r>
            <a:r>
              <a:rPr lang="da-DK" dirty="0" err="1"/>
              <a:t>pkt</a:t>
            </a:r>
            <a:endParaRPr lang="da-DK" dirty="0"/>
          </a:p>
          <a:p>
            <a:pPr lvl="2"/>
            <a:r>
              <a:rPr lang="da-DK" dirty="0"/>
              <a:t>Tredje niveau, bullet 12 </a:t>
            </a:r>
            <a:r>
              <a:rPr lang="da-DK" dirty="0" err="1"/>
              <a:t>pkt</a:t>
            </a:r>
            <a:endParaRPr lang="da-DK" dirty="0"/>
          </a:p>
          <a:p>
            <a:pPr lvl="3"/>
            <a:r>
              <a:rPr lang="da-DK" dirty="0"/>
              <a:t>Fjerde niveau, Header bold 16 </a:t>
            </a:r>
            <a:r>
              <a:rPr lang="da-DK" dirty="0" err="1"/>
              <a:t>pkt</a:t>
            </a:r>
            <a:endParaRPr lang="da-DK" dirty="0"/>
          </a:p>
          <a:p>
            <a:pPr lvl="4"/>
            <a:r>
              <a:rPr lang="da-DK" dirty="0"/>
              <a:t>Femte niveau, Body </a:t>
            </a:r>
            <a:r>
              <a:rPr lang="da-DK" dirty="0" err="1"/>
              <a:t>regular</a:t>
            </a:r>
            <a:r>
              <a:rPr lang="da-DK" dirty="0"/>
              <a:t> 16 </a:t>
            </a:r>
            <a:r>
              <a:rPr lang="da-DK" dirty="0" err="1"/>
              <a:t>pkt</a:t>
            </a:r>
            <a:endParaRPr lang="da-DK" dirty="0"/>
          </a:p>
          <a:p>
            <a:pPr lvl="5"/>
            <a:r>
              <a:rPr lang="da-DK" dirty="0"/>
              <a:t>Sjette niveau, bullet 12 </a:t>
            </a:r>
            <a:r>
              <a:rPr lang="da-DK" dirty="0" err="1"/>
              <a:t>pkt</a:t>
            </a:r>
            <a:endParaRPr lang="da-DK" dirty="0"/>
          </a:p>
          <a:p>
            <a:pPr lvl="6"/>
            <a:r>
              <a:rPr lang="da-DK" dirty="0"/>
              <a:t>Syvende niveau, bullet 12 </a:t>
            </a:r>
            <a:r>
              <a:rPr lang="da-DK" dirty="0" err="1"/>
              <a:t>pkt</a:t>
            </a:r>
            <a:r>
              <a:rPr lang="da-DK" dirty="0"/>
              <a:t> (indryk 1 gang)</a:t>
            </a:r>
          </a:p>
          <a:p>
            <a:pPr lvl="7"/>
            <a:r>
              <a:rPr lang="da-DK" dirty="0"/>
              <a:t>Ottende niveau, Header bold, 12 </a:t>
            </a:r>
            <a:r>
              <a:rPr lang="da-DK" dirty="0" err="1"/>
              <a:t>pkt</a:t>
            </a:r>
            <a:endParaRPr lang="da-DK" dirty="0"/>
          </a:p>
          <a:p>
            <a:pPr lvl="8"/>
            <a:r>
              <a:rPr lang="da-DK" dirty="0"/>
              <a:t>Niende niveau, Body </a:t>
            </a:r>
            <a:r>
              <a:rPr lang="da-DK" dirty="0" err="1"/>
              <a:t>regular</a:t>
            </a:r>
            <a:r>
              <a:rPr lang="da-DK" dirty="0"/>
              <a:t>, 12 </a:t>
            </a:r>
            <a:r>
              <a:rPr lang="da-DK" dirty="0" err="1"/>
              <a:t>pkt</a:t>
            </a:r>
            <a:endParaRPr lang="da-DK" dirty="0"/>
          </a:p>
        </p:txBody>
      </p:sp>
      <p:sp>
        <p:nvSpPr>
          <p:cNvPr id="15" name="Date Placeholder 14">
            <a:extLst>
              <a:ext uri="{FF2B5EF4-FFF2-40B4-BE49-F238E27FC236}">
                <a16:creationId xmlns:a16="http://schemas.microsoft.com/office/drawing/2014/main" id="{A56ADEC3-98E1-4CEA-9AF5-46F4CDD2FA7D}"/>
              </a:ext>
            </a:extLst>
          </p:cNvPr>
          <p:cNvSpPr>
            <a:spLocks noGrp="1"/>
          </p:cNvSpPr>
          <p:nvPr>
            <p:ph type="dt" sz="half" idx="2"/>
          </p:nvPr>
        </p:nvSpPr>
        <p:spPr>
          <a:xfrm>
            <a:off x="0" y="6912000"/>
            <a:ext cx="0" cy="0"/>
          </a:xfrm>
          <a:prstGeom prst="rect">
            <a:avLst/>
          </a:prstGeom>
        </p:spPr>
        <p:txBody>
          <a:bodyPr vert="horz" lIns="91440" tIns="45720" rIns="91440" bIns="45720" rtlCol="0" anchor="ctr"/>
          <a:lstStyle>
            <a:lvl1pPr algn="l">
              <a:defRPr sz="100">
                <a:noFill/>
              </a:defRPr>
            </a:lvl1pPr>
          </a:lstStyle>
          <a:p>
            <a:fld id="{F1A13B18-F5ED-4611-8DBB-F05123AFBA22}" type="datetimeFigureOut">
              <a:rPr lang="da-DK" smtClean="0"/>
              <a:pPr/>
              <a:t>16-02-2024</a:t>
            </a:fld>
            <a:endParaRPr lang="da-DK" dirty="0"/>
          </a:p>
        </p:txBody>
      </p:sp>
      <p:pic>
        <p:nvPicPr>
          <p:cNvPr id="25" name="Logo black">
            <a:extLst>
              <a:ext uri="{FF2B5EF4-FFF2-40B4-BE49-F238E27FC236}">
                <a16:creationId xmlns:a16="http://schemas.microsoft.com/office/drawing/2014/main" id="{860AC4C2-E6D6-4DCE-950A-C298C0AE9B87}"/>
              </a:ext>
            </a:extLst>
          </p:cNvPr>
          <p:cNvPicPr>
            <a:picLocks noChangeAspect="1"/>
          </p:cNvPicPr>
          <p:nvPr/>
        </p:nvPicPr>
        <p:blipFill>
          <a:blip r:embed="rId19" cstate="print">
            <a:extLst>
              <a:ext uri="{28A0092B-C50C-407E-A947-70E740481C1C}">
                <a14:useLocalDpi xmlns:a14="http://schemas.microsoft.com/office/drawing/2010/main" val="0"/>
              </a:ext>
            </a:extLst>
          </a:blip>
          <a:stretch>
            <a:fillRect/>
          </a:stretch>
        </p:blipFill>
        <p:spPr>
          <a:xfrm>
            <a:off x="403346" y="6294893"/>
            <a:ext cx="784800" cy="211840"/>
          </a:xfrm>
          <a:prstGeom prst="rect">
            <a:avLst/>
          </a:prstGeom>
        </p:spPr>
      </p:pic>
      <p:sp>
        <p:nvSpPr>
          <p:cNvPr id="6" name="Slide Number Placeholder 5"/>
          <p:cNvSpPr>
            <a:spLocks noGrp="1"/>
          </p:cNvSpPr>
          <p:nvPr>
            <p:ph type="sldNum" sz="quarter" idx="4"/>
          </p:nvPr>
        </p:nvSpPr>
        <p:spPr>
          <a:xfrm>
            <a:off x="0" y="6912000"/>
            <a:ext cx="0" cy="0"/>
          </a:xfrm>
          <a:prstGeom prst="rect">
            <a:avLst/>
          </a:prstGeom>
        </p:spPr>
        <p:txBody>
          <a:bodyPr vert="horz" lIns="0" tIns="0" rIns="0" bIns="0" rtlCol="0" anchor="t" anchorCtr="0">
            <a:noAutofit/>
          </a:bodyPr>
          <a:lstStyle>
            <a:lvl1pPr algn="ctr">
              <a:defRPr sz="100">
                <a:noFill/>
              </a:defRPr>
            </a:lvl1pPr>
          </a:lstStyle>
          <a:p>
            <a:fld id="{45D37B1E-C366-494F-A587-962AD9AABC83}" type="slidenum">
              <a:rPr lang="da-DK" smtClean="0"/>
              <a:pPr/>
              <a:t>‹nr.›</a:t>
            </a:fld>
            <a:endParaRPr lang="da-DK" dirty="0"/>
          </a:p>
        </p:txBody>
      </p:sp>
      <p:sp>
        <p:nvSpPr>
          <p:cNvPr id="18" name="Date Placeholder 14">
            <a:extLst>
              <a:ext uri="{FF2B5EF4-FFF2-40B4-BE49-F238E27FC236}">
                <a16:creationId xmlns:a16="http://schemas.microsoft.com/office/drawing/2014/main" id="{7DF98717-AAEA-4E2B-96B8-AAAFF896C0EA}"/>
              </a:ext>
            </a:extLst>
          </p:cNvPr>
          <p:cNvSpPr txBox="1">
            <a:spLocks/>
          </p:cNvSpPr>
          <p:nvPr/>
        </p:nvSpPr>
        <p:spPr>
          <a:xfrm>
            <a:off x="0" y="6912000"/>
            <a:ext cx="0" cy="0"/>
          </a:xfrm>
          <a:prstGeom prst="rect">
            <a:avLst/>
          </a:prstGeom>
        </p:spPr>
        <p:txBody>
          <a:bodyPr vert="horz" lIns="91440" tIns="45720" rIns="91440" bIns="45720" rtlCol="0" anchor="ctr"/>
          <a:lstStyle>
            <a:defPPr>
              <a:defRPr lang="en-US"/>
            </a:defPPr>
            <a:lvl1pPr marL="0" algn="l" defTabSz="914400" rtl="0" eaLnBrk="1" latinLnBrk="0" hangingPunct="1">
              <a:defRPr sz="100" kern="1200">
                <a:no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F1A13B18-F5ED-4611-8DBB-F05123AFBA22}" type="datetimeFigureOut">
              <a:rPr lang="da-DK" smtClean="0"/>
              <a:pPr/>
              <a:t>16-02-2024</a:t>
            </a:fld>
            <a:endParaRPr lang="da-DK" dirty="0"/>
          </a:p>
        </p:txBody>
      </p:sp>
      <p:sp>
        <p:nvSpPr>
          <p:cNvPr id="8" name="Rectangle 15">
            <a:extLst>
              <a:ext uri="{FF2B5EF4-FFF2-40B4-BE49-F238E27FC236}">
                <a16:creationId xmlns:a16="http://schemas.microsoft.com/office/drawing/2014/main" id="{4D855B35-9157-35F0-0B75-83072C32A7E8}"/>
              </a:ext>
            </a:extLst>
          </p:cNvPr>
          <p:cNvSpPr/>
          <p:nvPr userDrawn="1"/>
        </p:nvSpPr>
        <p:spPr>
          <a:xfrm rot="5400000">
            <a:off x="11480800" y="721379"/>
            <a:ext cx="914400" cy="37651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b" anchorCtr="0"/>
          <a:lstStyle/>
          <a:p>
            <a:pPr algn="l"/>
            <a:r>
              <a:rPr lang="da-DK" sz="1100" b="1" noProof="1">
                <a:solidFill>
                  <a:schemeClr val="tx1"/>
                </a:solidFill>
              </a:rPr>
              <a:t>sdu.dk</a:t>
            </a:r>
            <a:endParaRPr lang="da-DK"/>
          </a:p>
        </p:txBody>
      </p:sp>
      <p:sp>
        <p:nvSpPr>
          <p:cNvPr id="9" name="Rectangle 16">
            <a:extLst>
              <a:ext uri="{FF2B5EF4-FFF2-40B4-BE49-F238E27FC236}">
                <a16:creationId xmlns:a16="http://schemas.microsoft.com/office/drawing/2014/main" id="{745FDBC2-0FE8-0521-D51C-92615DD17AAE}"/>
              </a:ext>
            </a:extLst>
          </p:cNvPr>
          <p:cNvSpPr/>
          <p:nvPr userDrawn="1"/>
        </p:nvSpPr>
        <p:spPr>
          <a:xfrm rot="5400000">
            <a:off x="11482792" y="2027544"/>
            <a:ext cx="914400" cy="37651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b" anchorCtr="0"/>
          <a:lstStyle/>
          <a:p>
            <a:pPr algn="l"/>
            <a:r>
              <a:rPr lang="da-DK" sz="1100" b="1" noProof="1">
                <a:solidFill>
                  <a:schemeClr val="tx1"/>
                </a:solidFill>
              </a:rPr>
              <a:t>#sdudk</a:t>
            </a:r>
            <a:endParaRPr lang="da-DK"/>
          </a:p>
        </p:txBody>
      </p:sp>
      <p:pic>
        <p:nvPicPr>
          <p:cNvPr id="10" name="Logo black">
            <a:extLst>
              <a:ext uri="{FF2B5EF4-FFF2-40B4-BE49-F238E27FC236}">
                <a16:creationId xmlns:a16="http://schemas.microsoft.com/office/drawing/2014/main" id="{902CE77C-069E-5E7A-8D8E-AB15811B63A5}"/>
              </a:ext>
            </a:extLst>
          </p:cNvPr>
          <p:cNvPicPr>
            <a:picLocks noChangeAspect="1"/>
          </p:cNvPicPr>
          <p:nvPr userDrawn="1"/>
        </p:nvPicPr>
        <p:blipFill>
          <a:blip r:embed="rId19" cstate="print">
            <a:extLst>
              <a:ext uri="{28A0092B-C50C-407E-A947-70E740481C1C}">
                <a14:useLocalDpi xmlns:a14="http://schemas.microsoft.com/office/drawing/2010/main" val="0"/>
              </a:ext>
            </a:extLst>
          </a:blip>
          <a:stretch>
            <a:fillRect/>
          </a:stretch>
        </p:blipFill>
        <p:spPr>
          <a:xfrm>
            <a:off x="403346" y="6294893"/>
            <a:ext cx="784800" cy="211840"/>
          </a:xfrm>
          <a:prstGeom prst="rect">
            <a:avLst/>
          </a:prstGeom>
        </p:spPr>
      </p:pic>
      <p:cxnSp>
        <p:nvCxnSpPr>
          <p:cNvPr id="11" name="Straight Connector 26">
            <a:extLst>
              <a:ext uri="{FF2B5EF4-FFF2-40B4-BE49-F238E27FC236}">
                <a16:creationId xmlns:a16="http://schemas.microsoft.com/office/drawing/2014/main" id="{70C6C0EE-8FE3-6A9C-33B8-374802EF4C3C}"/>
              </a:ext>
            </a:extLst>
          </p:cNvPr>
          <p:cNvCxnSpPr>
            <a:cxnSpLocks/>
          </p:cNvCxnSpPr>
          <p:nvPr userDrawn="1"/>
        </p:nvCxnSpPr>
        <p:spPr>
          <a:xfrm>
            <a:off x="410400" y="715665"/>
            <a:ext cx="699211"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12" name="Date Placeholder 14">
            <a:extLst>
              <a:ext uri="{FF2B5EF4-FFF2-40B4-BE49-F238E27FC236}">
                <a16:creationId xmlns:a16="http://schemas.microsoft.com/office/drawing/2014/main" id="{523BCE81-49FD-3EE2-35BF-BD057CE50D71}"/>
              </a:ext>
            </a:extLst>
          </p:cNvPr>
          <p:cNvSpPr txBox="1">
            <a:spLocks/>
          </p:cNvSpPr>
          <p:nvPr userDrawn="1"/>
        </p:nvSpPr>
        <p:spPr>
          <a:xfrm>
            <a:off x="0" y="6912000"/>
            <a:ext cx="0" cy="0"/>
          </a:xfrm>
          <a:prstGeom prst="rect">
            <a:avLst/>
          </a:prstGeom>
        </p:spPr>
        <p:txBody>
          <a:bodyPr vert="horz" lIns="91440" tIns="45720" rIns="91440" bIns="45720" rtlCol="0" anchor="ctr"/>
          <a:lstStyle>
            <a:defPPr>
              <a:defRPr lang="en-US"/>
            </a:defPPr>
            <a:lvl1pPr marL="0" algn="l" defTabSz="914400" rtl="0" eaLnBrk="1" latinLnBrk="0" hangingPunct="1">
              <a:defRPr sz="100" kern="1200">
                <a:no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F1A13B18-F5ED-4611-8DBB-F05123AFBA22}" type="datetimeFigureOut">
              <a:rPr lang="da-DK" smtClean="0"/>
              <a:pPr/>
              <a:t>16-02-2024</a:t>
            </a:fld>
            <a:endParaRPr lang="da-DK" dirty="0"/>
          </a:p>
        </p:txBody>
      </p:sp>
      <p:sp>
        <p:nvSpPr>
          <p:cNvPr id="14" name="Rectangle 3" descr="{&quot;templafy&quot;:{&quot;id&quot;:&quot;9ea6b4fe-2917-4c4e-8e97-cf43a2738cac&quot;}}">
            <a:extLst>
              <a:ext uri="{FF2B5EF4-FFF2-40B4-BE49-F238E27FC236}">
                <a16:creationId xmlns:a16="http://schemas.microsoft.com/office/drawing/2014/main" id="{424105E5-06C8-CF1E-C432-CFC01960EB23}"/>
              </a:ext>
            </a:extLst>
          </p:cNvPr>
          <p:cNvSpPr/>
          <p:nvPr userDrawn="1"/>
        </p:nvSpPr>
        <p:spPr>
          <a:xfrm>
            <a:off x="9382125" y="6376129"/>
            <a:ext cx="2407622" cy="180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72000" tIns="72000" rIns="72000" bIns="72000" rtlCol="0" anchor="ctr"/>
          <a:lstStyle/>
          <a:p>
            <a:pPr algn="r"/>
            <a:endParaRPr lang="da-DK" sz="1050" dirty="0" err="1">
              <a:solidFill>
                <a:schemeClr val="tx1"/>
              </a:solidFill>
            </a:endParaRPr>
          </a:p>
        </p:txBody>
      </p:sp>
      <p:sp>
        <p:nvSpPr>
          <p:cNvPr id="16" name="TextBox 9">
            <a:extLst>
              <a:ext uri="{FF2B5EF4-FFF2-40B4-BE49-F238E27FC236}">
                <a16:creationId xmlns:a16="http://schemas.microsoft.com/office/drawing/2014/main" id="{6C36CED4-D7EC-2F5A-64CA-838805A4F998}"/>
              </a:ext>
            </a:extLst>
          </p:cNvPr>
          <p:cNvSpPr txBox="1"/>
          <p:nvPr userDrawn="1"/>
        </p:nvSpPr>
        <p:spPr>
          <a:xfrm>
            <a:off x="0" y="-349741"/>
            <a:ext cx="11457183" cy="323165"/>
          </a:xfrm>
          <a:prstGeom prst="rect">
            <a:avLst/>
          </a:prstGeom>
          <a:noFill/>
        </p:spPr>
        <p:txBody>
          <a:bodyPr wrap="square" lIns="0" tIns="0" rIns="0" bIns="0" rtlCol="0">
            <a:spAutoFit/>
          </a:bodyPr>
          <a:lstStyle/>
          <a:p>
            <a:r>
              <a:rPr lang="da-DK" sz="1050" b="1" noProof="1"/>
              <a:t>Skift baggrundsfarve. </a:t>
            </a:r>
            <a:r>
              <a:rPr lang="da-DK" sz="1050" noProof="1"/>
              <a:t>Højreklik på slidet og vælg </a:t>
            </a:r>
            <a:r>
              <a:rPr lang="da-DK" sz="1050" b="1" noProof="1"/>
              <a:t>Formatér baggrund</a:t>
            </a:r>
            <a:r>
              <a:rPr lang="da-DK" sz="1050" noProof="1"/>
              <a:t>. Klik på </a:t>
            </a:r>
            <a:r>
              <a:rPr lang="da-DK" sz="1050" b="1" noProof="1"/>
              <a:t>Fyld farve </a:t>
            </a:r>
            <a:r>
              <a:rPr lang="da-DK" sz="1050" noProof="1"/>
              <a:t>i Formater baggrund vinduet og vælg farve fra øverste række i SDU’s farve palette eller fra den brugerdefinerede farvepalette</a:t>
            </a:r>
            <a:endParaRPr lang="da-DK" dirty="0"/>
          </a:p>
        </p:txBody>
      </p:sp>
      <p:sp>
        <p:nvSpPr>
          <p:cNvPr id="17" name="text" descr="{&quot;templafy&quot;:{&quot;id&quot;:&quot;c8e878f4-6c12-4fe2-a28f-ec4f208ee1f0&quot;}}" title="UserProfile.Institut.InstituteDCU_{{DocumentLanguage}}">
            <a:extLst>
              <a:ext uri="{FF2B5EF4-FFF2-40B4-BE49-F238E27FC236}">
                <a16:creationId xmlns:a16="http://schemas.microsoft.com/office/drawing/2014/main" id="{9ED68219-402C-1844-B56E-D8437E3F6CCE}"/>
              </a:ext>
            </a:extLst>
          </p:cNvPr>
          <p:cNvSpPr txBox="1">
            <a:spLocks/>
          </p:cNvSpPr>
          <p:nvPr userDrawn="1"/>
        </p:nvSpPr>
        <p:spPr>
          <a:xfrm>
            <a:off x="410400" y="347204"/>
            <a:ext cx="5064938" cy="284778"/>
          </a:xfrm>
          <a:prstGeom prst="rect">
            <a:avLst/>
          </a:prstGeom>
          <a:noFill/>
        </p:spPr>
        <p:txBody>
          <a:bodyPr wrap="square" lIns="10800" tIns="0" rIns="0" bIns="90000" anchor="b" anchorCtr="0">
            <a:spAutoFit/>
          </a:bodyPr>
          <a:lstStyle>
            <a:lvl1pPr marL="0" indent="0" algn="l" defTabSz="914400" rtl="0" eaLnBrk="1" latinLnBrk="0" hangingPunct="1">
              <a:lnSpc>
                <a:spcPct val="90000"/>
              </a:lnSpc>
              <a:spcBef>
                <a:spcPts val="0"/>
              </a:spcBef>
              <a:buFont typeface="Arial" panose="020B0604020202020204" pitchFamily="34" charset="0"/>
              <a:buNone/>
              <a:defRPr sz="1400" b="1"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GB" sz="1400" dirty="0"/>
              <a:t>Indkøb og Udbud</a:t>
            </a:r>
          </a:p>
        </p:txBody>
      </p:sp>
    </p:spTree>
    <p:extLst>
      <p:ext uri="{BB962C8B-B14F-4D97-AF65-F5344CB8AC3E}">
        <p14:creationId xmlns:p14="http://schemas.microsoft.com/office/powerpoint/2010/main" val="3839103081"/>
      </p:ext>
    </p:extLst>
  </p:cSld>
  <p:clrMap bg1="lt1" tx1="dk1" bg2="lt2" tx2="dk2" accent1="accent1" accent2="accent2" accent3="accent3" accent4="accent4" accent5="accent5" accent6="accent6" hlink="hlink" folHlink="folHlink"/>
  <p:sldLayoutIdLst>
    <p:sldLayoutId id="2147483694" r:id="rId1"/>
    <p:sldLayoutId id="2147483695" r:id="rId2"/>
    <p:sldLayoutId id="2147483696" r:id="rId3"/>
    <p:sldLayoutId id="2147483697" r:id="rId4"/>
    <p:sldLayoutId id="2147483698" r:id="rId5"/>
    <p:sldLayoutId id="2147483699" r:id="rId6"/>
    <p:sldLayoutId id="2147483700" r:id="rId7"/>
    <p:sldLayoutId id="2147483701" r:id="rId8"/>
    <p:sldLayoutId id="2147483702" r:id="rId9"/>
    <p:sldLayoutId id="2147483703" r:id="rId10"/>
    <p:sldLayoutId id="2147483704" r:id="rId11"/>
    <p:sldLayoutId id="2147483705" r:id="rId12"/>
    <p:sldLayoutId id="2147483706" r:id="rId13"/>
    <p:sldLayoutId id="2147483707" r:id="rId14"/>
    <p:sldLayoutId id="2147483708" r:id="rId15"/>
    <p:sldLayoutId id="2147483709" r:id="rId16"/>
    <p:sldLayoutId id="2147483710" r:id="rId17"/>
  </p:sldLayoutIdLst>
  <p:hf hdr="0"/>
  <p:txStyles>
    <p:titleStyle>
      <a:lvl1pPr algn="l" defTabSz="914400" rtl="0" eaLnBrk="1" latinLnBrk="0" hangingPunct="1">
        <a:lnSpc>
          <a:spcPct val="97000"/>
        </a:lnSpc>
        <a:spcBef>
          <a:spcPct val="0"/>
        </a:spcBef>
        <a:buNone/>
        <a:tabLst>
          <a:tab pos="1438275" algn="l"/>
        </a:tabLst>
        <a:defRPr sz="3600" b="1" kern="1200">
          <a:solidFill>
            <a:schemeClr val="tx1"/>
          </a:solidFill>
          <a:latin typeface="+mj-lt"/>
          <a:ea typeface="+mj-ea"/>
          <a:cs typeface="+mj-cs"/>
        </a:defRPr>
      </a:lvl1pPr>
    </p:titleStyle>
    <p:bodyStyle>
      <a:lvl1pPr marL="252000" indent="-252000" algn="l" defTabSz="914400" rtl="0" eaLnBrk="1" latinLnBrk="0" hangingPunct="1">
        <a:lnSpc>
          <a:spcPct val="110000"/>
        </a:lnSpc>
        <a:spcBef>
          <a:spcPts val="0"/>
        </a:spcBef>
        <a:buFont typeface="Wingdings" panose="05000000000000000000" pitchFamily="2" charset="2"/>
        <a:buChar char=""/>
        <a:defRPr sz="1600" kern="1200">
          <a:solidFill>
            <a:schemeClr val="tx1"/>
          </a:solidFill>
          <a:latin typeface="+mn-lt"/>
          <a:ea typeface="+mn-ea"/>
          <a:cs typeface="+mn-cs"/>
        </a:defRPr>
      </a:lvl1pPr>
      <a:lvl2pPr marL="504000" indent="-252000" algn="l" defTabSz="914400" rtl="0" eaLnBrk="1" latinLnBrk="0" hangingPunct="1">
        <a:lnSpc>
          <a:spcPct val="110000"/>
        </a:lnSpc>
        <a:spcBef>
          <a:spcPts val="0"/>
        </a:spcBef>
        <a:buFont typeface="Wingdings" panose="05000000000000000000" pitchFamily="2" charset="2"/>
        <a:buChar char="à"/>
        <a:defRPr sz="1400" kern="1200">
          <a:solidFill>
            <a:schemeClr val="tx1"/>
          </a:solidFill>
          <a:latin typeface="+mn-lt"/>
          <a:ea typeface="+mn-ea"/>
          <a:cs typeface="+mn-cs"/>
        </a:defRPr>
      </a:lvl2pPr>
      <a:lvl3pPr marL="756000" indent="-252000" algn="l" defTabSz="914400" rtl="0" eaLnBrk="1" latinLnBrk="0" hangingPunct="1">
        <a:lnSpc>
          <a:spcPct val="110000"/>
        </a:lnSpc>
        <a:spcBef>
          <a:spcPts val="0"/>
        </a:spcBef>
        <a:buFont typeface="Wingdings" panose="05000000000000000000" pitchFamily="2" charset="2"/>
        <a:buChar char="à"/>
        <a:defRPr sz="1200" kern="1200">
          <a:solidFill>
            <a:schemeClr val="tx1"/>
          </a:solidFill>
          <a:latin typeface="+mn-lt"/>
          <a:ea typeface="+mn-ea"/>
          <a:cs typeface="+mn-cs"/>
        </a:defRPr>
      </a:lvl3pPr>
      <a:lvl4pPr marL="0" indent="0" algn="l" defTabSz="914400" rtl="0" eaLnBrk="1" latinLnBrk="0" hangingPunct="1">
        <a:lnSpc>
          <a:spcPct val="110000"/>
        </a:lnSpc>
        <a:spcBef>
          <a:spcPts val="0"/>
        </a:spcBef>
        <a:spcAft>
          <a:spcPts val="1200"/>
        </a:spcAft>
        <a:buFont typeface="Arial" panose="020B0604020202020204" pitchFamily="34" charset="0"/>
        <a:buChar char="​"/>
        <a:defRPr sz="1600" b="1" kern="1200">
          <a:solidFill>
            <a:schemeClr val="tx1"/>
          </a:solidFill>
          <a:latin typeface="+mn-lt"/>
          <a:ea typeface="+mn-ea"/>
          <a:cs typeface="+mn-cs"/>
        </a:defRPr>
      </a:lvl4pPr>
      <a:lvl5pPr marL="0" indent="0" algn="l" defTabSz="914400" rtl="0" eaLnBrk="1" latinLnBrk="0" hangingPunct="1">
        <a:lnSpc>
          <a:spcPct val="110000"/>
        </a:lnSpc>
        <a:spcBef>
          <a:spcPts val="0"/>
        </a:spcBef>
        <a:buFont typeface="Arial" panose="020B0604020202020204" pitchFamily="34" charset="0"/>
        <a:buChar char="​"/>
        <a:defRPr sz="1600" kern="1200" baseline="0">
          <a:solidFill>
            <a:schemeClr val="tx1"/>
          </a:solidFill>
          <a:latin typeface="+mn-lt"/>
          <a:ea typeface="+mn-ea"/>
          <a:cs typeface="+mn-cs"/>
        </a:defRPr>
      </a:lvl5pPr>
      <a:lvl6pPr marL="252000" indent="-252000" algn="l" defTabSz="914400" rtl="0" eaLnBrk="1" latinLnBrk="0" hangingPunct="1">
        <a:lnSpc>
          <a:spcPct val="110000"/>
        </a:lnSpc>
        <a:spcBef>
          <a:spcPts val="0"/>
        </a:spcBef>
        <a:buFont typeface="Wingdings" panose="05000000000000000000" pitchFamily="2" charset="2"/>
        <a:buChar char="à"/>
        <a:defRPr sz="1200" kern="1200" baseline="0">
          <a:solidFill>
            <a:schemeClr val="tx1"/>
          </a:solidFill>
          <a:latin typeface="+mn-lt"/>
          <a:ea typeface="+mn-ea"/>
          <a:cs typeface="+mn-cs"/>
        </a:defRPr>
      </a:lvl6pPr>
      <a:lvl7pPr marL="504000" indent="-252000" algn="l" defTabSz="914400" rtl="0" eaLnBrk="1" latinLnBrk="0" hangingPunct="1">
        <a:lnSpc>
          <a:spcPct val="110000"/>
        </a:lnSpc>
        <a:spcBef>
          <a:spcPts val="0"/>
        </a:spcBef>
        <a:buFont typeface="Wingdings" panose="05000000000000000000" pitchFamily="2" charset="2"/>
        <a:buChar char="à"/>
        <a:defRPr sz="1200" kern="1200">
          <a:solidFill>
            <a:schemeClr val="tx1"/>
          </a:solidFill>
          <a:latin typeface="+mn-lt"/>
          <a:ea typeface="+mn-ea"/>
          <a:cs typeface="+mn-cs"/>
        </a:defRPr>
      </a:lvl7pPr>
      <a:lvl8pPr marL="0" indent="0" algn="l" defTabSz="914400" rtl="0" eaLnBrk="1" latinLnBrk="0" hangingPunct="1">
        <a:lnSpc>
          <a:spcPct val="110000"/>
        </a:lnSpc>
        <a:spcBef>
          <a:spcPts val="0"/>
        </a:spcBef>
        <a:spcAft>
          <a:spcPts val="1200"/>
        </a:spcAft>
        <a:buFont typeface="Arial" panose="020B0604020202020204" pitchFamily="34" charset="0"/>
        <a:buChar char="​"/>
        <a:defRPr sz="1200" b="1" kern="1200">
          <a:solidFill>
            <a:schemeClr val="tx1"/>
          </a:solidFill>
          <a:latin typeface="+mn-lt"/>
          <a:ea typeface="+mn-ea"/>
          <a:cs typeface="+mn-cs"/>
        </a:defRPr>
      </a:lvl8pPr>
      <a:lvl9pPr marL="0" indent="0" algn="l" defTabSz="914400" rtl="0" eaLnBrk="1" latinLnBrk="0" hangingPunct="1">
        <a:lnSpc>
          <a:spcPct val="110000"/>
        </a:lnSpc>
        <a:spcBef>
          <a:spcPts val="0"/>
        </a:spcBef>
        <a:buFont typeface="Arial" panose="020B0604020202020204" pitchFamily="34" charset="0"/>
        <a:buChar char="​"/>
        <a:defRPr sz="12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2" orient="horz" pos="285" userDrawn="1">
          <p15:clr>
            <a:srgbClr val="F26B43"/>
          </p15:clr>
        </p15:guide>
        <p15:guide id="13" orient="horz" pos="1071" userDrawn="1">
          <p15:clr>
            <a:srgbClr val="F26B43"/>
          </p15:clr>
        </p15:guide>
        <p15:guide id="14" pos="259" userDrawn="1">
          <p15:clr>
            <a:srgbClr val="F26B43"/>
          </p15:clr>
        </p15:guide>
        <p15:guide id="15" pos="7421" userDrawn="1">
          <p15:clr>
            <a:srgbClr val="F26B43"/>
          </p15:clr>
        </p15:guide>
        <p15:guide id="16" orient="horz" pos="1253" userDrawn="1">
          <p15:clr>
            <a:srgbClr val="F26B43"/>
          </p15:clr>
        </p15:guide>
        <p15:guide id="17" orient="horz" pos="3680" userDrawn="1">
          <p15:clr>
            <a:srgbClr val="F26B43"/>
          </p15:clr>
        </p15:guide>
        <p15:guide id="18" orient="horz" pos="3916" userDrawn="1">
          <p15:clr>
            <a:srgbClr val="F26B43"/>
          </p15:clr>
        </p15:guide>
        <p15:guide id="19" orient="horz" pos="4094" userDrawn="1">
          <p15:clr>
            <a:srgbClr val="F26B43"/>
          </p15:clr>
        </p15:guide>
        <p15:guide id="20" pos="545" userDrawn="1">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5.xml"/></Relationships>
</file>

<file path=ppt/slides/_rels/slide10.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16.xml"/></Relationships>
</file>

<file path=ppt/slides/_rels/slide11.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17.xml"/></Relationships>
</file>

<file path=ppt/slides/_rels/slide12.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17.xml"/></Relationships>
</file>

<file path=ppt/slides/_rels/slide13.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16.xml"/></Relationships>
</file>

<file path=ppt/slides/_rels/slide14.xml.rels><?xml version="1.0" encoding="UTF-8" standalone="yes"?>
<Relationships xmlns="http://schemas.openxmlformats.org/package/2006/relationships"><Relationship Id="rId3" Type="http://schemas.openxmlformats.org/officeDocument/2006/relationships/hyperlink" Target="mailto:cap@sdu.dk" TargetMode="External"/><Relationship Id="rId7" Type="http://schemas.openxmlformats.org/officeDocument/2006/relationships/image" Target="../media/image14.jpg"/><Relationship Id="rId2" Type="http://schemas.openxmlformats.org/officeDocument/2006/relationships/hyperlink" Target="mailto:mettj@sdu.dk" TargetMode="External"/><Relationship Id="rId1" Type="http://schemas.openxmlformats.org/officeDocument/2006/relationships/slideLayout" Target="../slideLayouts/slideLayout16.xml"/><Relationship Id="rId6" Type="http://schemas.openxmlformats.org/officeDocument/2006/relationships/hyperlink" Target="mailto:jeho@sdu.dk" TargetMode="External"/><Relationship Id="rId5" Type="http://schemas.openxmlformats.org/officeDocument/2006/relationships/hyperlink" Target="mailto:mekt@sdu.dk" TargetMode="External"/><Relationship Id="rId4" Type="http://schemas.openxmlformats.org/officeDocument/2006/relationships/hyperlink" Target="mailto:ripm@sdu.dk" TargetMode="External"/></Relationships>
</file>

<file path=ppt/slides/_rels/slide15.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1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s://syddanskuni.sharepoint.com/Sites/iut/SitePages/Vejledning-til-indk%C3%B8b(1).aspx" TargetMode="External"/><Relationship Id="rId2" Type="http://schemas.openxmlformats.org/officeDocument/2006/relationships/image" Target="../media/image4.png"/><Relationship Id="rId1" Type="http://schemas.openxmlformats.org/officeDocument/2006/relationships/slideLayout" Target="../slideLayouts/slideLayout16.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16.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6.xml"/></Relationships>
</file>

<file path=ppt/slides/_rels/slide6.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png"/><Relationship Id="rId1" Type="http://schemas.openxmlformats.org/officeDocument/2006/relationships/slideLayout" Target="../slideLayouts/slideLayout16.xml"/><Relationship Id="rId4" Type="http://schemas.openxmlformats.org/officeDocument/2006/relationships/image" Target="../media/image8.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9.xml.rels><?xml version="1.0" encoding="UTF-8" standalone="yes"?>
<Relationships xmlns="http://schemas.openxmlformats.org/package/2006/relationships"><Relationship Id="rId2" Type="http://schemas.openxmlformats.org/officeDocument/2006/relationships/image" Target="../media/image9.jpg"/><Relationship Id="rId1" Type="http://schemas.openxmlformats.org/officeDocument/2006/relationships/slideLayout" Target="../slideLayouts/slideLayout1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a:xfrm>
            <a:off x="1627285" y="1362973"/>
            <a:ext cx="4560569" cy="2656814"/>
          </a:xfrm>
        </p:spPr>
        <p:txBody>
          <a:bodyPr>
            <a:normAutofit/>
          </a:bodyPr>
          <a:lstStyle/>
          <a:p>
            <a:r>
              <a:rPr lang="da-DK" sz="3500" dirty="0"/>
              <a:t>Indkøb og udbud af f.eks. IT-ydelser</a:t>
            </a:r>
            <a:br>
              <a:rPr lang="da-DK" sz="3500" dirty="0"/>
            </a:br>
            <a:r>
              <a:rPr lang="da-DK" sz="3000" b="0" dirty="0"/>
              <a:t>Udbudsretten og interne retningslinjer – Kort fortalt</a:t>
            </a:r>
          </a:p>
        </p:txBody>
      </p:sp>
      <p:pic>
        <p:nvPicPr>
          <p:cNvPr id="6" name="Billede 5" descr="Et billede, der indeholder legetøj, tegning&#10;&#10;Automatisk genereret beskrivelse">
            <a:extLst>
              <a:ext uri="{FF2B5EF4-FFF2-40B4-BE49-F238E27FC236}">
                <a16:creationId xmlns:a16="http://schemas.microsoft.com/office/drawing/2014/main" id="{09DBD1B6-4E0F-4444-A098-F9C975E3EB4A}"/>
              </a:ext>
            </a:extLst>
          </p:cNvPr>
          <p:cNvPicPr>
            <a:picLocks noChangeAspect="1"/>
          </p:cNvPicPr>
          <p:nvPr/>
        </p:nvPicPr>
        <p:blipFill rotWithShape="1">
          <a:blip r:embed="rId2">
            <a:extLst>
              <a:ext uri="{28A0092B-C50C-407E-A947-70E740481C1C}">
                <a14:useLocalDpi xmlns:a14="http://schemas.microsoft.com/office/drawing/2010/main" val="0"/>
              </a:ext>
            </a:extLst>
          </a:blip>
          <a:srcRect r="14469"/>
          <a:stretch/>
        </p:blipFill>
        <p:spPr>
          <a:xfrm>
            <a:off x="6111960" y="-6670"/>
            <a:ext cx="4560569" cy="6857990"/>
          </a:xfrm>
          <a:prstGeom prst="rect">
            <a:avLst/>
          </a:prstGeom>
        </p:spPr>
      </p:pic>
      <p:sp>
        <p:nvSpPr>
          <p:cNvPr id="3" name="Undertitel 2"/>
          <p:cNvSpPr>
            <a:spLocks noGrp="1"/>
          </p:cNvSpPr>
          <p:nvPr>
            <p:ph type="subTitle" idx="1"/>
          </p:nvPr>
        </p:nvSpPr>
        <p:spPr>
          <a:xfrm>
            <a:off x="160795" y="4438902"/>
            <a:ext cx="3960345" cy="544260"/>
          </a:xfrm>
        </p:spPr>
        <p:txBody>
          <a:bodyPr anchor="ctr">
            <a:normAutofit/>
          </a:bodyPr>
          <a:lstStyle/>
          <a:p>
            <a:r>
              <a:rPr lang="da-DK" sz="1400" dirty="0">
                <a:solidFill>
                  <a:schemeClr val="tx1"/>
                </a:solidFill>
              </a:rPr>
              <a:t>d. 21-02-2024</a:t>
            </a:r>
          </a:p>
        </p:txBody>
      </p:sp>
      <p:sp>
        <p:nvSpPr>
          <p:cNvPr id="7" name="Tekstfelt 6">
            <a:extLst>
              <a:ext uri="{FF2B5EF4-FFF2-40B4-BE49-F238E27FC236}">
                <a16:creationId xmlns:a16="http://schemas.microsoft.com/office/drawing/2014/main" id="{B8171161-42E6-FFBB-58F0-95E0679C4B2E}"/>
              </a:ext>
            </a:extLst>
          </p:cNvPr>
          <p:cNvSpPr txBox="1"/>
          <p:nvPr/>
        </p:nvSpPr>
        <p:spPr>
          <a:xfrm>
            <a:off x="0" y="1452980"/>
            <a:ext cx="6096000" cy="400110"/>
          </a:xfrm>
          <a:prstGeom prst="rect">
            <a:avLst/>
          </a:prstGeom>
          <a:noFill/>
        </p:spPr>
        <p:txBody>
          <a:bodyPr wrap="square">
            <a:spAutoFit/>
          </a:bodyPr>
          <a:lstStyle/>
          <a:p>
            <a:r>
              <a:rPr lang="da-DK" sz="2000" dirty="0">
                <a:latin typeface="Calibri" panose="020F0502020204030204" pitchFamily="34" charset="0"/>
                <a:ea typeface="Calibri" panose="020F0502020204030204" pitchFamily="34" charset="0"/>
              </a:rPr>
              <a:t>N</a:t>
            </a:r>
            <a:r>
              <a:rPr lang="da-DK" sz="2000" dirty="0">
                <a:effectLst/>
                <a:latin typeface="Calibri" panose="020F0502020204030204" pitchFamily="34" charset="0"/>
                <a:ea typeface="Calibri" panose="020F0502020204030204" pitchFamily="34" charset="0"/>
              </a:rPr>
              <a:t>etværksarrangement i Projekt - og porteføljenetværket</a:t>
            </a:r>
            <a:endParaRPr lang="da-DK" sz="2000" dirty="0"/>
          </a:p>
        </p:txBody>
      </p:sp>
    </p:spTree>
    <p:extLst>
      <p:ext uri="{BB962C8B-B14F-4D97-AF65-F5344CB8AC3E}">
        <p14:creationId xmlns:p14="http://schemas.microsoft.com/office/powerpoint/2010/main" val="312459288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DA816C5-26D4-4E92-A3AD-06005852A7CA}"/>
              </a:ext>
            </a:extLst>
          </p:cNvPr>
          <p:cNvSpPr>
            <a:spLocks noGrp="1"/>
          </p:cNvSpPr>
          <p:nvPr>
            <p:ph type="title"/>
          </p:nvPr>
        </p:nvSpPr>
        <p:spPr>
          <a:xfrm>
            <a:off x="2010919" y="645106"/>
            <a:ext cx="3841989" cy="1259894"/>
          </a:xfrm>
        </p:spPr>
        <p:txBody>
          <a:bodyPr>
            <a:normAutofit/>
          </a:bodyPr>
          <a:lstStyle/>
          <a:p>
            <a:r>
              <a:rPr lang="da-DK"/>
              <a:t>Klageprocedure</a:t>
            </a:r>
            <a:endParaRPr lang="da-DK" dirty="0"/>
          </a:p>
        </p:txBody>
      </p:sp>
      <p:sp>
        <p:nvSpPr>
          <p:cNvPr id="3" name="Pladsholder til indhold 2">
            <a:extLst>
              <a:ext uri="{FF2B5EF4-FFF2-40B4-BE49-F238E27FC236}">
                <a16:creationId xmlns:a16="http://schemas.microsoft.com/office/drawing/2014/main" id="{BA42A056-0B45-4B74-B34E-99440E185AB8}"/>
              </a:ext>
            </a:extLst>
          </p:cNvPr>
          <p:cNvSpPr>
            <a:spLocks noGrp="1"/>
          </p:cNvSpPr>
          <p:nvPr>
            <p:ph idx="1"/>
          </p:nvPr>
        </p:nvSpPr>
        <p:spPr>
          <a:xfrm>
            <a:off x="2010919" y="2133601"/>
            <a:ext cx="3841989" cy="3759253"/>
          </a:xfrm>
        </p:spPr>
        <p:txBody>
          <a:bodyPr>
            <a:normAutofit/>
          </a:bodyPr>
          <a:lstStyle/>
          <a:p>
            <a:r>
              <a:rPr lang="da-DK" dirty="0"/>
              <a:t>Alle klager over EU-udbud og annonceringer varetages af Klagenævnet for Udbud</a:t>
            </a:r>
          </a:p>
        </p:txBody>
      </p:sp>
      <p:pic>
        <p:nvPicPr>
          <p:cNvPr id="5" name="Billede 4" descr="Et billede, der indeholder sidder, meter, mørk, kat&#10;&#10;Automatisk genereret beskrivelse">
            <a:extLst>
              <a:ext uri="{FF2B5EF4-FFF2-40B4-BE49-F238E27FC236}">
                <a16:creationId xmlns:a16="http://schemas.microsoft.com/office/drawing/2014/main" id="{18C4224F-B63D-4344-AA99-369B27B0190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092937" y="2522789"/>
            <a:ext cx="4088720" cy="1492383"/>
          </a:xfrm>
          <a:prstGeom prst="rect">
            <a:avLst/>
          </a:prstGeom>
        </p:spPr>
      </p:pic>
    </p:spTree>
    <p:extLst>
      <p:ext uri="{BB962C8B-B14F-4D97-AF65-F5344CB8AC3E}">
        <p14:creationId xmlns:p14="http://schemas.microsoft.com/office/powerpoint/2010/main" val="227717332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AEF7923-65A3-4F0E-ACD8-19E33A4A3A1A}"/>
              </a:ext>
            </a:extLst>
          </p:cNvPr>
          <p:cNvSpPr>
            <a:spLocks noGrp="1"/>
          </p:cNvSpPr>
          <p:nvPr>
            <p:ph type="title"/>
          </p:nvPr>
        </p:nvSpPr>
        <p:spPr>
          <a:xfrm>
            <a:off x="2789752" y="624110"/>
            <a:ext cx="3102795" cy="1280890"/>
          </a:xfrm>
        </p:spPr>
        <p:txBody>
          <a:bodyPr vert="horz" lIns="91440" tIns="45720" rIns="91440" bIns="45720" rtlCol="0" anchor="t" anchorCtr="0">
            <a:normAutofit/>
          </a:bodyPr>
          <a:lstStyle/>
          <a:p>
            <a:r>
              <a:rPr lang="en-US" sz="2800"/>
              <a:t>Andre juridiske regler</a:t>
            </a:r>
          </a:p>
        </p:txBody>
      </p:sp>
      <p:sp>
        <p:nvSpPr>
          <p:cNvPr id="3" name="Pladsholder til indhold 2">
            <a:extLst>
              <a:ext uri="{FF2B5EF4-FFF2-40B4-BE49-F238E27FC236}">
                <a16:creationId xmlns:a16="http://schemas.microsoft.com/office/drawing/2014/main" id="{DB806357-0C67-4421-B5F3-1CC043D7D321}"/>
              </a:ext>
            </a:extLst>
          </p:cNvPr>
          <p:cNvSpPr>
            <a:spLocks noGrp="1"/>
          </p:cNvSpPr>
          <p:nvPr>
            <p:ph sz="half" idx="1"/>
          </p:nvPr>
        </p:nvSpPr>
        <p:spPr>
          <a:xfrm>
            <a:off x="2786968" y="2133600"/>
            <a:ext cx="3105579" cy="3777622"/>
          </a:xfrm>
        </p:spPr>
        <p:txBody>
          <a:bodyPr vert="horz" lIns="91440" tIns="45720" rIns="91440" bIns="45720" rtlCol="0">
            <a:normAutofit/>
          </a:bodyPr>
          <a:lstStyle/>
          <a:p>
            <a:pPr>
              <a:lnSpc>
                <a:spcPct val="90000"/>
              </a:lnSpc>
            </a:pPr>
            <a:r>
              <a:rPr lang="da-DK" sz="1100" dirty="0">
                <a:solidFill>
                  <a:srgbClr val="000000"/>
                </a:solidFill>
              </a:rPr>
              <a:t>Med udbud følger også andre regelsæt end udbudsretten som der skal være kendskab til, herunder bl.a.:</a:t>
            </a:r>
          </a:p>
          <a:p>
            <a:pPr lvl="1">
              <a:lnSpc>
                <a:spcPct val="90000"/>
              </a:lnSpc>
            </a:pPr>
            <a:r>
              <a:rPr lang="da-DK" sz="1100" dirty="0">
                <a:solidFill>
                  <a:srgbClr val="000000"/>
                </a:solidFill>
              </a:rPr>
              <a:t>Købsretten, herunder Købeloven</a:t>
            </a:r>
          </a:p>
          <a:p>
            <a:pPr lvl="1">
              <a:lnSpc>
                <a:spcPct val="90000"/>
              </a:lnSpc>
            </a:pPr>
            <a:r>
              <a:rPr lang="da-DK" sz="1100" dirty="0">
                <a:solidFill>
                  <a:srgbClr val="000000"/>
                </a:solidFill>
              </a:rPr>
              <a:t>Aftaleretten, herunder Aftaleloven</a:t>
            </a:r>
          </a:p>
          <a:p>
            <a:pPr lvl="1">
              <a:lnSpc>
                <a:spcPct val="90000"/>
              </a:lnSpc>
            </a:pPr>
            <a:r>
              <a:rPr lang="da-DK" sz="1100" dirty="0">
                <a:solidFill>
                  <a:srgbClr val="000000"/>
                </a:solidFill>
              </a:rPr>
              <a:t>Persondataret (varetages af SDU RIO)</a:t>
            </a:r>
          </a:p>
          <a:p>
            <a:pPr lvl="1">
              <a:lnSpc>
                <a:spcPct val="90000"/>
              </a:lnSpc>
            </a:pPr>
            <a:r>
              <a:rPr lang="da-DK" sz="1100" dirty="0">
                <a:solidFill>
                  <a:srgbClr val="000000"/>
                </a:solidFill>
              </a:rPr>
              <a:t>Sikkerhedsregler (varetages af Compliance)</a:t>
            </a:r>
          </a:p>
          <a:p>
            <a:pPr lvl="1">
              <a:lnSpc>
                <a:spcPct val="90000"/>
              </a:lnSpc>
            </a:pPr>
            <a:r>
              <a:rPr lang="da-DK" sz="1100" dirty="0">
                <a:solidFill>
                  <a:srgbClr val="000000"/>
                </a:solidFill>
              </a:rPr>
              <a:t>Erstatningsret</a:t>
            </a:r>
          </a:p>
          <a:p>
            <a:pPr lvl="1">
              <a:lnSpc>
                <a:spcPct val="90000"/>
              </a:lnSpc>
            </a:pPr>
            <a:r>
              <a:rPr lang="da-DK" sz="1100" dirty="0" err="1">
                <a:solidFill>
                  <a:srgbClr val="000000"/>
                </a:solidFill>
              </a:rPr>
              <a:t>Miljøret</a:t>
            </a:r>
            <a:endParaRPr lang="da-DK" sz="1100" dirty="0">
              <a:solidFill>
                <a:srgbClr val="000000"/>
              </a:solidFill>
            </a:endParaRPr>
          </a:p>
          <a:p>
            <a:pPr lvl="1">
              <a:lnSpc>
                <a:spcPct val="90000"/>
              </a:lnSpc>
            </a:pPr>
            <a:r>
              <a:rPr lang="da-DK" sz="1100" dirty="0">
                <a:solidFill>
                  <a:srgbClr val="000000"/>
                </a:solidFill>
              </a:rPr>
              <a:t>IT-ret, herunder K01-K04</a:t>
            </a:r>
          </a:p>
          <a:p>
            <a:pPr lvl="1">
              <a:lnSpc>
                <a:spcPct val="90000"/>
              </a:lnSpc>
            </a:pPr>
            <a:r>
              <a:rPr lang="da-DK" sz="1100" dirty="0">
                <a:solidFill>
                  <a:srgbClr val="000000"/>
                </a:solidFill>
              </a:rPr>
              <a:t>Entrepriseret, herunder AB18, ABR18 og ABT18</a:t>
            </a:r>
          </a:p>
          <a:p>
            <a:pPr lvl="1">
              <a:lnSpc>
                <a:spcPct val="90000"/>
              </a:lnSpc>
            </a:pPr>
            <a:r>
              <a:rPr lang="da-DK" sz="1100" dirty="0">
                <a:solidFill>
                  <a:srgbClr val="000000"/>
                </a:solidFill>
              </a:rPr>
              <a:t>Konkurrenceret, herunder konkurrenceloven </a:t>
            </a:r>
          </a:p>
          <a:p>
            <a:pPr lvl="1">
              <a:lnSpc>
                <a:spcPct val="90000"/>
              </a:lnSpc>
            </a:pPr>
            <a:r>
              <a:rPr lang="da-DK" sz="1100" dirty="0">
                <a:solidFill>
                  <a:srgbClr val="000000"/>
                </a:solidFill>
              </a:rPr>
              <a:t>Offentlig ret, herunder Forvaltningsloven og Offentlighedsloven, især ved aktindsigt</a:t>
            </a:r>
          </a:p>
          <a:p>
            <a:pPr lvl="1">
              <a:lnSpc>
                <a:spcPct val="90000"/>
              </a:lnSpc>
            </a:pPr>
            <a:r>
              <a:rPr lang="da-DK" sz="1100" dirty="0" err="1">
                <a:solidFill>
                  <a:srgbClr val="000000"/>
                </a:solidFill>
              </a:rPr>
              <a:t>Virksomhedoverdragelse</a:t>
            </a:r>
            <a:endParaRPr lang="da-DK" sz="1100" dirty="0">
              <a:solidFill>
                <a:srgbClr val="000000"/>
              </a:solidFill>
            </a:endParaRPr>
          </a:p>
          <a:p>
            <a:pPr marL="252000" lvl="1" indent="0">
              <a:lnSpc>
                <a:spcPct val="90000"/>
              </a:lnSpc>
              <a:buNone/>
            </a:pPr>
            <a:endParaRPr lang="da-DK" sz="1100" dirty="0">
              <a:solidFill>
                <a:srgbClr val="000000"/>
              </a:solidFill>
            </a:endParaRPr>
          </a:p>
          <a:p>
            <a:pPr marL="252000" lvl="1" indent="0">
              <a:lnSpc>
                <a:spcPct val="90000"/>
              </a:lnSpc>
              <a:buNone/>
            </a:pPr>
            <a:endParaRPr lang="da-DK" sz="1100" dirty="0">
              <a:solidFill>
                <a:srgbClr val="000000"/>
              </a:solidFill>
            </a:endParaRPr>
          </a:p>
          <a:p>
            <a:pPr marL="252000" lvl="1" indent="0">
              <a:lnSpc>
                <a:spcPct val="90000"/>
              </a:lnSpc>
              <a:buNone/>
            </a:pPr>
            <a:r>
              <a:rPr lang="da-DK" sz="1100" dirty="0">
                <a:solidFill>
                  <a:srgbClr val="000000"/>
                </a:solidFill>
              </a:rPr>
              <a:t>Listen er ikke udtømmende. </a:t>
            </a:r>
          </a:p>
          <a:p>
            <a:pPr lvl="1">
              <a:lnSpc>
                <a:spcPct val="90000"/>
              </a:lnSpc>
            </a:pPr>
            <a:endParaRPr lang="en-US" sz="1100" dirty="0">
              <a:solidFill>
                <a:srgbClr val="000000"/>
              </a:solidFill>
            </a:endParaRPr>
          </a:p>
        </p:txBody>
      </p:sp>
      <p:pic>
        <p:nvPicPr>
          <p:cNvPr id="5" name="Billede 4" descr="Et billede, der indeholder bord, sidder, pensel&#10;&#10;Automatisk genereret beskrivelse">
            <a:extLst>
              <a:ext uri="{FF2B5EF4-FFF2-40B4-BE49-F238E27FC236}">
                <a16:creationId xmlns:a16="http://schemas.microsoft.com/office/drawing/2014/main" id="{9C002140-7167-4119-9975-AD4ACF81A99B}"/>
              </a:ext>
            </a:extLst>
          </p:cNvPr>
          <p:cNvPicPr>
            <a:picLocks noChangeAspect="1"/>
          </p:cNvPicPr>
          <p:nvPr/>
        </p:nvPicPr>
        <p:blipFill rotWithShape="1">
          <a:blip r:embed="rId2">
            <a:extLst>
              <a:ext uri="{28A0092B-C50C-407E-A947-70E740481C1C}">
                <a14:useLocalDpi xmlns:a14="http://schemas.microsoft.com/office/drawing/2010/main" val="0"/>
              </a:ext>
            </a:extLst>
          </a:blip>
          <a:srcRect l="15554" r="34699" b="1"/>
          <a:stretch/>
        </p:blipFill>
        <p:spPr>
          <a:xfrm>
            <a:off x="6092937" y="977949"/>
            <a:ext cx="4088720" cy="4582060"/>
          </a:xfrm>
          <a:prstGeom prst="rect">
            <a:avLst/>
          </a:prstGeom>
          <a:noFill/>
        </p:spPr>
      </p:pic>
    </p:spTree>
    <p:extLst>
      <p:ext uri="{BB962C8B-B14F-4D97-AF65-F5344CB8AC3E}">
        <p14:creationId xmlns:p14="http://schemas.microsoft.com/office/powerpoint/2010/main" val="266465588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7D19868-5CBA-4509-ACB0-4062B92AFFA8}"/>
              </a:ext>
            </a:extLst>
          </p:cNvPr>
          <p:cNvSpPr>
            <a:spLocks noGrp="1"/>
          </p:cNvSpPr>
          <p:nvPr>
            <p:ph type="title"/>
          </p:nvPr>
        </p:nvSpPr>
        <p:spPr>
          <a:xfrm>
            <a:off x="406326" y="1174520"/>
            <a:ext cx="11379347" cy="1602672"/>
          </a:xfrm>
        </p:spPr>
        <p:txBody>
          <a:bodyPr anchor="t">
            <a:normAutofit/>
          </a:bodyPr>
          <a:lstStyle/>
          <a:p>
            <a:r>
              <a:rPr lang="da-DK" dirty="0"/>
              <a:t>Internt fokus (SDU)</a:t>
            </a:r>
          </a:p>
        </p:txBody>
      </p:sp>
      <p:sp>
        <p:nvSpPr>
          <p:cNvPr id="3" name="Pladsholder til indhold 2">
            <a:extLst>
              <a:ext uri="{FF2B5EF4-FFF2-40B4-BE49-F238E27FC236}">
                <a16:creationId xmlns:a16="http://schemas.microsoft.com/office/drawing/2014/main" id="{B6E71639-71E7-42BA-89FB-56FCE8FD63B6}"/>
              </a:ext>
            </a:extLst>
          </p:cNvPr>
          <p:cNvSpPr>
            <a:spLocks noGrp="1"/>
          </p:cNvSpPr>
          <p:nvPr>
            <p:ph sz="half" idx="1"/>
          </p:nvPr>
        </p:nvSpPr>
        <p:spPr>
          <a:xfrm>
            <a:off x="2589889" y="2136707"/>
            <a:ext cx="4263375" cy="3767397"/>
          </a:xfrm>
        </p:spPr>
        <p:txBody>
          <a:bodyPr>
            <a:normAutofit/>
          </a:bodyPr>
          <a:lstStyle/>
          <a:p>
            <a:pPr>
              <a:lnSpc>
                <a:spcPct val="100000"/>
              </a:lnSpc>
              <a:spcAft>
                <a:spcPts val="600"/>
              </a:spcAft>
            </a:pPr>
            <a:r>
              <a:rPr lang="da-DK" sz="1200"/>
              <a:t>Bæredygtighed (Cirkulærøkonomi)</a:t>
            </a:r>
          </a:p>
          <a:p>
            <a:pPr lvl="1">
              <a:lnSpc>
                <a:spcPct val="100000"/>
              </a:lnSpc>
              <a:spcAft>
                <a:spcPts val="600"/>
              </a:spcAft>
            </a:pPr>
            <a:r>
              <a:rPr lang="da-DK" sz="1200"/>
              <a:t>Mærker og certificeringer</a:t>
            </a:r>
            <a:br>
              <a:rPr lang="da-DK" sz="1200"/>
            </a:br>
            <a:endParaRPr lang="da-DK" sz="1200"/>
          </a:p>
          <a:p>
            <a:pPr>
              <a:lnSpc>
                <a:spcPct val="100000"/>
              </a:lnSpc>
              <a:spcAft>
                <a:spcPts val="600"/>
              </a:spcAft>
            </a:pPr>
            <a:r>
              <a:rPr lang="da-DK" sz="1200"/>
              <a:t>TCO (Indkøb skal helst foretages i en totaløkonomisk kontekst) </a:t>
            </a:r>
            <a:br>
              <a:rPr lang="da-DK" sz="1200"/>
            </a:br>
            <a:endParaRPr lang="da-DK" sz="1200"/>
          </a:p>
          <a:p>
            <a:pPr>
              <a:lnSpc>
                <a:spcPct val="100000"/>
              </a:lnSpc>
              <a:spcAft>
                <a:spcPts val="600"/>
              </a:spcAft>
            </a:pPr>
            <a:r>
              <a:rPr lang="da-DK" sz="1200"/>
              <a:t>Økonomi (besparelser)</a:t>
            </a:r>
            <a:br>
              <a:rPr lang="da-DK" sz="1200"/>
            </a:br>
            <a:endParaRPr lang="da-DK" sz="1200"/>
          </a:p>
          <a:p>
            <a:pPr>
              <a:lnSpc>
                <a:spcPct val="100000"/>
              </a:lnSpc>
              <a:spcAft>
                <a:spcPts val="600"/>
              </a:spcAft>
            </a:pPr>
            <a:r>
              <a:rPr lang="da-DK" sz="1200"/>
              <a:t>Samarbejde, eksternt og internt</a:t>
            </a:r>
            <a:br>
              <a:rPr lang="da-DK" sz="1200"/>
            </a:br>
            <a:endParaRPr lang="da-DK" sz="1200"/>
          </a:p>
          <a:p>
            <a:pPr>
              <a:lnSpc>
                <a:spcPct val="100000"/>
              </a:lnSpc>
              <a:spcAft>
                <a:spcPts val="600"/>
              </a:spcAft>
            </a:pPr>
            <a:r>
              <a:rPr lang="da-DK" sz="1200"/>
              <a:t>Tildelingskriterier: </a:t>
            </a:r>
          </a:p>
          <a:p>
            <a:pPr lvl="1">
              <a:lnSpc>
                <a:spcPct val="100000"/>
              </a:lnSpc>
              <a:spcAft>
                <a:spcPts val="600"/>
              </a:spcAft>
            </a:pPr>
            <a:r>
              <a:rPr lang="da-DK" sz="1200"/>
              <a:t>Økonomi: minimum 30 %</a:t>
            </a:r>
          </a:p>
          <a:p>
            <a:pPr lvl="1">
              <a:lnSpc>
                <a:spcPct val="100000"/>
              </a:lnSpc>
              <a:spcAft>
                <a:spcPts val="600"/>
              </a:spcAft>
            </a:pPr>
            <a:r>
              <a:rPr lang="da-DK" sz="1200"/>
              <a:t>Bæredygtighed: minimum 10 %</a:t>
            </a:r>
          </a:p>
          <a:p>
            <a:pPr lvl="2">
              <a:lnSpc>
                <a:spcPct val="100000"/>
              </a:lnSpc>
              <a:spcAft>
                <a:spcPts val="600"/>
              </a:spcAft>
            </a:pPr>
            <a:r>
              <a:rPr lang="da-DK"/>
              <a:t>Ellers godkendelse hos Universitetsdirektøren</a:t>
            </a:r>
          </a:p>
          <a:p>
            <a:pPr>
              <a:lnSpc>
                <a:spcPct val="100000"/>
              </a:lnSpc>
              <a:spcAft>
                <a:spcPts val="600"/>
              </a:spcAft>
            </a:pPr>
            <a:endParaRPr lang="da-DK" sz="1200"/>
          </a:p>
          <a:p>
            <a:pPr>
              <a:lnSpc>
                <a:spcPct val="100000"/>
              </a:lnSpc>
              <a:spcAft>
                <a:spcPts val="600"/>
              </a:spcAft>
            </a:pPr>
            <a:endParaRPr lang="da-DK" sz="1200"/>
          </a:p>
        </p:txBody>
      </p:sp>
      <p:pic>
        <p:nvPicPr>
          <p:cNvPr id="5" name="Billede 4" descr="Et billede, der indeholder tekst, Font/skrifttype, cirkel, skærmbillede&#10;&#10;Automatisk genereret beskrivelse">
            <a:extLst>
              <a:ext uri="{FF2B5EF4-FFF2-40B4-BE49-F238E27FC236}">
                <a16:creationId xmlns:a16="http://schemas.microsoft.com/office/drawing/2014/main" id="{11D33353-5FD2-943C-F6A0-E973C6EA14C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098481" y="1885738"/>
            <a:ext cx="4262791" cy="3570086"/>
          </a:xfrm>
          <a:prstGeom prst="rect">
            <a:avLst/>
          </a:prstGeom>
          <a:noFill/>
        </p:spPr>
      </p:pic>
      <p:sp>
        <p:nvSpPr>
          <p:cNvPr id="10" name="Slide Number Placeholder 6">
            <a:extLst>
              <a:ext uri="{FF2B5EF4-FFF2-40B4-BE49-F238E27FC236}">
                <a16:creationId xmlns:a16="http://schemas.microsoft.com/office/drawing/2014/main" id="{FC561857-E518-CBD5-E31F-306E1CFC913A}"/>
              </a:ext>
            </a:extLst>
          </p:cNvPr>
          <p:cNvSpPr>
            <a:spLocks noGrp="1"/>
          </p:cNvSpPr>
          <p:nvPr>
            <p:ph type="sldNum" sz="quarter" idx="12"/>
          </p:nvPr>
        </p:nvSpPr>
        <p:spPr>
          <a:xfrm>
            <a:off x="681637" y="787784"/>
            <a:ext cx="779971" cy="365125"/>
          </a:xfrm>
        </p:spPr>
        <p:txBody>
          <a:bodyPr/>
          <a:lstStyle/>
          <a:p>
            <a:pPr>
              <a:spcAft>
                <a:spcPts val="600"/>
              </a:spcAft>
            </a:pPr>
            <a:fld id="{2C8CEE63-1742-436B-8B0D-E58E46136F84}" type="slidenum">
              <a:rPr lang="da-DK" smtClean="0"/>
              <a:pPr>
                <a:spcAft>
                  <a:spcPts val="600"/>
                </a:spcAft>
              </a:pPr>
              <a:t>12</a:t>
            </a:fld>
            <a:endParaRPr lang="da-DK"/>
          </a:p>
        </p:txBody>
      </p:sp>
    </p:spTree>
    <p:extLst>
      <p:ext uri="{BB962C8B-B14F-4D97-AF65-F5344CB8AC3E}">
        <p14:creationId xmlns:p14="http://schemas.microsoft.com/office/powerpoint/2010/main" val="201931540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20F1B0F-2CA4-4C4A-9E8C-1FDDEBE36B41}"/>
              </a:ext>
            </a:extLst>
          </p:cNvPr>
          <p:cNvSpPr>
            <a:spLocks noGrp="1"/>
          </p:cNvSpPr>
          <p:nvPr>
            <p:ph type="title"/>
          </p:nvPr>
        </p:nvSpPr>
        <p:spPr/>
        <p:txBody>
          <a:bodyPr/>
          <a:lstStyle/>
          <a:p>
            <a:r>
              <a:rPr lang="da-DK" dirty="0" err="1"/>
              <a:t>Contract</a:t>
            </a:r>
            <a:r>
              <a:rPr lang="da-DK" dirty="0"/>
              <a:t> Management</a:t>
            </a:r>
          </a:p>
        </p:txBody>
      </p:sp>
      <p:sp>
        <p:nvSpPr>
          <p:cNvPr id="3" name="Pladsholder til indhold 2">
            <a:extLst>
              <a:ext uri="{FF2B5EF4-FFF2-40B4-BE49-F238E27FC236}">
                <a16:creationId xmlns:a16="http://schemas.microsoft.com/office/drawing/2014/main" id="{D1656AE2-B31C-CDA8-40FB-24133F956141}"/>
              </a:ext>
            </a:extLst>
          </p:cNvPr>
          <p:cNvSpPr>
            <a:spLocks noGrp="1"/>
          </p:cNvSpPr>
          <p:nvPr>
            <p:ph idx="1"/>
          </p:nvPr>
        </p:nvSpPr>
        <p:spPr>
          <a:xfrm>
            <a:off x="6096000" y="1482161"/>
            <a:ext cx="4647261" cy="4100290"/>
          </a:xfrm>
        </p:spPr>
        <p:txBody>
          <a:bodyPr/>
          <a:lstStyle/>
          <a:p>
            <a:r>
              <a:rPr lang="da-DK" dirty="0"/>
              <a:t>Implementering</a:t>
            </a:r>
          </a:p>
          <a:p>
            <a:pPr lvl="1"/>
            <a:r>
              <a:rPr lang="da-DK" dirty="0"/>
              <a:t>Oprettelse i Indkøb og Udbuds kontraktsystem</a:t>
            </a:r>
          </a:p>
          <a:p>
            <a:pPr lvl="1"/>
            <a:r>
              <a:rPr lang="da-DK" dirty="0"/>
              <a:t>Opstartsmøder</a:t>
            </a:r>
          </a:p>
          <a:p>
            <a:pPr lvl="1"/>
            <a:r>
              <a:rPr lang="da-DK" dirty="0"/>
              <a:t>Risikoanalyse af aftale og leverandør</a:t>
            </a:r>
            <a:br>
              <a:rPr lang="da-DK" dirty="0"/>
            </a:br>
            <a:endParaRPr lang="da-DK" dirty="0"/>
          </a:p>
          <a:p>
            <a:r>
              <a:rPr lang="da-DK" dirty="0"/>
              <a:t>Opfølgning på kontrakt</a:t>
            </a:r>
          </a:p>
          <a:p>
            <a:pPr lvl="1"/>
            <a:r>
              <a:rPr lang="da-DK" dirty="0"/>
              <a:t>Fakturakontrol</a:t>
            </a:r>
          </a:p>
          <a:p>
            <a:pPr lvl="1"/>
            <a:r>
              <a:rPr lang="da-DK" dirty="0"/>
              <a:t>Prisregulering</a:t>
            </a:r>
          </a:p>
          <a:p>
            <a:pPr lvl="1"/>
            <a:r>
              <a:rPr lang="da-DK" dirty="0"/>
              <a:t>Tilpasning</a:t>
            </a:r>
          </a:p>
          <a:p>
            <a:pPr lvl="1"/>
            <a:r>
              <a:rPr lang="da-DK" dirty="0"/>
              <a:t>Leverandøranalyse</a:t>
            </a:r>
          </a:p>
          <a:p>
            <a:pPr lvl="1"/>
            <a:r>
              <a:rPr lang="da-DK" dirty="0"/>
              <a:t>Statusmøder</a:t>
            </a:r>
          </a:p>
          <a:p>
            <a:pPr lvl="1"/>
            <a:r>
              <a:rPr lang="da-DK" dirty="0" err="1"/>
              <a:t>Alonge</a:t>
            </a:r>
            <a:r>
              <a:rPr lang="da-DK" dirty="0"/>
              <a:t>, forlængelse</a:t>
            </a:r>
          </a:p>
          <a:p>
            <a:pPr lvl="1"/>
            <a:r>
              <a:rPr lang="da-DK" dirty="0"/>
              <a:t>Bæredygtighed</a:t>
            </a:r>
          </a:p>
          <a:p>
            <a:pPr lvl="1"/>
            <a:r>
              <a:rPr lang="da-DK" dirty="0"/>
              <a:t>Misligholdelse</a:t>
            </a:r>
          </a:p>
          <a:p>
            <a:pPr lvl="1"/>
            <a:r>
              <a:rPr lang="da-DK" dirty="0"/>
              <a:t>Andet kontraktrelateret</a:t>
            </a:r>
            <a:br>
              <a:rPr lang="da-DK" dirty="0"/>
            </a:br>
            <a:endParaRPr lang="da-DK" dirty="0"/>
          </a:p>
          <a:p>
            <a:r>
              <a:rPr lang="da-DK" dirty="0"/>
              <a:t>Overlevering</a:t>
            </a:r>
          </a:p>
          <a:p>
            <a:endParaRPr lang="da-DK" dirty="0"/>
          </a:p>
        </p:txBody>
      </p:sp>
      <p:sp>
        <p:nvSpPr>
          <p:cNvPr id="4" name="Pladsholder til dato 3">
            <a:extLst>
              <a:ext uri="{FF2B5EF4-FFF2-40B4-BE49-F238E27FC236}">
                <a16:creationId xmlns:a16="http://schemas.microsoft.com/office/drawing/2014/main" id="{1AC74363-AFD1-98A2-51F3-4A6849F53AE2}"/>
              </a:ext>
            </a:extLst>
          </p:cNvPr>
          <p:cNvSpPr>
            <a:spLocks noGrp="1"/>
          </p:cNvSpPr>
          <p:nvPr>
            <p:ph type="dt" sz="half" idx="10"/>
          </p:nvPr>
        </p:nvSpPr>
        <p:spPr/>
        <p:txBody>
          <a:bodyPr/>
          <a:lstStyle/>
          <a:p>
            <a:fld id="{EFCC048A-2982-4B6C-AE76-75A3F19A4525}" type="datetime1">
              <a:rPr lang="da-DK" smtClean="0"/>
              <a:t>16-02-2024</a:t>
            </a:fld>
            <a:endParaRPr lang="da-DK"/>
          </a:p>
        </p:txBody>
      </p:sp>
      <p:sp>
        <p:nvSpPr>
          <p:cNvPr id="5" name="Pladsholder til sidefod 4">
            <a:extLst>
              <a:ext uri="{FF2B5EF4-FFF2-40B4-BE49-F238E27FC236}">
                <a16:creationId xmlns:a16="http://schemas.microsoft.com/office/drawing/2014/main" id="{7F3B5964-948C-7608-D28D-A40E7AD76709}"/>
              </a:ext>
            </a:extLst>
          </p:cNvPr>
          <p:cNvSpPr>
            <a:spLocks noGrp="1"/>
          </p:cNvSpPr>
          <p:nvPr>
            <p:ph type="ftr" sz="quarter" idx="11"/>
          </p:nvPr>
        </p:nvSpPr>
        <p:spPr/>
        <p:txBody>
          <a:bodyPr/>
          <a:lstStyle/>
          <a:p>
            <a:endParaRPr lang="da-DK"/>
          </a:p>
        </p:txBody>
      </p:sp>
      <p:sp>
        <p:nvSpPr>
          <p:cNvPr id="6" name="Pladsholder til slidenummer 5">
            <a:extLst>
              <a:ext uri="{FF2B5EF4-FFF2-40B4-BE49-F238E27FC236}">
                <a16:creationId xmlns:a16="http://schemas.microsoft.com/office/drawing/2014/main" id="{93C8CF13-FD24-E8F4-8C05-7F9E12A74AFC}"/>
              </a:ext>
            </a:extLst>
          </p:cNvPr>
          <p:cNvSpPr>
            <a:spLocks noGrp="1"/>
          </p:cNvSpPr>
          <p:nvPr>
            <p:ph type="sldNum" sz="quarter" idx="12"/>
          </p:nvPr>
        </p:nvSpPr>
        <p:spPr/>
        <p:txBody>
          <a:bodyPr/>
          <a:lstStyle/>
          <a:p>
            <a:fld id="{2C8CEE63-1742-436B-8B0D-E58E46136F84}" type="slidenum">
              <a:rPr lang="da-DK" smtClean="0"/>
              <a:t>13</a:t>
            </a:fld>
            <a:endParaRPr lang="da-DK"/>
          </a:p>
        </p:txBody>
      </p:sp>
      <p:pic>
        <p:nvPicPr>
          <p:cNvPr id="10" name="Billede 9" descr="Et billede, der indeholder tekst, cirkel, skærmbillede&#10;&#10;Automatisk genereret beskrivelse">
            <a:extLst>
              <a:ext uri="{FF2B5EF4-FFF2-40B4-BE49-F238E27FC236}">
                <a16:creationId xmlns:a16="http://schemas.microsoft.com/office/drawing/2014/main" id="{4C804FF9-60E4-1314-5770-380C2FC28F0B}"/>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52969" y="1538442"/>
            <a:ext cx="5405150" cy="4143752"/>
          </a:xfrm>
          <a:prstGeom prst="rect">
            <a:avLst/>
          </a:prstGeom>
        </p:spPr>
      </p:pic>
    </p:spTree>
    <p:extLst>
      <p:ext uri="{BB962C8B-B14F-4D97-AF65-F5344CB8AC3E}">
        <p14:creationId xmlns:p14="http://schemas.microsoft.com/office/powerpoint/2010/main" val="297331277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1EC2804-CFA8-4B30-9859-79942B7FADF0}"/>
              </a:ext>
            </a:extLst>
          </p:cNvPr>
          <p:cNvSpPr>
            <a:spLocks noGrp="1"/>
          </p:cNvSpPr>
          <p:nvPr>
            <p:ph type="title"/>
          </p:nvPr>
        </p:nvSpPr>
        <p:spPr>
          <a:xfrm>
            <a:off x="2214282" y="624110"/>
            <a:ext cx="8785599" cy="1280890"/>
          </a:xfrm>
        </p:spPr>
        <p:txBody>
          <a:bodyPr/>
          <a:lstStyle/>
          <a:p>
            <a:r>
              <a:rPr lang="da-DK" dirty="0"/>
              <a:t>Kontakt</a:t>
            </a:r>
          </a:p>
        </p:txBody>
      </p:sp>
      <p:sp>
        <p:nvSpPr>
          <p:cNvPr id="3" name="Pladsholder til indhold 2">
            <a:extLst>
              <a:ext uri="{FF2B5EF4-FFF2-40B4-BE49-F238E27FC236}">
                <a16:creationId xmlns:a16="http://schemas.microsoft.com/office/drawing/2014/main" id="{DF2B847B-9259-A2BD-E9CD-4B5B697BC039}"/>
              </a:ext>
            </a:extLst>
          </p:cNvPr>
          <p:cNvSpPr>
            <a:spLocks noGrp="1"/>
          </p:cNvSpPr>
          <p:nvPr>
            <p:ph idx="1"/>
          </p:nvPr>
        </p:nvSpPr>
        <p:spPr>
          <a:xfrm>
            <a:off x="2214282" y="1264555"/>
            <a:ext cx="9164919" cy="5503798"/>
          </a:xfrm>
        </p:spPr>
        <p:txBody>
          <a:bodyPr/>
          <a:lstStyle/>
          <a:p>
            <a:pPr marL="0" indent="0">
              <a:buNone/>
            </a:pPr>
            <a:r>
              <a:rPr lang="da-DK" sz="1400" b="1" dirty="0"/>
              <a:t>Team Drift </a:t>
            </a:r>
            <a:r>
              <a:rPr lang="da-DK" sz="1400" dirty="0"/>
              <a:t>(udbud, IT-udbud)</a:t>
            </a:r>
          </a:p>
          <a:p>
            <a:pPr>
              <a:buFont typeface="Arial" panose="020B0604020202020204" pitchFamily="34" charset="0"/>
              <a:buChar char="•"/>
            </a:pPr>
            <a:r>
              <a:rPr lang="da-DK" sz="1200" dirty="0"/>
              <a:t>Teamleder Mette Jørgensen</a:t>
            </a:r>
          </a:p>
          <a:p>
            <a:pPr lvl="1">
              <a:buFont typeface="Arial" panose="020B0604020202020204" pitchFamily="34" charset="0"/>
              <a:buChar char="•"/>
            </a:pPr>
            <a:r>
              <a:rPr lang="da-DK" sz="1200" dirty="0"/>
              <a:t>Tlf.: 65507502</a:t>
            </a:r>
          </a:p>
          <a:p>
            <a:pPr lvl="1">
              <a:buFont typeface="Arial" panose="020B0604020202020204" pitchFamily="34" charset="0"/>
              <a:buChar char="•"/>
            </a:pPr>
            <a:r>
              <a:rPr lang="da-DK" sz="1200" dirty="0"/>
              <a:t>E-mail: </a:t>
            </a:r>
            <a:r>
              <a:rPr lang="da-DK" sz="1200" dirty="0">
                <a:hlinkClick r:id="rId2"/>
              </a:rPr>
              <a:t>mettj@sdu.dk</a:t>
            </a:r>
            <a:r>
              <a:rPr lang="da-DK" sz="1200" dirty="0"/>
              <a:t> </a:t>
            </a:r>
          </a:p>
          <a:p>
            <a:pPr marL="252000" lvl="1" indent="0">
              <a:buNone/>
            </a:pPr>
            <a:endParaRPr lang="da-DK" dirty="0"/>
          </a:p>
          <a:p>
            <a:pPr marL="0" indent="0">
              <a:buNone/>
            </a:pPr>
            <a:r>
              <a:rPr lang="da-DK" sz="1400" b="1" dirty="0"/>
              <a:t>Team Forsker og Lab </a:t>
            </a:r>
            <a:r>
              <a:rPr lang="da-DK" sz="1400" dirty="0"/>
              <a:t>(udbud, forskningsbaseret)</a:t>
            </a:r>
          </a:p>
          <a:p>
            <a:pPr>
              <a:buFont typeface="Arial" panose="020B0604020202020204" pitchFamily="34" charset="0"/>
              <a:buChar char="•"/>
            </a:pPr>
            <a:r>
              <a:rPr lang="da-DK" sz="1200" dirty="0"/>
              <a:t>Teamleder Cindie Arendal Pedersen</a:t>
            </a:r>
          </a:p>
          <a:p>
            <a:pPr lvl="1">
              <a:buFont typeface="Arial" panose="020B0604020202020204" pitchFamily="34" charset="0"/>
              <a:buChar char="•"/>
            </a:pPr>
            <a:r>
              <a:rPr lang="da-DK" sz="1200" dirty="0"/>
              <a:t>Tlf.: 65509297</a:t>
            </a:r>
          </a:p>
          <a:p>
            <a:pPr lvl="1">
              <a:buFont typeface="Arial" panose="020B0604020202020204" pitchFamily="34" charset="0"/>
              <a:buChar char="•"/>
            </a:pPr>
            <a:r>
              <a:rPr lang="da-DK" sz="1200" dirty="0"/>
              <a:t>E-mail: </a:t>
            </a:r>
            <a:r>
              <a:rPr lang="da-DK" sz="1200" dirty="0">
                <a:hlinkClick r:id="rId3"/>
              </a:rPr>
              <a:t>cap@sdu.dk</a:t>
            </a:r>
            <a:r>
              <a:rPr lang="da-DK" sz="1200" dirty="0"/>
              <a:t> </a:t>
            </a:r>
          </a:p>
          <a:p>
            <a:pPr marL="252000" lvl="1" indent="0">
              <a:buNone/>
            </a:pPr>
            <a:endParaRPr lang="da-DK" dirty="0"/>
          </a:p>
          <a:p>
            <a:pPr marL="0" lvl="1" indent="0">
              <a:buNone/>
            </a:pPr>
            <a:r>
              <a:rPr lang="da-DK" b="1" dirty="0"/>
              <a:t>Team Indkøb </a:t>
            </a:r>
            <a:r>
              <a:rPr lang="da-DK" dirty="0"/>
              <a:t>(</a:t>
            </a:r>
            <a:r>
              <a:rPr lang="da-DK" dirty="0" err="1"/>
              <a:t>contract</a:t>
            </a:r>
            <a:r>
              <a:rPr lang="da-DK" dirty="0"/>
              <a:t> management og indkøb)</a:t>
            </a:r>
          </a:p>
          <a:p>
            <a:pPr marL="285750" lvl="1" indent="-285750">
              <a:buFont typeface="Arial" panose="020B0604020202020204" pitchFamily="34" charset="0"/>
              <a:buChar char="•"/>
            </a:pPr>
            <a:r>
              <a:rPr lang="da-DK" sz="1200" dirty="0"/>
              <a:t>Teamleder og </a:t>
            </a:r>
            <a:r>
              <a:rPr lang="da-DK" sz="1200" dirty="0" err="1"/>
              <a:t>contract</a:t>
            </a:r>
            <a:r>
              <a:rPr lang="da-DK" sz="1200" dirty="0"/>
              <a:t> manager Rikke Pode Madsen</a:t>
            </a:r>
          </a:p>
          <a:p>
            <a:pPr marL="537750" lvl="2" indent="-285750">
              <a:buFont typeface="Arial" panose="020B0604020202020204" pitchFamily="34" charset="0"/>
              <a:buChar char="•"/>
            </a:pPr>
            <a:r>
              <a:rPr lang="da-DK" dirty="0"/>
              <a:t>Tlf.: 65504259</a:t>
            </a:r>
          </a:p>
          <a:p>
            <a:pPr marL="537750" lvl="2" indent="-285750">
              <a:buFont typeface="Arial" panose="020B0604020202020204" pitchFamily="34" charset="0"/>
              <a:buChar char="•"/>
            </a:pPr>
            <a:r>
              <a:rPr lang="da-DK" dirty="0"/>
              <a:t>E-mail: </a:t>
            </a:r>
            <a:r>
              <a:rPr lang="da-DK" dirty="0">
                <a:hlinkClick r:id="rId4"/>
              </a:rPr>
              <a:t>ripm@sdu.dk</a:t>
            </a:r>
            <a:r>
              <a:rPr lang="da-DK" dirty="0"/>
              <a:t> </a:t>
            </a:r>
          </a:p>
          <a:p>
            <a:pPr marL="537750" lvl="2" indent="-285750">
              <a:buFont typeface="Arial" panose="020B0604020202020204" pitchFamily="34" charset="0"/>
              <a:buChar char="•"/>
            </a:pPr>
            <a:endParaRPr lang="da-DK" dirty="0"/>
          </a:p>
          <a:p>
            <a:pPr marL="0" lvl="2" indent="0">
              <a:buNone/>
            </a:pPr>
            <a:r>
              <a:rPr lang="da-DK" sz="1400" b="1" dirty="0"/>
              <a:t>Team Analyse </a:t>
            </a:r>
            <a:r>
              <a:rPr lang="da-DK" sz="1400" dirty="0"/>
              <a:t>(analyser og klimaregnskab)</a:t>
            </a:r>
          </a:p>
          <a:p>
            <a:pPr marL="171450" lvl="2" indent="-171450">
              <a:buFont typeface="Arial" panose="020B0604020202020204" pitchFamily="34" charset="0"/>
              <a:buChar char="•"/>
            </a:pPr>
            <a:r>
              <a:rPr lang="da-DK" dirty="0"/>
              <a:t>Teamleder Michael Ekelund Thorsen </a:t>
            </a:r>
          </a:p>
          <a:p>
            <a:pPr marL="537750" lvl="2" indent="-285750">
              <a:buFont typeface="Arial" panose="020B0604020202020204" pitchFamily="34" charset="0"/>
              <a:buChar char="•"/>
            </a:pPr>
            <a:r>
              <a:rPr lang="da-DK" dirty="0"/>
              <a:t>Tlf.: 65509428</a:t>
            </a:r>
          </a:p>
          <a:p>
            <a:pPr marL="537750" lvl="2" indent="-285750">
              <a:buFont typeface="Arial" panose="020B0604020202020204" pitchFamily="34" charset="0"/>
              <a:buChar char="•"/>
            </a:pPr>
            <a:r>
              <a:rPr lang="da-DK" dirty="0"/>
              <a:t>E-mail: </a:t>
            </a:r>
            <a:r>
              <a:rPr lang="da-DK" dirty="0">
                <a:hlinkClick r:id="rId5"/>
              </a:rPr>
              <a:t>mekt@sdu.dk</a:t>
            </a:r>
            <a:r>
              <a:rPr lang="da-DK" dirty="0"/>
              <a:t> </a:t>
            </a:r>
          </a:p>
          <a:p>
            <a:pPr marL="537750" lvl="2" indent="-285750">
              <a:buFont typeface="Arial" panose="020B0604020202020204" pitchFamily="34" charset="0"/>
              <a:buChar char="•"/>
            </a:pPr>
            <a:endParaRPr lang="da-DK" dirty="0"/>
          </a:p>
          <a:p>
            <a:pPr marL="0" lvl="2" indent="0">
              <a:buNone/>
            </a:pPr>
            <a:r>
              <a:rPr lang="da-DK" sz="1400" b="1" dirty="0"/>
              <a:t>Indkøbs- og udbudschef</a:t>
            </a:r>
          </a:p>
          <a:p>
            <a:pPr marL="171450" lvl="2" indent="-171450">
              <a:buFont typeface="Arial" panose="020B0604020202020204" pitchFamily="34" charset="0"/>
              <a:buChar char="•"/>
            </a:pPr>
            <a:r>
              <a:rPr lang="da-DK" dirty="0"/>
              <a:t>Jesper Lundorff Hoffmann</a:t>
            </a:r>
            <a:endParaRPr lang="da-DK" b="1" dirty="0"/>
          </a:p>
          <a:p>
            <a:pPr marL="537750" lvl="2" indent="-285750">
              <a:buFont typeface="Arial" panose="020B0604020202020204" pitchFamily="34" charset="0"/>
              <a:buChar char="•"/>
            </a:pPr>
            <a:r>
              <a:rPr lang="da-DK" dirty="0"/>
              <a:t>Tlf.: 65501028</a:t>
            </a:r>
          </a:p>
          <a:p>
            <a:pPr marL="537750" lvl="2" indent="-285750">
              <a:buFont typeface="Arial" panose="020B0604020202020204" pitchFamily="34" charset="0"/>
              <a:buChar char="•"/>
            </a:pPr>
            <a:r>
              <a:rPr lang="da-DK" dirty="0"/>
              <a:t>E-mail: </a:t>
            </a:r>
            <a:r>
              <a:rPr lang="da-DK" dirty="0">
                <a:hlinkClick r:id="rId6"/>
              </a:rPr>
              <a:t>jeho@sdu.dk</a:t>
            </a:r>
            <a:r>
              <a:rPr lang="da-DK" dirty="0"/>
              <a:t> </a:t>
            </a:r>
          </a:p>
          <a:p>
            <a:pPr marL="0" lvl="2" indent="0">
              <a:buNone/>
            </a:pPr>
            <a:r>
              <a:rPr lang="da-DK" b="1" dirty="0"/>
              <a:t> </a:t>
            </a:r>
          </a:p>
          <a:p>
            <a:pPr marL="252000" lvl="1" indent="0">
              <a:buNone/>
            </a:pPr>
            <a:endParaRPr lang="da-DK" dirty="0"/>
          </a:p>
        </p:txBody>
      </p:sp>
      <p:sp>
        <p:nvSpPr>
          <p:cNvPr id="4" name="Pladsholder til dato 3">
            <a:extLst>
              <a:ext uri="{FF2B5EF4-FFF2-40B4-BE49-F238E27FC236}">
                <a16:creationId xmlns:a16="http://schemas.microsoft.com/office/drawing/2014/main" id="{34493F51-6031-CE6E-0E0B-E3B906A6A951}"/>
              </a:ext>
            </a:extLst>
          </p:cNvPr>
          <p:cNvSpPr>
            <a:spLocks noGrp="1"/>
          </p:cNvSpPr>
          <p:nvPr>
            <p:ph type="dt" sz="half" idx="10"/>
          </p:nvPr>
        </p:nvSpPr>
        <p:spPr/>
        <p:txBody>
          <a:bodyPr/>
          <a:lstStyle/>
          <a:p>
            <a:fld id="{BCDC5B8C-1597-4663-97C0-98203BFC55A2}" type="datetime1">
              <a:rPr lang="da-DK" smtClean="0"/>
              <a:t>16-02-2024</a:t>
            </a:fld>
            <a:endParaRPr lang="da-DK"/>
          </a:p>
        </p:txBody>
      </p:sp>
      <p:sp>
        <p:nvSpPr>
          <p:cNvPr id="5" name="Pladsholder til sidefod 4">
            <a:extLst>
              <a:ext uri="{FF2B5EF4-FFF2-40B4-BE49-F238E27FC236}">
                <a16:creationId xmlns:a16="http://schemas.microsoft.com/office/drawing/2014/main" id="{0C5F8CEC-26B5-BEF3-A34D-14F884657C80}"/>
              </a:ext>
            </a:extLst>
          </p:cNvPr>
          <p:cNvSpPr>
            <a:spLocks noGrp="1"/>
          </p:cNvSpPr>
          <p:nvPr>
            <p:ph type="ftr" sz="quarter" idx="11"/>
          </p:nvPr>
        </p:nvSpPr>
        <p:spPr/>
        <p:txBody>
          <a:bodyPr/>
          <a:lstStyle/>
          <a:p>
            <a:endParaRPr lang="da-DK"/>
          </a:p>
        </p:txBody>
      </p:sp>
      <p:sp>
        <p:nvSpPr>
          <p:cNvPr id="6" name="Pladsholder til slidenummer 5">
            <a:extLst>
              <a:ext uri="{FF2B5EF4-FFF2-40B4-BE49-F238E27FC236}">
                <a16:creationId xmlns:a16="http://schemas.microsoft.com/office/drawing/2014/main" id="{0335B747-642C-4432-2539-71F957948E0C}"/>
              </a:ext>
            </a:extLst>
          </p:cNvPr>
          <p:cNvSpPr>
            <a:spLocks noGrp="1"/>
          </p:cNvSpPr>
          <p:nvPr>
            <p:ph type="sldNum" sz="quarter" idx="12"/>
          </p:nvPr>
        </p:nvSpPr>
        <p:spPr/>
        <p:txBody>
          <a:bodyPr/>
          <a:lstStyle/>
          <a:p>
            <a:fld id="{2C8CEE63-1742-436B-8B0D-E58E46136F84}" type="slidenum">
              <a:rPr lang="da-DK" smtClean="0"/>
              <a:t>14</a:t>
            </a:fld>
            <a:endParaRPr lang="da-DK"/>
          </a:p>
        </p:txBody>
      </p:sp>
      <p:pic>
        <p:nvPicPr>
          <p:cNvPr id="8" name="Billede 7" descr="Et billede, der indeholder hovedtelefon, Elektrisk blå, Hovedtelefoner/høretelefoner, design&#10;&#10;Automatisk genereret beskrivelse">
            <a:extLst>
              <a:ext uri="{FF2B5EF4-FFF2-40B4-BE49-F238E27FC236}">
                <a16:creationId xmlns:a16="http://schemas.microsoft.com/office/drawing/2014/main" id="{900EC04B-C7D7-CB8C-5FC7-61D647DF228C}"/>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7189881" y="1264555"/>
            <a:ext cx="3810000" cy="3810000"/>
          </a:xfrm>
          <a:prstGeom prst="rect">
            <a:avLst/>
          </a:prstGeom>
        </p:spPr>
      </p:pic>
    </p:spTree>
    <p:extLst>
      <p:ext uri="{BB962C8B-B14F-4D97-AF65-F5344CB8AC3E}">
        <p14:creationId xmlns:p14="http://schemas.microsoft.com/office/powerpoint/2010/main" val="370846705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el 1"/>
          <p:cNvSpPr>
            <a:spLocks noGrp="1"/>
          </p:cNvSpPr>
          <p:nvPr>
            <p:ph type="title"/>
          </p:nvPr>
        </p:nvSpPr>
        <p:spPr>
          <a:xfrm>
            <a:off x="6332747" y="2803585"/>
            <a:ext cx="4260851" cy="1024891"/>
          </a:xfrm>
        </p:spPr>
        <p:txBody>
          <a:bodyPr vert="horz" lIns="91440" tIns="45720" rIns="91440" bIns="45720" rtlCol="0" anchor="b" anchorCtr="0">
            <a:normAutofit/>
          </a:bodyPr>
          <a:lstStyle/>
          <a:p>
            <a:r>
              <a:rPr lang="da-DK" sz="3800" dirty="0"/>
              <a:t>Spørgsmål</a:t>
            </a:r>
          </a:p>
        </p:txBody>
      </p:sp>
      <p:pic>
        <p:nvPicPr>
          <p:cNvPr id="7" name="Billede 6" descr="Et billede, der indeholder legetøj, tegning&#10;&#10;Automatisk genereret beskrivelse">
            <a:extLst>
              <a:ext uri="{FF2B5EF4-FFF2-40B4-BE49-F238E27FC236}">
                <a16:creationId xmlns:a16="http://schemas.microsoft.com/office/drawing/2014/main" id="{DD678119-2D25-4D3C-8C12-A2FA49EEBED1}"/>
              </a:ext>
            </a:extLst>
          </p:cNvPr>
          <p:cNvPicPr>
            <a:picLocks noChangeAspect="1"/>
          </p:cNvPicPr>
          <p:nvPr/>
        </p:nvPicPr>
        <p:blipFill rotWithShape="1">
          <a:blip r:embed="rId2">
            <a:extLst>
              <a:ext uri="{28A0092B-C50C-407E-A947-70E740481C1C}">
                <a14:useLocalDpi xmlns:a14="http://schemas.microsoft.com/office/drawing/2010/main" val="0"/>
              </a:ext>
            </a:extLst>
          </a:blip>
          <a:srcRect l="601"/>
          <a:stretch/>
        </p:blipFill>
        <p:spPr>
          <a:xfrm>
            <a:off x="2092623" y="0"/>
            <a:ext cx="2760784" cy="6857990"/>
          </a:xfrm>
          <a:prstGeom prst="rect">
            <a:avLst/>
          </a:prstGeom>
        </p:spPr>
      </p:pic>
    </p:spTree>
    <p:extLst>
      <p:ext uri="{BB962C8B-B14F-4D97-AF65-F5344CB8AC3E}">
        <p14:creationId xmlns:p14="http://schemas.microsoft.com/office/powerpoint/2010/main" val="249261636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dsholder til dato 2">
            <a:extLst>
              <a:ext uri="{FF2B5EF4-FFF2-40B4-BE49-F238E27FC236}">
                <a16:creationId xmlns:a16="http://schemas.microsoft.com/office/drawing/2014/main" id="{31191F63-D16D-06E2-3D50-16A1FAB362B6}"/>
              </a:ext>
            </a:extLst>
          </p:cNvPr>
          <p:cNvSpPr>
            <a:spLocks noGrp="1"/>
          </p:cNvSpPr>
          <p:nvPr>
            <p:ph type="dt" sz="half" idx="2"/>
          </p:nvPr>
        </p:nvSpPr>
        <p:spPr/>
        <p:txBody>
          <a:bodyPr/>
          <a:lstStyle/>
          <a:p>
            <a:fld id="{0388D0B8-96F2-422A-9333-D585A751F2AE}" type="datetime1">
              <a:rPr lang="da-DK" smtClean="0"/>
              <a:t>16-02-2024</a:t>
            </a:fld>
            <a:endParaRPr lang="da-DK" dirty="0"/>
          </a:p>
        </p:txBody>
      </p:sp>
      <p:sp>
        <p:nvSpPr>
          <p:cNvPr id="4" name="Content Placeholder 2">
            <a:extLst>
              <a:ext uri="{FF2B5EF4-FFF2-40B4-BE49-F238E27FC236}">
                <a16:creationId xmlns:a16="http://schemas.microsoft.com/office/drawing/2014/main" id="{AE860BD4-60B8-F058-8C0D-F50DDF112B24}"/>
              </a:ext>
            </a:extLst>
          </p:cNvPr>
          <p:cNvSpPr txBox="1">
            <a:spLocks/>
          </p:cNvSpPr>
          <p:nvPr/>
        </p:nvSpPr>
        <p:spPr>
          <a:xfrm>
            <a:off x="411163" y="1496769"/>
            <a:ext cx="10961237" cy="3864462"/>
          </a:xfrm>
          <a:prstGeom prst="rect">
            <a:avLst/>
          </a:prstGeom>
        </p:spPr>
        <p:txBody>
          <a:bodyPr/>
          <a:lstStyle>
            <a:lvl1pPr marL="252000" indent="-252000" algn="l" defTabSz="914400" rtl="0" eaLnBrk="1" latinLnBrk="0" hangingPunct="1">
              <a:lnSpc>
                <a:spcPct val="110000"/>
              </a:lnSpc>
              <a:spcBef>
                <a:spcPts val="0"/>
              </a:spcBef>
              <a:buFont typeface="Wingdings" panose="05000000000000000000" pitchFamily="2" charset="2"/>
              <a:buChar char=""/>
              <a:defRPr sz="1600" kern="1200">
                <a:solidFill>
                  <a:schemeClr val="tx1"/>
                </a:solidFill>
                <a:latin typeface="+mn-lt"/>
                <a:ea typeface="+mn-ea"/>
                <a:cs typeface="+mn-cs"/>
              </a:defRPr>
            </a:lvl1pPr>
            <a:lvl2pPr marL="504000" indent="-252000" algn="l" defTabSz="914400" rtl="0" eaLnBrk="1" latinLnBrk="0" hangingPunct="1">
              <a:lnSpc>
                <a:spcPct val="110000"/>
              </a:lnSpc>
              <a:spcBef>
                <a:spcPts val="0"/>
              </a:spcBef>
              <a:buFont typeface="Wingdings" panose="05000000000000000000" pitchFamily="2" charset="2"/>
              <a:buChar char="à"/>
              <a:defRPr sz="1400" kern="1200">
                <a:solidFill>
                  <a:schemeClr val="tx1"/>
                </a:solidFill>
                <a:latin typeface="+mn-lt"/>
                <a:ea typeface="+mn-ea"/>
                <a:cs typeface="+mn-cs"/>
              </a:defRPr>
            </a:lvl2pPr>
            <a:lvl3pPr marL="756000" indent="-252000" algn="l" defTabSz="914400" rtl="0" eaLnBrk="1" latinLnBrk="0" hangingPunct="1">
              <a:lnSpc>
                <a:spcPct val="110000"/>
              </a:lnSpc>
              <a:spcBef>
                <a:spcPts val="0"/>
              </a:spcBef>
              <a:buFont typeface="Wingdings" panose="05000000000000000000" pitchFamily="2" charset="2"/>
              <a:buChar char="à"/>
              <a:defRPr sz="1200" kern="1200">
                <a:solidFill>
                  <a:schemeClr val="tx1"/>
                </a:solidFill>
                <a:latin typeface="+mn-lt"/>
                <a:ea typeface="+mn-ea"/>
                <a:cs typeface="+mn-cs"/>
              </a:defRPr>
            </a:lvl3pPr>
            <a:lvl4pPr marL="0" indent="0" algn="l" defTabSz="914400" rtl="0" eaLnBrk="1" latinLnBrk="0" hangingPunct="1">
              <a:lnSpc>
                <a:spcPct val="110000"/>
              </a:lnSpc>
              <a:spcBef>
                <a:spcPts val="0"/>
              </a:spcBef>
              <a:spcAft>
                <a:spcPts val="1200"/>
              </a:spcAft>
              <a:buFont typeface="Arial" panose="020B0604020202020204" pitchFamily="34" charset="0"/>
              <a:buChar char="​"/>
              <a:defRPr sz="1600" b="1" kern="1200">
                <a:solidFill>
                  <a:schemeClr val="tx1"/>
                </a:solidFill>
                <a:latin typeface="+mn-lt"/>
                <a:ea typeface="+mn-ea"/>
                <a:cs typeface="+mn-cs"/>
              </a:defRPr>
            </a:lvl4pPr>
            <a:lvl5pPr marL="0" indent="0" algn="l" defTabSz="914400" rtl="0" eaLnBrk="1" latinLnBrk="0" hangingPunct="1">
              <a:lnSpc>
                <a:spcPct val="110000"/>
              </a:lnSpc>
              <a:spcBef>
                <a:spcPts val="0"/>
              </a:spcBef>
              <a:buFont typeface="Arial" panose="020B0604020202020204" pitchFamily="34" charset="0"/>
              <a:buChar char="​"/>
              <a:defRPr sz="1600" kern="1200" baseline="0">
                <a:solidFill>
                  <a:schemeClr val="tx1"/>
                </a:solidFill>
                <a:latin typeface="+mn-lt"/>
                <a:ea typeface="+mn-ea"/>
                <a:cs typeface="+mn-cs"/>
              </a:defRPr>
            </a:lvl5pPr>
            <a:lvl6pPr marL="252000" indent="-252000" algn="l" defTabSz="914400" rtl="0" eaLnBrk="1" latinLnBrk="0" hangingPunct="1">
              <a:lnSpc>
                <a:spcPct val="110000"/>
              </a:lnSpc>
              <a:spcBef>
                <a:spcPts val="0"/>
              </a:spcBef>
              <a:buFont typeface="Wingdings" panose="05000000000000000000" pitchFamily="2" charset="2"/>
              <a:buChar char="à"/>
              <a:defRPr sz="1200" kern="1200" baseline="0">
                <a:solidFill>
                  <a:schemeClr val="tx1"/>
                </a:solidFill>
                <a:latin typeface="+mn-lt"/>
                <a:ea typeface="+mn-ea"/>
                <a:cs typeface="+mn-cs"/>
              </a:defRPr>
            </a:lvl6pPr>
            <a:lvl7pPr marL="504000" indent="-252000" algn="l" defTabSz="914400" rtl="0" eaLnBrk="1" latinLnBrk="0" hangingPunct="1">
              <a:lnSpc>
                <a:spcPct val="110000"/>
              </a:lnSpc>
              <a:spcBef>
                <a:spcPts val="0"/>
              </a:spcBef>
              <a:buFont typeface="Wingdings" panose="05000000000000000000" pitchFamily="2" charset="2"/>
              <a:buChar char="à"/>
              <a:defRPr sz="1200" kern="1200">
                <a:solidFill>
                  <a:schemeClr val="tx1"/>
                </a:solidFill>
                <a:latin typeface="+mn-lt"/>
                <a:ea typeface="+mn-ea"/>
                <a:cs typeface="+mn-cs"/>
              </a:defRPr>
            </a:lvl7pPr>
            <a:lvl8pPr marL="0" indent="0" algn="l" defTabSz="914400" rtl="0" eaLnBrk="1" latinLnBrk="0" hangingPunct="1">
              <a:lnSpc>
                <a:spcPct val="110000"/>
              </a:lnSpc>
              <a:spcBef>
                <a:spcPts val="0"/>
              </a:spcBef>
              <a:spcAft>
                <a:spcPts val="1200"/>
              </a:spcAft>
              <a:buFont typeface="Arial" panose="020B0604020202020204" pitchFamily="34" charset="0"/>
              <a:buChar char="​"/>
              <a:defRPr sz="1200" b="1" kern="1200">
                <a:solidFill>
                  <a:schemeClr val="tx1"/>
                </a:solidFill>
                <a:latin typeface="+mn-lt"/>
                <a:ea typeface="+mn-ea"/>
                <a:cs typeface="+mn-cs"/>
              </a:defRPr>
            </a:lvl8pPr>
            <a:lvl9pPr marL="0" indent="0" algn="l" defTabSz="914400" rtl="0" eaLnBrk="1" latinLnBrk="0" hangingPunct="1">
              <a:lnSpc>
                <a:spcPct val="110000"/>
              </a:lnSpc>
              <a:spcBef>
                <a:spcPts val="0"/>
              </a:spcBef>
              <a:buFont typeface="Arial" panose="020B0604020202020204" pitchFamily="34" charset="0"/>
              <a:buChar char="​"/>
              <a:defRPr sz="1200" kern="1200">
                <a:solidFill>
                  <a:schemeClr val="tx1"/>
                </a:solidFill>
                <a:latin typeface="+mn-lt"/>
                <a:ea typeface="+mn-ea"/>
                <a:cs typeface="+mn-cs"/>
              </a:defRPr>
            </a:lvl9pPr>
          </a:lstStyle>
          <a:p>
            <a:r>
              <a:rPr lang="da-DK" sz="1400" b="1" dirty="0">
                <a:latin typeface="Calibri" panose="020F0502020204030204" pitchFamily="34" charset="0"/>
                <a:ea typeface="Calibri" panose="020F0502020204030204" pitchFamily="34" charset="0"/>
              </a:rPr>
              <a:t>Projekttitel: Indhentning og samling af data til brug for skemalægning og eksamensplanlægning </a:t>
            </a:r>
            <a:endParaRPr lang="da-DK" sz="1400" dirty="0">
              <a:latin typeface="Calibri" panose="020F0502020204030204" pitchFamily="34" charset="0"/>
              <a:ea typeface="Calibri" panose="020F0502020204030204" pitchFamily="34" charset="0"/>
            </a:endParaRPr>
          </a:p>
          <a:p>
            <a:pPr marL="0" indent="0">
              <a:buFont typeface="Wingdings" panose="05000000000000000000" pitchFamily="2" charset="2"/>
              <a:buNone/>
            </a:pPr>
            <a:r>
              <a:rPr lang="da-DK" sz="1400" b="1" dirty="0">
                <a:latin typeface="Calibri" panose="020F0502020204030204" pitchFamily="34" charset="0"/>
                <a:ea typeface="Calibri" panose="020F0502020204030204" pitchFamily="34" charset="0"/>
              </a:rPr>
              <a:t> </a:t>
            </a:r>
            <a:endParaRPr lang="da-DK" sz="1400" dirty="0">
              <a:latin typeface="Calibri" panose="020F0502020204030204" pitchFamily="34" charset="0"/>
              <a:ea typeface="Calibri" panose="020F0502020204030204" pitchFamily="34" charset="0"/>
            </a:endParaRPr>
          </a:p>
          <a:p>
            <a:r>
              <a:rPr lang="da-DK" sz="1400" dirty="0">
                <a:latin typeface="Calibri" panose="020F0502020204030204" pitchFamily="34" charset="0"/>
                <a:ea typeface="Calibri" panose="020F0502020204030204" pitchFamily="34" charset="0"/>
              </a:rPr>
              <a:t>I er i processen kommet frem til, at der skal indkøbes et nyt system til at hjælpe med skemalægning og eksamensplanlægning</a:t>
            </a:r>
          </a:p>
          <a:p>
            <a:pPr marL="0" indent="0">
              <a:buFont typeface="Wingdings" panose="05000000000000000000" pitchFamily="2" charset="2"/>
              <a:buNone/>
            </a:pPr>
            <a:r>
              <a:rPr lang="da-DK" sz="1400" dirty="0">
                <a:latin typeface="Calibri" panose="020F0502020204030204" pitchFamily="34" charset="0"/>
                <a:ea typeface="Calibri" panose="020F0502020204030204" pitchFamily="34" charset="0"/>
              </a:rPr>
              <a:t> </a:t>
            </a:r>
          </a:p>
          <a:p>
            <a:r>
              <a:rPr lang="da-DK" sz="1400" dirty="0">
                <a:latin typeface="Calibri" panose="020F0502020204030204" pitchFamily="34" charset="0"/>
                <a:ea typeface="Calibri" panose="020F0502020204030204" pitchFamily="34" charset="0"/>
              </a:rPr>
              <a:t>I ønsker en digitalisering af processen, så behovet for manuel indtastning af data i regneark og samling af data i en database vil gøre det nemmere at sortere data til forskellige behov.   </a:t>
            </a:r>
          </a:p>
          <a:p>
            <a:pPr marL="0" indent="0">
              <a:buFont typeface="Wingdings" panose="05000000000000000000" pitchFamily="2" charset="2"/>
              <a:buNone/>
            </a:pPr>
            <a:r>
              <a:rPr lang="da-DK" sz="1400" dirty="0">
                <a:latin typeface="Calibri" panose="020F0502020204030204" pitchFamily="34" charset="0"/>
                <a:ea typeface="Calibri" panose="020F0502020204030204" pitchFamily="34" charset="0"/>
              </a:rPr>
              <a:t> </a:t>
            </a:r>
          </a:p>
          <a:p>
            <a:r>
              <a:rPr lang="da-DK" sz="1400" dirty="0">
                <a:latin typeface="Calibri" panose="020F0502020204030204" pitchFamily="34" charset="0"/>
                <a:ea typeface="Calibri" panose="020F0502020204030204" pitchFamily="34" charset="0"/>
              </a:rPr>
              <a:t>Projektet ønsker også at undersøge mulighederne for en løsning, der kan indhente data fra og/eller overføre data til eksisterende SDU-systemer og om muligt også kommunikere med undervisere via forms e.l., der kan integrere data direkte i løsningen.   </a:t>
            </a:r>
          </a:p>
          <a:p>
            <a:endParaRPr lang="da-DK" dirty="0"/>
          </a:p>
        </p:txBody>
      </p:sp>
      <p:sp>
        <p:nvSpPr>
          <p:cNvPr id="5" name="Title 1">
            <a:extLst>
              <a:ext uri="{FF2B5EF4-FFF2-40B4-BE49-F238E27FC236}">
                <a16:creationId xmlns:a16="http://schemas.microsoft.com/office/drawing/2014/main" id="{D646F9C3-6D93-8617-438C-322F733859AE}"/>
              </a:ext>
            </a:extLst>
          </p:cNvPr>
          <p:cNvSpPr txBox="1">
            <a:spLocks/>
          </p:cNvSpPr>
          <p:nvPr/>
        </p:nvSpPr>
        <p:spPr>
          <a:xfrm>
            <a:off x="410400" y="916102"/>
            <a:ext cx="10962000" cy="671967"/>
          </a:xfrm>
          <a:prstGeom prst="rect">
            <a:avLst/>
          </a:prstGeom>
        </p:spPr>
        <p:txBody>
          <a:bodyPr vert="horz" lIns="0" tIns="0" rIns="0" bIns="0" rtlCol="0" anchor="t" anchorCtr="0">
            <a:noAutofit/>
          </a:bodyPr>
          <a:lstStyle>
            <a:lvl1pPr algn="l" defTabSz="914400" rtl="0" eaLnBrk="1" latinLnBrk="0" hangingPunct="1">
              <a:lnSpc>
                <a:spcPct val="90000"/>
              </a:lnSpc>
              <a:spcBef>
                <a:spcPct val="0"/>
              </a:spcBef>
              <a:buNone/>
              <a:tabLst>
                <a:tab pos="1438275" algn="l"/>
              </a:tabLst>
              <a:defRPr sz="9400" b="1" kern="1200">
                <a:solidFill>
                  <a:schemeClr val="tx1"/>
                </a:solidFill>
                <a:latin typeface="+mj-lt"/>
                <a:ea typeface="+mj-ea"/>
                <a:cs typeface="+mj-cs"/>
              </a:defRPr>
            </a:lvl1pPr>
          </a:lstStyle>
          <a:p>
            <a:r>
              <a:rPr lang="da-DK" sz="3000" dirty="0"/>
              <a:t>Casen</a:t>
            </a:r>
          </a:p>
        </p:txBody>
      </p:sp>
      <p:sp>
        <p:nvSpPr>
          <p:cNvPr id="2" name="Tekstfelt 1">
            <a:extLst>
              <a:ext uri="{FF2B5EF4-FFF2-40B4-BE49-F238E27FC236}">
                <a16:creationId xmlns:a16="http://schemas.microsoft.com/office/drawing/2014/main" id="{872062DC-3785-000B-B2A5-1066B693F05B}"/>
              </a:ext>
            </a:extLst>
          </p:cNvPr>
          <p:cNvSpPr txBox="1"/>
          <p:nvPr/>
        </p:nvSpPr>
        <p:spPr>
          <a:xfrm>
            <a:off x="475129" y="4758220"/>
            <a:ext cx="9986683" cy="738664"/>
          </a:xfrm>
          <a:prstGeom prst="rect">
            <a:avLst/>
          </a:prstGeom>
          <a:noFill/>
        </p:spPr>
        <p:txBody>
          <a:bodyPr wrap="square" lIns="0" tIns="0" rIns="0" bIns="0" rtlCol="0">
            <a:spAutoFit/>
          </a:bodyPr>
          <a:lstStyle/>
          <a:p>
            <a:r>
              <a:rPr lang="da-DK" sz="1600" b="1" dirty="0"/>
              <a:t>Hvornår er noget et indkøb?</a:t>
            </a:r>
          </a:p>
          <a:p>
            <a:pPr marL="285750" indent="-285750">
              <a:buFont typeface="Arial" panose="020B0604020202020204" pitchFamily="34" charset="0"/>
              <a:buChar char="•"/>
            </a:pPr>
            <a:r>
              <a:rPr lang="da-DK" sz="1600" dirty="0"/>
              <a:t>Der er tale om et indkøb når I skal have en leverandør til at levere en ydelse eller en vare til SDU, som vi betaler for. Betaling består som oftest af penge. </a:t>
            </a:r>
          </a:p>
        </p:txBody>
      </p:sp>
    </p:spTree>
    <p:extLst>
      <p:ext uri="{BB962C8B-B14F-4D97-AF65-F5344CB8AC3E}">
        <p14:creationId xmlns:p14="http://schemas.microsoft.com/office/powerpoint/2010/main" val="426458560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7D19868-5CBA-4509-ACB0-4062B92AFFA8}"/>
              </a:ext>
            </a:extLst>
          </p:cNvPr>
          <p:cNvSpPr>
            <a:spLocks noGrp="1"/>
          </p:cNvSpPr>
          <p:nvPr>
            <p:ph type="title"/>
          </p:nvPr>
        </p:nvSpPr>
        <p:spPr>
          <a:xfrm>
            <a:off x="6386323" y="624110"/>
            <a:ext cx="3766137" cy="1280890"/>
          </a:xfrm>
        </p:spPr>
        <p:txBody>
          <a:bodyPr>
            <a:normAutofit/>
          </a:bodyPr>
          <a:lstStyle/>
          <a:p>
            <a:pPr>
              <a:lnSpc>
                <a:spcPct val="90000"/>
              </a:lnSpc>
            </a:pPr>
            <a:r>
              <a:rPr lang="da-DK" sz="2800" dirty="0"/>
              <a:t>Intern indkøbsvejledning</a:t>
            </a:r>
          </a:p>
        </p:txBody>
      </p:sp>
      <p:pic>
        <p:nvPicPr>
          <p:cNvPr id="10" name="Billede 9" descr="Et billede, der indeholder legetøj, tegning&#10;&#10;Automatisk genereret beskrivelse">
            <a:extLst>
              <a:ext uri="{FF2B5EF4-FFF2-40B4-BE49-F238E27FC236}">
                <a16:creationId xmlns:a16="http://schemas.microsoft.com/office/drawing/2014/main" id="{7D6DD502-4729-4642-B704-E21B4213053E}"/>
              </a:ext>
            </a:extLst>
          </p:cNvPr>
          <p:cNvPicPr>
            <a:picLocks noChangeAspect="1"/>
          </p:cNvPicPr>
          <p:nvPr/>
        </p:nvPicPr>
        <p:blipFill rotWithShape="1">
          <a:blip r:embed="rId2">
            <a:extLst>
              <a:ext uri="{28A0092B-C50C-407E-A947-70E740481C1C}">
                <a14:useLocalDpi xmlns:a14="http://schemas.microsoft.com/office/drawing/2010/main" val="0"/>
              </a:ext>
            </a:extLst>
          </a:blip>
          <a:srcRect l="11248" r="9997" b="-1"/>
          <a:stretch/>
        </p:blipFill>
        <p:spPr>
          <a:xfrm>
            <a:off x="2118058" y="1731"/>
            <a:ext cx="3503318" cy="6858000"/>
          </a:xfrm>
          <a:prstGeom prst="rect">
            <a:avLst/>
          </a:prstGeom>
        </p:spPr>
      </p:pic>
      <p:sp>
        <p:nvSpPr>
          <p:cNvPr id="3" name="Pladsholder til indhold 2">
            <a:extLst>
              <a:ext uri="{FF2B5EF4-FFF2-40B4-BE49-F238E27FC236}">
                <a16:creationId xmlns:a16="http://schemas.microsoft.com/office/drawing/2014/main" id="{B6E71639-71E7-42BA-89FB-56FCE8FD63B6}"/>
              </a:ext>
            </a:extLst>
          </p:cNvPr>
          <p:cNvSpPr>
            <a:spLocks noGrp="1"/>
          </p:cNvSpPr>
          <p:nvPr>
            <p:ph idx="1"/>
          </p:nvPr>
        </p:nvSpPr>
        <p:spPr>
          <a:xfrm>
            <a:off x="6386322" y="1555629"/>
            <a:ext cx="4465707" cy="5134897"/>
          </a:xfrm>
        </p:spPr>
        <p:txBody>
          <a:bodyPr>
            <a:normAutofit/>
          </a:bodyPr>
          <a:lstStyle/>
          <a:p>
            <a:pPr>
              <a:lnSpc>
                <a:spcPct val="90000"/>
              </a:lnSpc>
              <a:buFont typeface="+mj-lt"/>
              <a:buAutoNum type="arabicPeriod"/>
            </a:pPr>
            <a:r>
              <a:rPr lang="da-DK" sz="1400" dirty="0"/>
              <a:t>Findes varen brugt på SDU </a:t>
            </a:r>
            <a:br>
              <a:rPr lang="da-DK" sz="1000" dirty="0"/>
            </a:br>
            <a:endParaRPr lang="da-DK" sz="1000" dirty="0"/>
          </a:p>
          <a:p>
            <a:pPr>
              <a:lnSpc>
                <a:spcPct val="90000"/>
              </a:lnSpc>
              <a:buFont typeface="+mj-lt"/>
              <a:buAutoNum type="arabicPeriod"/>
            </a:pPr>
            <a:r>
              <a:rPr lang="da-DK" sz="1400" dirty="0"/>
              <a:t>Hvis ikke se om de kan købes via en SDU-aftale </a:t>
            </a:r>
          </a:p>
          <a:p>
            <a:pPr lvl="1">
              <a:lnSpc>
                <a:spcPct val="90000"/>
              </a:lnSpc>
              <a:buFont typeface="+mj-lt"/>
              <a:buAutoNum type="arabicPeriod"/>
            </a:pPr>
            <a:r>
              <a:rPr lang="da-DK" sz="1200" dirty="0" err="1"/>
              <a:t>SDU’s</a:t>
            </a:r>
            <a:r>
              <a:rPr lang="da-DK" sz="1200" dirty="0"/>
              <a:t> Indkøbssystem</a:t>
            </a:r>
          </a:p>
          <a:p>
            <a:pPr lvl="1">
              <a:lnSpc>
                <a:spcPct val="90000"/>
              </a:lnSpc>
              <a:buFont typeface="+mj-lt"/>
              <a:buAutoNum type="arabicPeriod"/>
            </a:pPr>
            <a:r>
              <a:rPr lang="da-DK" sz="1200" dirty="0"/>
              <a:t>SDU IT Webshop</a:t>
            </a:r>
          </a:p>
          <a:p>
            <a:pPr lvl="1">
              <a:lnSpc>
                <a:spcPct val="90000"/>
              </a:lnSpc>
              <a:buFont typeface="+mj-lt"/>
              <a:buAutoNum type="arabicPeriod"/>
            </a:pPr>
            <a:r>
              <a:rPr lang="da-DK" sz="1200" dirty="0"/>
              <a:t>Inventar til fakulteter</a:t>
            </a:r>
          </a:p>
          <a:p>
            <a:pPr lvl="1">
              <a:lnSpc>
                <a:spcPct val="90000"/>
              </a:lnSpc>
              <a:buFont typeface="+mj-lt"/>
              <a:buAutoNum type="arabicPeriod"/>
            </a:pPr>
            <a:r>
              <a:rPr lang="da-DK" sz="1200" dirty="0"/>
              <a:t>Inventar til Fællesområdet</a:t>
            </a:r>
          </a:p>
          <a:p>
            <a:pPr lvl="1">
              <a:lnSpc>
                <a:spcPct val="90000"/>
              </a:lnSpc>
              <a:buFont typeface="+mj-lt"/>
              <a:buAutoNum type="arabicPeriod"/>
            </a:pPr>
            <a:r>
              <a:rPr lang="da-DK" sz="1200" dirty="0"/>
              <a:t>Grafisk Center</a:t>
            </a:r>
          </a:p>
          <a:p>
            <a:pPr lvl="1">
              <a:lnSpc>
                <a:spcPct val="90000"/>
              </a:lnSpc>
              <a:buFont typeface="+mj-lt"/>
              <a:buAutoNum type="arabicPeriod"/>
            </a:pPr>
            <a:r>
              <a:rPr lang="da-DK" sz="1200" dirty="0"/>
              <a:t>Boligformidling</a:t>
            </a:r>
            <a:br>
              <a:rPr lang="da-DK" sz="800" dirty="0"/>
            </a:br>
            <a:endParaRPr lang="da-DK" sz="800" dirty="0"/>
          </a:p>
          <a:p>
            <a:pPr>
              <a:lnSpc>
                <a:spcPct val="90000"/>
              </a:lnSpc>
              <a:buFont typeface="+mj-lt"/>
              <a:buAutoNum type="arabicPeriod"/>
            </a:pPr>
            <a:r>
              <a:rPr lang="da-DK" sz="1400" dirty="0"/>
              <a:t>Indkøb udenfor aftale til en værdi mindre end 100.000 kr. (ex. moms) for hele aftaleperioden</a:t>
            </a:r>
          </a:p>
          <a:p>
            <a:pPr lvl="1">
              <a:lnSpc>
                <a:spcPct val="90000"/>
              </a:lnSpc>
              <a:buFont typeface="+mj-lt"/>
              <a:buAutoNum type="arabicPeriod"/>
            </a:pPr>
            <a:r>
              <a:rPr lang="da-DK" sz="1200" dirty="0"/>
              <a:t>Skal Indkøb og Udbud </a:t>
            </a:r>
            <a:r>
              <a:rPr lang="da-DK" sz="1200" b="1" u="sng" dirty="0"/>
              <a:t>ikke</a:t>
            </a:r>
            <a:r>
              <a:rPr lang="da-DK" sz="1200" dirty="0"/>
              <a:t> ind over i forhold til vurdering om klar grænseoverskridende interesse.</a:t>
            </a:r>
            <a:br>
              <a:rPr lang="da-DK" sz="1000" dirty="0"/>
            </a:br>
            <a:endParaRPr lang="da-DK" sz="1000" dirty="0"/>
          </a:p>
          <a:p>
            <a:pPr>
              <a:lnSpc>
                <a:spcPct val="90000"/>
              </a:lnSpc>
              <a:buFont typeface="+mj-lt"/>
              <a:buAutoNum type="arabicPeriod"/>
            </a:pPr>
            <a:r>
              <a:rPr lang="da-DK" sz="1400" dirty="0"/>
              <a:t>Indkøb udenfor aftale til en værdi mere end 100.000 kr. (ex. moms) for hele aftaleperioden</a:t>
            </a:r>
          </a:p>
          <a:p>
            <a:pPr lvl="1">
              <a:lnSpc>
                <a:spcPct val="90000"/>
              </a:lnSpc>
              <a:buFont typeface="+mj-lt"/>
              <a:buAutoNum type="arabicPeriod"/>
            </a:pPr>
            <a:r>
              <a:rPr lang="da-DK" sz="1200" dirty="0"/>
              <a:t>Skal Indkøb og Udbud </a:t>
            </a:r>
            <a:r>
              <a:rPr lang="da-DK" sz="1200" b="1" u="sng" dirty="0"/>
              <a:t>altid</a:t>
            </a:r>
            <a:r>
              <a:rPr lang="da-DK" sz="1200" dirty="0"/>
              <a:t> ind over i forhold til vurderingen om klar grænseoverskridende interesse og i forhold til kvalitetssikring af aftalen og indkøbet.</a:t>
            </a:r>
            <a:br>
              <a:rPr lang="da-DK" sz="1200" dirty="0"/>
            </a:br>
            <a:br>
              <a:rPr lang="da-DK" sz="1200" dirty="0"/>
            </a:br>
            <a:br>
              <a:rPr lang="da-DK" sz="1200" dirty="0"/>
            </a:br>
            <a:endParaRPr lang="da-DK" sz="1200" dirty="0"/>
          </a:p>
          <a:p>
            <a:pPr lvl="1">
              <a:lnSpc>
                <a:spcPct val="90000"/>
              </a:lnSpc>
              <a:buFont typeface="+mj-lt"/>
              <a:buAutoNum type="arabicPeriod"/>
            </a:pPr>
            <a:endParaRPr lang="da-DK" sz="1200" dirty="0"/>
          </a:p>
          <a:p>
            <a:pPr lvl="1">
              <a:lnSpc>
                <a:spcPct val="90000"/>
              </a:lnSpc>
              <a:buFont typeface="+mj-lt"/>
              <a:buAutoNum type="arabicPeriod"/>
            </a:pPr>
            <a:endParaRPr lang="da-DK" sz="1200" dirty="0"/>
          </a:p>
          <a:p>
            <a:pPr marL="252000" lvl="1" indent="0">
              <a:lnSpc>
                <a:spcPct val="90000"/>
              </a:lnSpc>
              <a:buNone/>
            </a:pPr>
            <a:br>
              <a:rPr lang="da-DK" sz="1200" dirty="0"/>
            </a:br>
            <a:endParaRPr lang="da-DK" sz="1200" dirty="0"/>
          </a:p>
          <a:p>
            <a:pPr marL="914400" lvl="2" indent="0">
              <a:lnSpc>
                <a:spcPct val="90000"/>
              </a:lnSpc>
              <a:buNone/>
            </a:pPr>
            <a:endParaRPr lang="da-DK" sz="1000" dirty="0"/>
          </a:p>
          <a:p>
            <a:pPr marL="400050" indent="-285750">
              <a:lnSpc>
                <a:spcPct val="90000"/>
              </a:lnSpc>
            </a:pPr>
            <a:r>
              <a:rPr lang="da-DK" sz="1200" dirty="0"/>
              <a:t>Vejledning: </a:t>
            </a:r>
            <a:r>
              <a:rPr lang="da-DK" sz="1000" dirty="0">
                <a:hlinkClick r:id="rId3"/>
              </a:rPr>
              <a:t>https://syddanskuni.sharepoint.com/Sites/iut/SitePages/Vejledning-til-indk%C3%B8b(1).aspx</a:t>
            </a:r>
            <a:r>
              <a:rPr lang="da-DK" sz="1000" dirty="0"/>
              <a:t> </a:t>
            </a:r>
          </a:p>
        </p:txBody>
      </p:sp>
    </p:spTree>
    <p:extLst>
      <p:ext uri="{BB962C8B-B14F-4D97-AF65-F5344CB8AC3E}">
        <p14:creationId xmlns:p14="http://schemas.microsoft.com/office/powerpoint/2010/main" val="124599571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1991544" y="0"/>
            <a:ext cx="8229600" cy="1143000"/>
          </a:xfrm>
        </p:spPr>
        <p:txBody>
          <a:bodyPr/>
          <a:lstStyle/>
          <a:p>
            <a:r>
              <a:rPr lang="da-DK" dirty="0"/>
              <a:t>Udbudsproces</a:t>
            </a:r>
          </a:p>
        </p:txBody>
      </p:sp>
      <p:graphicFrame>
        <p:nvGraphicFramePr>
          <p:cNvPr id="4" name="Diagram 3"/>
          <p:cNvGraphicFramePr/>
          <p:nvPr>
            <p:extLst>
              <p:ext uri="{D42A27DB-BD31-4B8C-83A1-F6EECF244321}">
                <p14:modId xmlns:p14="http://schemas.microsoft.com/office/powerpoint/2010/main" val="3677050265"/>
              </p:ext>
            </p:extLst>
          </p:nvPr>
        </p:nvGraphicFramePr>
        <p:xfrm>
          <a:off x="1552092" y="806125"/>
          <a:ext cx="9108504" cy="566124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Tekstfelt 2">
            <a:extLst>
              <a:ext uri="{FF2B5EF4-FFF2-40B4-BE49-F238E27FC236}">
                <a16:creationId xmlns:a16="http://schemas.microsoft.com/office/drawing/2014/main" id="{08C44D2A-E4C4-49A1-827A-4E9C1ACB766B}"/>
              </a:ext>
            </a:extLst>
          </p:cNvPr>
          <p:cNvSpPr txBox="1"/>
          <p:nvPr/>
        </p:nvSpPr>
        <p:spPr>
          <a:xfrm>
            <a:off x="3300525" y="1701104"/>
            <a:ext cx="1800200" cy="400110"/>
          </a:xfrm>
          <a:prstGeom prst="rect">
            <a:avLst/>
          </a:prstGeom>
          <a:noFill/>
        </p:spPr>
        <p:txBody>
          <a:bodyPr wrap="square" rtlCol="0">
            <a:spAutoFit/>
          </a:bodyPr>
          <a:lstStyle/>
          <a:p>
            <a:pPr marL="171450" indent="-171450">
              <a:buFontTx/>
              <a:buChar char="-"/>
            </a:pPr>
            <a:r>
              <a:rPr lang="da-DK" sz="1000" dirty="0"/>
              <a:t>CM</a:t>
            </a:r>
          </a:p>
          <a:p>
            <a:pPr marL="171450" indent="-171450">
              <a:buFontTx/>
              <a:buChar char="-"/>
            </a:pPr>
            <a:r>
              <a:rPr lang="da-DK" sz="1000" dirty="0"/>
              <a:t>Brugere</a:t>
            </a:r>
          </a:p>
        </p:txBody>
      </p:sp>
      <p:sp>
        <p:nvSpPr>
          <p:cNvPr id="8" name="Tekstfelt 7">
            <a:extLst>
              <a:ext uri="{FF2B5EF4-FFF2-40B4-BE49-F238E27FC236}">
                <a16:creationId xmlns:a16="http://schemas.microsoft.com/office/drawing/2014/main" id="{AC58D098-289F-42AF-A3FF-66C01459C118}"/>
              </a:ext>
            </a:extLst>
          </p:cNvPr>
          <p:cNvSpPr txBox="1"/>
          <p:nvPr/>
        </p:nvSpPr>
        <p:spPr>
          <a:xfrm>
            <a:off x="2369279" y="4540332"/>
            <a:ext cx="1224136" cy="900246"/>
          </a:xfrm>
          <a:prstGeom prst="rect">
            <a:avLst/>
          </a:prstGeom>
          <a:noFill/>
        </p:spPr>
        <p:txBody>
          <a:bodyPr wrap="square" rtlCol="0">
            <a:spAutoFit/>
          </a:bodyPr>
          <a:lstStyle/>
          <a:p>
            <a:pPr marL="171450" indent="-171450">
              <a:buFontTx/>
              <a:buChar char="-"/>
            </a:pPr>
            <a:r>
              <a:rPr lang="da-DK" sz="1050" dirty="0"/>
              <a:t>Projektgruppe</a:t>
            </a:r>
          </a:p>
          <a:p>
            <a:pPr marL="171450" indent="-171450">
              <a:buFontTx/>
              <a:buChar char="-"/>
            </a:pPr>
            <a:r>
              <a:rPr lang="da-DK" sz="1050" dirty="0"/>
              <a:t>Indkøb og Udbud v. CM</a:t>
            </a:r>
          </a:p>
          <a:p>
            <a:pPr marL="171450" indent="-171450">
              <a:buFontTx/>
              <a:buChar char="-"/>
            </a:pPr>
            <a:r>
              <a:rPr lang="da-DK" sz="1050" dirty="0"/>
              <a:t>Opstartsmøder og evt. test</a:t>
            </a:r>
          </a:p>
        </p:txBody>
      </p:sp>
      <p:sp>
        <p:nvSpPr>
          <p:cNvPr id="9" name="Tekstfelt 8">
            <a:extLst>
              <a:ext uri="{FF2B5EF4-FFF2-40B4-BE49-F238E27FC236}">
                <a16:creationId xmlns:a16="http://schemas.microsoft.com/office/drawing/2014/main" id="{330C4D01-E722-4040-B673-F97D945FB71A}"/>
              </a:ext>
            </a:extLst>
          </p:cNvPr>
          <p:cNvSpPr txBox="1"/>
          <p:nvPr/>
        </p:nvSpPr>
        <p:spPr>
          <a:xfrm>
            <a:off x="7711684" y="1504946"/>
            <a:ext cx="2139682" cy="577081"/>
          </a:xfrm>
          <a:prstGeom prst="rect">
            <a:avLst/>
          </a:prstGeom>
          <a:noFill/>
        </p:spPr>
        <p:txBody>
          <a:bodyPr wrap="square" rtlCol="0">
            <a:spAutoFit/>
          </a:bodyPr>
          <a:lstStyle/>
          <a:p>
            <a:pPr marL="628650" lvl="1" indent="-171450">
              <a:buFontTx/>
              <a:buChar char="-"/>
            </a:pPr>
            <a:r>
              <a:rPr lang="da-DK" sz="1050" dirty="0"/>
              <a:t>Projekt-/brugergruppe og evt. styregruppe</a:t>
            </a:r>
          </a:p>
          <a:p>
            <a:pPr marL="628650" lvl="1" indent="-171450">
              <a:buFontTx/>
              <a:buChar char="-"/>
            </a:pPr>
            <a:r>
              <a:rPr lang="da-DK" sz="1050" dirty="0"/>
              <a:t>Dialog med markedet</a:t>
            </a:r>
          </a:p>
        </p:txBody>
      </p:sp>
      <p:sp>
        <p:nvSpPr>
          <p:cNvPr id="11" name="Tekstfelt 10">
            <a:extLst>
              <a:ext uri="{FF2B5EF4-FFF2-40B4-BE49-F238E27FC236}">
                <a16:creationId xmlns:a16="http://schemas.microsoft.com/office/drawing/2014/main" id="{F3596F95-4FCB-471B-8530-E97C3EAA4217}"/>
              </a:ext>
            </a:extLst>
          </p:cNvPr>
          <p:cNvSpPr txBox="1"/>
          <p:nvPr/>
        </p:nvSpPr>
        <p:spPr>
          <a:xfrm>
            <a:off x="8448352" y="4362945"/>
            <a:ext cx="2040135" cy="900246"/>
          </a:xfrm>
          <a:prstGeom prst="rect">
            <a:avLst/>
          </a:prstGeom>
          <a:noFill/>
        </p:spPr>
        <p:txBody>
          <a:bodyPr wrap="square" rtlCol="0">
            <a:spAutoFit/>
          </a:bodyPr>
          <a:lstStyle/>
          <a:p>
            <a:pPr marL="171450" indent="-171450">
              <a:buFontTx/>
              <a:buChar char="-"/>
            </a:pPr>
            <a:r>
              <a:rPr lang="da-DK" sz="1050" dirty="0"/>
              <a:t>Indkøb og Udbud</a:t>
            </a:r>
          </a:p>
          <a:p>
            <a:pPr marL="628650" lvl="1" indent="-171450">
              <a:buFontTx/>
              <a:buChar char="-"/>
            </a:pPr>
            <a:r>
              <a:rPr lang="da-DK" sz="1050" dirty="0"/>
              <a:t>TED (EU)</a:t>
            </a:r>
          </a:p>
          <a:p>
            <a:pPr marL="1085850" lvl="2" indent="-171450">
              <a:buFontTx/>
              <a:buChar char="-"/>
            </a:pPr>
            <a:r>
              <a:rPr lang="da-DK" sz="1050" dirty="0"/>
              <a:t>Tidsfrister</a:t>
            </a:r>
          </a:p>
          <a:p>
            <a:pPr marL="628650" lvl="1" indent="-171450">
              <a:buFontTx/>
              <a:buChar char="-"/>
            </a:pPr>
            <a:r>
              <a:rPr lang="da-DK" sz="1050" dirty="0"/>
              <a:t>Udbud.dk</a:t>
            </a:r>
          </a:p>
          <a:p>
            <a:pPr marL="628650" lvl="1" indent="-171450">
              <a:buFontTx/>
              <a:buChar char="-"/>
            </a:pPr>
            <a:r>
              <a:rPr lang="da-DK" sz="1050" dirty="0"/>
              <a:t>Tilbudsindhentning </a:t>
            </a:r>
          </a:p>
        </p:txBody>
      </p:sp>
      <p:sp>
        <p:nvSpPr>
          <p:cNvPr id="13" name="Tekstfelt 12">
            <a:extLst>
              <a:ext uri="{FF2B5EF4-FFF2-40B4-BE49-F238E27FC236}">
                <a16:creationId xmlns:a16="http://schemas.microsoft.com/office/drawing/2014/main" id="{BFFB63E2-546E-4F8C-92E4-DDA883ECAEED}"/>
              </a:ext>
            </a:extLst>
          </p:cNvPr>
          <p:cNvSpPr txBox="1"/>
          <p:nvPr/>
        </p:nvSpPr>
        <p:spPr>
          <a:xfrm>
            <a:off x="3444541" y="5843640"/>
            <a:ext cx="1512168" cy="253916"/>
          </a:xfrm>
          <a:prstGeom prst="rect">
            <a:avLst/>
          </a:prstGeom>
          <a:noFill/>
        </p:spPr>
        <p:txBody>
          <a:bodyPr wrap="square" rtlCol="0">
            <a:spAutoFit/>
          </a:bodyPr>
          <a:lstStyle/>
          <a:p>
            <a:pPr marL="171450" indent="-171450">
              <a:buFontTx/>
              <a:buChar char="-"/>
            </a:pPr>
            <a:r>
              <a:rPr lang="da-DK" sz="1050" dirty="0"/>
              <a:t>Indkøb og Udbud</a:t>
            </a:r>
          </a:p>
        </p:txBody>
      </p:sp>
      <p:sp>
        <p:nvSpPr>
          <p:cNvPr id="6" name="Tekstfelt 5">
            <a:extLst>
              <a:ext uri="{FF2B5EF4-FFF2-40B4-BE49-F238E27FC236}">
                <a16:creationId xmlns:a16="http://schemas.microsoft.com/office/drawing/2014/main" id="{C626AED1-C6BF-2810-A495-681AE553EB0E}"/>
              </a:ext>
            </a:extLst>
          </p:cNvPr>
          <p:cNvSpPr txBox="1"/>
          <p:nvPr/>
        </p:nvSpPr>
        <p:spPr>
          <a:xfrm>
            <a:off x="6010429" y="733393"/>
            <a:ext cx="3402509" cy="577081"/>
          </a:xfrm>
          <a:prstGeom prst="rect">
            <a:avLst/>
          </a:prstGeom>
          <a:noFill/>
        </p:spPr>
        <p:txBody>
          <a:bodyPr wrap="square" rtlCol="0">
            <a:spAutoFit/>
          </a:bodyPr>
          <a:lstStyle/>
          <a:p>
            <a:pPr marL="628650" lvl="1" indent="-171450">
              <a:buFontTx/>
              <a:buChar char="-"/>
            </a:pPr>
            <a:r>
              <a:rPr lang="da-DK" sz="1050" dirty="0"/>
              <a:t>Indkøb og Udbud kontaktes tidligt i projektfasen, så udbudstidsplanen indtænkes i den samlede projekttidsplan</a:t>
            </a:r>
          </a:p>
        </p:txBody>
      </p:sp>
      <p:sp>
        <p:nvSpPr>
          <p:cNvPr id="7" name="Tekstfelt 6">
            <a:extLst>
              <a:ext uri="{FF2B5EF4-FFF2-40B4-BE49-F238E27FC236}">
                <a16:creationId xmlns:a16="http://schemas.microsoft.com/office/drawing/2014/main" id="{16A5BA3C-0340-C564-0343-8BA27DEBC83A}"/>
              </a:ext>
            </a:extLst>
          </p:cNvPr>
          <p:cNvSpPr txBox="1"/>
          <p:nvPr/>
        </p:nvSpPr>
        <p:spPr>
          <a:xfrm>
            <a:off x="6956447" y="5547782"/>
            <a:ext cx="2139682" cy="738664"/>
          </a:xfrm>
          <a:prstGeom prst="rect">
            <a:avLst/>
          </a:prstGeom>
          <a:noFill/>
        </p:spPr>
        <p:txBody>
          <a:bodyPr wrap="square" rtlCol="0">
            <a:spAutoFit/>
          </a:bodyPr>
          <a:lstStyle/>
          <a:p>
            <a:pPr marL="628650" lvl="1" indent="-171450">
              <a:buFontTx/>
              <a:buChar char="-"/>
            </a:pPr>
            <a:r>
              <a:rPr lang="da-DK" sz="1050" dirty="0"/>
              <a:t>Indkøb og Udbud i samarbejde med projekt-/brugergruppe og evt. styregruppe</a:t>
            </a:r>
          </a:p>
        </p:txBody>
      </p:sp>
      <p:sp>
        <p:nvSpPr>
          <p:cNvPr id="14" name="Tekstfelt 13">
            <a:extLst>
              <a:ext uri="{FF2B5EF4-FFF2-40B4-BE49-F238E27FC236}">
                <a16:creationId xmlns:a16="http://schemas.microsoft.com/office/drawing/2014/main" id="{741D5464-203C-4A5B-8CBB-241AEFC34A3D}"/>
              </a:ext>
            </a:extLst>
          </p:cNvPr>
          <p:cNvSpPr txBox="1"/>
          <p:nvPr/>
        </p:nvSpPr>
        <p:spPr>
          <a:xfrm>
            <a:off x="8448353" y="2868222"/>
            <a:ext cx="2139682" cy="738664"/>
          </a:xfrm>
          <a:prstGeom prst="rect">
            <a:avLst/>
          </a:prstGeom>
          <a:noFill/>
        </p:spPr>
        <p:txBody>
          <a:bodyPr wrap="square" rtlCol="0">
            <a:spAutoFit/>
          </a:bodyPr>
          <a:lstStyle/>
          <a:p>
            <a:pPr marL="628650" lvl="1" indent="-171450">
              <a:buFontTx/>
              <a:buChar char="-"/>
            </a:pPr>
            <a:r>
              <a:rPr lang="da-DK" sz="1050" dirty="0"/>
              <a:t>Indkøb og Udbud i samarbejde med projekt-/brugergruppe og evt. styregruppe</a:t>
            </a:r>
          </a:p>
        </p:txBody>
      </p:sp>
      <p:sp>
        <p:nvSpPr>
          <p:cNvPr id="15" name="Tekstfelt 14">
            <a:extLst>
              <a:ext uri="{FF2B5EF4-FFF2-40B4-BE49-F238E27FC236}">
                <a16:creationId xmlns:a16="http://schemas.microsoft.com/office/drawing/2014/main" id="{3911C2C8-DBF7-EA71-D103-1CA412FD485B}"/>
              </a:ext>
            </a:extLst>
          </p:cNvPr>
          <p:cNvSpPr txBox="1"/>
          <p:nvPr/>
        </p:nvSpPr>
        <p:spPr>
          <a:xfrm>
            <a:off x="3862671" y="669347"/>
            <a:ext cx="1800200" cy="707886"/>
          </a:xfrm>
          <a:prstGeom prst="rect">
            <a:avLst/>
          </a:prstGeom>
          <a:noFill/>
        </p:spPr>
        <p:txBody>
          <a:bodyPr wrap="square" rtlCol="0">
            <a:spAutoFit/>
          </a:bodyPr>
          <a:lstStyle/>
          <a:p>
            <a:pPr marL="171450" indent="-171450">
              <a:buFontTx/>
              <a:buChar char="-"/>
            </a:pPr>
            <a:r>
              <a:rPr lang="da-DK" sz="1000" dirty="0"/>
              <a:t>Indkøb og Udbud kontakter SDU IT eller SDU Digital i god tid inden kontraktudløb</a:t>
            </a:r>
          </a:p>
        </p:txBody>
      </p:sp>
    </p:spTree>
    <p:extLst>
      <p:ext uri="{BB962C8B-B14F-4D97-AF65-F5344CB8AC3E}">
        <p14:creationId xmlns:p14="http://schemas.microsoft.com/office/powerpoint/2010/main" val="157287487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Billede 5" descr="Et billede, der indeholder skilt, bærbar computer, tegning&#10;&#10;Automatisk genereret beskrivelse">
            <a:extLst>
              <a:ext uri="{FF2B5EF4-FFF2-40B4-BE49-F238E27FC236}">
                <a16:creationId xmlns:a16="http://schemas.microsoft.com/office/drawing/2014/main" id="{E7178DE0-C6BC-4B8D-A7D2-426DA99627C0}"/>
              </a:ext>
            </a:extLst>
          </p:cNvPr>
          <p:cNvPicPr>
            <a:picLocks noChangeAspect="1"/>
          </p:cNvPicPr>
          <p:nvPr/>
        </p:nvPicPr>
        <p:blipFill rotWithShape="1">
          <a:blip r:embed="rId2" cstate="print">
            <a:extLst>
              <a:ext uri="{28A0092B-C50C-407E-A947-70E740481C1C}">
                <a14:useLocalDpi xmlns:a14="http://schemas.microsoft.com/office/drawing/2010/main" val="0"/>
              </a:ext>
            </a:extLst>
          </a:blip>
          <a:srcRect l="22300" r="22076" b="-1"/>
          <a:stretch/>
        </p:blipFill>
        <p:spPr>
          <a:xfrm>
            <a:off x="5561018" y="10"/>
            <a:ext cx="5779833" cy="6857990"/>
          </a:xfrm>
          <a:prstGeom prst="rect">
            <a:avLst/>
          </a:prstGeom>
        </p:spPr>
      </p:pic>
      <p:sp>
        <p:nvSpPr>
          <p:cNvPr id="2" name="Titel 1"/>
          <p:cNvSpPr>
            <a:spLocks noGrp="1"/>
          </p:cNvSpPr>
          <p:nvPr>
            <p:ph type="title"/>
          </p:nvPr>
        </p:nvSpPr>
        <p:spPr>
          <a:xfrm>
            <a:off x="1925644" y="624110"/>
            <a:ext cx="3467967" cy="1280890"/>
          </a:xfrm>
        </p:spPr>
        <p:txBody>
          <a:bodyPr>
            <a:normAutofit/>
          </a:bodyPr>
          <a:lstStyle/>
          <a:p>
            <a:r>
              <a:rPr lang="da-DK" dirty="0"/>
              <a:t>Udbudsretten - baggrund</a:t>
            </a:r>
          </a:p>
        </p:txBody>
      </p:sp>
      <p:sp>
        <p:nvSpPr>
          <p:cNvPr id="3" name="Pladsholder til indhold 2"/>
          <p:cNvSpPr>
            <a:spLocks noGrp="1"/>
          </p:cNvSpPr>
          <p:nvPr>
            <p:ph idx="1"/>
          </p:nvPr>
        </p:nvSpPr>
        <p:spPr>
          <a:xfrm>
            <a:off x="1922860" y="2133600"/>
            <a:ext cx="3469411" cy="3777622"/>
          </a:xfrm>
        </p:spPr>
        <p:txBody>
          <a:bodyPr>
            <a:normAutofit/>
          </a:bodyPr>
          <a:lstStyle/>
          <a:p>
            <a:pPr>
              <a:lnSpc>
                <a:spcPct val="90000"/>
              </a:lnSpc>
            </a:pPr>
            <a:r>
              <a:rPr lang="da-DK" sz="1700" dirty="0" err="1"/>
              <a:t>EU-Ret</a:t>
            </a:r>
            <a:br>
              <a:rPr lang="da-DK" sz="1700" dirty="0"/>
            </a:br>
            <a:endParaRPr lang="da-DK" sz="1700" dirty="0"/>
          </a:p>
          <a:p>
            <a:pPr>
              <a:lnSpc>
                <a:spcPct val="90000"/>
              </a:lnSpc>
            </a:pPr>
            <a:r>
              <a:rPr lang="da-DK" sz="1700" dirty="0"/>
              <a:t>Formål: Sikre at alle private aktører kan få en bid af den offentlige kage på lige vilkår (undgå korruption)</a:t>
            </a:r>
          </a:p>
          <a:p>
            <a:pPr>
              <a:lnSpc>
                <a:spcPct val="90000"/>
              </a:lnSpc>
            </a:pPr>
            <a:endParaRPr lang="da-DK" sz="1700" dirty="0"/>
          </a:p>
          <a:p>
            <a:pPr>
              <a:lnSpc>
                <a:spcPct val="90000"/>
              </a:lnSpc>
            </a:pPr>
            <a:r>
              <a:rPr lang="da-DK" sz="1700" dirty="0"/>
              <a:t>Implementering af EU-udbudsdirektiv 2014/24/EU af 26. februar 2014</a:t>
            </a:r>
          </a:p>
          <a:p>
            <a:pPr marL="0" indent="0">
              <a:lnSpc>
                <a:spcPct val="90000"/>
              </a:lnSpc>
              <a:buNone/>
            </a:pPr>
            <a:endParaRPr lang="da-DK" sz="1700" dirty="0"/>
          </a:p>
          <a:p>
            <a:pPr>
              <a:lnSpc>
                <a:spcPct val="90000"/>
              </a:lnSpc>
            </a:pPr>
            <a:r>
              <a:rPr lang="da-DK" sz="1700" dirty="0"/>
              <a:t>Trådte i kraft 1. januar 2016</a:t>
            </a:r>
          </a:p>
          <a:p>
            <a:pPr>
              <a:lnSpc>
                <a:spcPct val="90000"/>
              </a:lnSpc>
            </a:pPr>
            <a:endParaRPr lang="da-DK" sz="1700" dirty="0"/>
          </a:p>
          <a:p>
            <a:pPr>
              <a:lnSpc>
                <a:spcPct val="90000"/>
              </a:lnSpc>
            </a:pPr>
            <a:r>
              <a:rPr lang="da-DK" sz="1700" dirty="0"/>
              <a:t>Implementeret i Danmark som Udbudsloven</a:t>
            </a:r>
          </a:p>
          <a:p>
            <a:pPr>
              <a:lnSpc>
                <a:spcPct val="90000"/>
              </a:lnSpc>
            </a:pPr>
            <a:endParaRPr lang="da-DK" sz="1700" dirty="0"/>
          </a:p>
        </p:txBody>
      </p:sp>
    </p:spTree>
    <p:extLst>
      <p:ext uri="{BB962C8B-B14F-4D97-AF65-F5344CB8AC3E}">
        <p14:creationId xmlns:p14="http://schemas.microsoft.com/office/powerpoint/2010/main" val="269647570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el 1"/>
          <p:cNvSpPr>
            <a:spLocks noGrp="1"/>
          </p:cNvSpPr>
          <p:nvPr>
            <p:ph type="title"/>
          </p:nvPr>
        </p:nvSpPr>
        <p:spPr>
          <a:xfrm>
            <a:off x="1904163" y="727627"/>
            <a:ext cx="5163389" cy="600841"/>
          </a:xfrm>
        </p:spPr>
        <p:txBody>
          <a:bodyPr>
            <a:normAutofit/>
          </a:bodyPr>
          <a:lstStyle/>
          <a:p>
            <a:r>
              <a:rPr lang="da-DK" b="1" dirty="0"/>
              <a:t>Juridisk udbudsproces</a:t>
            </a:r>
            <a:endParaRPr lang="da-DK" dirty="0"/>
          </a:p>
        </p:txBody>
      </p:sp>
      <p:sp>
        <p:nvSpPr>
          <p:cNvPr id="3" name="Pladsholder til indhold 2"/>
          <p:cNvSpPr>
            <a:spLocks noGrp="1"/>
          </p:cNvSpPr>
          <p:nvPr>
            <p:ph idx="1"/>
          </p:nvPr>
        </p:nvSpPr>
        <p:spPr>
          <a:xfrm>
            <a:off x="1904163" y="1328468"/>
            <a:ext cx="5163389" cy="4714880"/>
          </a:xfrm>
        </p:spPr>
        <p:txBody>
          <a:bodyPr>
            <a:normAutofit/>
          </a:bodyPr>
          <a:lstStyle/>
          <a:p>
            <a:pPr marL="0" indent="0">
              <a:lnSpc>
                <a:spcPct val="90000"/>
              </a:lnSpc>
              <a:buNone/>
            </a:pPr>
            <a:r>
              <a:rPr lang="da-DK" sz="1500" b="1" dirty="0"/>
              <a:t>Varer og tjenesteydelser (IT-ydelser): </a:t>
            </a:r>
            <a:br>
              <a:rPr lang="da-DK" sz="1500" b="1" dirty="0"/>
            </a:br>
            <a:endParaRPr lang="da-DK" sz="1500" b="1" dirty="0"/>
          </a:p>
          <a:p>
            <a:pPr>
              <a:lnSpc>
                <a:spcPct val="90000"/>
              </a:lnSpc>
            </a:pPr>
            <a:r>
              <a:rPr lang="da-DK" sz="1500" dirty="0"/>
              <a:t>Tærskelværdi 2024-2025: &gt; 1,644 mio. DKK </a:t>
            </a:r>
            <a:r>
              <a:rPr lang="da-DK" sz="1500" dirty="0">
                <a:sym typeface="Wingdings" panose="05000000000000000000" pitchFamily="2" charset="2"/>
              </a:rPr>
              <a:t> EU-Udbud</a:t>
            </a:r>
            <a:br>
              <a:rPr lang="da-DK" sz="1500" dirty="0">
                <a:sym typeface="Wingdings" panose="05000000000000000000" pitchFamily="2" charset="2"/>
              </a:rPr>
            </a:br>
            <a:endParaRPr lang="da-DK" sz="1500" dirty="0">
              <a:sym typeface="Wingdings" panose="05000000000000000000" pitchFamily="2" charset="2"/>
            </a:endParaRPr>
          </a:p>
          <a:p>
            <a:pPr>
              <a:lnSpc>
                <a:spcPct val="90000"/>
              </a:lnSpc>
            </a:pPr>
            <a:r>
              <a:rPr lang="da-DK" sz="1500" dirty="0"/>
              <a:t>Tærskelværdi 2024-2025: &lt; 1,644 mio. DKK </a:t>
            </a:r>
            <a:r>
              <a:rPr lang="da-DK" sz="1500" dirty="0">
                <a:sym typeface="Wingdings" panose="05000000000000000000" pitchFamily="2" charset="2"/>
              </a:rPr>
              <a:t> Vurdering om klar grænseoverskridende interesse</a:t>
            </a:r>
            <a:br>
              <a:rPr lang="da-DK" sz="1500" dirty="0">
                <a:sym typeface="Wingdings" panose="05000000000000000000" pitchFamily="2" charset="2"/>
              </a:rPr>
            </a:br>
            <a:endParaRPr lang="da-DK" sz="1500" dirty="0">
              <a:sym typeface="Wingdings" panose="05000000000000000000" pitchFamily="2" charset="2"/>
            </a:endParaRPr>
          </a:p>
          <a:p>
            <a:pPr lvl="1">
              <a:lnSpc>
                <a:spcPct val="90000"/>
              </a:lnSpc>
            </a:pPr>
            <a:r>
              <a:rPr lang="da-DK" dirty="0"/>
              <a:t>Indkøb </a:t>
            </a:r>
            <a:r>
              <a:rPr lang="da-DK" u="sng" dirty="0"/>
              <a:t>med</a:t>
            </a:r>
            <a:r>
              <a:rPr lang="da-DK" dirty="0"/>
              <a:t> klar grænseoverskridende interesse: Altid offentlig annoncering på udbud.dk </a:t>
            </a:r>
            <a:br>
              <a:rPr lang="da-DK" dirty="0"/>
            </a:br>
            <a:endParaRPr lang="da-DK" dirty="0"/>
          </a:p>
          <a:p>
            <a:pPr lvl="1">
              <a:lnSpc>
                <a:spcPct val="90000"/>
              </a:lnSpc>
            </a:pPr>
            <a:r>
              <a:rPr lang="da-DK" dirty="0"/>
              <a:t>Indkøb </a:t>
            </a:r>
            <a:r>
              <a:rPr lang="da-DK" u="sng" dirty="0"/>
              <a:t>uden</a:t>
            </a:r>
            <a:r>
              <a:rPr lang="da-DK" dirty="0"/>
              <a:t> klar grænseoverskridende interesse: Købet skal ske på </a:t>
            </a:r>
            <a:r>
              <a:rPr lang="da-DK" i="1" dirty="0"/>
              <a:t>markedsmæssige vilkår</a:t>
            </a:r>
            <a:r>
              <a:rPr lang="da-DK" dirty="0"/>
              <a:t>, ved:</a:t>
            </a:r>
          </a:p>
          <a:p>
            <a:pPr lvl="2">
              <a:lnSpc>
                <a:spcPct val="90000"/>
              </a:lnSpc>
            </a:pPr>
            <a:r>
              <a:rPr lang="da-DK" b="0" dirty="0"/>
              <a:t>Gennemførelse af markedsafdækning og på baggrund heraf indhentning af ét, to eller tre tilbud, alternativt offentlig annoncering (kort dokumentation på markedsafdækning)</a:t>
            </a:r>
          </a:p>
          <a:p>
            <a:pPr lvl="2">
              <a:lnSpc>
                <a:spcPct val="90000"/>
              </a:lnSpc>
            </a:pPr>
            <a:r>
              <a:rPr lang="da-DK" b="0" dirty="0"/>
              <a:t>Der må indhentes mere end tre tilbud, men så skal det begrundes i opfordring og oplyses, hvor mange der indhentes</a:t>
            </a:r>
          </a:p>
          <a:p>
            <a:pPr lvl="2">
              <a:lnSpc>
                <a:spcPct val="90000"/>
              </a:lnSpc>
            </a:pPr>
            <a:r>
              <a:rPr lang="da-DK" b="0" dirty="0"/>
              <a:t>Principper om saglighed, økonomisk ansvarlig forvaltning, ligebehandling og proportionalitet gælder!</a:t>
            </a:r>
          </a:p>
          <a:p>
            <a:pPr lvl="2">
              <a:lnSpc>
                <a:spcPct val="90000"/>
              </a:lnSpc>
            </a:pPr>
            <a:endParaRPr lang="da-DK" sz="1400" dirty="0"/>
          </a:p>
          <a:p>
            <a:pPr>
              <a:lnSpc>
                <a:spcPct val="90000"/>
              </a:lnSpc>
            </a:pPr>
            <a:r>
              <a:rPr lang="da-DK" sz="1400" dirty="0"/>
              <a:t>Tærskelværdi på Indkøb af sociale og andre specifikke tjenesteydelser (Light regime) 2024-2025: &gt; 5,58 mio. DKK </a:t>
            </a:r>
            <a:r>
              <a:rPr lang="da-DK" sz="1400" dirty="0">
                <a:sym typeface="Wingdings" panose="05000000000000000000" pitchFamily="2" charset="2"/>
              </a:rPr>
              <a:t> EU-udbud, men med lempeligere regler</a:t>
            </a:r>
          </a:p>
          <a:p>
            <a:pPr lvl="1">
              <a:lnSpc>
                <a:spcPct val="90000"/>
              </a:lnSpc>
            </a:pPr>
            <a:r>
              <a:rPr lang="da-DK" sz="1300" dirty="0">
                <a:sym typeface="Wingdings" panose="05000000000000000000" pitchFamily="2" charset="2"/>
              </a:rPr>
              <a:t>Sjælendt IT-ydelser er her</a:t>
            </a:r>
            <a:endParaRPr lang="da-DK" sz="1300" dirty="0"/>
          </a:p>
          <a:p>
            <a:pPr>
              <a:lnSpc>
                <a:spcPct val="90000"/>
              </a:lnSpc>
              <a:buNone/>
            </a:pPr>
            <a:endParaRPr lang="da-DK" sz="700" dirty="0"/>
          </a:p>
          <a:p>
            <a:pPr>
              <a:lnSpc>
                <a:spcPct val="90000"/>
              </a:lnSpc>
              <a:buNone/>
            </a:pPr>
            <a:endParaRPr lang="da-DK" sz="700" dirty="0"/>
          </a:p>
          <a:p>
            <a:pPr marL="0" indent="0">
              <a:lnSpc>
                <a:spcPct val="90000"/>
              </a:lnSpc>
              <a:buNone/>
            </a:pPr>
            <a:endParaRPr lang="da-DK" sz="700" dirty="0"/>
          </a:p>
        </p:txBody>
      </p:sp>
      <p:pic>
        <p:nvPicPr>
          <p:cNvPr id="7" name="Billede 6" descr="Et billede, der indeholder bord&#10;&#10;Automatisk genereret beskrivelse">
            <a:extLst>
              <a:ext uri="{FF2B5EF4-FFF2-40B4-BE49-F238E27FC236}">
                <a16:creationId xmlns:a16="http://schemas.microsoft.com/office/drawing/2014/main" id="{3325DE39-4FA4-4AFE-AC11-4BCFFC96D05F}"/>
              </a:ext>
            </a:extLst>
          </p:cNvPr>
          <p:cNvPicPr>
            <a:picLocks noChangeAspect="1"/>
          </p:cNvPicPr>
          <p:nvPr/>
        </p:nvPicPr>
        <p:blipFill rotWithShape="1">
          <a:blip r:embed="rId2" cstate="print">
            <a:extLst>
              <a:ext uri="{28A0092B-C50C-407E-A947-70E740481C1C}">
                <a14:useLocalDpi xmlns:a14="http://schemas.microsoft.com/office/drawing/2010/main" val="0"/>
              </a:ext>
            </a:extLst>
          </a:blip>
          <a:srcRect l="8247" r="33125" b="1"/>
          <a:stretch/>
        </p:blipFill>
        <p:spPr>
          <a:xfrm>
            <a:off x="7326109" y="624111"/>
            <a:ext cx="2826350" cy="2627322"/>
          </a:xfrm>
          <a:prstGeom prst="rect">
            <a:avLst/>
          </a:prstGeom>
        </p:spPr>
      </p:pic>
      <p:pic>
        <p:nvPicPr>
          <p:cNvPr id="6" name="Billede 5">
            <a:extLst>
              <a:ext uri="{FF2B5EF4-FFF2-40B4-BE49-F238E27FC236}">
                <a16:creationId xmlns:a16="http://schemas.microsoft.com/office/drawing/2014/main" id="{0F4E6C42-C977-4219-A35B-B9034C708B74}"/>
              </a:ext>
            </a:extLst>
          </p:cNvPr>
          <p:cNvPicPr>
            <a:picLocks noChangeAspect="1"/>
          </p:cNvPicPr>
          <p:nvPr/>
        </p:nvPicPr>
        <p:blipFill rotWithShape="1">
          <a:blip r:embed="rId3" cstate="print">
            <a:extLst>
              <a:ext uri="{28A0092B-C50C-407E-A947-70E740481C1C}">
                <a14:useLocalDpi xmlns:a14="http://schemas.microsoft.com/office/drawing/2010/main" val="0"/>
              </a:ext>
            </a:extLst>
          </a:blip>
          <a:srcRect l="6506" r="13618" b="-2"/>
          <a:stretch/>
        </p:blipFill>
        <p:spPr>
          <a:xfrm>
            <a:off x="7326109" y="3416025"/>
            <a:ext cx="2826350" cy="2627323"/>
          </a:xfrm>
          <a:prstGeom prst="rect">
            <a:avLst/>
          </a:prstGeom>
        </p:spPr>
      </p:pic>
      <p:pic>
        <p:nvPicPr>
          <p:cNvPr id="5" name="Billede 4"/>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976320" y="167474"/>
            <a:ext cx="1512168" cy="408286"/>
          </a:xfrm>
          <a:prstGeom prst="rect">
            <a:avLst/>
          </a:prstGeom>
        </p:spPr>
      </p:pic>
    </p:spTree>
    <p:extLst>
      <p:ext uri="{BB962C8B-B14F-4D97-AF65-F5344CB8AC3E}">
        <p14:creationId xmlns:p14="http://schemas.microsoft.com/office/powerpoint/2010/main" val="200242153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5420B66-BB8F-D9CC-731C-B5E72684AB77}"/>
              </a:ext>
            </a:extLst>
          </p:cNvPr>
          <p:cNvSpPr>
            <a:spLocks noGrp="1"/>
          </p:cNvSpPr>
          <p:nvPr>
            <p:ph type="title"/>
          </p:nvPr>
        </p:nvSpPr>
        <p:spPr>
          <a:xfrm>
            <a:off x="2101896" y="727627"/>
            <a:ext cx="8785599" cy="626720"/>
          </a:xfrm>
        </p:spPr>
        <p:txBody>
          <a:bodyPr/>
          <a:lstStyle/>
          <a:p>
            <a:r>
              <a:rPr lang="da-DK" dirty="0"/>
              <a:t>Juridisk udbudsproces - Udbudstyper</a:t>
            </a:r>
          </a:p>
        </p:txBody>
      </p:sp>
      <p:sp>
        <p:nvSpPr>
          <p:cNvPr id="3" name="Pladsholder til indhold 2">
            <a:extLst>
              <a:ext uri="{FF2B5EF4-FFF2-40B4-BE49-F238E27FC236}">
                <a16:creationId xmlns:a16="http://schemas.microsoft.com/office/drawing/2014/main" id="{FD564D00-633A-DA52-1BD4-A44CE1E48B6D}"/>
              </a:ext>
            </a:extLst>
          </p:cNvPr>
          <p:cNvSpPr>
            <a:spLocks noGrp="1"/>
          </p:cNvSpPr>
          <p:nvPr>
            <p:ph idx="1"/>
          </p:nvPr>
        </p:nvSpPr>
        <p:spPr>
          <a:xfrm>
            <a:off x="2101896" y="1457864"/>
            <a:ext cx="8789313" cy="4813540"/>
          </a:xfrm>
        </p:spPr>
        <p:txBody>
          <a:bodyPr/>
          <a:lstStyle/>
          <a:p>
            <a:r>
              <a:rPr lang="da-DK" dirty="0"/>
              <a:t>Annoncering</a:t>
            </a:r>
          </a:p>
          <a:p>
            <a:pPr lvl="1"/>
            <a:r>
              <a:rPr lang="da-DK" dirty="0"/>
              <a:t>Evt. prækvalifikation: Rimelig tid</a:t>
            </a:r>
          </a:p>
          <a:p>
            <a:pPr lvl="1"/>
            <a:r>
              <a:rPr lang="da-DK" dirty="0"/>
              <a:t>Tilbudsfrist: Rimelig tid</a:t>
            </a:r>
          </a:p>
          <a:p>
            <a:pPr lvl="1"/>
            <a:r>
              <a:rPr lang="da-DK" dirty="0"/>
              <a:t>Evaluering</a:t>
            </a:r>
          </a:p>
          <a:p>
            <a:pPr lvl="1"/>
            <a:r>
              <a:rPr lang="da-DK" dirty="0"/>
              <a:t>Kontraktindgåelse </a:t>
            </a:r>
          </a:p>
          <a:p>
            <a:endParaRPr lang="da-DK" dirty="0"/>
          </a:p>
          <a:p>
            <a:r>
              <a:rPr lang="da-DK" dirty="0"/>
              <a:t>Offentligt udbud</a:t>
            </a:r>
          </a:p>
          <a:p>
            <a:pPr lvl="1"/>
            <a:r>
              <a:rPr lang="da-DK" dirty="0"/>
              <a:t>Min. 30 dage til tilbudsfrist</a:t>
            </a:r>
          </a:p>
          <a:p>
            <a:pPr lvl="1"/>
            <a:r>
              <a:rPr lang="da-DK" dirty="0"/>
              <a:t>Evaluering</a:t>
            </a:r>
          </a:p>
          <a:p>
            <a:pPr lvl="1"/>
            <a:r>
              <a:rPr lang="da-DK" dirty="0"/>
              <a:t>Stand still (10 dage)</a:t>
            </a:r>
          </a:p>
          <a:p>
            <a:pPr lvl="1"/>
            <a:r>
              <a:rPr lang="da-DK" dirty="0"/>
              <a:t>Kontraktindgåelse</a:t>
            </a:r>
            <a:br>
              <a:rPr lang="da-DK" dirty="0"/>
            </a:br>
            <a:endParaRPr lang="da-DK" dirty="0"/>
          </a:p>
          <a:p>
            <a:r>
              <a:rPr lang="da-DK" dirty="0"/>
              <a:t>Begrænset udbud</a:t>
            </a:r>
          </a:p>
          <a:p>
            <a:pPr lvl="1"/>
            <a:r>
              <a:rPr lang="da-DK" dirty="0"/>
              <a:t>Prækvalifikationsfasen: min. 30 dage til ansøgningsfrist</a:t>
            </a:r>
          </a:p>
          <a:p>
            <a:pPr lvl="1"/>
            <a:r>
              <a:rPr lang="da-DK" dirty="0"/>
              <a:t>Evaluering</a:t>
            </a:r>
          </a:p>
          <a:p>
            <a:pPr lvl="1"/>
            <a:r>
              <a:rPr lang="da-DK" dirty="0"/>
              <a:t>Tilbudsfasen: 25 dage til tilbudsfrist </a:t>
            </a:r>
          </a:p>
          <a:p>
            <a:pPr lvl="1"/>
            <a:r>
              <a:rPr lang="da-DK" dirty="0"/>
              <a:t>Evaluering</a:t>
            </a:r>
          </a:p>
          <a:p>
            <a:pPr lvl="1"/>
            <a:r>
              <a:rPr lang="da-DK" dirty="0"/>
              <a:t>Stand still (10 dage)</a:t>
            </a:r>
          </a:p>
          <a:p>
            <a:pPr lvl="1"/>
            <a:r>
              <a:rPr lang="da-DK" dirty="0"/>
              <a:t>Kontraktindgåelse</a:t>
            </a:r>
            <a:br>
              <a:rPr lang="da-DK" dirty="0"/>
            </a:br>
            <a:endParaRPr lang="da-DK" dirty="0"/>
          </a:p>
        </p:txBody>
      </p:sp>
      <p:sp>
        <p:nvSpPr>
          <p:cNvPr id="4" name="Pladsholder til dato 3">
            <a:extLst>
              <a:ext uri="{FF2B5EF4-FFF2-40B4-BE49-F238E27FC236}">
                <a16:creationId xmlns:a16="http://schemas.microsoft.com/office/drawing/2014/main" id="{803AF071-E782-2FA3-94B3-22C263A505F8}"/>
              </a:ext>
            </a:extLst>
          </p:cNvPr>
          <p:cNvSpPr>
            <a:spLocks noGrp="1"/>
          </p:cNvSpPr>
          <p:nvPr>
            <p:ph type="dt" sz="half" idx="10"/>
          </p:nvPr>
        </p:nvSpPr>
        <p:spPr/>
        <p:txBody>
          <a:bodyPr/>
          <a:lstStyle/>
          <a:p>
            <a:fld id="{CA3D5C6E-435E-4B18-96B3-31F271357B14}" type="datetime1">
              <a:rPr lang="da-DK" smtClean="0"/>
              <a:t>16-02-2024</a:t>
            </a:fld>
            <a:endParaRPr lang="da-DK"/>
          </a:p>
        </p:txBody>
      </p:sp>
      <p:sp>
        <p:nvSpPr>
          <p:cNvPr id="5" name="Pladsholder til sidefod 4">
            <a:extLst>
              <a:ext uri="{FF2B5EF4-FFF2-40B4-BE49-F238E27FC236}">
                <a16:creationId xmlns:a16="http://schemas.microsoft.com/office/drawing/2014/main" id="{0A1085A0-A861-BBDB-0323-A7A09F8FA5EF}"/>
              </a:ext>
            </a:extLst>
          </p:cNvPr>
          <p:cNvSpPr>
            <a:spLocks noGrp="1"/>
          </p:cNvSpPr>
          <p:nvPr>
            <p:ph type="ftr" sz="quarter" idx="11"/>
          </p:nvPr>
        </p:nvSpPr>
        <p:spPr/>
        <p:txBody>
          <a:bodyPr/>
          <a:lstStyle/>
          <a:p>
            <a:endParaRPr lang="da-DK" dirty="0"/>
          </a:p>
        </p:txBody>
      </p:sp>
      <p:sp>
        <p:nvSpPr>
          <p:cNvPr id="6" name="Pladsholder til slidenummer 5">
            <a:extLst>
              <a:ext uri="{FF2B5EF4-FFF2-40B4-BE49-F238E27FC236}">
                <a16:creationId xmlns:a16="http://schemas.microsoft.com/office/drawing/2014/main" id="{E682F8CF-A82D-7344-336E-DD12E7AF4F43}"/>
              </a:ext>
            </a:extLst>
          </p:cNvPr>
          <p:cNvSpPr>
            <a:spLocks noGrp="1"/>
          </p:cNvSpPr>
          <p:nvPr>
            <p:ph type="sldNum" sz="quarter" idx="12"/>
          </p:nvPr>
        </p:nvSpPr>
        <p:spPr/>
        <p:txBody>
          <a:bodyPr/>
          <a:lstStyle/>
          <a:p>
            <a:fld id="{2C8CEE63-1742-436B-8B0D-E58E46136F84}" type="slidenum">
              <a:rPr lang="da-DK" smtClean="0"/>
              <a:t>7</a:t>
            </a:fld>
            <a:endParaRPr lang="da-DK"/>
          </a:p>
        </p:txBody>
      </p:sp>
    </p:spTree>
    <p:extLst>
      <p:ext uri="{BB962C8B-B14F-4D97-AF65-F5344CB8AC3E}">
        <p14:creationId xmlns:p14="http://schemas.microsoft.com/office/powerpoint/2010/main" val="187582754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dsholder til indhold 2">
            <a:extLst>
              <a:ext uri="{FF2B5EF4-FFF2-40B4-BE49-F238E27FC236}">
                <a16:creationId xmlns:a16="http://schemas.microsoft.com/office/drawing/2014/main" id="{F0D34658-CF90-FCE1-E41D-5807925D2A80}"/>
              </a:ext>
            </a:extLst>
          </p:cNvPr>
          <p:cNvSpPr>
            <a:spLocks noGrp="1"/>
          </p:cNvSpPr>
          <p:nvPr>
            <p:ph idx="1"/>
          </p:nvPr>
        </p:nvSpPr>
        <p:spPr>
          <a:xfrm>
            <a:off x="2101896" y="1939506"/>
            <a:ext cx="9927065" cy="4582064"/>
          </a:xfrm>
        </p:spPr>
        <p:txBody>
          <a:bodyPr/>
          <a:lstStyle/>
          <a:p>
            <a:r>
              <a:rPr lang="da-DK" dirty="0"/>
              <a:t>Udbud med forhandling</a:t>
            </a:r>
          </a:p>
          <a:p>
            <a:pPr lvl="1"/>
            <a:r>
              <a:rPr lang="da-DK" dirty="0"/>
              <a:t>Prækvalifikationsfasen: min. 30 dage til ansøgningsfrist</a:t>
            </a:r>
          </a:p>
          <a:p>
            <a:pPr lvl="1"/>
            <a:r>
              <a:rPr lang="da-DK" dirty="0"/>
              <a:t>Evaluering</a:t>
            </a:r>
          </a:p>
          <a:p>
            <a:pPr lvl="1"/>
            <a:r>
              <a:rPr lang="da-DK" dirty="0"/>
              <a:t>Tilbudsfasen: 25 dage til tilbudsfrist</a:t>
            </a:r>
          </a:p>
          <a:p>
            <a:pPr lvl="1"/>
            <a:r>
              <a:rPr lang="da-DK" dirty="0"/>
              <a:t>Evaluering</a:t>
            </a:r>
          </a:p>
          <a:p>
            <a:pPr lvl="1"/>
            <a:r>
              <a:rPr lang="da-DK" dirty="0"/>
              <a:t>1. forhandling</a:t>
            </a:r>
          </a:p>
          <a:p>
            <a:pPr lvl="1"/>
            <a:r>
              <a:rPr lang="da-DK" dirty="0"/>
              <a:t>Tilretning af materiale</a:t>
            </a:r>
          </a:p>
          <a:p>
            <a:pPr lvl="1"/>
            <a:r>
              <a:rPr lang="da-DK" dirty="0"/>
              <a:t>Tilbudsfrist: Rimelig tid</a:t>
            </a:r>
          </a:p>
          <a:p>
            <a:pPr lvl="1"/>
            <a:r>
              <a:rPr lang="da-DK" dirty="0"/>
              <a:t>Evaluering</a:t>
            </a:r>
          </a:p>
          <a:p>
            <a:pPr lvl="1"/>
            <a:r>
              <a:rPr lang="da-DK" dirty="0"/>
              <a:t>Evt. 2. forhandling</a:t>
            </a:r>
          </a:p>
          <a:p>
            <a:pPr lvl="1"/>
            <a:r>
              <a:rPr lang="da-DK" dirty="0"/>
              <a:t>Tilretning af materiale</a:t>
            </a:r>
          </a:p>
          <a:p>
            <a:pPr lvl="1"/>
            <a:r>
              <a:rPr lang="da-DK" dirty="0"/>
              <a:t>Endeligt tilbud: Rimelig tid</a:t>
            </a:r>
          </a:p>
          <a:p>
            <a:pPr lvl="1"/>
            <a:r>
              <a:rPr lang="da-DK" dirty="0"/>
              <a:t>Evaluering</a:t>
            </a:r>
          </a:p>
          <a:p>
            <a:pPr lvl="1"/>
            <a:r>
              <a:rPr lang="da-DK" dirty="0"/>
              <a:t>Stand still (10 dage)</a:t>
            </a:r>
          </a:p>
          <a:p>
            <a:pPr lvl="1"/>
            <a:r>
              <a:rPr lang="da-DK" dirty="0"/>
              <a:t>Kontraktindgåelse</a:t>
            </a:r>
            <a:br>
              <a:rPr lang="da-DK" dirty="0"/>
            </a:br>
            <a:endParaRPr lang="da-DK" dirty="0"/>
          </a:p>
          <a:p>
            <a:r>
              <a:rPr lang="da-DK" dirty="0"/>
              <a:t>Tildeling via SKI</a:t>
            </a:r>
          </a:p>
          <a:p>
            <a:pPr lvl="1"/>
            <a:r>
              <a:rPr lang="da-DK" dirty="0" err="1"/>
              <a:t>SKI’s</a:t>
            </a:r>
            <a:r>
              <a:rPr lang="da-DK" dirty="0"/>
              <a:t> tildelingsprocedure (direkte tildeling eller miniudbud)</a:t>
            </a:r>
          </a:p>
          <a:p>
            <a:pPr marL="252000" lvl="1" indent="0">
              <a:buNone/>
            </a:pPr>
            <a:endParaRPr lang="da-DK" dirty="0"/>
          </a:p>
          <a:p>
            <a:pPr marL="252000" lvl="1" indent="0">
              <a:buNone/>
            </a:pPr>
            <a:r>
              <a:rPr lang="da-DK" b="1" dirty="0"/>
              <a:t>HUSK</a:t>
            </a:r>
            <a:r>
              <a:rPr lang="da-DK" dirty="0"/>
              <a:t>, tid til hele </a:t>
            </a:r>
            <a:r>
              <a:rPr lang="da-DK" dirty="0" err="1"/>
              <a:t>foranalysen</a:t>
            </a:r>
            <a:r>
              <a:rPr lang="da-DK" dirty="0"/>
              <a:t> i forhold til selve udbuddet og udfærdigelse af kontrakten. </a:t>
            </a:r>
          </a:p>
          <a:p>
            <a:endParaRPr lang="da-DK" dirty="0"/>
          </a:p>
        </p:txBody>
      </p:sp>
      <p:sp>
        <p:nvSpPr>
          <p:cNvPr id="4" name="Pladsholder til dato 3">
            <a:extLst>
              <a:ext uri="{FF2B5EF4-FFF2-40B4-BE49-F238E27FC236}">
                <a16:creationId xmlns:a16="http://schemas.microsoft.com/office/drawing/2014/main" id="{D316BB86-E9F5-EC0B-3D13-FA3C0E7A5C71}"/>
              </a:ext>
            </a:extLst>
          </p:cNvPr>
          <p:cNvSpPr>
            <a:spLocks noGrp="1"/>
          </p:cNvSpPr>
          <p:nvPr>
            <p:ph type="dt" sz="half" idx="10"/>
          </p:nvPr>
        </p:nvSpPr>
        <p:spPr/>
        <p:txBody>
          <a:bodyPr/>
          <a:lstStyle/>
          <a:p>
            <a:fld id="{9AA13929-C2F6-4BB6-ACAF-D324166CAB74}" type="datetime1">
              <a:rPr lang="da-DK" smtClean="0"/>
              <a:t>16-02-2024</a:t>
            </a:fld>
            <a:endParaRPr lang="da-DK"/>
          </a:p>
        </p:txBody>
      </p:sp>
      <p:sp>
        <p:nvSpPr>
          <p:cNvPr id="5" name="Pladsholder til sidefod 4">
            <a:extLst>
              <a:ext uri="{FF2B5EF4-FFF2-40B4-BE49-F238E27FC236}">
                <a16:creationId xmlns:a16="http://schemas.microsoft.com/office/drawing/2014/main" id="{01FA5E5E-266B-3589-6ADE-538B383491EB}"/>
              </a:ext>
            </a:extLst>
          </p:cNvPr>
          <p:cNvSpPr>
            <a:spLocks noGrp="1"/>
          </p:cNvSpPr>
          <p:nvPr>
            <p:ph type="ftr" sz="quarter" idx="11"/>
          </p:nvPr>
        </p:nvSpPr>
        <p:spPr/>
        <p:txBody>
          <a:bodyPr/>
          <a:lstStyle/>
          <a:p>
            <a:endParaRPr lang="da-DK"/>
          </a:p>
        </p:txBody>
      </p:sp>
      <p:sp>
        <p:nvSpPr>
          <p:cNvPr id="6" name="Pladsholder til slidenummer 5">
            <a:extLst>
              <a:ext uri="{FF2B5EF4-FFF2-40B4-BE49-F238E27FC236}">
                <a16:creationId xmlns:a16="http://schemas.microsoft.com/office/drawing/2014/main" id="{91D78B67-8605-D85B-0788-83507BB72E8B}"/>
              </a:ext>
            </a:extLst>
          </p:cNvPr>
          <p:cNvSpPr>
            <a:spLocks noGrp="1"/>
          </p:cNvSpPr>
          <p:nvPr>
            <p:ph type="sldNum" sz="quarter" idx="12"/>
          </p:nvPr>
        </p:nvSpPr>
        <p:spPr/>
        <p:txBody>
          <a:bodyPr/>
          <a:lstStyle/>
          <a:p>
            <a:fld id="{2C8CEE63-1742-436B-8B0D-E58E46136F84}" type="slidenum">
              <a:rPr lang="da-DK" smtClean="0"/>
              <a:t>8</a:t>
            </a:fld>
            <a:endParaRPr lang="da-DK"/>
          </a:p>
        </p:txBody>
      </p:sp>
      <p:sp>
        <p:nvSpPr>
          <p:cNvPr id="7" name="Titel 1">
            <a:extLst>
              <a:ext uri="{FF2B5EF4-FFF2-40B4-BE49-F238E27FC236}">
                <a16:creationId xmlns:a16="http://schemas.microsoft.com/office/drawing/2014/main" id="{A9982239-E265-5AAA-CC63-B79957B75AE2}"/>
              </a:ext>
            </a:extLst>
          </p:cNvPr>
          <p:cNvSpPr>
            <a:spLocks noGrp="1"/>
          </p:cNvSpPr>
          <p:nvPr>
            <p:ph type="title"/>
          </p:nvPr>
        </p:nvSpPr>
        <p:spPr>
          <a:xfrm>
            <a:off x="2101896" y="727627"/>
            <a:ext cx="8785599" cy="626720"/>
          </a:xfrm>
        </p:spPr>
        <p:txBody>
          <a:bodyPr/>
          <a:lstStyle/>
          <a:p>
            <a:r>
              <a:rPr lang="da-DK" dirty="0"/>
              <a:t>Juridisk udbudsproces – Udbudstyper (fortsat)</a:t>
            </a:r>
          </a:p>
        </p:txBody>
      </p:sp>
    </p:spTree>
    <p:extLst>
      <p:ext uri="{BB962C8B-B14F-4D97-AF65-F5344CB8AC3E}">
        <p14:creationId xmlns:p14="http://schemas.microsoft.com/office/powerpoint/2010/main" val="143325484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el 1"/>
          <p:cNvSpPr>
            <a:spLocks noGrp="1"/>
          </p:cNvSpPr>
          <p:nvPr>
            <p:ph type="title"/>
          </p:nvPr>
        </p:nvSpPr>
        <p:spPr>
          <a:xfrm>
            <a:off x="2744724" y="624110"/>
            <a:ext cx="1865376" cy="5614951"/>
          </a:xfrm>
        </p:spPr>
        <p:txBody>
          <a:bodyPr>
            <a:normAutofit/>
          </a:bodyPr>
          <a:lstStyle/>
          <a:p>
            <a:r>
              <a:rPr lang="da-DK" sz="2000" dirty="0"/>
              <a:t>Fremhævede begreber</a:t>
            </a:r>
          </a:p>
        </p:txBody>
      </p:sp>
      <p:sp>
        <p:nvSpPr>
          <p:cNvPr id="3" name="Pladsholder til indhold 2"/>
          <p:cNvSpPr>
            <a:spLocks noGrp="1"/>
          </p:cNvSpPr>
          <p:nvPr>
            <p:ph idx="1"/>
          </p:nvPr>
        </p:nvSpPr>
        <p:spPr>
          <a:xfrm>
            <a:off x="5419948" y="2297635"/>
            <a:ext cx="5103447" cy="4491353"/>
          </a:xfrm>
        </p:spPr>
        <p:txBody>
          <a:bodyPr>
            <a:normAutofit fontScale="92500" lnSpcReduction="20000"/>
          </a:bodyPr>
          <a:lstStyle/>
          <a:p>
            <a:pPr>
              <a:lnSpc>
                <a:spcPct val="90000"/>
              </a:lnSpc>
              <a:buNone/>
            </a:pPr>
            <a:endParaRPr lang="da-DK" sz="1400" dirty="0"/>
          </a:p>
          <a:p>
            <a:pPr>
              <a:lnSpc>
                <a:spcPct val="90000"/>
              </a:lnSpc>
              <a:buFont typeface="Wingdings" pitchFamily="2" charset="2"/>
              <a:buChar char="Ø"/>
            </a:pPr>
            <a:r>
              <a:rPr lang="da-DK" sz="1400" i="1" dirty="0"/>
              <a:t>De tre grundlæggende elementer: </a:t>
            </a:r>
            <a:r>
              <a:rPr lang="da-DK" sz="1400" b="1" dirty="0"/>
              <a:t>Ligebehandling, gennemsigtighed </a:t>
            </a:r>
            <a:r>
              <a:rPr lang="da-DK" sz="1400" dirty="0"/>
              <a:t>og </a:t>
            </a:r>
            <a:r>
              <a:rPr lang="da-DK" sz="1400" b="1" dirty="0"/>
              <a:t>proportionalitet (gå ikke længere end nødvendigt)</a:t>
            </a:r>
            <a:br>
              <a:rPr lang="da-DK" sz="1400" b="1" dirty="0"/>
            </a:br>
            <a:endParaRPr lang="da-DK" sz="1400" b="1" i="1" dirty="0"/>
          </a:p>
          <a:p>
            <a:pPr>
              <a:lnSpc>
                <a:spcPct val="90000"/>
              </a:lnSpc>
              <a:buFont typeface="Wingdings" pitchFamily="2" charset="2"/>
              <a:buChar char="Ø"/>
            </a:pPr>
            <a:r>
              <a:rPr lang="da-DK" sz="1400" i="1" dirty="0"/>
              <a:t>Egnethedsvurdering</a:t>
            </a:r>
            <a:r>
              <a:rPr lang="da-DK" sz="1400" dirty="0"/>
              <a:t>/udvælgelseskriterier: </a:t>
            </a:r>
            <a:br>
              <a:rPr lang="da-DK" sz="1400" dirty="0"/>
            </a:br>
            <a:r>
              <a:rPr lang="da-DK" sz="1400" dirty="0"/>
              <a:t>Kriterier, der sættes af Ordregiver som skal opfyldes af tilbudsgiver for at indgå i evalueringen. </a:t>
            </a:r>
            <a:br>
              <a:rPr lang="da-DK" sz="1400" dirty="0"/>
            </a:br>
            <a:r>
              <a:rPr lang="da-DK" sz="1400" dirty="0"/>
              <a:t>ESPD-bilag skal udfyldes. Der er bl.a. tale om nøgletal.</a:t>
            </a:r>
            <a:br>
              <a:rPr lang="da-DK" sz="1400" dirty="0"/>
            </a:br>
            <a:endParaRPr lang="da-DK" sz="1400" dirty="0"/>
          </a:p>
          <a:p>
            <a:pPr>
              <a:lnSpc>
                <a:spcPct val="90000"/>
              </a:lnSpc>
              <a:buFont typeface="Wingdings" pitchFamily="2" charset="2"/>
              <a:buChar char="Ø"/>
            </a:pPr>
            <a:r>
              <a:rPr lang="da-DK" sz="1400" i="1" dirty="0"/>
              <a:t>Udelukkelse</a:t>
            </a:r>
            <a:r>
              <a:rPr lang="da-DK" sz="1400" dirty="0"/>
              <a:t>: Pligt til at udelukke virksomheder med person(er) dømt for en udelukkelsesgrund (svig, bestikkelse, brug af børnearbejde m.fl.). Mulighed for at udelukke virksomheder der tidligere har misligholdt en kontrakt, måske også overtrådt en arbejdsklausul (endnu uafklaret).</a:t>
            </a:r>
          </a:p>
          <a:p>
            <a:pPr>
              <a:lnSpc>
                <a:spcPct val="90000"/>
              </a:lnSpc>
              <a:buFont typeface="Wingdings" pitchFamily="2" charset="2"/>
              <a:buChar char="Ø"/>
            </a:pPr>
            <a:endParaRPr lang="da-DK" sz="1400" dirty="0"/>
          </a:p>
          <a:p>
            <a:pPr>
              <a:lnSpc>
                <a:spcPct val="90000"/>
              </a:lnSpc>
              <a:buFont typeface="Wingdings" pitchFamily="2" charset="2"/>
              <a:buChar char="Ø"/>
            </a:pPr>
            <a:r>
              <a:rPr lang="da-DK" sz="1400" i="1" dirty="0"/>
              <a:t>Kontraktændringer</a:t>
            </a:r>
            <a:r>
              <a:rPr lang="da-DK" sz="1400" dirty="0"/>
              <a:t>: Mulighed for at lave ændringer i kontrakt uden nyt udbud – max 10 % af en tjenesteydelseskontrakt (skal dog være under EU-tærskel). Evt. 50 % ændring ved uforudsete omstændigheder!</a:t>
            </a:r>
          </a:p>
          <a:p>
            <a:pPr>
              <a:lnSpc>
                <a:spcPct val="90000"/>
              </a:lnSpc>
              <a:buFont typeface="Wingdings" pitchFamily="2" charset="2"/>
              <a:buChar char="Ø"/>
            </a:pPr>
            <a:endParaRPr lang="da-DK" sz="1400" dirty="0"/>
          </a:p>
          <a:p>
            <a:pPr>
              <a:lnSpc>
                <a:spcPct val="90000"/>
              </a:lnSpc>
              <a:buFont typeface="Wingdings" pitchFamily="2" charset="2"/>
              <a:buChar char="Ø"/>
            </a:pPr>
            <a:r>
              <a:rPr lang="da-DK" sz="1400" i="1" dirty="0"/>
              <a:t>Tildelingskriterium</a:t>
            </a:r>
            <a:r>
              <a:rPr lang="da-DK" sz="1400" dirty="0"/>
              <a:t>: ”Økonomisk mest fordelagtig”, enten med 100 % økonomi eller bedste forhold mellem kvalitet og pris. F.eks. 50 % på pris og 50 % på kvalitet </a:t>
            </a:r>
          </a:p>
          <a:p>
            <a:pPr>
              <a:lnSpc>
                <a:spcPct val="90000"/>
              </a:lnSpc>
              <a:buFont typeface="Wingdings" pitchFamily="2" charset="2"/>
              <a:buChar char="Ø"/>
            </a:pPr>
            <a:endParaRPr lang="da-DK" sz="1400" dirty="0"/>
          </a:p>
          <a:p>
            <a:pPr>
              <a:lnSpc>
                <a:spcPct val="90000"/>
              </a:lnSpc>
              <a:buFont typeface="Wingdings" pitchFamily="2" charset="2"/>
              <a:buChar char="Ø"/>
            </a:pPr>
            <a:r>
              <a:rPr lang="da-DK" sz="1400" i="1" dirty="0"/>
              <a:t>Digitale udbud</a:t>
            </a:r>
            <a:r>
              <a:rPr lang="da-DK" sz="1400" dirty="0"/>
              <a:t>: Alle udbud skal foregå elektronisk. Derfor anvender vi pt. udbudsværktøjet Mercell.</a:t>
            </a:r>
          </a:p>
          <a:p>
            <a:pPr>
              <a:lnSpc>
                <a:spcPct val="90000"/>
              </a:lnSpc>
              <a:buFont typeface="Wingdings" pitchFamily="2" charset="2"/>
              <a:buChar char="Ø"/>
            </a:pPr>
            <a:endParaRPr lang="da-DK" sz="1400" dirty="0"/>
          </a:p>
          <a:p>
            <a:pPr>
              <a:lnSpc>
                <a:spcPct val="90000"/>
              </a:lnSpc>
              <a:buFont typeface="Wingdings" pitchFamily="2" charset="2"/>
              <a:buChar char="Ø"/>
            </a:pPr>
            <a:r>
              <a:rPr lang="da-DK" sz="1400" dirty="0"/>
              <a:t>Og meget mere</a:t>
            </a:r>
          </a:p>
        </p:txBody>
      </p:sp>
      <p:pic>
        <p:nvPicPr>
          <p:cNvPr id="6" name="Billede 5" descr="Et billede, der indeholder skærmbillede&#10;&#10;Automatisk genereret beskrivelse">
            <a:extLst>
              <a:ext uri="{FF2B5EF4-FFF2-40B4-BE49-F238E27FC236}">
                <a16:creationId xmlns:a16="http://schemas.microsoft.com/office/drawing/2014/main" id="{44E00A44-5D54-43DD-9EB7-F7E1F708283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419948" y="213705"/>
            <a:ext cx="4762209" cy="1944853"/>
          </a:xfrm>
          <a:prstGeom prst="rect">
            <a:avLst/>
          </a:prstGeom>
        </p:spPr>
      </p:pic>
    </p:spTree>
    <p:extLst>
      <p:ext uri="{BB962C8B-B14F-4D97-AF65-F5344CB8AC3E}">
        <p14:creationId xmlns:p14="http://schemas.microsoft.com/office/powerpoint/2010/main" val="1285354629"/>
      </p:ext>
    </p:extLst>
  </p:cSld>
  <p:clrMapOvr>
    <a:masterClrMapping/>
  </p:clrMapOvr>
</p:sld>
</file>

<file path=ppt/theme/theme1.xml><?xml version="1.0" encoding="utf-8"?>
<a:theme xmlns:a="http://schemas.openxmlformats.org/drawingml/2006/main" name="SDU">
  <a:themeElements>
    <a:clrScheme name="SDU">
      <a:dk1>
        <a:srgbClr val="000000"/>
      </a:dk1>
      <a:lt1>
        <a:sysClr val="window" lastClr="FFFFFF"/>
      </a:lt1>
      <a:dk2>
        <a:srgbClr val="7A6040"/>
      </a:dk2>
      <a:lt2>
        <a:srgbClr val="DDCBA4"/>
      </a:lt2>
      <a:accent1>
        <a:srgbClr val="AEB862"/>
      </a:accent1>
      <a:accent2>
        <a:srgbClr val="789D4A"/>
      </a:accent2>
      <a:accent3>
        <a:srgbClr val="F2C75C"/>
      </a:accent3>
      <a:accent4>
        <a:srgbClr val="E07E3C"/>
      </a:accent4>
      <a:accent5>
        <a:srgbClr val="E1BBB4"/>
      </a:accent5>
      <a:accent6>
        <a:srgbClr val="D05A57"/>
      </a:accent6>
      <a:hlink>
        <a:srgbClr val="0563C1"/>
      </a:hlink>
      <a:folHlink>
        <a:srgbClr val="954F72"/>
      </a:folHlink>
    </a:clrScheme>
    <a:fontScheme name="SDU">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accent1"/>
        </a:solidFill>
        <a:ln>
          <a:solidFill>
            <a:schemeClr val="accent1"/>
          </a:solidFill>
        </a:ln>
      </a:spPr>
      <a:bodyPr lIns="72000" tIns="72000" rIns="72000" bIns="72000" rtlCol="0" anchor="ctr"/>
      <a:lstStyle>
        <a:defPPr algn="ctr">
          <a:defRPr sz="1600" dirty="0" err="1"/>
        </a:defPPr>
      </a:lstStyle>
      <a:style>
        <a:lnRef idx="2">
          <a:schemeClr val="accent1">
            <a:shade val="50000"/>
          </a:schemeClr>
        </a:lnRef>
        <a:fillRef idx="1">
          <a:schemeClr val="accent1"/>
        </a:fillRef>
        <a:effectRef idx="0">
          <a:schemeClr val="accent1"/>
        </a:effectRef>
        <a:fontRef idx="minor">
          <a:schemeClr val="lt1"/>
        </a:fontRef>
      </a:style>
    </a:spDef>
    <a:lnDef>
      <a:spPr>
        <a:ln>
          <a:solidFill>
            <a:schemeClr val="tx1"/>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square" lIns="0" tIns="0" rIns="0" bIns="0" rtlCol="0">
        <a:spAutoFit/>
      </a:bodyPr>
      <a:lstStyle>
        <a:defPPr>
          <a:defRPr sz="1600" dirty="0" err="1"/>
        </a:defPPr>
      </a:lstStyle>
    </a:txDef>
  </a:objectDefaults>
  <a:extraClrSchemeLst/>
  <a:custClrLst>
    <a:custClr name="Grøn 1">
      <a:srgbClr val="4E5B31"/>
    </a:custClr>
    <a:custClr name="Grøn 2">
      <a:srgbClr val="789D4A"/>
    </a:custClr>
    <a:custClr name="Grøn 3">
      <a:srgbClr val="AEB862"/>
    </a:custClr>
    <a:custClr name="Grøn 4">
      <a:srgbClr val="EAE7B9"/>
    </a:custClr>
    <a:custClr name="Color has no name">
      <a:srgbClr val="FFFFFF"/>
    </a:custClr>
    <a:custClr name="Color has no name">
      <a:srgbClr val="FFFFFF"/>
    </a:custClr>
    <a:custClr name="Color has no name">
      <a:srgbClr val="FFFFFF"/>
    </a:custClr>
    <a:custClr name="Color has no name">
      <a:srgbClr val="FFFFFF"/>
    </a:custClr>
    <a:custClr name="Color has no name">
      <a:srgbClr val="FFFFFF"/>
    </a:custClr>
    <a:custClr name="Color has no name">
      <a:srgbClr val="FFFFFF"/>
    </a:custClr>
    <a:custClr name="Orange 1">
      <a:srgbClr val="D38235"/>
    </a:custClr>
    <a:custClr name="Orange 2">
      <a:srgbClr val="E0A526"/>
    </a:custClr>
    <a:custClr name="Orange 3">
      <a:srgbClr val="EED484"/>
    </a:custClr>
    <a:custClr name="Orange 4">
      <a:srgbClr val="FCF0C4"/>
    </a:custClr>
    <a:custClr name="Color has no name">
      <a:srgbClr val="FFFFFF"/>
    </a:custClr>
    <a:custClr name="Color has no name">
      <a:srgbClr val="FFFFFF"/>
    </a:custClr>
    <a:custClr name="Color has no name">
      <a:srgbClr val="FFFFFF"/>
    </a:custClr>
    <a:custClr name="Color has no name">
      <a:srgbClr val="FFFFFF"/>
    </a:custClr>
    <a:custClr name="Color has no name">
      <a:srgbClr val="FFFFFF"/>
    </a:custClr>
    <a:custClr name="Color has no name">
      <a:srgbClr val="FFFFFF"/>
    </a:custClr>
    <a:custClr name="Rød 1">
      <a:srgbClr val="862633"/>
    </a:custClr>
    <a:custClr name="Rød 2">
      <a:srgbClr val="D05A57"/>
    </a:custClr>
    <a:custClr name="Rød 3">
      <a:srgbClr val="E1BBB4"/>
    </a:custClr>
    <a:custClr name="Rød 4">
      <a:srgbClr val="F4E2DE"/>
    </a:custClr>
    <a:custClr name="Color has no name">
      <a:srgbClr val="FFFFFF"/>
    </a:custClr>
    <a:custClr name="Color has no name">
      <a:srgbClr val="FFFFFF"/>
    </a:custClr>
    <a:custClr name="Color has no name">
      <a:srgbClr val="FFFFFF"/>
    </a:custClr>
    <a:custClr name="Color has no name">
      <a:srgbClr val="FFFFFF"/>
    </a:custClr>
    <a:custClr name="Color has no name">
      <a:srgbClr val="FFFFFF"/>
    </a:custClr>
    <a:custClr name="Color has no name">
      <a:srgbClr val="FFFFFF"/>
    </a:custClr>
    <a:custClr name="Brun 1">
      <a:srgbClr val="473729"/>
    </a:custClr>
    <a:custClr name="Brun 2">
      <a:srgbClr val="946037"/>
    </a:custClr>
    <a:custClr name="Brun 3">
      <a:srgbClr val="DDCBA4"/>
    </a:custClr>
    <a:custClr name="Brun 4">
      <a:srgbClr val="EFE5D1"/>
    </a:custClr>
    <a:custClr name="Color has no name">
      <a:srgbClr val="FFFFFF"/>
    </a:custClr>
    <a:custClr name="Color has no name">
      <a:srgbClr val="FFFFFF"/>
    </a:custClr>
    <a:custClr name="Color has no name">
      <a:srgbClr val="FFFFFF"/>
    </a:custClr>
    <a:custClr name="Color has no name">
      <a:srgbClr val="FFFFFF"/>
    </a:custClr>
    <a:custClr name="Color has no name">
      <a:srgbClr val="FFFFFF"/>
    </a:custClr>
    <a:custClr name="Color has no name">
      <a:srgbClr val="FFFFFF"/>
    </a:custClr>
    <a:custClr name="Sort">
      <a:srgbClr val="000000"/>
    </a:custClr>
    <a:custClr name="Hvid">
      <a:srgbClr val="FFFFFF"/>
    </a:custClr>
  </a:custClrLst>
  <a:extLst>
    <a:ext uri="{05A4C25C-085E-4340-85A3-A5531E510DB2}">
      <thm15:themeFamily xmlns:thm15="http://schemas.microsoft.com/office/thememl/2012/main" name="SDU" id="{F00653A6-EDC9-4A26-A101-22DCF11D94E2}" vid="{4BE6CC0C-BBC1-44D2-9F45-8500ECBE5456}"/>
    </a:ext>
  </a:extLst>
</a:theme>
</file>

<file path=ppt/theme/theme2.xml><?xml version="1.0" encoding="utf-8"?>
<a:theme xmlns:a="http://schemas.openxmlformats.org/drawingml/2006/main"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custClrLst>
    <a:custClr name="Grøn 1">
      <a:srgbClr val="4E5B31"/>
    </a:custClr>
    <a:custClr name="Grøn 2">
      <a:srgbClr val="789D4A"/>
    </a:custClr>
    <a:custClr name="Grøn 3">
      <a:srgbClr val="AEB862"/>
    </a:custClr>
    <a:custClr name="Grøn 4">
      <a:srgbClr val="EAE7B9"/>
    </a:custClr>
    <a:custClr name="Color has no name">
      <a:srgbClr val="FFFFFF"/>
    </a:custClr>
    <a:custClr name="Color has no name">
      <a:srgbClr val="FFFFFF"/>
    </a:custClr>
    <a:custClr name="Color has no name">
      <a:srgbClr val="FFFFFF"/>
    </a:custClr>
    <a:custClr name="Color has no name">
      <a:srgbClr val="FFFFFF"/>
    </a:custClr>
    <a:custClr name="Color has no name">
      <a:srgbClr val="FFFFFF"/>
    </a:custClr>
    <a:custClr name="Color has no name">
      <a:srgbClr val="FFFFFF"/>
    </a:custClr>
    <a:custClr name="Orange 1">
      <a:srgbClr val="D38235"/>
    </a:custClr>
    <a:custClr name="Orange 2">
      <a:srgbClr val="E0A526"/>
    </a:custClr>
    <a:custClr name="Orange 3">
      <a:srgbClr val="EED484"/>
    </a:custClr>
    <a:custClr name="Orange 4">
      <a:srgbClr val="FCF0C4"/>
    </a:custClr>
    <a:custClr name="Color has no name">
      <a:srgbClr val="FFFFFF"/>
    </a:custClr>
    <a:custClr name="Color has no name">
      <a:srgbClr val="FFFFFF"/>
    </a:custClr>
    <a:custClr name="Color has no name">
      <a:srgbClr val="FFFFFF"/>
    </a:custClr>
    <a:custClr name="Color has no name">
      <a:srgbClr val="FFFFFF"/>
    </a:custClr>
    <a:custClr name="Color has no name">
      <a:srgbClr val="FFFFFF"/>
    </a:custClr>
    <a:custClr name="Color has no name">
      <a:srgbClr val="FFFFFF"/>
    </a:custClr>
    <a:custClr name="Rød 1">
      <a:srgbClr val="862633"/>
    </a:custClr>
    <a:custClr name="Rød 2">
      <a:srgbClr val="D05A57"/>
    </a:custClr>
    <a:custClr name="Rød 3">
      <a:srgbClr val="E1BBB4"/>
    </a:custClr>
    <a:custClr name="Rød 4">
      <a:srgbClr val="F4E2DE"/>
    </a:custClr>
    <a:custClr name="Color has no name">
      <a:srgbClr val="FFFFFF"/>
    </a:custClr>
    <a:custClr name="Color has no name">
      <a:srgbClr val="FFFFFF"/>
    </a:custClr>
    <a:custClr name="Color has no name">
      <a:srgbClr val="FFFFFF"/>
    </a:custClr>
    <a:custClr name="Color has no name">
      <a:srgbClr val="FFFFFF"/>
    </a:custClr>
    <a:custClr name="Color has no name">
      <a:srgbClr val="FFFFFF"/>
    </a:custClr>
    <a:custClr name="Color has no name">
      <a:srgbClr val="FFFFFF"/>
    </a:custClr>
    <a:custClr name="Brun 1">
      <a:srgbClr val="473729"/>
    </a:custClr>
    <a:custClr name="Brun 2">
      <a:srgbClr val="946037"/>
    </a:custClr>
    <a:custClr name="Brun 3">
      <a:srgbClr val="DDCBA4"/>
    </a:custClr>
    <a:custClr name="Brun 4">
      <a:srgbClr val="EFE5D1"/>
    </a:custClr>
    <a:custClr name="Color has no name">
      <a:srgbClr val="FFFFFF"/>
    </a:custClr>
    <a:custClr name="Color has no name">
      <a:srgbClr val="FFFFFF"/>
    </a:custClr>
    <a:custClr name="Color has no name">
      <a:srgbClr val="FFFFFF"/>
    </a:custClr>
    <a:custClr name="Color has no name">
      <a:srgbClr val="FFFFFF"/>
    </a:custClr>
    <a:custClr name="Color has no name">
      <a:srgbClr val="FFFFFF"/>
    </a:custClr>
    <a:custClr name="Color has no name">
      <a:srgbClr val="FFFFFF"/>
    </a:custClr>
    <a:custClr name="Sort">
      <a:srgbClr val="000000"/>
    </a:custClr>
    <a:custClr name="Hvid">
      <a:srgbClr val="FFFFFF"/>
    </a:custClr>
  </a:custClr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_rels/item5.xml.rels><?xml version="1.0" encoding="UTF-8" standalone="yes"?>
<Relationships xmlns="http://schemas.openxmlformats.org/package/2006/relationships"><Relationship Id="rId1" Type="http://schemas.openxmlformats.org/officeDocument/2006/relationships/customXmlProps" Target="itemProps5.xml"/></Relationships>
</file>

<file path=customXml/_rels/item6.xml.rels><?xml version="1.0" encoding="UTF-8" standalone="yes"?>
<Relationships xmlns="http://schemas.openxmlformats.org/package/2006/relationships"><Relationship Id="rId1" Type="http://schemas.openxmlformats.org/officeDocument/2006/relationships/customXmlProps" Target="itemProps6.xml"/></Relationships>
</file>

<file path=customXml/item1.xml><?xml version="1.0" encoding="utf-8"?>
<TemplafySlideTemplateConfiguration><![CDATA[{"slideVersion":1,"isValidatorEnabled":false,"isLocked":false,"elementsMetadata":[{"type":"shape","elementConfiguration":{"binding":"{{UserProfile.Institut.Institute}}","type":"text","disableUpdates":false}}],"slideId":"637961591343505569","enableDocumentContentUpdater":false,"version":"2.0"}]]></TemplafySlideTemplateConfiguration>
</file>

<file path=customXml/item2.xml><?xml version="1.0" encoding="utf-8"?>
<TemplafyTemplateConfiguration><![CDATA[{"elementsMetadata":[{"type":"shape","id":"9ea6b4fe-2917-4c4e-8e97-cf43a2738cac","elementConfiguration":{"binding":"{{FormatDateTime(Form.Date,Translate(\"Format_DateCustomA\"),DocumentLanguage)}}","type":"text","disableUpdates":false}},{"type":"shape","id":"c8e878f4-6c12-4fe2-a28f-ec4f208ee1f0","elementConfiguration":{"binding":"{{UserProfile.Institut.Institute}}","type":"text","disableUpdates":false}},{"type":"shape","id":"33f6d62a-9eff-41c4-9a90-001e39fd39b0","elementConfiguration":{"binding":"{{UserProfile.Institut.Institute}}","type":"text","disableUpdates":false}},{"type":"shape","id":"2d6c1cb2-ed0a-4778-ad8d-6e68cf43142b","elementConfiguration":{"binding":"{{UserProfile.Institut.Institute}}","type":"text","disableUpdates":false}},{"type":"shape","id":"d50d7924-ba7c-4fac-853c-86166a902215","elementConfiguration":{"binding":"{{UserProfile.Institut.Institute}}","type":"text","disableUpdates":false}},{"type":"shape","id":"07b1bf6f-b7aa-4b69-abdc-c81ef2756354","elementConfiguration":{"binding":"{{UserProfile.Institut.Institute}}","type":"text","disableUpdates":false}},{"type":"shape","id":"ab5c57ec-68f0-46eb-9d24-0afda871c1e5","elementConfiguration":{"binding":"{{UserProfile.Institut.Institute}}","type":"text","disableUpdates":false}},{"type":"shape","id":"75ce988e-c28a-41b3-90bc-ffb163821cd5","elementConfiguration":{"binding":"{{UserProfile.Institut.Institute}}","type":"text","disableUpdates":false}},{"type":"shape","id":"ae56618c-5449-484e-88a1-7902e49b5d26","elementConfiguration":{"binding":"{{UserProfile.Institut.Institute}}","type":"text","disableUpdates":false}},{"type":"shape","id":"eb97bc85-d48e-496f-b500-5eb4d39d4314","elementConfiguration":{"binding":"{{UserProfile.Institut.Institute}}","type":"text","disableUpdates":false}},{"type":"shape","id":"e143e076-df04-41af-a261-7a83a3ff17cf","elementConfiguration":{"binding":"{{UserProfile.Institut.Institute}}","type":"text","disableUpdates":false}},{"type":"shape","id":"197770b1-5ce8-4b4d-8dcd-3252f0fefdd1","elementConfiguration":{"binding":"{{UserProfile.Institut.Institute}}","type":"text","disableUpdates":false}},{"type":"shape","id":"84256d2a-c8e8-40f1-80ff-7a8dcb1e822d","elementConfiguration":{"binding":"{{UserProfile.Institut.Institute}}","type":"text","disableUpdates":false}},{"type":"shape","id":"f76e4f15-df48-46a3-9e7d-caa408a839d9","elementConfiguration":{"binding":"{{UserProfile.Institut.Institute}}","type":"text","disableUpdates":false}},{"type":"shape","id":"1e4f1a42-92b6-42e8-ab38-db659546218f","elementConfiguration":{"binding":"{{UserProfile.Institut.Institute}}","type":"text","disableUpdates":false}},{"type":"shape","id":"30b72c3b-2ca4-449e-9285-59691b6db8e4","elementConfiguration":{"binding":"{{UserProfile.Institut.Institute}}","type":"text","disableUpdates":false}}],"transformationConfigurations":[],"templateName":"SDU widescreen 16:9 template - with department, date and links","templateDescription":"SDU bredformat 16:9 skabelon - med enhed, dato og links.","enableDocumentContentUpdater":false,"version":"2.0"}]]></TemplafyTemplateConfiguration>
</file>

<file path=customXml/item3.xml><?xml version="1.0" encoding="utf-8"?>
<TemplafySlideFormConfiguration><![CDATA[{"formFields":[],"formDataEntries":[]}]]></TemplafySlideFormConfiguration>
</file>

<file path=customXml/item4.xml><?xml version="1.0" encoding="utf-8"?>
<TemplafySlideFormConfiguration><![CDATA[{"formFields":[],"formDataEntries":[]}]]></TemplafySlideFormConfiguration>
</file>

<file path=customXml/item5.xml><?xml version="1.0" encoding="utf-8"?>
<TemplafySlideTemplateConfiguration><![CDATA[{"slideVersion":1,"isValidatorEnabled":false,"isLocked":false,"elementsMetadata":[{"type":"shape","elementConfiguration":{"binding":"{{UserProfile.Institut.Institute}}","type":"text","disableUpdates":false}}],"slideId":"637961591343009082","enableDocumentContentUpdater":false,"version":"2.0"}]]></TemplafySlideTemplateConfiguration>
</file>

<file path=customXml/item6.xml><?xml version="1.0" encoding="utf-8"?>
<TemplafyFormConfiguration><![CDATA[{"formFields":[{"type":"instructions","name":"Vlgdato","label":"Vælg dato hvis der skal være dato på slideshowet / select date if you want dates in the slideshow"},{"required":false,"shareValue":false,"type":"datePicker","name":"Date","label":"Date"}],"formDataEntries":[]}]]></TemplafyFormConfiguration>
</file>

<file path=customXml/itemProps1.xml><?xml version="1.0" encoding="utf-8"?>
<ds:datastoreItem xmlns:ds="http://schemas.openxmlformats.org/officeDocument/2006/customXml" ds:itemID="{E8D11332-B5E7-48E4-880A-280F24D01FFA}">
  <ds:schemaRefs/>
</ds:datastoreItem>
</file>

<file path=customXml/itemProps2.xml><?xml version="1.0" encoding="utf-8"?>
<ds:datastoreItem xmlns:ds="http://schemas.openxmlformats.org/officeDocument/2006/customXml" ds:itemID="{90DE47FB-CBD9-46EF-A4BB-64ED750A2AFD}">
  <ds:schemaRefs/>
</ds:datastoreItem>
</file>

<file path=customXml/itemProps3.xml><?xml version="1.0" encoding="utf-8"?>
<ds:datastoreItem xmlns:ds="http://schemas.openxmlformats.org/officeDocument/2006/customXml" ds:itemID="{ACB0FB7D-F54A-4F1D-8A51-067FE63B6C9A}">
  <ds:schemaRefs/>
</ds:datastoreItem>
</file>

<file path=customXml/itemProps4.xml><?xml version="1.0" encoding="utf-8"?>
<ds:datastoreItem xmlns:ds="http://schemas.openxmlformats.org/officeDocument/2006/customXml" ds:itemID="{BEB2B9B7-9C71-4451-AD27-ED26CCFBE3BC}">
  <ds:schemaRefs/>
</ds:datastoreItem>
</file>

<file path=customXml/itemProps5.xml><?xml version="1.0" encoding="utf-8"?>
<ds:datastoreItem xmlns:ds="http://schemas.openxmlformats.org/officeDocument/2006/customXml" ds:itemID="{FEB1901F-BF6C-471C-A3B9-C97FE7EC6A0F}">
  <ds:schemaRefs/>
</ds:datastoreItem>
</file>

<file path=customXml/itemProps6.xml><?xml version="1.0" encoding="utf-8"?>
<ds:datastoreItem xmlns:ds="http://schemas.openxmlformats.org/officeDocument/2006/customXml" ds:itemID="{E58D0F7B-1F17-4E5D-BC63-2B0FB3F5A51A}">
  <ds:schemaRefs/>
</ds:datastoreItem>
</file>

<file path=docProps/app.xml><?xml version="1.0" encoding="utf-8"?>
<Properties xmlns="http://schemas.openxmlformats.org/officeDocument/2006/extended-properties" xmlns:vt="http://schemas.openxmlformats.org/officeDocument/2006/docPropsVTypes">
  <Template>SDU widescreen dateA</Template>
  <TotalTime>0</TotalTime>
  <Words>1278</Words>
  <Application>Microsoft Office PowerPoint</Application>
  <PresentationFormat>Widescreen</PresentationFormat>
  <Paragraphs>213</Paragraphs>
  <Slides>15</Slides>
  <Notes>0</Notes>
  <HiddenSlides>0</HiddenSlides>
  <MMClips>0</MMClips>
  <ScaleCrop>false</ScaleCrop>
  <HeadingPairs>
    <vt:vector size="6" baseType="variant">
      <vt:variant>
        <vt:lpstr>Benyttede skrifttyper</vt:lpstr>
      </vt:variant>
      <vt:variant>
        <vt:i4>3</vt:i4>
      </vt:variant>
      <vt:variant>
        <vt:lpstr>Tema</vt:lpstr>
      </vt:variant>
      <vt:variant>
        <vt:i4>1</vt:i4>
      </vt:variant>
      <vt:variant>
        <vt:lpstr>Slidetitler</vt:lpstr>
      </vt:variant>
      <vt:variant>
        <vt:i4>15</vt:i4>
      </vt:variant>
    </vt:vector>
  </HeadingPairs>
  <TitlesOfParts>
    <vt:vector size="19" baseType="lpstr">
      <vt:lpstr>Arial</vt:lpstr>
      <vt:lpstr>Calibri</vt:lpstr>
      <vt:lpstr>Wingdings</vt:lpstr>
      <vt:lpstr>SDU</vt:lpstr>
      <vt:lpstr>Indkøb og udbud af f.eks. IT-ydelser Udbudsretten og interne retningslinjer – Kort fortalt</vt:lpstr>
      <vt:lpstr>PowerPoint-præsentation</vt:lpstr>
      <vt:lpstr>Intern indkøbsvejledning</vt:lpstr>
      <vt:lpstr>Udbudsproces</vt:lpstr>
      <vt:lpstr>Udbudsretten - baggrund</vt:lpstr>
      <vt:lpstr>Juridisk udbudsproces</vt:lpstr>
      <vt:lpstr>Juridisk udbudsproces - Udbudstyper</vt:lpstr>
      <vt:lpstr>Juridisk udbudsproces – Udbudstyper (fortsat)</vt:lpstr>
      <vt:lpstr>Fremhævede begreber</vt:lpstr>
      <vt:lpstr>Klageprocedure</vt:lpstr>
      <vt:lpstr>Andre juridiske regler</vt:lpstr>
      <vt:lpstr>Internt fokus (SDU)</vt:lpstr>
      <vt:lpstr>Contract Management</vt:lpstr>
      <vt:lpstr>Kontakt</vt:lpstr>
      <vt:lpstr>Spørgsmål</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2024-02-13T10:27:15Z</dcterms:created>
  <dcterms:modified xsi:type="dcterms:W3CDTF">2024-02-16T06:35:42Z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TemplafyTimeStamp">
    <vt:lpwstr>2022-09-01T12:40:42</vt:lpwstr>
  </property>
  <property fmtid="{D5CDD505-2E9C-101B-9397-08002B2CF9AE}" pid="3" name="TemplafyTenantId">
    <vt:lpwstr>sdu</vt:lpwstr>
  </property>
  <property fmtid="{D5CDD505-2E9C-101B-9397-08002B2CF9AE}" pid="4" name="TemplafyTemplateId">
    <vt:lpwstr>636891894186761813</vt:lpwstr>
  </property>
  <property fmtid="{D5CDD505-2E9C-101B-9397-08002B2CF9AE}" pid="5" name="TemplafyUserProfileId">
    <vt:lpwstr>637830414853432029</vt:lpwstr>
  </property>
  <property fmtid="{D5CDD505-2E9C-101B-9397-08002B2CF9AE}" pid="6" name="TemplafyLanguageCode">
    <vt:lpwstr>da-DK</vt:lpwstr>
  </property>
  <property fmtid="{D5CDD505-2E9C-101B-9397-08002B2CF9AE}" pid="7" name="TemplafyFromBlank">
    <vt:bool>false</vt:bool>
  </property>
</Properties>
</file>