
<file path=[Content_Types].xml><?xml version="1.0" encoding="utf-8"?>
<Types xmlns="http://schemas.openxmlformats.org/package/2006/content-types">
  <Default Extension="bin" ContentType="image/x-emf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customXml/itemProps6.xml" ContentType="application/vnd.openxmlformats-officedocument.customXmlProperties+xml"/>
  <Override PartName="/customXml/itemProps7.xml" ContentType="application/vnd.openxmlformats-officedocument.customXmlProperties+xml"/>
  <Override PartName="/customXml/itemProps8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9"/>
  </p:sldMasterIdLst>
  <p:notesMasterIdLst>
    <p:notesMasterId r:id="rId15"/>
  </p:notesMasterIdLst>
  <p:sldIdLst>
    <p:sldId id="257" r:id="rId10"/>
    <p:sldId id="288" r:id="rId11"/>
    <p:sldId id="522" r:id="rId12"/>
    <p:sldId id="270" r:id="rId13"/>
    <p:sldId id="525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98A0F"/>
    <a:srgbClr val="F2C75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emlayout 2 - Markerin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84615" autoAdjust="0"/>
  </p:normalViewPr>
  <p:slideViewPr>
    <p:cSldViewPr snapToGrid="0" showGuides="1">
      <p:cViewPr varScale="1">
        <p:scale>
          <a:sx n="72" d="100"/>
          <a:sy n="72" d="100"/>
        </p:scale>
        <p:origin x="163" y="9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8.xml"/><Relationship Id="rId13" Type="http://schemas.openxmlformats.org/officeDocument/2006/relationships/slide" Target="slides/slide4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customXml" Target="../customXml/item7.xml"/><Relationship Id="rId12" Type="http://schemas.openxmlformats.org/officeDocument/2006/relationships/slide" Target="slides/slide3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customXml" Target="../customXml/item6.xml"/><Relationship Id="rId11" Type="http://schemas.openxmlformats.org/officeDocument/2006/relationships/slide" Target="slides/slide2.xml"/><Relationship Id="rId5" Type="http://schemas.openxmlformats.org/officeDocument/2006/relationships/customXml" Target="../customXml/item5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1.xml"/><Relationship Id="rId19" Type="http://schemas.openxmlformats.org/officeDocument/2006/relationships/tableStyles" Target="tableStyles.xml"/><Relationship Id="rId4" Type="http://schemas.openxmlformats.org/officeDocument/2006/relationships/customXml" Target="../customXml/item4.xml"/><Relationship Id="rId9" Type="http://schemas.openxmlformats.org/officeDocument/2006/relationships/slideMaster" Target="slideMasters/slideMaster1.xml"/><Relationship Id="rId14" Type="http://schemas.openxmlformats.org/officeDocument/2006/relationships/slide" Target="slides/slide5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panose="020B0604020202020204" pitchFamily="34" charset="0"/>
              </a:defRPr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panose="020B0604020202020204" pitchFamily="34" charset="0"/>
              </a:defRPr>
            </a:lvl1pPr>
          </a:lstStyle>
          <a:p>
            <a:fld id="{CD72A38B-F9FA-4036-A084-652409E98F08}" type="datetimeFigureOut">
              <a:rPr lang="en-GB"/>
              <a:pPr/>
              <a:t>25/02/2024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panose="020B0604020202020204" pitchFamily="34" charset="0"/>
              </a:defRPr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 panose="020B0604020202020204" pitchFamily="34" charset="0"/>
              </a:defRPr>
            </a:lvl1pPr>
          </a:lstStyle>
          <a:p>
            <a:fld id="{49436F85-577F-4A92-A47F-D540A2BCC821}" type="slidenum">
              <a:rPr lang="en-GB"/>
              <a:pPr/>
              <a:t>‹nr.›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780911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9436F85-577F-4A92-A47F-D540A2BCC821}" type="slidenum">
              <a:rPr lang="en-GB" smtClean="0"/>
              <a:pPr/>
              <a:t>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9997537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a-DK" dirty="0"/>
              <a:t>Karin</a:t>
            </a:r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9436F85-577F-4A92-A47F-D540A2BCC821}" type="slidenum">
              <a:rPr lang="en-GB" smtClean="0"/>
              <a:pPr/>
              <a:t>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2717344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a-DK" dirty="0"/>
              <a:t>Janne</a:t>
            </a:r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9436F85-577F-4A92-A47F-D540A2BCC821}" type="slidenum">
              <a:rPr lang="en-GB" smtClean="0"/>
              <a:pPr/>
              <a:t>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2303015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a-DK" dirty="0"/>
              <a:t>Karin</a:t>
            </a:r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9436F85-577F-4A92-A47F-D540A2BCC821}" type="slidenum">
              <a:rPr lang="en-GB" smtClean="0"/>
              <a:pPr/>
              <a:t>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1845847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a-DK" dirty="0"/>
              <a:t>Karin</a:t>
            </a:r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9436F85-577F-4A92-A47F-D540A2BCC821}" type="slidenum">
              <a:rPr lang="en-GB" smtClean="0"/>
              <a:pPr/>
              <a:t>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916123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bin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bin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bin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bin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bin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bin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ort fors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Background">
            <a:extLst>
              <a:ext uri="{FF2B5EF4-FFF2-40B4-BE49-F238E27FC236}">
                <a16:creationId xmlns:a16="http://schemas.microsoft.com/office/drawing/2014/main" id="{BBCAF46D-9983-4AEE-9B8A-24654CDEDDB0}"/>
              </a:ext>
            </a:extLst>
          </p:cNvPr>
          <p:cNvSpPr/>
          <p:nvPr userDrawn="1"/>
        </p:nvSpPr>
        <p:spPr>
          <a:xfrm>
            <a:off x="0" y="0"/>
            <a:ext cx="121896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/>
          <a:lstStyle/>
          <a:p>
            <a:pPr algn="ctr"/>
            <a:endParaRPr lang="da-DK" sz="1600" dirty="0" err="1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349384" y="1760373"/>
            <a:ext cx="10069011" cy="4070408"/>
          </a:xfrm>
        </p:spPr>
        <p:txBody>
          <a:bodyPr anchor="t" anchorCtr="0"/>
          <a:lstStyle>
            <a:lvl1pPr algn="l">
              <a:lnSpc>
                <a:spcPct val="90000"/>
              </a:lnSpc>
              <a:defRPr sz="9400">
                <a:solidFill>
                  <a:schemeClr val="bg1"/>
                </a:solidFill>
              </a:defRPr>
            </a:lvl1pPr>
          </a:lstStyle>
          <a:p>
            <a:r>
              <a:rPr lang="da-DK" dirty="0"/>
              <a:t>Klik for at tilføje overskrift</a:t>
            </a:r>
            <a:endParaRPr lang="da-DK"/>
          </a:p>
        </p:txBody>
      </p:sp>
      <p:pic>
        <p:nvPicPr>
          <p:cNvPr id="7" name="Logo black">
            <a:extLst>
              <a:ext uri="{FF2B5EF4-FFF2-40B4-BE49-F238E27FC236}">
                <a16:creationId xmlns:a16="http://schemas.microsoft.com/office/drawing/2014/main" id="{E6E48129-FB3C-4F39-A5A1-63313B41D3C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200" y="6296400"/>
            <a:ext cx="786874" cy="212400"/>
          </a:xfrm>
          <a:prstGeom prst="rect">
            <a:avLst/>
          </a:prstGeom>
        </p:spPr>
      </p:pic>
      <p:sp>
        <p:nvSpPr>
          <p:cNvPr id="11" name="Date Placeholder 14">
            <a:extLst>
              <a:ext uri="{FF2B5EF4-FFF2-40B4-BE49-F238E27FC236}">
                <a16:creationId xmlns:a16="http://schemas.microsoft.com/office/drawing/2014/main" id="{D4E1389B-CA3B-4709-956D-F396D960BBC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">
                <a:noFill/>
              </a:defRPr>
            </a:lvl1pPr>
          </a:lstStyle>
          <a:p>
            <a:fld id="{F1A13B18-F5ED-4611-8DBB-F05123AFBA22}" type="datetimeFigureOut">
              <a:rPr lang="da-DK" smtClean="0"/>
              <a:pPr/>
              <a:t>25-02-2024</a:t>
            </a:fld>
            <a:endParaRPr lang="da-DK" dirty="0"/>
          </a:p>
        </p:txBody>
      </p:sp>
      <p:sp>
        <p:nvSpPr>
          <p:cNvPr id="14" name="Date Placeholder 14">
            <a:extLst>
              <a:ext uri="{FF2B5EF4-FFF2-40B4-BE49-F238E27FC236}">
                <a16:creationId xmlns:a16="http://schemas.microsoft.com/office/drawing/2014/main" id="{8A94F1C1-AE36-4BBA-B958-8FC614A9472A}"/>
              </a:ext>
            </a:extLst>
          </p:cNvPr>
          <p:cNvSpPr txBox="1">
            <a:spLocks/>
          </p:cNvSpPr>
          <p:nvPr userDrawn="1"/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00" kern="1200">
                <a:noFill/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1A13B18-F5ED-4611-8DBB-F05123AFBA22}" type="datetimeFigureOut">
              <a:rPr lang="da-DK" smtClean="0"/>
              <a:pPr/>
              <a:t>25-02-2024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40675258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illede og tekst (CV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el 1"/>
          <p:cNvSpPr>
            <a:spLocks noGrp="1"/>
          </p:cNvSpPr>
          <p:nvPr>
            <p:ph type="title" hasCustomPrompt="1"/>
          </p:nvPr>
        </p:nvSpPr>
        <p:spPr>
          <a:xfrm>
            <a:off x="6710399" y="1700213"/>
            <a:ext cx="4677070" cy="1436392"/>
          </a:xfrm>
        </p:spPr>
        <p:txBody>
          <a:bodyPr/>
          <a:lstStyle>
            <a:lvl1pPr>
              <a:defRPr sz="4800"/>
            </a:lvl1pPr>
          </a:lstStyle>
          <a:p>
            <a:r>
              <a:rPr lang="da-DK" dirty="0"/>
              <a:t>Overskrift i </a:t>
            </a:r>
            <a:r>
              <a:rPr lang="da-DK" dirty="0" err="1"/>
              <a:t>maks</a:t>
            </a:r>
            <a:r>
              <a:rPr lang="da-DK" dirty="0"/>
              <a:t> 2 linjer</a:t>
            </a:r>
            <a:endParaRPr lang="da-DK"/>
          </a:p>
        </p:txBody>
      </p:sp>
      <p:sp>
        <p:nvSpPr>
          <p:cNvPr id="15" name="Text Placeholder 4">
            <a:extLst>
              <a:ext uri="{FF2B5EF4-FFF2-40B4-BE49-F238E27FC236}">
                <a16:creationId xmlns:a16="http://schemas.microsoft.com/office/drawing/2014/main" id="{6FAAEFF0-FCE4-48D6-A0D1-A458F3CD3EB3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6692202" y="3387600"/>
            <a:ext cx="4680000" cy="2466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a-DK" dirty="0"/>
              <a:t>Klik for at tilføje tekst</a:t>
            </a:r>
            <a:endParaRPr lang="da-DK"/>
          </a:p>
          <a:p>
            <a:pPr lvl="1"/>
            <a:r>
              <a:rPr lang="da-DK" dirty="0"/>
              <a:t>Second </a:t>
            </a:r>
            <a:r>
              <a:rPr lang="da-DK" dirty="0" err="1"/>
              <a:t>level</a:t>
            </a:r>
            <a:endParaRPr lang="da-DK" dirty="0"/>
          </a:p>
          <a:p>
            <a:pPr lvl="2"/>
            <a:r>
              <a:rPr lang="da-DK" dirty="0"/>
              <a:t>Third </a:t>
            </a:r>
            <a:r>
              <a:rPr lang="da-DK" dirty="0" err="1"/>
              <a:t>level</a:t>
            </a:r>
            <a:endParaRPr lang="da-DK" dirty="0"/>
          </a:p>
          <a:p>
            <a:pPr lvl="3"/>
            <a:r>
              <a:rPr lang="da-DK" dirty="0" err="1"/>
              <a:t>Fourth</a:t>
            </a:r>
            <a:r>
              <a:rPr lang="da-DK" dirty="0"/>
              <a:t> </a:t>
            </a:r>
            <a:r>
              <a:rPr lang="da-DK" dirty="0" err="1"/>
              <a:t>level</a:t>
            </a:r>
            <a:endParaRPr lang="da-DK" dirty="0"/>
          </a:p>
          <a:p>
            <a:pPr lvl="4"/>
            <a:r>
              <a:rPr lang="da-DK" dirty="0"/>
              <a:t>Fifth </a:t>
            </a:r>
            <a:r>
              <a:rPr lang="da-DK" dirty="0" err="1"/>
              <a:t>level</a:t>
            </a:r>
            <a:endParaRPr lang="da-DK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2F21E6D3-406B-4DA0-9B5A-6A2F208BAF71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710399" y="452437"/>
            <a:ext cx="4659277" cy="790493"/>
          </a:xfrm>
        </p:spPr>
        <p:txBody>
          <a:bodyPr anchor="b" anchorCtr="0"/>
          <a:lstStyle>
            <a:lvl1pPr marL="0" indent="0">
              <a:buFont typeface="Arial" panose="020B0604020202020204" pitchFamily="34" charset="0"/>
              <a:buNone/>
              <a:defRPr/>
            </a:lvl1pPr>
          </a:lstStyle>
          <a:p>
            <a:pPr lvl="0"/>
            <a:r>
              <a:rPr lang="da-DK" dirty="0"/>
              <a:t>Klik for at indsætte tekst (f.eks. job titel)</a:t>
            </a:r>
            <a:endParaRPr lang="da-DK"/>
          </a:p>
        </p:txBody>
      </p:sp>
      <p:sp>
        <p:nvSpPr>
          <p:cNvPr id="10" name="Pladsholder til billede 3"/>
          <p:cNvSpPr>
            <a:spLocks noGrp="1"/>
          </p:cNvSpPr>
          <p:nvPr>
            <p:ph type="pic" sz="quarter" idx="13" hasCustomPrompt="1"/>
          </p:nvPr>
        </p:nvSpPr>
        <p:spPr>
          <a:xfrm>
            <a:off x="411163" y="1016000"/>
            <a:ext cx="4043879" cy="4804038"/>
          </a:xfrm>
          <a:noFill/>
        </p:spPr>
        <p:txBody>
          <a:bodyPr/>
          <a:lstStyle>
            <a:lvl1pPr marL="0" indent="0" algn="ctr">
              <a:buNone/>
              <a:defRPr sz="1100"/>
            </a:lvl1pPr>
          </a:lstStyle>
          <a:p>
            <a:r>
              <a:rPr lang="da-DK" dirty="0"/>
              <a:t>Vælg pladsholderen og indsæt billede via Templafy/Skyfish eller ikon eller logo via Templafy/Billeder</a:t>
            </a:r>
            <a:endParaRPr lang="da-DK"/>
          </a:p>
        </p:txBody>
      </p:sp>
      <p:sp>
        <p:nvSpPr>
          <p:cNvPr id="18" name="Date Placeholder 14">
            <a:extLst>
              <a:ext uri="{FF2B5EF4-FFF2-40B4-BE49-F238E27FC236}">
                <a16:creationId xmlns:a16="http://schemas.microsoft.com/office/drawing/2014/main" id="{4AC2696B-BD55-4932-A36E-BCC4318F22B0}"/>
              </a:ext>
            </a:extLst>
          </p:cNvPr>
          <p:cNvSpPr txBox="1">
            <a:spLocks/>
          </p:cNvSpPr>
          <p:nvPr userDrawn="1"/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00" kern="1200">
                <a:noFill/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1A13B18-F5ED-4611-8DBB-F05123AFBA22}" type="datetimeFigureOut">
              <a:rPr lang="da-DK" smtClean="0"/>
              <a:pPr/>
              <a:t>25-02-2024</a:t>
            </a:fld>
            <a:endParaRPr lang="da-DK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1591D0A-163E-46D9-B4AE-DA2791457328}"/>
              </a:ext>
            </a:extLst>
          </p:cNvPr>
          <p:cNvSpPr>
            <a:spLocks noGrp="1"/>
          </p:cNvSpPr>
          <p:nvPr>
            <p:ph type="dt" sz="half" idx="20"/>
          </p:nvPr>
        </p:nvSpPr>
        <p:spPr/>
        <p:txBody>
          <a:bodyPr/>
          <a:lstStyle/>
          <a:p>
            <a:fld id="{F1A13B18-F5ED-4611-8DBB-F05123AFBA22}" type="datetimeFigureOut">
              <a:rPr lang="da-DK" smtClean="0"/>
              <a:pPr/>
              <a:t>25-02-2024</a:t>
            </a:fld>
            <a:endParaRPr lang="da-DK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DA9685AE-678B-466E-B97B-590BC795CFDA}"/>
              </a:ext>
            </a:extLst>
          </p:cNvPr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45D37B1E-C366-494F-A587-962AD9AABC83}" type="slidenum">
              <a:rPr lang="da-DK" smtClean="0"/>
              <a:pPr/>
              <a:t>‹nr.›</a:t>
            </a:fld>
            <a:endParaRPr lang="da-DK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4E308762-F27B-4C02-A3F6-050482784129}"/>
              </a:ext>
            </a:extLst>
          </p:cNvPr>
          <p:cNvSpPr txBox="1"/>
          <p:nvPr userDrawn="1"/>
        </p:nvSpPr>
        <p:spPr>
          <a:xfrm>
            <a:off x="0" y="-349741"/>
            <a:ext cx="11457183" cy="32316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da-DK" sz="1050" b="1" noProof="1"/>
              <a:t>Skift baggrundsfarve. </a:t>
            </a:r>
            <a:r>
              <a:rPr lang="da-DK" sz="1050" noProof="1"/>
              <a:t>Højreklik på slidet og vælg </a:t>
            </a:r>
            <a:r>
              <a:rPr lang="da-DK" sz="1050" b="1" noProof="1"/>
              <a:t>Formatér baggrund</a:t>
            </a:r>
            <a:r>
              <a:rPr lang="da-DK" sz="1050" noProof="1"/>
              <a:t>. Klik på </a:t>
            </a:r>
            <a:r>
              <a:rPr lang="da-DK" sz="1050" b="1" noProof="1"/>
              <a:t>Fyld farve </a:t>
            </a:r>
            <a:r>
              <a:rPr lang="da-DK" sz="1050" noProof="1"/>
              <a:t>i Formater baggrund vinduet og vælg farve fra øverste række i SDU’s farve palette eller fra den brugerdefinerede farvepalette</a:t>
            </a:r>
            <a:endParaRPr lang="da-DK"/>
          </a:p>
        </p:txBody>
      </p:sp>
      <p:pic>
        <p:nvPicPr>
          <p:cNvPr id="13" name="Logo black">
            <a:extLst>
              <a:ext uri="{FF2B5EF4-FFF2-40B4-BE49-F238E27FC236}">
                <a16:creationId xmlns:a16="http://schemas.microsoft.com/office/drawing/2014/main" id="{16CDF92D-C78F-4CBE-853B-4E3CD39D2A54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346" y="6294893"/>
            <a:ext cx="784800" cy="2118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22343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verskrift og bille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14697" y="1700212"/>
            <a:ext cx="5367600" cy="4141787"/>
          </a:xfrm>
        </p:spPr>
        <p:txBody>
          <a:bodyPr anchor="t" anchorCtr="0"/>
          <a:lstStyle>
            <a:lvl1pPr algn="l">
              <a:lnSpc>
                <a:spcPct val="100000"/>
              </a:lnSpc>
              <a:defRPr sz="3600">
                <a:solidFill>
                  <a:schemeClr val="tx1"/>
                </a:solidFill>
              </a:defRPr>
            </a:lvl1pPr>
          </a:lstStyle>
          <a:p>
            <a:r>
              <a:rPr lang="da-DK" dirty="0"/>
              <a:t>Klik for at tilføje overskrift</a:t>
            </a:r>
            <a:endParaRPr lang="da-DK"/>
          </a:p>
        </p:txBody>
      </p:sp>
      <p:sp>
        <p:nvSpPr>
          <p:cNvPr id="14" name="Picture Placeholder 3">
            <a:extLst>
              <a:ext uri="{FF2B5EF4-FFF2-40B4-BE49-F238E27FC236}">
                <a16:creationId xmlns:a16="http://schemas.microsoft.com/office/drawing/2014/main" id="{BAC5FF5C-5A1F-4EF8-85A8-E1370E4FA7C5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6415848" y="1000443"/>
            <a:ext cx="4951428" cy="4841557"/>
          </a:xfrm>
        </p:spPr>
        <p:txBody>
          <a:bodyPr/>
          <a:lstStyle>
            <a:lvl1pPr marL="0" indent="0" algn="ctr">
              <a:buNone/>
              <a:defRPr sz="1400"/>
            </a:lvl1pPr>
          </a:lstStyle>
          <a:p>
            <a:r>
              <a:rPr lang="da-DK" dirty="0"/>
              <a:t>Vælg pladsholderen og indsæt billede via Templafy/Skyfish eller ikon eller logo via Templafy/Billeder</a:t>
            </a:r>
            <a:endParaRPr lang="da-DK"/>
          </a:p>
        </p:txBody>
      </p:sp>
      <p:sp>
        <p:nvSpPr>
          <p:cNvPr id="17" name="Date Placeholder 14">
            <a:extLst>
              <a:ext uri="{FF2B5EF4-FFF2-40B4-BE49-F238E27FC236}">
                <a16:creationId xmlns:a16="http://schemas.microsoft.com/office/drawing/2014/main" id="{360EC57D-D72D-43A3-90BC-3ACC9F8BC95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">
                <a:noFill/>
              </a:defRPr>
            </a:lvl1pPr>
          </a:lstStyle>
          <a:p>
            <a:fld id="{F1A13B18-F5ED-4611-8DBB-F05123AFBA22}" type="datetimeFigureOut">
              <a:rPr lang="da-DK" smtClean="0"/>
              <a:pPr/>
              <a:t>25-02-2024</a:t>
            </a:fld>
            <a:endParaRPr lang="da-DK" dirty="0"/>
          </a:p>
        </p:txBody>
      </p:sp>
      <p:sp>
        <p:nvSpPr>
          <p:cNvPr id="18" name="Date Placeholder 14">
            <a:extLst>
              <a:ext uri="{FF2B5EF4-FFF2-40B4-BE49-F238E27FC236}">
                <a16:creationId xmlns:a16="http://schemas.microsoft.com/office/drawing/2014/main" id="{36B2A848-B2AD-472A-AC10-0002D162D52D}"/>
              </a:ext>
            </a:extLst>
          </p:cNvPr>
          <p:cNvSpPr txBox="1">
            <a:spLocks/>
          </p:cNvSpPr>
          <p:nvPr userDrawn="1"/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00" kern="1200">
                <a:noFill/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1A13B18-F5ED-4611-8DBB-F05123AFBA22}" type="datetimeFigureOut">
              <a:rPr lang="da-DK" smtClean="0"/>
              <a:pPr/>
              <a:t>25-02-2024</a:t>
            </a:fld>
            <a:endParaRPr lang="da-DK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17D6F82-73FC-4F13-BFEC-9200E77E1527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45D37B1E-C366-494F-A587-962AD9AABC83}" type="slidenum">
              <a:rPr lang="da-DK" smtClean="0"/>
              <a:pPr/>
              <a:t>‹nr.›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391830404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ire iko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2FA71C01-3350-42F9-9392-0F3379095A93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2932902" y="1700213"/>
            <a:ext cx="936000" cy="936000"/>
          </a:xfrm>
        </p:spPr>
        <p:txBody>
          <a:bodyPr wrap="none"/>
          <a:lstStyle>
            <a:lvl1pPr marL="0" indent="0">
              <a:buNone/>
              <a:defRPr sz="1000"/>
            </a:lvl1pPr>
          </a:lstStyle>
          <a:p>
            <a:pPr lvl="0"/>
            <a:r>
              <a:rPr lang="da-DK" dirty="0"/>
              <a:t>Indsæt logo: Vælg pladsholderen, indsæt logo via Templafy/Billeder</a:t>
            </a:r>
            <a:endParaRPr lang="da-DK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C0A09C85-3CCC-44AB-A808-AA96845B1281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932902" y="2733129"/>
            <a:ext cx="3564000" cy="756000"/>
          </a:xfrm>
        </p:spPr>
        <p:txBody>
          <a:bodyPr/>
          <a:lstStyle>
            <a:lvl1pPr marL="0" indent="0">
              <a:buFont typeface="Arial" panose="020B0604020202020204" pitchFamily="34" charset="0"/>
              <a:buChar char="​"/>
              <a:defRPr sz="2100" b="1"/>
            </a:lvl1pPr>
            <a:lvl2pPr marL="252000">
              <a:defRPr/>
            </a:lvl2pPr>
            <a:lvl3pPr marL="504000">
              <a:defRPr/>
            </a:lvl3pPr>
          </a:lstStyle>
          <a:p>
            <a:pPr lvl="0"/>
            <a:r>
              <a:rPr lang="da-DK"/>
              <a:t>Klik for at tilføje overskrift</a:t>
            </a:r>
          </a:p>
          <a:p>
            <a:pPr lvl="1"/>
            <a:r>
              <a:rPr lang="da-DK"/>
              <a:t>Second level</a:t>
            </a:r>
          </a:p>
          <a:p>
            <a:pPr lvl="2"/>
            <a:endParaRPr lang="da-DK" dirty="0"/>
          </a:p>
        </p:txBody>
      </p:sp>
      <p:sp>
        <p:nvSpPr>
          <p:cNvPr id="13" name="Content Placeholder 12">
            <a:extLst>
              <a:ext uri="{FF2B5EF4-FFF2-40B4-BE49-F238E27FC236}">
                <a16:creationId xmlns:a16="http://schemas.microsoft.com/office/drawing/2014/main" id="{3F35B7FD-E0E2-4581-BAC7-8858E530AFEA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2934000" y="4012975"/>
            <a:ext cx="936000" cy="936000"/>
          </a:xfrm>
        </p:spPr>
        <p:txBody>
          <a:bodyPr wrap="none"/>
          <a:lstStyle>
            <a:lvl1pPr marL="0" indent="0">
              <a:buNone/>
              <a:defRPr sz="1000"/>
            </a:lvl1pPr>
          </a:lstStyle>
          <a:p>
            <a:pPr lvl="0"/>
            <a:r>
              <a:rPr lang="da-DK" dirty="0"/>
              <a:t>Indsæt logo: Vælg pladsholderen, indsæt logo via Templafy/Billeder</a:t>
            </a:r>
            <a:endParaRPr lang="da-DK"/>
          </a:p>
        </p:txBody>
      </p:sp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52C92166-E723-47D5-9A87-3354EB28C43E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2932112" y="5093240"/>
            <a:ext cx="3564000" cy="756000"/>
          </a:xfrm>
        </p:spPr>
        <p:txBody>
          <a:bodyPr/>
          <a:lstStyle>
            <a:lvl1pPr marL="0" indent="0">
              <a:buFont typeface="Arial" panose="020B0604020202020204" pitchFamily="34" charset="0"/>
              <a:buChar char="​"/>
              <a:defRPr sz="2000" b="1"/>
            </a:lvl1pPr>
            <a:lvl2pPr marL="252000">
              <a:defRPr/>
            </a:lvl2pPr>
            <a:lvl3pPr marL="252000" indent="0">
              <a:buNone/>
              <a:defRPr/>
            </a:lvl3pPr>
          </a:lstStyle>
          <a:p>
            <a:pPr lvl="0"/>
            <a:r>
              <a:rPr lang="da-DK" dirty="0"/>
              <a:t>Klik for at </a:t>
            </a:r>
            <a:r>
              <a:rPr lang="da-DK"/>
              <a:t>tilføje overskrift</a:t>
            </a:r>
          </a:p>
          <a:p>
            <a:pPr lvl="1"/>
            <a:r>
              <a:rPr lang="da-DK"/>
              <a:t>Second level</a:t>
            </a:r>
            <a:endParaRPr lang="da-DK" dirty="0"/>
          </a:p>
        </p:txBody>
      </p:sp>
      <p:sp>
        <p:nvSpPr>
          <p:cNvPr id="17" name="Content Placeholder 16">
            <a:extLst>
              <a:ext uri="{FF2B5EF4-FFF2-40B4-BE49-F238E27FC236}">
                <a16:creationId xmlns:a16="http://schemas.microsoft.com/office/drawing/2014/main" id="{AE23DA26-37CC-4CA7-8253-FD9AB459D2EF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7474740" y="1700213"/>
            <a:ext cx="936000" cy="936000"/>
          </a:xfrm>
        </p:spPr>
        <p:txBody>
          <a:bodyPr wrap="none"/>
          <a:lstStyle>
            <a:lvl1pPr marL="0" indent="0">
              <a:buNone/>
              <a:defRPr sz="1000"/>
            </a:lvl1pPr>
            <a:lvl2pPr marL="252000" indent="0">
              <a:buNone/>
              <a:defRPr sz="1000"/>
            </a:lvl2pPr>
          </a:lstStyle>
          <a:p>
            <a:pPr lvl="0"/>
            <a:r>
              <a:rPr lang="da-DK" dirty="0"/>
              <a:t>Indsæt logo: Vælg pladsholderen, indsæt logo via Templafy/Billeder</a:t>
            </a:r>
            <a:endParaRPr lang="da-DK"/>
          </a:p>
        </p:txBody>
      </p:sp>
      <p:sp>
        <p:nvSpPr>
          <p:cNvPr id="19" name="Text Placeholder 18">
            <a:extLst>
              <a:ext uri="{FF2B5EF4-FFF2-40B4-BE49-F238E27FC236}">
                <a16:creationId xmlns:a16="http://schemas.microsoft.com/office/drawing/2014/main" id="{62682726-03AB-4490-8664-993881FA0BB1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7459663" y="2732400"/>
            <a:ext cx="3564000" cy="756000"/>
          </a:xfrm>
        </p:spPr>
        <p:txBody>
          <a:bodyPr/>
          <a:lstStyle>
            <a:lvl1pPr marL="0" indent="0">
              <a:buFont typeface="Arial" panose="020B0604020202020204" pitchFamily="34" charset="0"/>
              <a:buChar char="​"/>
              <a:defRPr sz="2000" b="1"/>
            </a:lvl1pPr>
            <a:lvl2pPr marL="252000">
              <a:defRPr/>
            </a:lvl2pPr>
            <a:lvl3pPr marL="504000">
              <a:defRPr/>
            </a:lvl3pPr>
          </a:lstStyle>
          <a:p>
            <a:pPr lvl="0"/>
            <a:r>
              <a:rPr lang="da-DK" dirty="0"/>
              <a:t>Klik for at </a:t>
            </a:r>
            <a:r>
              <a:rPr lang="da-DK"/>
              <a:t>tilføje overskrift</a:t>
            </a:r>
          </a:p>
          <a:p>
            <a:pPr lvl="1"/>
            <a:r>
              <a:rPr lang="da-DK"/>
              <a:t>Second level</a:t>
            </a:r>
          </a:p>
          <a:p>
            <a:pPr lvl="2"/>
            <a:endParaRPr lang="da-DK" dirty="0"/>
          </a:p>
        </p:txBody>
      </p:sp>
      <p:sp>
        <p:nvSpPr>
          <p:cNvPr id="21" name="Content Placeholder 20">
            <a:extLst>
              <a:ext uri="{FF2B5EF4-FFF2-40B4-BE49-F238E27FC236}">
                <a16:creationId xmlns:a16="http://schemas.microsoft.com/office/drawing/2014/main" id="{762625AB-198B-4F37-9382-C78FD9118D5A}"/>
              </a:ext>
            </a:extLst>
          </p:cNvPr>
          <p:cNvSpPr>
            <a:spLocks noGrp="1"/>
          </p:cNvSpPr>
          <p:nvPr>
            <p:ph sz="quarter" idx="19" hasCustomPrompt="1"/>
          </p:nvPr>
        </p:nvSpPr>
        <p:spPr>
          <a:xfrm>
            <a:off x="7459663" y="4012975"/>
            <a:ext cx="936000" cy="936000"/>
          </a:xfrm>
        </p:spPr>
        <p:txBody>
          <a:bodyPr wrap="none"/>
          <a:lstStyle>
            <a:lvl1pPr marL="0" indent="0">
              <a:buNone/>
              <a:defRPr sz="1000"/>
            </a:lvl1pPr>
          </a:lstStyle>
          <a:p>
            <a:pPr lvl="0"/>
            <a:r>
              <a:rPr lang="da-DK" dirty="0"/>
              <a:t>Indsæt logo: Vælg pladsholderen, indsæt logo via Templafy/Billeder</a:t>
            </a:r>
            <a:endParaRPr lang="da-DK"/>
          </a:p>
        </p:txBody>
      </p: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D8AE7F93-F2C6-4199-8D16-CFB4D977F63E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7473948" y="5093240"/>
            <a:ext cx="3564000" cy="756000"/>
          </a:xfrm>
        </p:spPr>
        <p:txBody>
          <a:bodyPr/>
          <a:lstStyle>
            <a:lvl1pPr marL="0" indent="0">
              <a:buFont typeface="Arial" panose="020B0604020202020204" pitchFamily="34" charset="0"/>
              <a:buChar char="​"/>
              <a:defRPr sz="2000" b="1"/>
            </a:lvl1pPr>
            <a:lvl2pPr marL="252000">
              <a:defRPr/>
            </a:lvl2pPr>
            <a:lvl3pPr marL="504000">
              <a:defRPr/>
            </a:lvl3pPr>
          </a:lstStyle>
          <a:p>
            <a:pPr lvl="0"/>
            <a:r>
              <a:rPr lang="da-DK" dirty="0"/>
              <a:t>Klik for at </a:t>
            </a:r>
            <a:r>
              <a:rPr lang="da-DK"/>
              <a:t>tilføje overskrift</a:t>
            </a:r>
          </a:p>
          <a:p>
            <a:pPr lvl="1"/>
            <a:r>
              <a:rPr lang="da-DK"/>
              <a:t>Second level</a:t>
            </a:r>
            <a:endParaRPr lang="da-DK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133E6A-A4F4-491B-846E-1DACC83D9BB7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F1A13B18-F5ED-4611-8DBB-F05123AFBA22}" type="datetimeFigureOut">
              <a:rPr lang="da-DK" smtClean="0"/>
              <a:pPr/>
              <a:t>25-02-2024</a:t>
            </a:fld>
            <a:endParaRPr lang="da-DK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C38E8B2-EC82-4BE1-85C6-8F27259691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37B1E-C366-494F-A587-962AD9AABC83}" type="slidenum">
              <a:rPr lang="da-DK" smtClean="0"/>
              <a:pPr/>
              <a:t>‹nr.›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358292113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verskrift og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:a16="http://schemas.microsoft.com/office/drawing/2014/main" id="{56F8A6A9-890A-4EA2-8FA4-EA834B1A12F4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14697" y="1700212"/>
            <a:ext cx="5367600" cy="4141787"/>
          </a:xfrm>
        </p:spPr>
        <p:txBody>
          <a:bodyPr anchor="t" anchorCtr="0"/>
          <a:lstStyle>
            <a:lvl1pPr algn="l">
              <a:lnSpc>
                <a:spcPct val="100000"/>
              </a:lnSpc>
              <a:defRPr sz="3600">
                <a:solidFill>
                  <a:schemeClr val="tx1"/>
                </a:solidFill>
              </a:defRPr>
            </a:lvl1pPr>
          </a:lstStyle>
          <a:p>
            <a:r>
              <a:rPr lang="da-DK" dirty="0"/>
              <a:t>Klik for at tilføje overskrift</a:t>
            </a:r>
            <a:endParaRPr lang="da-DK"/>
          </a:p>
        </p:txBody>
      </p:sp>
      <p:sp>
        <p:nvSpPr>
          <p:cNvPr id="11" name="Date Placeholder 14">
            <a:extLst>
              <a:ext uri="{FF2B5EF4-FFF2-40B4-BE49-F238E27FC236}">
                <a16:creationId xmlns:a16="http://schemas.microsoft.com/office/drawing/2014/main" id="{705F52FC-7E26-46C0-8E8B-4445D500B9C7}"/>
              </a:ext>
            </a:extLst>
          </p:cNvPr>
          <p:cNvSpPr txBox="1">
            <a:spLocks/>
          </p:cNvSpPr>
          <p:nvPr userDrawn="1"/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00" kern="1200">
                <a:noFill/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1A13B18-F5ED-4611-8DBB-F05123AFBA22}" type="datetimeFigureOut">
              <a:rPr lang="da-DK" smtClean="0"/>
              <a:pPr/>
              <a:t>25-02-2024</a:t>
            </a:fld>
            <a:endParaRPr lang="da-DK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01B1D99-4B52-4731-AEC4-C722464A7D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A13B18-F5ED-4611-8DBB-F05123AFBA22}" type="datetimeFigureOut">
              <a:rPr lang="da-DK" smtClean="0"/>
              <a:pPr/>
              <a:t>25-02-2024</a:t>
            </a:fld>
            <a:endParaRPr lang="da-DK" dirty="0"/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4B452C39-88DE-4155-8ED8-643714B1A9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37B1E-C366-494F-A587-962AD9AABC83}" type="slidenum">
              <a:rPr lang="da-DK" smtClean="0"/>
              <a:pPr/>
              <a:t>‹nr.›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19852257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Overskrift og indhold 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CC1A9A-6ADC-4F72-A312-ED1DBEF01BE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10400" y="1028246"/>
            <a:ext cx="10962000" cy="671967"/>
          </a:xfrm>
        </p:spPr>
        <p:txBody>
          <a:bodyPr/>
          <a:lstStyle>
            <a:lvl1pPr>
              <a:defRPr/>
            </a:lvl1pPr>
          </a:lstStyle>
          <a:p>
            <a:r>
              <a:rPr lang="da-DK" dirty="0"/>
              <a:t>Klik for at tilføje overskrift</a:t>
            </a:r>
            <a:endParaRPr lang="da-DK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4256969-981A-4869-9324-B595DF89D12E}"/>
              </a:ext>
            </a:extLst>
          </p:cNvPr>
          <p:cNvSpPr>
            <a:spLocks noGrp="1"/>
          </p:cNvSpPr>
          <p:nvPr>
            <p:ph sz="quarter" idx="19" hasCustomPrompt="1"/>
          </p:nvPr>
        </p:nvSpPr>
        <p:spPr>
          <a:xfrm>
            <a:off x="411163" y="1989138"/>
            <a:ext cx="10961237" cy="3864462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a-DK" dirty="0"/>
              <a:t>Klik for at tilføje tekst, klik ikon for at tilføje graf/tabel</a:t>
            </a:r>
            <a:endParaRPr lang="da-DK"/>
          </a:p>
          <a:p>
            <a:pPr lvl="1"/>
            <a:r>
              <a:rPr lang="da-DK" dirty="0"/>
              <a:t>Second </a:t>
            </a:r>
            <a:r>
              <a:rPr lang="da-DK" dirty="0" err="1"/>
              <a:t>level</a:t>
            </a:r>
            <a:endParaRPr lang="da-DK" dirty="0"/>
          </a:p>
          <a:p>
            <a:pPr lvl="2"/>
            <a:r>
              <a:rPr lang="da-DK" dirty="0"/>
              <a:t>Third </a:t>
            </a:r>
            <a:r>
              <a:rPr lang="da-DK" dirty="0" err="1"/>
              <a:t>level</a:t>
            </a:r>
            <a:endParaRPr lang="da-DK" dirty="0"/>
          </a:p>
          <a:p>
            <a:pPr lvl="3"/>
            <a:r>
              <a:rPr lang="da-DK" dirty="0" err="1"/>
              <a:t>Fourth</a:t>
            </a:r>
            <a:r>
              <a:rPr lang="da-DK" dirty="0"/>
              <a:t> </a:t>
            </a:r>
            <a:r>
              <a:rPr lang="da-DK" dirty="0" err="1"/>
              <a:t>level</a:t>
            </a:r>
            <a:endParaRPr lang="da-DK" dirty="0"/>
          </a:p>
          <a:p>
            <a:pPr lvl="4"/>
            <a:r>
              <a:rPr lang="da-DK" dirty="0"/>
              <a:t>Fifth </a:t>
            </a:r>
            <a:r>
              <a:rPr lang="da-DK" dirty="0" err="1"/>
              <a:t>level</a:t>
            </a:r>
            <a:endParaRPr lang="da-DK" dirty="0"/>
          </a:p>
        </p:txBody>
      </p:sp>
      <p:pic>
        <p:nvPicPr>
          <p:cNvPr id="22" name="Logo black">
            <a:extLst>
              <a:ext uri="{FF2B5EF4-FFF2-40B4-BE49-F238E27FC236}">
                <a16:creationId xmlns:a16="http://schemas.microsoft.com/office/drawing/2014/main" id="{CAAF367F-3818-457C-9EE1-320E9050AEB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346" y="6294893"/>
            <a:ext cx="784800" cy="211840"/>
          </a:xfrm>
          <a:prstGeom prst="rect">
            <a:avLst/>
          </a:prstGeom>
        </p:spPr>
      </p:pic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0F779A9-E4FE-4412-9D9E-BF5BF84D02AB}"/>
              </a:ext>
            </a:extLst>
          </p:cNvPr>
          <p:cNvSpPr>
            <a:spLocks noGrp="1"/>
          </p:cNvSpPr>
          <p:nvPr>
            <p:ph type="dt" sz="half" idx="20"/>
          </p:nvPr>
        </p:nvSpPr>
        <p:spPr/>
        <p:txBody>
          <a:bodyPr/>
          <a:lstStyle/>
          <a:p>
            <a:fld id="{F1A13B18-F5ED-4611-8DBB-F05123AFBA22}" type="datetimeFigureOut">
              <a:rPr lang="da-DK" smtClean="0"/>
              <a:pPr/>
              <a:t>25-02-2024</a:t>
            </a:fld>
            <a:endParaRPr lang="da-DK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B5949DE-6D77-480D-A4A9-E2E53BE1CE80}"/>
              </a:ext>
            </a:extLst>
          </p:cNvPr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45D37B1E-C366-494F-A587-962AD9AABC83}" type="slidenum">
              <a:rPr lang="da-DK" smtClean="0"/>
              <a:pPr/>
              <a:t>‹nr.›</a:t>
            </a:fld>
            <a:endParaRPr lang="da-DK" dirty="0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E75150F5-CFA6-40F1-B2B7-79337C2232BB}"/>
              </a:ext>
            </a:extLst>
          </p:cNvPr>
          <p:cNvSpPr txBox="1"/>
          <p:nvPr userDrawn="1"/>
        </p:nvSpPr>
        <p:spPr>
          <a:xfrm>
            <a:off x="0" y="-349741"/>
            <a:ext cx="11457183" cy="32316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da-DK" sz="1050" b="1" noProof="1"/>
              <a:t>Skift baggrundsfarve. </a:t>
            </a:r>
            <a:r>
              <a:rPr lang="da-DK" sz="1050" noProof="1"/>
              <a:t>Højreklik på slidet og vælg </a:t>
            </a:r>
            <a:r>
              <a:rPr lang="da-DK" sz="1050" b="1" noProof="1"/>
              <a:t>Formatér baggrund</a:t>
            </a:r>
            <a:r>
              <a:rPr lang="da-DK" sz="1050" noProof="1"/>
              <a:t>. Klik på </a:t>
            </a:r>
            <a:r>
              <a:rPr lang="da-DK" sz="1050" b="1" noProof="1"/>
              <a:t>Fyld farve </a:t>
            </a:r>
            <a:r>
              <a:rPr lang="da-DK" sz="1050" noProof="1"/>
              <a:t>i Formater baggrund vinduet og vælg farve fra øverste række i SDU’s farve palette eller fra den brugerdefinerede farvepalette</a:t>
            </a:r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59554428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40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vid fors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349384" y="1760373"/>
            <a:ext cx="10069011" cy="4070408"/>
          </a:xfrm>
        </p:spPr>
        <p:txBody>
          <a:bodyPr anchor="t" anchorCtr="0"/>
          <a:lstStyle>
            <a:lvl1pPr algn="l">
              <a:lnSpc>
                <a:spcPct val="90000"/>
              </a:lnSpc>
              <a:defRPr sz="9400">
                <a:solidFill>
                  <a:schemeClr val="tx1"/>
                </a:solidFill>
              </a:defRPr>
            </a:lvl1pPr>
          </a:lstStyle>
          <a:p>
            <a:r>
              <a:rPr lang="da-DK" dirty="0"/>
              <a:t>Klik for at tilføje overskrift</a:t>
            </a:r>
            <a:endParaRPr lang="da-DK"/>
          </a:p>
        </p:txBody>
      </p:sp>
      <p:sp>
        <p:nvSpPr>
          <p:cNvPr id="13" name="Date Placeholder 14">
            <a:extLst>
              <a:ext uri="{FF2B5EF4-FFF2-40B4-BE49-F238E27FC236}">
                <a16:creationId xmlns:a16="http://schemas.microsoft.com/office/drawing/2014/main" id="{5161ABAB-6DB4-433A-ACC8-A0EC0AACAD0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">
                <a:noFill/>
              </a:defRPr>
            </a:lvl1pPr>
          </a:lstStyle>
          <a:p>
            <a:fld id="{F1A13B18-F5ED-4611-8DBB-F05123AFBA22}" type="datetimeFigureOut">
              <a:rPr lang="da-DK" smtClean="0"/>
              <a:pPr/>
              <a:t>25-02-2024</a:t>
            </a:fld>
            <a:endParaRPr lang="da-DK" dirty="0"/>
          </a:p>
        </p:txBody>
      </p:sp>
      <p:sp>
        <p:nvSpPr>
          <p:cNvPr id="14" name="Date Placeholder 14">
            <a:extLst>
              <a:ext uri="{FF2B5EF4-FFF2-40B4-BE49-F238E27FC236}">
                <a16:creationId xmlns:a16="http://schemas.microsoft.com/office/drawing/2014/main" id="{BC3A8B03-9EA5-416E-BD54-B87E6C4A6781}"/>
              </a:ext>
            </a:extLst>
          </p:cNvPr>
          <p:cNvSpPr txBox="1">
            <a:spLocks/>
          </p:cNvSpPr>
          <p:nvPr userDrawn="1"/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00" kern="1200">
                <a:noFill/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1A13B18-F5ED-4611-8DBB-F05123AFBA22}" type="datetimeFigureOut">
              <a:rPr lang="da-DK" smtClean="0"/>
              <a:pPr/>
              <a:t>25-02-2024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31903353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reaker A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icture Placeholder 3">
            <a:extLst>
              <a:ext uri="{FF2B5EF4-FFF2-40B4-BE49-F238E27FC236}">
                <a16:creationId xmlns:a16="http://schemas.microsoft.com/office/drawing/2014/main" id="{BAC5FF5C-5A1F-4EF8-85A8-E1370E4FA7C5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6415848" y="1000443"/>
            <a:ext cx="4951428" cy="4841557"/>
          </a:xfrm>
        </p:spPr>
        <p:txBody>
          <a:bodyPr/>
          <a:lstStyle>
            <a:lvl1pPr marL="0" indent="0" algn="ctr">
              <a:buNone/>
              <a:defRPr sz="1200"/>
            </a:lvl1pPr>
          </a:lstStyle>
          <a:p>
            <a:r>
              <a:rPr lang="da-DK" dirty="0"/>
              <a:t>Vælg pladsholderen og indsæt billede via Templafy/Skyfish eller ikon eller logo via Templafy/Billeder</a:t>
            </a:r>
            <a:endParaRPr lang="da-DK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14697" y="1700212"/>
            <a:ext cx="5367600" cy="4141787"/>
          </a:xfrm>
        </p:spPr>
        <p:txBody>
          <a:bodyPr anchor="t" anchorCtr="0"/>
          <a:lstStyle>
            <a:lvl1pPr algn="l">
              <a:lnSpc>
                <a:spcPct val="100000"/>
              </a:lnSpc>
              <a:defRPr sz="4400">
                <a:solidFill>
                  <a:schemeClr val="tx1"/>
                </a:solidFill>
              </a:defRPr>
            </a:lvl1pPr>
          </a:lstStyle>
          <a:p>
            <a:r>
              <a:rPr lang="da-DK" dirty="0"/>
              <a:t>Klik for at tilføje overskrift</a:t>
            </a:r>
            <a:endParaRPr lang="da-DK"/>
          </a:p>
        </p:txBody>
      </p:sp>
      <p:pic>
        <p:nvPicPr>
          <p:cNvPr id="13" name="Logo black">
            <a:extLst>
              <a:ext uri="{FF2B5EF4-FFF2-40B4-BE49-F238E27FC236}">
                <a16:creationId xmlns:a16="http://schemas.microsoft.com/office/drawing/2014/main" id="{8790A71A-B09B-4B5F-9D31-846A17201C9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346" y="6294893"/>
            <a:ext cx="784800" cy="211840"/>
          </a:xfrm>
          <a:prstGeom prst="rect">
            <a:avLst/>
          </a:prstGeom>
        </p:spPr>
      </p:pic>
      <p:sp>
        <p:nvSpPr>
          <p:cNvPr id="17" name="Date Placeholder 14">
            <a:extLst>
              <a:ext uri="{FF2B5EF4-FFF2-40B4-BE49-F238E27FC236}">
                <a16:creationId xmlns:a16="http://schemas.microsoft.com/office/drawing/2014/main" id="{D63CFED0-47FC-4852-81C1-6B705FD6417D}"/>
              </a:ext>
            </a:extLst>
          </p:cNvPr>
          <p:cNvSpPr txBox="1">
            <a:spLocks/>
          </p:cNvSpPr>
          <p:nvPr userDrawn="1"/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00" kern="1200">
                <a:noFill/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1A13B18-F5ED-4611-8DBB-F05123AFBA22}" type="datetimeFigureOut">
              <a:rPr lang="da-DK" smtClean="0"/>
              <a:pPr/>
              <a:t>25-02-2024</a:t>
            </a:fld>
            <a:endParaRPr lang="da-DK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D2565F4-7FB3-4F2B-AED8-4859D42935AE}"/>
              </a:ext>
            </a:extLst>
          </p:cNvPr>
          <p:cNvSpPr txBox="1"/>
          <p:nvPr userDrawn="1"/>
        </p:nvSpPr>
        <p:spPr>
          <a:xfrm>
            <a:off x="0" y="-349741"/>
            <a:ext cx="11457183" cy="32316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da-DK" sz="1050" b="1" noProof="1"/>
              <a:t>Skift baggrundsfarve. </a:t>
            </a:r>
            <a:r>
              <a:rPr lang="da-DK" sz="1050" noProof="1"/>
              <a:t>Højreklik på slidet og vælg </a:t>
            </a:r>
            <a:r>
              <a:rPr lang="da-DK" sz="1050" b="1" noProof="1"/>
              <a:t>Formatér baggrund</a:t>
            </a:r>
            <a:r>
              <a:rPr lang="da-DK" sz="1050" noProof="1"/>
              <a:t>. Klik på </a:t>
            </a:r>
            <a:r>
              <a:rPr lang="da-DK" sz="1050" b="1" noProof="1"/>
              <a:t>Fyld farve </a:t>
            </a:r>
            <a:r>
              <a:rPr lang="da-DK" sz="1050" noProof="1"/>
              <a:t>i Formater baggrund vinduet og vælg farve fra øverste række i SDU’s farve palette eller fra den brugerdefinerede farvepalette</a:t>
            </a:r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54091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reaker 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14697" y="1700212"/>
            <a:ext cx="5367600" cy="4141787"/>
          </a:xfrm>
        </p:spPr>
        <p:txBody>
          <a:bodyPr anchor="b" anchorCtr="0"/>
          <a:lstStyle>
            <a:lvl1pPr algn="l">
              <a:lnSpc>
                <a:spcPct val="100000"/>
              </a:lnSpc>
              <a:defRPr sz="4400">
                <a:solidFill>
                  <a:schemeClr val="tx1"/>
                </a:solidFill>
              </a:defRPr>
            </a:lvl1pPr>
          </a:lstStyle>
          <a:p>
            <a:r>
              <a:rPr lang="da-DK" dirty="0"/>
              <a:t>Klik for at tilføje overskrift</a:t>
            </a:r>
            <a:endParaRPr lang="da-DK"/>
          </a:p>
        </p:txBody>
      </p:sp>
      <p:sp>
        <p:nvSpPr>
          <p:cNvPr id="14" name="Picture Placeholder 3">
            <a:extLst>
              <a:ext uri="{FF2B5EF4-FFF2-40B4-BE49-F238E27FC236}">
                <a16:creationId xmlns:a16="http://schemas.microsoft.com/office/drawing/2014/main" id="{A915360E-F247-49FB-821B-5399F1326472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6415848" y="1000443"/>
            <a:ext cx="4951428" cy="4841557"/>
          </a:xfrm>
        </p:spPr>
        <p:txBody>
          <a:bodyPr/>
          <a:lstStyle>
            <a:lvl1pPr marL="0" indent="0" algn="ctr">
              <a:buNone/>
              <a:defRPr sz="1200"/>
            </a:lvl1pPr>
          </a:lstStyle>
          <a:p>
            <a:r>
              <a:rPr lang="da-DK" dirty="0"/>
              <a:t>Vælg pladsholderen og indsæt billede via Templafy/Skyfish eller ikon eller logo via Templafy/Billeder</a:t>
            </a:r>
            <a:endParaRPr lang="da-DK"/>
          </a:p>
        </p:txBody>
      </p:sp>
      <p:sp>
        <p:nvSpPr>
          <p:cNvPr id="7" name="Date Placeholder 14">
            <a:extLst>
              <a:ext uri="{FF2B5EF4-FFF2-40B4-BE49-F238E27FC236}">
                <a16:creationId xmlns:a16="http://schemas.microsoft.com/office/drawing/2014/main" id="{FB068F22-0263-44BB-8333-C5643293F39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">
                <a:noFill/>
              </a:defRPr>
            </a:lvl1pPr>
          </a:lstStyle>
          <a:p>
            <a:fld id="{F1A13B18-F5ED-4611-8DBB-F05123AFBA22}" type="datetimeFigureOut">
              <a:rPr lang="da-DK" smtClean="0"/>
              <a:pPr/>
              <a:t>25-02-2024</a:t>
            </a:fld>
            <a:endParaRPr lang="da-DK" dirty="0"/>
          </a:p>
        </p:txBody>
      </p:sp>
      <p:sp>
        <p:nvSpPr>
          <p:cNvPr id="8" name="Date Placeholder 14">
            <a:extLst>
              <a:ext uri="{FF2B5EF4-FFF2-40B4-BE49-F238E27FC236}">
                <a16:creationId xmlns:a16="http://schemas.microsoft.com/office/drawing/2014/main" id="{2D08A2CA-4B19-4B39-B540-F97244C446A4}"/>
              </a:ext>
            </a:extLst>
          </p:cNvPr>
          <p:cNvSpPr txBox="1">
            <a:spLocks/>
          </p:cNvSpPr>
          <p:nvPr userDrawn="1"/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00" kern="1200">
                <a:noFill/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1A13B18-F5ED-4611-8DBB-F05123AFBA22}" type="datetimeFigureOut">
              <a:rPr lang="da-DK" smtClean="0"/>
              <a:pPr/>
              <a:t>25-02-2024</a:t>
            </a:fld>
            <a:endParaRPr lang="da-DK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7EB9F81D-3EAD-42E8-88EC-432C25D7A8F9}"/>
              </a:ext>
            </a:extLst>
          </p:cNvPr>
          <p:cNvSpPr txBox="1"/>
          <p:nvPr userDrawn="1"/>
        </p:nvSpPr>
        <p:spPr>
          <a:xfrm>
            <a:off x="0" y="-349741"/>
            <a:ext cx="11457183" cy="32316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da-DK" sz="1050" b="1" noProof="1"/>
              <a:t>Skift baggrundsfarve. </a:t>
            </a:r>
            <a:r>
              <a:rPr lang="da-DK" sz="1050" noProof="1"/>
              <a:t>Højreklik på slidet og vælg </a:t>
            </a:r>
            <a:r>
              <a:rPr lang="da-DK" sz="1050" b="1" noProof="1"/>
              <a:t>Formatér baggrund</a:t>
            </a:r>
            <a:r>
              <a:rPr lang="da-DK" sz="1050" noProof="1"/>
              <a:t>. Klik på </a:t>
            </a:r>
            <a:r>
              <a:rPr lang="da-DK" sz="1050" b="1" noProof="1"/>
              <a:t>Fyld farve </a:t>
            </a:r>
            <a:r>
              <a:rPr lang="da-DK" sz="1050" noProof="1"/>
              <a:t>i Formater baggrund vinduet og vælg farve fra øverste række i SDU’s farve palette eller fra den brugerdefinerede farvepalette</a:t>
            </a:r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5500346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verskrift og indhold 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14697" y="1700212"/>
            <a:ext cx="5367600" cy="4141787"/>
          </a:xfrm>
        </p:spPr>
        <p:txBody>
          <a:bodyPr anchor="t" anchorCtr="0"/>
          <a:lstStyle>
            <a:lvl1pPr algn="l">
              <a:lnSpc>
                <a:spcPct val="100000"/>
              </a:lnSpc>
              <a:defRPr sz="3600">
                <a:solidFill>
                  <a:schemeClr val="tx1"/>
                </a:solidFill>
              </a:defRPr>
            </a:lvl1pPr>
          </a:lstStyle>
          <a:p>
            <a:r>
              <a:rPr lang="da-DK" dirty="0"/>
              <a:t>Klik for at tilføje overskrift</a:t>
            </a:r>
            <a:endParaRPr lang="da-DK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A9D41ADC-5992-4476-8E55-8A709AA1B4B5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6673356" y="1700212"/>
            <a:ext cx="4693920" cy="414178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a-DK" dirty="0"/>
              <a:t>Klik for at tilføje tekst, klik ikon for at tilføje graf/tabel</a:t>
            </a:r>
            <a:endParaRPr lang="da-DK"/>
          </a:p>
          <a:p>
            <a:pPr lvl="1"/>
            <a:r>
              <a:rPr lang="da-DK" dirty="0"/>
              <a:t>Second </a:t>
            </a:r>
            <a:r>
              <a:rPr lang="da-DK" dirty="0" err="1"/>
              <a:t>level</a:t>
            </a:r>
            <a:endParaRPr lang="da-DK" dirty="0"/>
          </a:p>
          <a:p>
            <a:pPr lvl="2"/>
            <a:r>
              <a:rPr lang="da-DK" dirty="0"/>
              <a:t>Third </a:t>
            </a:r>
            <a:r>
              <a:rPr lang="da-DK" dirty="0" err="1"/>
              <a:t>level</a:t>
            </a:r>
            <a:endParaRPr lang="da-DK" dirty="0"/>
          </a:p>
          <a:p>
            <a:pPr lvl="3"/>
            <a:r>
              <a:rPr lang="da-DK" dirty="0" err="1"/>
              <a:t>Fourth</a:t>
            </a:r>
            <a:r>
              <a:rPr lang="da-DK" dirty="0"/>
              <a:t> </a:t>
            </a:r>
            <a:r>
              <a:rPr lang="da-DK" dirty="0" err="1"/>
              <a:t>level</a:t>
            </a:r>
            <a:endParaRPr lang="da-DK" dirty="0"/>
          </a:p>
          <a:p>
            <a:pPr lvl="4"/>
            <a:r>
              <a:rPr lang="da-DK" dirty="0"/>
              <a:t>Fifth </a:t>
            </a:r>
            <a:r>
              <a:rPr lang="da-DK" dirty="0" err="1"/>
              <a:t>level</a:t>
            </a:r>
            <a:endParaRPr lang="da-DK" dirty="0"/>
          </a:p>
        </p:txBody>
      </p:sp>
      <p:sp>
        <p:nvSpPr>
          <p:cNvPr id="10" name="Date Placeholder 14">
            <a:extLst>
              <a:ext uri="{FF2B5EF4-FFF2-40B4-BE49-F238E27FC236}">
                <a16:creationId xmlns:a16="http://schemas.microsoft.com/office/drawing/2014/main" id="{BBCDE8CE-8147-4B12-B358-7B7ACA92FFF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">
                <a:noFill/>
              </a:defRPr>
            </a:lvl1pPr>
          </a:lstStyle>
          <a:p>
            <a:fld id="{F1A13B18-F5ED-4611-8DBB-F05123AFBA22}" type="datetimeFigureOut">
              <a:rPr lang="da-DK" smtClean="0"/>
              <a:pPr/>
              <a:t>25-02-2024</a:t>
            </a:fld>
            <a:endParaRPr lang="da-DK" dirty="0"/>
          </a:p>
        </p:txBody>
      </p:sp>
      <p:sp>
        <p:nvSpPr>
          <p:cNvPr id="11" name="Date Placeholder 14">
            <a:extLst>
              <a:ext uri="{FF2B5EF4-FFF2-40B4-BE49-F238E27FC236}">
                <a16:creationId xmlns:a16="http://schemas.microsoft.com/office/drawing/2014/main" id="{7ACE2053-07AA-42FA-A789-E1430CAF7988}"/>
              </a:ext>
            </a:extLst>
          </p:cNvPr>
          <p:cNvSpPr txBox="1">
            <a:spLocks/>
          </p:cNvSpPr>
          <p:nvPr userDrawn="1"/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00" kern="1200">
                <a:noFill/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1A13B18-F5ED-4611-8DBB-F05123AFBA22}" type="datetimeFigureOut">
              <a:rPr lang="da-DK" smtClean="0"/>
              <a:pPr/>
              <a:t>25-02-2024</a:t>
            </a:fld>
            <a:endParaRPr lang="da-DK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BDCBB1C-1FE3-42F2-ACED-70B0664062BD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45D37B1E-C366-494F-A587-962AD9AABC83}" type="slidenum">
              <a:rPr lang="da-DK" smtClean="0"/>
              <a:pPr/>
              <a:t>‹nr.›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209684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verskrift og indhold 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CC1A9A-6ADC-4F72-A312-ED1DBEF01BE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10400" y="1028246"/>
            <a:ext cx="5366267" cy="1884283"/>
          </a:xfrm>
        </p:spPr>
        <p:txBody>
          <a:bodyPr/>
          <a:lstStyle>
            <a:lvl1pPr>
              <a:defRPr/>
            </a:lvl1pPr>
          </a:lstStyle>
          <a:p>
            <a:r>
              <a:rPr lang="da-DK" dirty="0"/>
              <a:t>Klik for at tilføje overskrift</a:t>
            </a:r>
            <a:endParaRPr lang="da-DK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4256969-981A-4869-9324-B595DF89D12E}"/>
              </a:ext>
            </a:extLst>
          </p:cNvPr>
          <p:cNvSpPr>
            <a:spLocks noGrp="1"/>
          </p:cNvSpPr>
          <p:nvPr>
            <p:ph sz="quarter" idx="19" hasCustomPrompt="1"/>
          </p:nvPr>
        </p:nvSpPr>
        <p:spPr>
          <a:xfrm>
            <a:off x="6156000" y="1028246"/>
            <a:ext cx="5216400" cy="4825354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a-DK" dirty="0"/>
              <a:t>Klik for at tilføje tekst, klik ikon for at tilføje graf/tabel</a:t>
            </a:r>
            <a:endParaRPr lang="da-DK"/>
          </a:p>
          <a:p>
            <a:pPr lvl="1"/>
            <a:r>
              <a:rPr lang="da-DK" dirty="0"/>
              <a:t>Second </a:t>
            </a:r>
            <a:r>
              <a:rPr lang="da-DK" dirty="0" err="1"/>
              <a:t>level</a:t>
            </a:r>
            <a:endParaRPr lang="da-DK" dirty="0"/>
          </a:p>
          <a:p>
            <a:pPr lvl="2"/>
            <a:r>
              <a:rPr lang="da-DK" dirty="0"/>
              <a:t>Third </a:t>
            </a:r>
            <a:r>
              <a:rPr lang="da-DK" dirty="0" err="1"/>
              <a:t>level</a:t>
            </a:r>
            <a:endParaRPr lang="da-DK" dirty="0"/>
          </a:p>
          <a:p>
            <a:pPr lvl="3"/>
            <a:r>
              <a:rPr lang="da-DK" dirty="0" err="1"/>
              <a:t>Fourth</a:t>
            </a:r>
            <a:r>
              <a:rPr lang="da-DK" dirty="0"/>
              <a:t> </a:t>
            </a:r>
            <a:r>
              <a:rPr lang="da-DK" dirty="0" err="1"/>
              <a:t>level</a:t>
            </a:r>
            <a:endParaRPr lang="da-DK" dirty="0"/>
          </a:p>
          <a:p>
            <a:pPr lvl="4"/>
            <a:r>
              <a:rPr lang="da-DK" dirty="0"/>
              <a:t>Fifth </a:t>
            </a:r>
            <a:r>
              <a:rPr lang="da-DK" dirty="0" err="1"/>
              <a:t>level</a:t>
            </a:r>
            <a:endParaRPr lang="da-DK" dirty="0"/>
          </a:p>
        </p:txBody>
      </p:sp>
      <p:pic>
        <p:nvPicPr>
          <p:cNvPr id="22" name="Logo black">
            <a:extLst>
              <a:ext uri="{FF2B5EF4-FFF2-40B4-BE49-F238E27FC236}">
                <a16:creationId xmlns:a16="http://schemas.microsoft.com/office/drawing/2014/main" id="{CAAF367F-3818-457C-9EE1-320E9050AEB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346" y="6294893"/>
            <a:ext cx="784800" cy="211840"/>
          </a:xfrm>
          <a:prstGeom prst="rect">
            <a:avLst/>
          </a:prstGeom>
        </p:spPr>
      </p:pic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0F779A9-E4FE-4412-9D9E-BF5BF84D02AB}"/>
              </a:ext>
            </a:extLst>
          </p:cNvPr>
          <p:cNvSpPr>
            <a:spLocks noGrp="1"/>
          </p:cNvSpPr>
          <p:nvPr>
            <p:ph type="dt" sz="half" idx="20"/>
          </p:nvPr>
        </p:nvSpPr>
        <p:spPr/>
        <p:txBody>
          <a:bodyPr/>
          <a:lstStyle/>
          <a:p>
            <a:fld id="{F1A13B18-F5ED-4611-8DBB-F05123AFBA22}" type="datetimeFigureOut">
              <a:rPr lang="da-DK" smtClean="0"/>
              <a:pPr/>
              <a:t>25-02-2024</a:t>
            </a:fld>
            <a:endParaRPr lang="da-DK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B5949DE-6D77-480D-A4A9-E2E53BE1CE80}"/>
              </a:ext>
            </a:extLst>
          </p:cNvPr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45D37B1E-C366-494F-A587-962AD9AABC83}" type="slidenum">
              <a:rPr lang="da-DK" smtClean="0"/>
              <a:pPr/>
              <a:t>‹nr.›</a:t>
            </a:fld>
            <a:endParaRPr lang="da-DK" dirty="0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E75150F5-CFA6-40F1-B2B7-79337C2232BB}"/>
              </a:ext>
            </a:extLst>
          </p:cNvPr>
          <p:cNvSpPr txBox="1"/>
          <p:nvPr userDrawn="1"/>
        </p:nvSpPr>
        <p:spPr>
          <a:xfrm>
            <a:off x="0" y="-349741"/>
            <a:ext cx="11457183" cy="32316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da-DK" sz="1050" b="1" noProof="1"/>
              <a:t>Skift baggrundsfarve. </a:t>
            </a:r>
            <a:r>
              <a:rPr lang="da-DK" sz="1050" noProof="1"/>
              <a:t>Højreklik på slidet og vælg </a:t>
            </a:r>
            <a:r>
              <a:rPr lang="da-DK" sz="1050" b="1" noProof="1"/>
              <a:t>Formatér baggrund</a:t>
            </a:r>
            <a:r>
              <a:rPr lang="da-DK" sz="1050" noProof="1"/>
              <a:t>. Klik på </a:t>
            </a:r>
            <a:r>
              <a:rPr lang="da-DK" sz="1050" b="1" noProof="1"/>
              <a:t>Fyld farve </a:t>
            </a:r>
            <a:r>
              <a:rPr lang="da-DK" sz="1050" noProof="1"/>
              <a:t>i Formater baggrund vinduet og vælg farve fra øverste række i SDU’s farve palette eller fra den brugerdefinerede farvepalette</a:t>
            </a:r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6177179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dhold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692202" y="1006605"/>
            <a:ext cx="4680000" cy="1938338"/>
          </a:xfrm>
        </p:spPr>
        <p:txBody>
          <a:bodyPr anchor="t" anchorCtr="0"/>
          <a:lstStyle>
            <a:lvl1pPr algn="l">
              <a:lnSpc>
                <a:spcPct val="100000"/>
              </a:lnSpc>
              <a:defRPr sz="3600">
                <a:solidFill>
                  <a:schemeClr val="tx1"/>
                </a:solidFill>
              </a:defRPr>
            </a:lvl1pPr>
          </a:lstStyle>
          <a:p>
            <a:r>
              <a:rPr lang="da-DK" dirty="0"/>
              <a:t>Klik for at tilføje overskrift</a:t>
            </a:r>
            <a:endParaRPr lang="da-DK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CB99C08-64C3-4ADA-9CD2-FBE2ED8551F6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692202" y="3387600"/>
            <a:ext cx="4680000" cy="2466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a-DK" dirty="0"/>
              <a:t>Klik for at tilføje tekst</a:t>
            </a:r>
            <a:endParaRPr lang="da-DK"/>
          </a:p>
          <a:p>
            <a:pPr lvl="1"/>
            <a:r>
              <a:rPr lang="da-DK" dirty="0"/>
              <a:t>Second </a:t>
            </a:r>
            <a:r>
              <a:rPr lang="da-DK" dirty="0" err="1"/>
              <a:t>level</a:t>
            </a:r>
            <a:endParaRPr lang="da-DK" dirty="0"/>
          </a:p>
          <a:p>
            <a:pPr lvl="2"/>
            <a:r>
              <a:rPr lang="da-DK" dirty="0"/>
              <a:t>Third </a:t>
            </a:r>
            <a:r>
              <a:rPr lang="da-DK" dirty="0" err="1"/>
              <a:t>level</a:t>
            </a:r>
            <a:endParaRPr lang="da-DK" dirty="0"/>
          </a:p>
          <a:p>
            <a:pPr lvl="3"/>
            <a:r>
              <a:rPr lang="da-DK" dirty="0" err="1"/>
              <a:t>Fourth</a:t>
            </a:r>
            <a:r>
              <a:rPr lang="da-DK" dirty="0"/>
              <a:t> </a:t>
            </a:r>
            <a:r>
              <a:rPr lang="da-DK" dirty="0" err="1"/>
              <a:t>level</a:t>
            </a:r>
            <a:endParaRPr lang="da-DK" dirty="0"/>
          </a:p>
          <a:p>
            <a:pPr lvl="4"/>
            <a:r>
              <a:rPr lang="da-DK" dirty="0"/>
              <a:t>Fifth </a:t>
            </a:r>
            <a:r>
              <a:rPr lang="da-DK" dirty="0" err="1"/>
              <a:t>level</a:t>
            </a:r>
            <a:endParaRPr lang="da-DK" dirty="0"/>
          </a:p>
        </p:txBody>
      </p:sp>
      <p:pic>
        <p:nvPicPr>
          <p:cNvPr id="16" name="Logo black">
            <a:extLst>
              <a:ext uri="{FF2B5EF4-FFF2-40B4-BE49-F238E27FC236}">
                <a16:creationId xmlns:a16="http://schemas.microsoft.com/office/drawing/2014/main" id="{B52757AD-346A-4AA0-A5D6-36F8B1FE487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346" y="6294893"/>
            <a:ext cx="784800" cy="211840"/>
          </a:xfrm>
          <a:prstGeom prst="rect">
            <a:avLst/>
          </a:prstGeom>
        </p:spPr>
      </p:pic>
      <p:sp>
        <p:nvSpPr>
          <p:cNvPr id="18" name="Date Placeholder 14">
            <a:extLst>
              <a:ext uri="{FF2B5EF4-FFF2-40B4-BE49-F238E27FC236}">
                <a16:creationId xmlns:a16="http://schemas.microsoft.com/office/drawing/2014/main" id="{A09FC7B4-885C-4F9D-BD71-AE2FBDB38698}"/>
              </a:ext>
            </a:extLst>
          </p:cNvPr>
          <p:cNvSpPr txBox="1">
            <a:spLocks/>
          </p:cNvSpPr>
          <p:nvPr userDrawn="1"/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00" kern="1200">
                <a:noFill/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1A13B18-F5ED-4611-8DBB-F05123AFBA22}" type="datetimeFigureOut">
              <a:rPr lang="da-DK" smtClean="0"/>
              <a:pPr/>
              <a:t>25-02-2024</a:t>
            </a:fld>
            <a:endParaRPr lang="da-DK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B8FEE58-0FE9-4218-904C-188D46CD214D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422432" y="1000443"/>
            <a:ext cx="5077365" cy="4853157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a-DK" dirty="0"/>
              <a:t>Klik for at tilføje tekst, klik ikon for at tilføje graf/tabel</a:t>
            </a:r>
            <a:endParaRPr lang="da-DK"/>
          </a:p>
          <a:p>
            <a:pPr lvl="1"/>
            <a:r>
              <a:rPr lang="da-DK" dirty="0"/>
              <a:t>Second </a:t>
            </a:r>
            <a:r>
              <a:rPr lang="da-DK" dirty="0" err="1"/>
              <a:t>level</a:t>
            </a:r>
            <a:endParaRPr lang="da-DK" dirty="0"/>
          </a:p>
          <a:p>
            <a:pPr lvl="2"/>
            <a:r>
              <a:rPr lang="da-DK" dirty="0"/>
              <a:t>Third </a:t>
            </a:r>
            <a:r>
              <a:rPr lang="da-DK" dirty="0" err="1"/>
              <a:t>level</a:t>
            </a:r>
            <a:endParaRPr lang="da-DK" dirty="0"/>
          </a:p>
          <a:p>
            <a:pPr lvl="3"/>
            <a:r>
              <a:rPr lang="da-DK" dirty="0" err="1"/>
              <a:t>Fourth</a:t>
            </a:r>
            <a:r>
              <a:rPr lang="da-DK" dirty="0"/>
              <a:t> </a:t>
            </a:r>
            <a:r>
              <a:rPr lang="da-DK" dirty="0" err="1"/>
              <a:t>level</a:t>
            </a:r>
            <a:endParaRPr lang="da-DK" dirty="0"/>
          </a:p>
          <a:p>
            <a:pPr lvl="4"/>
            <a:r>
              <a:rPr lang="da-DK" dirty="0"/>
              <a:t>Fifth </a:t>
            </a:r>
            <a:r>
              <a:rPr lang="da-DK" dirty="0" err="1"/>
              <a:t>level</a:t>
            </a:r>
            <a:endParaRPr lang="da-DK" dirty="0"/>
          </a:p>
        </p:txBody>
      </p:sp>
      <p:sp>
        <p:nvSpPr>
          <p:cNvPr id="13" name="Date Placeholder 12">
            <a:extLst>
              <a:ext uri="{FF2B5EF4-FFF2-40B4-BE49-F238E27FC236}">
                <a16:creationId xmlns:a16="http://schemas.microsoft.com/office/drawing/2014/main" id="{3F302217-B569-449A-8422-B6650C9BB084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F1A13B18-F5ED-4611-8DBB-F05123AFBA22}" type="datetimeFigureOut">
              <a:rPr lang="da-DK" smtClean="0"/>
              <a:pPr/>
              <a:t>25-02-2024</a:t>
            </a:fld>
            <a:endParaRPr lang="da-DK" dirty="0"/>
          </a:p>
        </p:txBody>
      </p:sp>
      <p:sp>
        <p:nvSpPr>
          <p:cNvPr id="24" name="Slide Number Placeholder 23">
            <a:extLst>
              <a:ext uri="{FF2B5EF4-FFF2-40B4-BE49-F238E27FC236}">
                <a16:creationId xmlns:a16="http://schemas.microsoft.com/office/drawing/2014/main" id="{58D7263E-B2E5-4CB9-9AAF-C0006E4A0400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5D37B1E-C366-494F-A587-962AD9AABC83}" type="slidenum">
              <a:rPr lang="da-DK" smtClean="0"/>
              <a:pPr/>
              <a:t>‹nr.›</a:t>
            </a:fld>
            <a:endParaRPr lang="da-DK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1BBAA208-28D6-470D-B539-73F9AC20E86C}"/>
              </a:ext>
            </a:extLst>
          </p:cNvPr>
          <p:cNvSpPr txBox="1"/>
          <p:nvPr userDrawn="1"/>
        </p:nvSpPr>
        <p:spPr>
          <a:xfrm>
            <a:off x="0" y="-349741"/>
            <a:ext cx="11457183" cy="32316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da-DK" sz="1050" b="1" noProof="1"/>
              <a:t>Skift baggrundsfarve. </a:t>
            </a:r>
            <a:r>
              <a:rPr lang="da-DK" sz="1050" noProof="1"/>
              <a:t>Højreklik på slidet og vælg </a:t>
            </a:r>
            <a:r>
              <a:rPr lang="da-DK" sz="1050" b="1" noProof="1"/>
              <a:t>Formatér baggrund</a:t>
            </a:r>
            <a:r>
              <a:rPr lang="da-DK" sz="1050" noProof="1"/>
              <a:t>. Klik på </a:t>
            </a:r>
            <a:r>
              <a:rPr lang="da-DK" sz="1050" b="1" noProof="1"/>
              <a:t>Fyld farve </a:t>
            </a:r>
            <a:r>
              <a:rPr lang="da-DK" sz="1050" noProof="1"/>
              <a:t>i Formater baggrund vinduet og vælg farve fra øverste række i SDU’s farve palette eller fra den brugerdefinerede farvepalette</a:t>
            </a:r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765443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ire ind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3B9A67-E62D-400C-BC42-A3A96AAED25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10401" y="1028247"/>
            <a:ext cx="2502000" cy="432000"/>
          </a:xfrm>
        </p:spPr>
        <p:txBody>
          <a:bodyPr/>
          <a:lstStyle>
            <a:lvl1pPr>
              <a:lnSpc>
                <a:spcPct val="110000"/>
              </a:lnSpc>
              <a:defRPr sz="1200"/>
            </a:lvl1pPr>
          </a:lstStyle>
          <a:p>
            <a:r>
              <a:rPr lang="da-DK" noProof="0" dirty="0"/>
              <a:t>Klik for at tilføje underoverskrift</a:t>
            </a:r>
            <a:endParaRPr lang="da-DK"/>
          </a:p>
        </p:txBody>
      </p:sp>
      <p:sp>
        <p:nvSpPr>
          <p:cNvPr id="14" name="Content Placeholder 13">
            <a:extLst>
              <a:ext uri="{FF2B5EF4-FFF2-40B4-BE49-F238E27FC236}">
                <a16:creationId xmlns:a16="http://schemas.microsoft.com/office/drawing/2014/main" id="{E60E8CAC-51BD-4862-8B6E-BD3E315677C4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411163" y="1475354"/>
            <a:ext cx="2502000" cy="4366646"/>
          </a:xfrm>
        </p:spPr>
        <p:txBody>
          <a:bodyPr/>
          <a:lstStyle>
            <a:lvl1pPr>
              <a:defRPr sz="1200"/>
            </a:lvl1pPr>
            <a:lvl2pPr>
              <a:defRPr sz="1200"/>
            </a:lvl2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da-DK" noProof="0" dirty="0"/>
              <a:t>Klik for at tilføje tekst</a:t>
            </a:r>
            <a:endParaRPr lang="da-DK"/>
          </a:p>
          <a:p>
            <a:pPr lvl="1"/>
            <a:r>
              <a:rPr lang="da-DK" noProof="0" dirty="0"/>
              <a:t>Second </a:t>
            </a:r>
            <a:r>
              <a:rPr lang="da-DK" noProof="0" dirty="0" err="1"/>
              <a:t>level</a:t>
            </a:r>
            <a:endParaRPr lang="da-DK" noProof="0" dirty="0"/>
          </a:p>
          <a:p>
            <a:pPr lvl="2"/>
            <a:r>
              <a:rPr lang="da-DK" noProof="0" dirty="0"/>
              <a:t>Third </a:t>
            </a:r>
            <a:r>
              <a:rPr lang="da-DK" noProof="0" dirty="0" err="1"/>
              <a:t>level</a:t>
            </a:r>
            <a:endParaRPr lang="da-DK" noProof="0" dirty="0"/>
          </a:p>
          <a:p>
            <a:pPr lvl="3"/>
            <a:r>
              <a:rPr lang="da-DK" noProof="0" dirty="0" err="1"/>
              <a:t>Fourth</a:t>
            </a:r>
            <a:r>
              <a:rPr lang="da-DK" noProof="0" dirty="0"/>
              <a:t> </a:t>
            </a:r>
            <a:r>
              <a:rPr lang="da-DK" noProof="0" dirty="0" err="1"/>
              <a:t>level</a:t>
            </a:r>
            <a:endParaRPr lang="da-DK" noProof="0" dirty="0"/>
          </a:p>
          <a:p>
            <a:pPr lvl="4"/>
            <a:r>
              <a:rPr lang="da-DK" noProof="0" dirty="0"/>
              <a:t>Fifth </a:t>
            </a:r>
            <a:r>
              <a:rPr lang="da-DK" noProof="0" dirty="0" err="1"/>
              <a:t>level</a:t>
            </a:r>
            <a:endParaRPr lang="da-DK" noProof="0" dirty="0"/>
          </a:p>
        </p:txBody>
      </p:sp>
      <p:sp>
        <p:nvSpPr>
          <p:cNvPr id="15" name="Subtitle 2">
            <a:extLst>
              <a:ext uri="{FF2B5EF4-FFF2-40B4-BE49-F238E27FC236}">
                <a16:creationId xmlns:a16="http://schemas.microsoft.com/office/drawing/2014/main" id="{25135A09-8F8A-4D87-8C43-B3A0A80BE2F5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3273164" y="1028246"/>
            <a:ext cx="2502000" cy="432000"/>
          </a:xfrm>
        </p:spPr>
        <p:txBody>
          <a:bodyPr/>
          <a:lstStyle>
            <a:lvl1pPr marL="0" indent="0" algn="l">
              <a:buNone/>
              <a:defRPr sz="1200" b="1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 noProof="0" dirty="0"/>
              <a:t>Klik for at tilføje underoverskrift</a:t>
            </a:r>
            <a:endParaRPr lang="da-DK"/>
          </a:p>
        </p:txBody>
      </p:sp>
      <p:sp>
        <p:nvSpPr>
          <p:cNvPr id="17" name="Content Placeholder 16">
            <a:extLst>
              <a:ext uri="{FF2B5EF4-FFF2-40B4-BE49-F238E27FC236}">
                <a16:creationId xmlns:a16="http://schemas.microsoft.com/office/drawing/2014/main" id="{462D92C6-668E-491E-B394-72897FAB3085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3273163" y="1475354"/>
            <a:ext cx="2502000" cy="4366646"/>
          </a:xfrm>
        </p:spPr>
        <p:txBody>
          <a:bodyPr/>
          <a:lstStyle>
            <a:lvl1pPr>
              <a:defRPr sz="1200"/>
            </a:lvl1pPr>
            <a:lvl2pPr>
              <a:defRPr sz="1200"/>
            </a:lvl2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da-DK" noProof="0" dirty="0"/>
              <a:t>Klik for at tilføje tekst</a:t>
            </a:r>
            <a:endParaRPr lang="da-DK"/>
          </a:p>
          <a:p>
            <a:pPr lvl="1"/>
            <a:r>
              <a:rPr lang="da-DK" noProof="0" dirty="0"/>
              <a:t>Second </a:t>
            </a:r>
            <a:r>
              <a:rPr lang="da-DK" noProof="0" dirty="0" err="1"/>
              <a:t>level</a:t>
            </a:r>
            <a:endParaRPr lang="da-DK" noProof="0" dirty="0"/>
          </a:p>
          <a:p>
            <a:pPr lvl="2"/>
            <a:r>
              <a:rPr lang="da-DK" noProof="0" dirty="0"/>
              <a:t>Third </a:t>
            </a:r>
            <a:r>
              <a:rPr lang="da-DK" noProof="0" dirty="0" err="1"/>
              <a:t>level</a:t>
            </a:r>
            <a:endParaRPr lang="da-DK" noProof="0" dirty="0"/>
          </a:p>
          <a:p>
            <a:pPr lvl="3"/>
            <a:r>
              <a:rPr lang="da-DK" noProof="0" dirty="0" err="1"/>
              <a:t>Fourth</a:t>
            </a:r>
            <a:r>
              <a:rPr lang="da-DK" noProof="0" dirty="0"/>
              <a:t> </a:t>
            </a:r>
            <a:r>
              <a:rPr lang="da-DK" noProof="0" dirty="0" err="1"/>
              <a:t>level</a:t>
            </a:r>
            <a:endParaRPr lang="da-DK" noProof="0" dirty="0"/>
          </a:p>
          <a:p>
            <a:pPr lvl="4"/>
            <a:r>
              <a:rPr lang="da-DK" noProof="0" dirty="0"/>
              <a:t>Fifth </a:t>
            </a:r>
            <a:r>
              <a:rPr lang="da-DK" noProof="0" dirty="0" err="1"/>
              <a:t>level</a:t>
            </a:r>
            <a:endParaRPr lang="da-DK" noProof="0" dirty="0"/>
          </a:p>
        </p:txBody>
      </p:sp>
      <p:sp>
        <p:nvSpPr>
          <p:cNvPr id="19" name="Text Placeholder 18">
            <a:extLst>
              <a:ext uri="{FF2B5EF4-FFF2-40B4-BE49-F238E27FC236}">
                <a16:creationId xmlns:a16="http://schemas.microsoft.com/office/drawing/2014/main" id="{C0F1B1F1-CA40-4EA4-AB68-69DBBD61ED9D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135163" y="1028246"/>
            <a:ext cx="2502000" cy="432000"/>
          </a:xfrm>
        </p:spPr>
        <p:txBody>
          <a:bodyPr/>
          <a:lstStyle>
            <a:lvl1pPr marL="0" indent="0">
              <a:buNone/>
              <a:defRPr sz="1200" b="1"/>
            </a:lvl1pPr>
            <a:lvl2pPr marL="252000" indent="0">
              <a:buNone/>
              <a:defRPr/>
            </a:lvl2pPr>
          </a:lstStyle>
          <a:p>
            <a:pPr lvl="0"/>
            <a:r>
              <a:rPr lang="da-DK" noProof="0" dirty="0"/>
              <a:t>Klik for at tilføje underoverskrift</a:t>
            </a:r>
            <a:endParaRPr lang="da-DK"/>
          </a:p>
        </p:txBody>
      </p:sp>
      <p:sp>
        <p:nvSpPr>
          <p:cNvPr id="21" name="Content Placeholder 20">
            <a:extLst>
              <a:ext uri="{FF2B5EF4-FFF2-40B4-BE49-F238E27FC236}">
                <a16:creationId xmlns:a16="http://schemas.microsoft.com/office/drawing/2014/main" id="{3DBEE0FF-2C0E-499E-ACAF-B6F421AF13D5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6135163" y="1475354"/>
            <a:ext cx="2502000" cy="4366646"/>
          </a:xfrm>
        </p:spPr>
        <p:txBody>
          <a:bodyPr/>
          <a:lstStyle>
            <a:lvl1pPr>
              <a:defRPr sz="1200"/>
            </a:lvl1pPr>
            <a:lvl2pPr>
              <a:defRPr sz="1200"/>
            </a:lvl2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da-DK" noProof="0" dirty="0"/>
              <a:t>Klik for at tilføje tekst</a:t>
            </a:r>
            <a:endParaRPr lang="da-DK"/>
          </a:p>
          <a:p>
            <a:pPr lvl="1"/>
            <a:r>
              <a:rPr lang="da-DK" noProof="0" dirty="0"/>
              <a:t>Second </a:t>
            </a:r>
            <a:r>
              <a:rPr lang="da-DK" noProof="0" dirty="0" err="1"/>
              <a:t>level</a:t>
            </a:r>
            <a:endParaRPr lang="da-DK" noProof="0" dirty="0"/>
          </a:p>
          <a:p>
            <a:pPr lvl="2"/>
            <a:r>
              <a:rPr lang="da-DK" noProof="0" dirty="0"/>
              <a:t>Third </a:t>
            </a:r>
            <a:r>
              <a:rPr lang="da-DK" noProof="0" dirty="0" err="1"/>
              <a:t>level</a:t>
            </a:r>
            <a:endParaRPr lang="da-DK" noProof="0" dirty="0"/>
          </a:p>
          <a:p>
            <a:pPr lvl="3"/>
            <a:r>
              <a:rPr lang="da-DK" noProof="0" dirty="0" err="1"/>
              <a:t>Fourth</a:t>
            </a:r>
            <a:r>
              <a:rPr lang="da-DK" noProof="0" dirty="0"/>
              <a:t> </a:t>
            </a:r>
            <a:r>
              <a:rPr lang="da-DK" noProof="0" dirty="0" err="1"/>
              <a:t>level</a:t>
            </a:r>
            <a:endParaRPr lang="da-DK" noProof="0" dirty="0"/>
          </a:p>
          <a:p>
            <a:pPr lvl="4"/>
            <a:r>
              <a:rPr lang="da-DK" noProof="0" dirty="0"/>
              <a:t>Fifth </a:t>
            </a:r>
            <a:r>
              <a:rPr lang="da-DK" noProof="0" dirty="0" err="1"/>
              <a:t>level</a:t>
            </a:r>
            <a:endParaRPr lang="da-DK" noProof="0" dirty="0"/>
          </a:p>
        </p:txBody>
      </p: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F091117C-5AED-4416-88BA-F1C88ACD7A25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8997162" y="1028247"/>
            <a:ext cx="2502000" cy="432000"/>
          </a:xfrm>
        </p:spPr>
        <p:txBody>
          <a:bodyPr/>
          <a:lstStyle>
            <a:lvl1pPr marL="0" indent="0">
              <a:buNone/>
              <a:defRPr sz="1200" b="1"/>
            </a:lvl1pPr>
            <a:lvl2pPr marL="252000" indent="0">
              <a:buNone/>
              <a:defRPr/>
            </a:lvl2pPr>
          </a:lstStyle>
          <a:p>
            <a:pPr lvl="0"/>
            <a:r>
              <a:rPr lang="da-DK" noProof="0" dirty="0"/>
              <a:t>Klik for at tilføje underoverskrift</a:t>
            </a:r>
            <a:endParaRPr lang="da-DK"/>
          </a:p>
        </p:txBody>
      </p:sp>
      <p:sp>
        <p:nvSpPr>
          <p:cNvPr id="25" name="Content Placeholder 24">
            <a:extLst>
              <a:ext uri="{FF2B5EF4-FFF2-40B4-BE49-F238E27FC236}">
                <a16:creationId xmlns:a16="http://schemas.microsoft.com/office/drawing/2014/main" id="{C66F31E1-769E-4E9A-9DCC-2C64321A89C1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8997161" y="1475354"/>
            <a:ext cx="2501999" cy="4366646"/>
          </a:xfrm>
        </p:spPr>
        <p:txBody>
          <a:bodyPr/>
          <a:lstStyle>
            <a:lvl1pPr>
              <a:defRPr sz="1200"/>
            </a:lvl1pPr>
            <a:lvl2pPr>
              <a:defRPr sz="1200"/>
            </a:lvl2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da-DK" noProof="0" dirty="0"/>
              <a:t>Klik for at tilføje tekst</a:t>
            </a:r>
            <a:endParaRPr lang="da-DK"/>
          </a:p>
          <a:p>
            <a:pPr lvl="1"/>
            <a:r>
              <a:rPr lang="da-DK" noProof="0" dirty="0"/>
              <a:t>Second </a:t>
            </a:r>
            <a:r>
              <a:rPr lang="da-DK" noProof="0" dirty="0" err="1"/>
              <a:t>level</a:t>
            </a:r>
            <a:endParaRPr lang="da-DK" noProof="0" dirty="0"/>
          </a:p>
          <a:p>
            <a:pPr lvl="2"/>
            <a:r>
              <a:rPr lang="da-DK" noProof="0" dirty="0"/>
              <a:t>Third </a:t>
            </a:r>
            <a:r>
              <a:rPr lang="da-DK" noProof="0" dirty="0" err="1"/>
              <a:t>level</a:t>
            </a:r>
            <a:endParaRPr lang="da-DK" noProof="0" dirty="0"/>
          </a:p>
          <a:p>
            <a:pPr lvl="3"/>
            <a:r>
              <a:rPr lang="da-DK" noProof="0" dirty="0" err="1"/>
              <a:t>Fourth</a:t>
            </a:r>
            <a:r>
              <a:rPr lang="da-DK" noProof="0" dirty="0"/>
              <a:t> </a:t>
            </a:r>
            <a:r>
              <a:rPr lang="da-DK" noProof="0" dirty="0" err="1"/>
              <a:t>level</a:t>
            </a:r>
            <a:endParaRPr lang="da-DK" noProof="0" dirty="0"/>
          </a:p>
          <a:p>
            <a:pPr lvl="4"/>
            <a:r>
              <a:rPr lang="da-DK" noProof="0" dirty="0"/>
              <a:t>Fifth </a:t>
            </a:r>
            <a:r>
              <a:rPr lang="da-DK" noProof="0" dirty="0" err="1"/>
              <a:t>level</a:t>
            </a:r>
            <a:endParaRPr lang="da-DK" noProof="0" dirty="0"/>
          </a:p>
        </p:txBody>
      </p:sp>
      <p:sp>
        <p:nvSpPr>
          <p:cNvPr id="28" name="Date Placeholder 14">
            <a:extLst>
              <a:ext uri="{FF2B5EF4-FFF2-40B4-BE49-F238E27FC236}">
                <a16:creationId xmlns:a16="http://schemas.microsoft.com/office/drawing/2014/main" id="{1DCD95D8-07B6-42C0-8767-A640B7CA8534}"/>
              </a:ext>
            </a:extLst>
          </p:cNvPr>
          <p:cNvSpPr txBox="1">
            <a:spLocks/>
          </p:cNvSpPr>
          <p:nvPr userDrawn="1"/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00" kern="1200">
                <a:noFill/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1A13B18-F5ED-4611-8DBB-F05123AFBA22}" type="datetimeFigureOut">
              <a:rPr lang="da-DK" smtClean="0"/>
              <a:pPr/>
              <a:t>25-02-2024</a:t>
            </a:fld>
            <a:endParaRPr lang="da-DK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E588C40-671D-463C-8463-D77B96C28D88}"/>
              </a:ext>
            </a:extLst>
          </p:cNvPr>
          <p:cNvSpPr>
            <a:spLocks noGrp="1"/>
          </p:cNvSpPr>
          <p:nvPr>
            <p:ph type="dt" sz="half" idx="19"/>
          </p:nvPr>
        </p:nvSpPr>
        <p:spPr/>
        <p:txBody>
          <a:bodyPr/>
          <a:lstStyle/>
          <a:p>
            <a:fld id="{F1A13B18-F5ED-4611-8DBB-F05123AFBA22}" type="datetimeFigureOut">
              <a:rPr lang="da-DK" smtClean="0"/>
              <a:pPr/>
              <a:t>25-02-2024</a:t>
            </a:fld>
            <a:endParaRPr lang="da-DK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5B93800-6F51-413B-BA21-0A9967FF3386}"/>
              </a:ext>
            </a:extLst>
          </p:cNvPr>
          <p:cNvSpPr>
            <a:spLocks noGrp="1"/>
          </p:cNvSpPr>
          <p:nvPr>
            <p:ph type="sldNum" sz="quarter" idx="21"/>
          </p:nvPr>
        </p:nvSpPr>
        <p:spPr/>
        <p:txBody>
          <a:bodyPr/>
          <a:lstStyle/>
          <a:p>
            <a:fld id="{45D37B1E-C366-494F-A587-962AD9AABC83}" type="slidenum">
              <a:rPr lang="da-DK" smtClean="0"/>
              <a:pPr/>
              <a:t>‹nr.›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2419533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illede og ind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dsholder til billede 3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0"/>
            <a:ext cx="6099300" cy="6858000"/>
          </a:xfrm>
          <a:solidFill>
            <a:schemeClr val="bg1"/>
          </a:solidFill>
        </p:spPr>
        <p:txBody>
          <a:bodyPr/>
          <a:lstStyle>
            <a:lvl1pPr marL="0" indent="0" algn="ctr">
              <a:buNone/>
              <a:defRPr sz="1200"/>
            </a:lvl1pPr>
          </a:lstStyle>
          <a:p>
            <a:r>
              <a:rPr lang="da-DK" dirty="0"/>
              <a:t>Vælg pladsholderen og indsæt billede via Templafy/Skyfish eller ikon eller logo via Templafy/Billeder</a:t>
            </a:r>
            <a:endParaRPr lang="da-DK"/>
          </a:p>
        </p:txBody>
      </p:sp>
      <p:sp>
        <p:nvSpPr>
          <p:cNvPr id="8" name="Titel 1"/>
          <p:cNvSpPr>
            <a:spLocks noGrp="1"/>
          </p:cNvSpPr>
          <p:nvPr>
            <p:ph type="title" hasCustomPrompt="1"/>
          </p:nvPr>
        </p:nvSpPr>
        <p:spPr>
          <a:xfrm>
            <a:off x="6692401" y="1076109"/>
            <a:ext cx="4680000" cy="1822734"/>
          </a:xfrm>
        </p:spPr>
        <p:txBody>
          <a:bodyPr/>
          <a:lstStyle>
            <a:lvl1pPr>
              <a:defRPr/>
            </a:lvl1pPr>
          </a:lstStyle>
          <a:p>
            <a:r>
              <a:rPr lang="da-DK" dirty="0"/>
              <a:t>Klik for at tilføje overskrift, maksimalt 3 linjer</a:t>
            </a:r>
            <a:endParaRPr lang="da-DK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4256969-981A-4869-9324-B595DF89D12E}"/>
              </a:ext>
            </a:extLst>
          </p:cNvPr>
          <p:cNvSpPr>
            <a:spLocks noGrp="1"/>
          </p:cNvSpPr>
          <p:nvPr>
            <p:ph sz="quarter" idx="19" hasCustomPrompt="1"/>
          </p:nvPr>
        </p:nvSpPr>
        <p:spPr>
          <a:xfrm>
            <a:off x="6692400" y="3387600"/>
            <a:ext cx="4680000" cy="2466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a-DK" dirty="0"/>
              <a:t>Klik for at tilføje tekst</a:t>
            </a:r>
            <a:endParaRPr lang="da-DK"/>
          </a:p>
          <a:p>
            <a:pPr lvl="1"/>
            <a:r>
              <a:rPr lang="da-DK" dirty="0"/>
              <a:t>Second </a:t>
            </a:r>
            <a:r>
              <a:rPr lang="da-DK" dirty="0" err="1"/>
              <a:t>level</a:t>
            </a:r>
            <a:endParaRPr lang="da-DK" dirty="0"/>
          </a:p>
          <a:p>
            <a:pPr lvl="2"/>
            <a:r>
              <a:rPr lang="da-DK" dirty="0"/>
              <a:t>Third </a:t>
            </a:r>
            <a:r>
              <a:rPr lang="da-DK" dirty="0" err="1"/>
              <a:t>level</a:t>
            </a:r>
            <a:endParaRPr lang="da-DK" dirty="0"/>
          </a:p>
          <a:p>
            <a:pPr lvl="3"/>
            <a:r>
              <a:rPr lang="da-DK" dirty="0" err="1"/>
              <a:t>Fourth</a:t>
            </a:r>
            <a:r>
              <a:rPr lang="da-DK" dirty="0"/>
              <a:t> </a:t>
            </a:r>
            <a:r>
              <a:rPr lang="da-DK" dirty="0" err="1"/>
              <a:t>level</a:t>
            </a:r>
            <a:endParaRPr lang="da-DK" dirty="0"/>
          </a:p>
          <a:p>
            <a:pPr lvl="4"/>
            <a:r>
              <a:rPr lang="da-DK" dirty="0"/>
              <a:t>Fifth </a:t>
            </a:r>
            <a:r>
              <a:rPr lang="da-DK" dirty="0" err="1"/>
              <a:t>level</a:t>
            </a:r>
            <a:endParaRPr lang="da-DK" dirty="0"/>
          </a:p>
        </p:txBody>
      </p:sp>
      <p:pic>
        <p:nvPicPr>
          <p:cNvPr id="20" name="Logo black">
            <a:extLst>
              <a:ext uri="{FF2B5EF4-FFF2-40B4-BE49-F238E27FC236}">
                <a16:creationId xmlns:a16="http://schemas.microsoft.com/office/drawing/2014/main" id="{1421C492-A651-4EE4-BB8B-C6886E7B5C18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92400" y="6294893"/>
            <a:ext cx="784800" cy="211840"/>
          </a:xfrm>
          <a:prstGeom prst="rect">
            <a:avLst/>
          </a:prstGeom>
        </p:spPr>
      </p:pic>
      <p:sp>
        <p:nvSpPr>
          <p:cNvPr id="30" name="Date Placeholder 14">
            <a:extLst>
              <a:ext uri="{FF2B5EF4-FFF2-40B4-BE49-F238E27FC236}">
                <a16:creationId xmlns:a16="http://schemas.microsoft.com/office/drawing/2014/main" id="{2C4B35A0-F8F7-420F-9E06-CC0AAAA0B84F}"/>
              </a:ext>
            </a:extLst>
          </p:cNvPr>
          <p:cNvSpPr txBox="1">
            <a:spLocks/>
          </p:cNvSpPr>
          <p:nvPr userDrawn="1"/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00" kern="1200">
                <a:noFill/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1A13B18-F5ED-4611-8DBB-F05123AFBA22}" type="datetimeFigureOut">
              <a:rPr lang="da-DK" smtClean="0"/>
              <a:pPr/>
              <a:t>25-02-2024</a:t>
            </a:fld>
            <a:endParaRPr lang="da-DK" dirty="0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7C94981C-CC58-4018-9B19-5053EFA6B6A9}"/>
              </a:ext>
            </a:extLst>
          </p:cNvPr>
          <p:cNvSpPr txBox="1"/>
          <p:nvPr userDrawn="1"/>
        </p:nvSpPr>
        <p:spPr>
          <a:xfrm>
            <a:off x="0" y="-349741"/>
            <a:ext cx="11457183" cy="32316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da-DK" sz="1050" b="1" noProof="1"/>
              <a:t>Skift baggrundsfarve. </a:t>
            </a:r>
            <a:r>
              <a:rPr lang="da-DK" sz="1050" noProof="1"/>
              <a:t>Højreklik på slidet og vælg </a:t>
            </a:r>
            <a:r>
              <a:rPr lang="da-DK" sz="1050" b="1" noProof="1"/>
              <a:t>Formatér baggrund</a:t>
            </a:r>
            <a:r>
              <a:rPr lang="da-DK" sz="1050" noProof="1"/>
              <a:t>. Klik på </a:t>
            </a:r>
            <a:r>
              <a:rPr lang="da-DK" sz="1050" b="1" noProof="1"/>
              <a:t>Fyld farve </a:t>
            </a:r>
            <a:r>
              <a:rPr lang="da-DK" sz="1050" noProof="1"/>
              <a:t>i Formater baggrund vinduet og vælg farve fra øverste række i SDU’s farve palette eller fra den brugerdefinerede farvepalette</a:t>
            </a:r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30721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bin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10400" y="1028247"/>
            <a:ext cx="11379347" cy="1602672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da-DK" dirty="0"/>
              <a:t>Klik for at redigere i master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0400" y="3369040"/>
            <a:ext cx="11371905" cy="247296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a-DK" dirty="0"/>
              <a:t>Første niveau, bullet 16 </a:t>
            </a:r>
            <a:r>
              <a:rPr lang="da-DK" dirty="0" err="1"/>
              <a:t>pkt</a:t>
            </a:r>
            <a:endParaRPr lang="da-DK" dirty="0"/>
          </a:p>
          <a:p>
            <a:pPr lvl="1"/>
            <a:r>
              <a:rPr lang="da-DK" dirty="0"/>
              <a:t>Andet niveau, bullet 14 </a:t>
            </a:r>
            <a:r>
              <a:rPr lang="da-DK" dirty="0" err="1"/>
              <a:t>pkt</a:t>
            </a:r>
            <a:endParaRPr lang="da-DK" dirty="0"/>
          </a:p>
          <a:p>
            <a:pPr lvl="2"/>
            <a:r>
              <a:rPr lang="da-DK" dirty="0"/>
              <a:t>Tredje niveau, bullet 12 </a:t>
            </a:r>
            <a:r>
              <a:rPr lang="da-DK" dirty="0" err="1"/>
              <a:t>pkt</a:t>
            </a:r>
            <a:endParaRPr lang="da-DK" dirty="0"/>
          </a:p>
          <a:p>
            <a:pPr lvl="3"/>
            <a:r>
              <a:rPr lang="da-DK" dirty="0"/>
              <a:t>Fjerde niveau, Header bold 16 </a:t>
            </a:r>
            <a:r>
              <a:rPr lang="da-DK" dirty="0" err="1"/>
              <a:t>pkt</a:t>
            </a:r>
            <a:endParaRPr lang="da-DK" dirty="0"/>
          </a:p>
          <a:p>
            <a:pPr lvl="4"/>
            <a:r>
              <a:rPr lang="da-DK" dirty="0"/>
              <a:t>Femte niveau, Body </a:t>
            </a:r>
            <a:r>
              <a:rPr lang="da-DK" dirty="0" err="1"/>
              <a:t>regular</a:t>
            </a:r>
            <a:r>
              <a:rPr lang="da-DK" dirty="0"/>
              <a:t> 16 </a:t>
            </a:r>
            <a:r>
              <a:rPr lang="da-DK" dirty="0" err="1"/>
              <a:t>pkt</a:t>
            </a:r>
            <a:endParaRPr lang="da-DK" dirty="0"/>
          </a:p>
          <a:p>
            <a:pPr lvl="5"/>
            <a:r>
              <a:rPr lang="da-DK" dirty="0"/>
              <a:t>Sjette niveau, bullet 12 </a:t>
            </a:r>
            <a:r>
              <a:rPr lang="da-DK" dirty="0" err="1"/>
              <a:t>pkt</a:t>
            </a:r>
            <a:endParaRPr lang="da-DK" dirty="0"/>
          </a:p>
          <a:p>
            <a:pPr lvl="6"/>
            <a:r>
              <a:rPr lang="da-DK" dirty="0"/>
              <a:t>Syvende niveau, bullet 12 </a:t>
            </a:r>
            <a:r>
              <a:rPr lang="da-DK" dirty="0" err="1"/>
              <a:t>pkt</a:t>
            </a:r>
            <a:r>
              <a:rPr lang="da-DK" dirty="0"/>
              <a:t> (indryk 1 gang)</a:t>
            </a:r>
            <a:endParaRPr lang="da-DK"/>
          </a:p>
          <a:p>
            <a:pPr lvl="7"/>
            <a:r>
              <a:rPr lang="da-DK" dirty="0"/>
              <a:t>Ottende niveau, Header bold, 12 </a:t>
            </a:r>
            <a:r>
              <a:rPr lang="da-DK" dirty="0" err="1"/>
              <a:t>pkt</a:t>
            </a:r>
            <a:endParaRPr lang="da-DK" dirty="0"/>
          </a:p>
          <a:p>
            <a:pPr lvl="8"/>
            <a:r>
              <a:rPr lang="da-DK" dirty="0"/>
              <a:t>Niende niveau, Body </a:t>
            </a:r>
            <a:r>
              <a:rPr lang="da-DK" dirty="0" err="1"/>
              <a:t>regular</a:t>
            </a:r>
            <a:r>
              <a:rPr lang="da-DK" dirty="0"/>
              <a:t>, 12 </a:t>
            </a:r>
            <a:r>
              <a:rPr lang="da-DK" dirty="0" err="1"/>
              <a:t>pkt</a:t>
            </a:r>
            <a:endParaRPr lang="da-DK" dirty="0"/>
          </a:p>
        </p:txBody>
      </p:sp>
      <p:sp>
        <p:nvSpPr>
          <p:cNvPr id="15" name="Date Placeholder 14">
            <a:extLst>
              <a:ext uri="{FF2B5EF4-FFF2-40B4-BE49-F238E27FC236}">
                <a16:creationId xmlns:a16="http://schemas.microsoft.com/office/drawing/2014/main" id="{A56ADEC3-98E1-4CEA-9AF5-46F4CDD2FA7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">
                <a:noFill/>
              </a:defRPr>
            </a:lvl1pPr>
          </a:lstStyle>
          <a:p>
            <a:fld id="{F1A13B18-F5ED-4611-8DBB-F05123AFBA22}" type="datetimeFigureOut">
              <a:rPr lang="da-DK" smtClean="0"/>
              <a:pPr/>
              <a:t>25-02-2024</a:t>
            </a:fld>
            <a:endParaRPr lang="da-DK" dirty="0"/>
          </a:p>
        </p:txBody>
      </p:sp>
      <p:pic>
        <p:nvPicPr>
          <p:cNvPr id="25" name="Logo black">
            <a:extLst>
              <a:ext uri="{FF2B5EF4-FFF2-40B4-BE49-F238E27FC236}">
                <a16:creationId xmlns:a16="http://schemas.microsoft.com/office/drawing/2014/main" id="{860AC4C2-E6D6-4DCE-950A-C298C0AE9B87}"/>
              </a:ext>
            </a:extLst>
          </p:cNvPr>
          <p:cNvPicPr>
            <a:picLocks noChangeAspect="1"/>
          </p:cNvPicPr>
          <p:nvPr userDrawn="1"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346" y="6294893"/>
            <a:ext cx="784800" cy="211840"/>
          </a:xfrm>
          <a:prstGeom prst="rect">
            <a:avLst/>
          </a:prstGeom>
        </p:spPr>
      </p:pic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ctr">
              <a:defRPr sz="100">
                <a:noFill/>
              </a:defRPr>
            </a:lvl1pPr>
          </a:lstStyle>
          <a:p>
            <a:fld id="{45D37B1E-C366-494F-A587-962AD9AABC83}" type="slidenum">
              <a:rPr lang="da-DK" smtClean="0"/>
              <a:pPr/>
              <a:t>‹nr.›</a:t>
            </a:fld>
            <a:endParaRPr lang="da-DK" dirty="0"/>
          </a:p>
        </p:txBody>
      </p:sp>
      <p:sp>
        <p:nvSpPr>
          <p:cNvPr id="18" name="Date Placeholder 14">
            <a:extLst>
              <a:ext uri="{FF2B5EF4-FFF2-40B4-BE49-F238E27FC236}">
                <a16:creationId xmlns:a16="http://schemas.microsoft.com/office/drawing/2014/main" id="{7DF98717-AAEA-4E2B-96B8-AAAFF896C0EA}"/>
              </a:ext>
            </a:extLst>
          </p:cNvPr>
          <p:cNvSpPr txBox="1">
            <a:spLocks/>
          </p:cNvSpPr>
          <p:nvPr userDrawn="1"/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00" kern="1200">
                <a:noFill/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1A13B18-F5ED-4611-8DBB-F05123AFBA22}" type="datetimeFigureOut">
              <a:rPr lang="da-DK" smtClean="0"/>
              <a:pPr/>
              <a:t>25-02-2024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1435221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1" r:id="rId2"/>
    <p:sldLayoutId id="2147483680" r:id="rId3"/>
    <p:sldLayoutId id="2147483688" r:id="rId4"/>
    <p:sldLayoutId id="2147483690" r:id="rId5"/>
    <p:sldLayoutId id="2147483686" r:id="rId6"/>
    <p:sldLayoutId id="2147483682" r:id="rId7"/>
    <p:sldLayoutId id="2147483689" r:id="rId8"/>
    <p:sldLayoutId id="2147483676" r:id="rId9"/>
    <p:sldLayoutId id="2147483654" r:id="rId10"/>
    <p:sldLayoutId id="2147483685" r:id="rId11"/>
    <p:sldLayoutId id="2147483691" r:id="rId12"/>
    <p:sldLayoutId id="2147483662" r:id="rId13"/>
    <p:sldLayoutId id="2147483692" r:id="rId14"/>
  </p:sldLayoutIdLst>
  <p:hf hdr="0"/>
  <p:txStyles>
    <p:titleStyle>
      <a:lvl1pPr algn="l" defTabSz="914400" rtl="0" eaLnBrk="1" latinLnBrk="0" hangingPunct="1">
        <a:lnSpc>
          <a:spcPct val="97000"/>
        </a:lnSpc>
        <a:spcBef>
          <a:spcPct val="0"/>
        </a:spcBef>
        <a:buNone/>
        <a:tabLst>
          <a:tab pos="1438275" algn="l"/>
        </a:tabLst>
        <a:defRPr sz="36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2000" indent="-252000" algn="l" defTabSz="914400" rtl="0" eaLnBrk="1" latinLnBrk="0" hangingPunct="1">
        <a:lnSpc>
          <a:spcPct val="110000"/>
        </a:lnSpc>
        <a:spcBef>
          <a:spcPts val="0"/>
        </a:spcBef>
        <a:buFont typeface="Wingdings" panose="05000000000000000000" pitchFamily="2" charset="2"/>
        <a:buChar char=""/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504000" indent="-252000" algn="l" defTabSz="914400" rtl="0" eaLnBrk="1" latinLnBrk="0" hangingPunct="1">
        <a:lnSpc>
          <a:spcPct val="110000"/>
        </a:lnSpc>
        <a:spcBef>
          <a:spcPts val="0"/>
        </a:spcBef>
        <a:buFont typeface="Wingdings" panose="05000000000000000000" pitchFamily="2" charset="2"/>
        <a:buChar char="à"/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756000" indent="-252000" algn="l" defTabSz="914400" rtl="0" eaLnBrk="1" latinLnBrk="0" hangingPunct="1">
        <a:lnSpc>
          <a:spcPct val="110000"/>
        </a:lnSpc>
        <a:spcBef>
          <a:spcPts val="0"/>
        </a:spcBef>
        <a:buFont typeface="Wingdings" panose="05000000000000000000" pitchFamily="2" charset="2"/>
        <a:buChar char="à"/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0" indent="0" algn="l" defTabSz="914400" rtl="0" eaLnBrk="1" latinLnBrk="0" hangingPunct="1">
        <a:lnSpc>
          <a:spcPct val="110000"/>
        </a:lnSpc>
        <a:spcBef>
          <a:spcPts val="0"/>
        </a:spcBef>
        <a:spcAft>
          <a:spcPts val="1200"/>
        </a:spcAft>
        <a:buFont typeface="Arial" panose="020B0604020202020204" pitchFamily="34" charset="0"/>
        <a:buChar char="​"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4pPr>
      <a:lvl5pPr marL="0" indent="0" algn="l" defTabSz="914400" rtl="0" eaLnBrk="1" latinLnBrk="0" hangingPunct="1">
        <a:lnSpc>
          <a:spcPct val="110000"/>
        </a:lnSpc>
        <a:spcBef>
          <a:spcPts val="0"/>
        </a:spcBef>
        <a:buFont typeface="Arial" panose="020B0604020202020204" pitchFamily="34" charset="0"/>
        <a:buChar char="​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2000" indent="-252000" algn="l" defTabSz="914400" rtl="0" eaLnBrk="1" latinLnBrk="0" hangingPunct="1">
        <a:lnSpc>
          <a:spcPct val="110000"/>
        </a:lnSpc>
        <a:spcBef>
          <a:spcPts val="0"/>
        </a:spcBef>
        <a:buFont typeface="Wingdings" panose="05000000000000000000" pitchFamily="2" charset="2"/>
        <a:buChar char="à"/>
        <a:defRPr sz="12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504000" indent="-252000" algn="l" defTabSz="914400" rtl="0" eaLnBrk="1" latinLnBrk="0" hangingPunct="1">
        <a:lnSpc>
          <a:spcPct val="110000"/>
        </a:lnSpc>
        <a:spcBef>
          <a:spcPts val="0"/>
        </a:spcBef>
        <a:buFont typeface="Wingdings" panose="05000000000000000000" pitchFamily="2" charset="2"/>
        <a:buChar char="à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0" indent="0" algn="l" defTabSz="914400" rtl="0" eaLnBrk="1" latinLnBrk="0" hangingPunct="1">
        <a:lnSpc>
          <a:spcPct val="110000"/>
        </a:lnSpc>
        <a:spcBef>
          <a:spcPts val="0"/>
        </a:spcBef>
        <a:spcAft>
          <a:spcPts val="1200"/>
        </a:spcAft>
        <a:buFont typeface="Arial" panose="020B0604020202020204" pitchFamily="34" charset="0"/>
        <a:buChar char="​"/>
        <a:defRPr sz="1200" b="1" kern="1200">
          <a:solidFill>
            <a:schemeClr val="tx1"/>
          </a:solidFill>
          <a:latin typeface="+mn-lt"/>
          <a:ea typeface="+mn-ea"/>
          <a:cs typeface="+mn-cs"/>
        </a:defRPr>
      </a:lvl8pPr>
      <a:lvl9pPr marL="0" indent="0" algn="l" defTabSz="914400" rtl="0" eaLnBrk="1" latinLnBrk="0" hangingPunct="1">
        <a:lnSpc>
          <a:spcPct val="110000"/>
        </a:lnSpc>
        <a:spcBef>
          <a:spcPts val="0"/>
        </a:spcBef>
        <a:buFont typeface="Arial" panose="020B0604020202020204" pitchFamily="34" charset="0"/>
        <a:buChar char="​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orient="horz" pos="285" userDrawn="1">
          <p15:clr>
            <a:srgbClr val="F26B43"/>
          </p15:clr>
        </p15:guide>
        <p15:guide id="4" orient="horz" pos="1071" userDrawn="1">
          <p15:clr>
            <a:srgbClr val="F26B43"/>
          </p15:clr>
        </p15:guide>
        <p15:guide id="5" pos="259" userDrawn="1">
          <p15:clr>
            <a:srgbClr val="F26B43"/>
          </p15:clr>
        </p15:guide>
        <p15:guide id="6" pos="7421" userDrawn="1">
          <p15:clr>
            <a:srgbClr val="F26B43"/>
          </p15:clr>
        </p15:guide>
        <p15:guide id="7" orient="horz" pos="1253" userDrawn="1">
          <p15:clr>
            <a:srgbClr val="F26B43"/>
          </p15:clr>
        </p15:guide>
        <p15:guide id="8" orient="horz" pos="3680" userDrawn="1">
          <p15:clr>
            <a:srgbClr val="F26B43"/>
          </p15:clr>
        </p15:guide>
        <p15:guide id="9" orient="horz" pos="3916" userDrawn="1">
          <p15:clr>
            <a:srgbClr val="F26B43"/>
          </p15:clr>
        </p15:guide>
        <p15:guide id="10" orient="horz" pos="4094" userDrawn="1">
          <p15:clr>
            <a:srgbClr val="F26B43"/>
          </p15:clr>
        </p15:guide>
        <p15:guide id="11" pos="545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customXml" Target="../../customXml/item4.xml"/><Relationship Id="rId1" Type="http://schemas.openxmlformats.org/officeDocument/2006/relationships/customXml" Target="../../customXml/item3.xml"/><Relationship Id="rId4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4.xml"/><Relationship Id="rId2" Type="http://schemas.openxmlformats.org/officeDocument/2006/relationships/customXml" Target="../../customXml/item6.xml"/><Relationship Id="rId1" Type="http://schemas.openxmlformats.org/officeDocument/2006/relationships/customXml" Target="../../customXml/item5.xml"/><Relationship Id="rId5" Type="http://schemas.openxmlformats.org/officeDocument/2006/relationships/image" Target="../media/image3.emf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4.xml"/><Relationship Id="rId2" Type="http://schemas.openxmlformats.org/officeDocument/2006/relationships/customXml" Target="../../customXml/item8.xml"/><Relationship Id="rId1" Type="http://schemas.openxmlformats.org/officeDocument/2006/relationships/customXml" Target="../../customXml/item7.xml"/><Relationship Id="rId5" Type="http://schemas.openxmlformats.org/officeDocument/2006/relationships/image" Target="../media/image4.emf"/><Relationship Id="rId4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C97F894D-9FFA-4C7B-8630-45BFFAEF2F2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49384" y="1449659"/>
            <a:ext cx="10069011" cy="4381122"/>
          </a:xfrm>
        </p:spPr>
        <p:txBody>
          <a:bodyPr/>
          <a:lstStyle/>
          <a:p>
            <a:r>
              <a:rPr lang="da-DK" sz="8800" dirty="0"/>
              <a:t>Velkommen til </a:t>
            </a:r>
            <a:r>
              <a:rPr lang="da-DK" sz="7200" dirty="0"/>
              <a:t>Projekt- og porteføljenetværk</a:t>
            </a:r>
            <a:br>
              <a:rPr lang="da-DK" sz="8800" dirty="0"/>
            </a:br>
            <a:br>
              <a:rPr lang="da-DK" sz="4800" dirty="0"/>
            </a:br>
            <a:r>
              <a:rPr lang="da-DK" sz="4800" dirty="0"/>
              <a:t>21. februar 2024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8CF08C6-7869-42F2-829E-6683126F4D25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83C7CD7C-F7E2-4FF3-B441-BD5C13FCA230}" type="datetime1">
              <a:rPr lang="da-DK" smtClean="0"/>
              <a:t>25-02-2024</a:t>
            </a:fld>
            <a:endParaRPr lang="da-DK" dirty="0"/>
          </a:p>
        </p:txBody>
      </p:sp>
    </p:spTree>
    <p:custDataLst>
      <p:custData r:id="rId1"/>
      <p:custData r:id="rId2"/>
    </p:custDataLst>
    <p:extLst>
      <p:ext uri="{BB962C8B-B14F-4D97-AF65-F5344CB8AC3E}">
        <p14:creationId xmlns:p14="http://schemas.microsoft.com/office/powerpoint/2010/main" val="1261271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>
            <a:extLst>
              <a:ext uri="{FF2B5EF4-FFF2-40B4-BE49-F238E27FC236}">
                <a16:creationId xmlns:a16="http://schemas.microsoft.com/office/drawing/2014/main" id="{9D635C36-FE7A-4203-9D8F-A0C43411BE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0400" y="554636"/>
            <a:ext cx="5366267" cy="809469"/>
          </a:xfrm>
        </p:spPr>
        <p:txBody>
          <a:bodyPr/>
          <a:lstStyle/>
          <a:p>
            <a:r>
              <a:rPr lang="da-DK" dirty="0"/>
              <a:t>Program</a:t>
            </a:r>
          </a:p>
        </p:txBody>
      </p:sp>
      <p:sp>
        <p:nvSpPr>
          <p:cNvPr id="5" name="Pladsholder til indhold 4">
            <a:extLst>
              <a:ext uri="{FF2B5EF4-FFF2-40B4-BE49-F238E27FC236}">
                <a16:creationId xmlns:a16="http://schemas.microsoft.com/office/drawing/2014/main" id="{3EDBE6F5-D4AA-4746-B799-FB70CE5ED774}"/>
              </a:ext>
            </a:extLst>
          </p:cNvPr>
          <p:cNvSpPr>
            <a:spLocks noGrp="1"/>
          </p:cNvSpPr>
          <p:nvPr>
            <p:ph sz="quarter" idx="19"/>
          </p:nvPr>
        </p:nvSpPr>
        <p:spPr>
          <a:xfrm>
            <a:off x="3744227" y="413886"/>
            <a:ext cx="7628173" cy="6265694"/>
          </a:xfrm>
        </p:spPr>
        <p:txBody>
          <a:bodyPr/>
          <a:lstStyle/>
          <a:p>
            <a:pPr marL="0" indent="0">
              <a:buNone/>
            </a:pPr>
            <a:r>
              <a:rPr lang="da-DK" b="1" dirty="0"/>
              <a:t>9.00 - 9.15 </a:t>
            </a:r>
            <a:r>
              <a:rPr lang="da-DK" sz="1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Velkommen og intro til dagens tema</a:t>
            </a:r>
          </a:p>
          <a:p>
            <a:pPr marL="0" indent="0">
              <a:buNone/>
            </a:pPr>
            <a:r>
              <a:rPr lang="da-DK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ved </a:t>
            </a:r>
            <a:r>
              <a:rPr lang="da-DK" sz="1800" dirty="0">
                <a:latin typeface="Calibri" panose="020F0502020204030204" pitchFamily="34" charset="0"/>
                <a:ea typeface="Times New Roman" panose="02020603050405020304" pitchFamily="18" charset="0"/>
              </a:rPr>
              <a:t>Janne Valdgård Petersen og Karin Grundsø, Planlægningsgruppen</a:t>
            </a:r>
            <a:endParaRPr lang="da-DK" dirty="0"/>
          </a:p>
          <a:p>
            <a:pPr marL="0" indent="0">
              <a:buNone/>
            </a:pPr>
            <a:endParaRPr lang="da-DK" dirty="0"/>
          </a:p>
          <a:p>
            <a:pPr marL="0" indent="0">
              <a:buNone/>
            </a:pPr>
            <a:r>
              <a:rPr lang="da-DK" b="1" dirty="0"/>
              <a:t>9.15 - 9.35 </a:t>
            </a:r>
            <a:r>
              <a:rPr lang="da-DK" sz="1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Projektlederens samarbejde med Indkøb og Udbud </a:t>
            </a:r>
          </a:p>
          <a:p>
            <a:pPr marL="0" indent="0">
              <a:buNone/>
            </a:pPr>
            <a:r>
              <a:rPr lang="da-DK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ved Indkøbs- og Udbudschef Jesper Lundorff Hoffmann, Indkøb og Udbud</a:t>
            </a:r>
            <a:endParaRPr lang="da-DK" dirty="0"/>
          </a:p>
          <a:p>
            <a:pPr marL="0" indent="0">
              <a:buNone/>
            </a:pPr>
            <a:endParaRPr lang="da-DK" dirty="0"/>
          </a:p>
          <a:p>
            <a:pPr marL="0" indent="0">
              <a:buNone/>
            </a:pPr>
            <a:r>
              <a:rPr lang="da-DK" b="1" dirty="0"/>
              <a:t>9.35 - 9.55 </a:t>
            </a:r>
            <a:r>
              <a:rPr lang="da-DK" sz="1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Projektlederens samarbejde med </a:t>
            </a:r>
            <a:r>
              <a:rPr lang="da-DK" sz="1800" b="1" dirty="0">
                <a:latin typeface="Calibri" panose="020F0502020204030204" pitchFamily="34" charset="0"/>
                <a:ea typeface="Times New Roman" panose="02020603050405020304" pitchFamily="18" charset="0"/>
              </a:rPr>
              <a:t>Compliance</a:t>
            </a:r>
            <a:endParaRPr lang="da-DK" sz="18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da-DK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ved Informationssikkerhedschef Janni Lee B. Bang Brodersen,</a:t>
            </a:r>
            <a:endParaRPr lang="da-DK" sz="1800" dirty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da-DK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SDU Digital - </a:t>
            </a:r>
            <a:r>
              <a:rPr lang="da-DK" sz="1800" dirty="0">
                <a:latin typeface="Calibri" panose="020F0502020204030204" pitchFamily="34" charset="0"/>
                <a:ea typeface="Times New Roman" panose="02020603050405020304" pitchFamily="18" charset="0"/>
              </a:rPr>
              <a:t>Compliance</a:t>
            </a:r>
            <a:endParaRPr lang="da-DK" dirty="0"/>
          </a:p>
          <a:p>
            <a:pPr marL="0" indent="0">
              <a:buNone/>
            </a:pPr>
            <a:endParaRPr lang="da-DK" dirty="0"/>
          </a:p>
          <a:p>
            <a:pPr marL="0" indent="0">
              <a:buNone/>
            </a:pPr>
            <a:r>
              <a:rPr lang="da-DK" sz="1800" b="1" dirty="0">
                <a:latin typeface="Calibri" panose="020F0502020204030204" pitchFamily="34" charset="0"/>
                <a:cs typeface="Calibri" panose="020F0502020204030204" pitchFamily="34" charset="0"/>
              </a:rPr>
              <a:t>9.55 - 10.15 </a:t>
            </a:r>
            <a:r>
              <a:rPr lang="da-DK" sz="1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Projektlederens samarbejde med en Løsningsarkitekt</a:t>
            </a:r>
            <a:endParaRPr lang="da-DK" sz="1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da-DK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ved Løsningsarkitekt Allan Vestergaard, SDU Digital – Design</a:t>
            </a:r>
          </a:p>
          <a:p>
            <a:pPr marL="0" indent="0">
              <a:buNone/>
            </a:pPr>
            <a:endParaRPr lang="da-DK" sz="1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da-DK" sz="1800" b="1" dirty="0">
                <a:latin typeface="Calibri" panose="020F0502020204030204" pitchFamily="34" charset="0"/>
                <a:cs typeface="Calibri" panose="020F0502020204030204" pitchFamily="34" charset="0"/>
              </a:rPr>
              <a:t>10.15 - 10.45 Netværke og holde pause</a:t>
            </a:r>
          </a:p>
          <a:p>
            <a:pPr marL="0" indent="0">
              <a:buNone/>
            </a:pPr>
            <a:endParaRPr lang="da-DK" sz="1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da-DK" sz="1800" b="1" dirty="0">
                <a:latin typeface="Calibri" panose="020F0502020204030204" pitchFamily="34" charset="0"/>
                <a:cs typeface="Calibri" panose="020F0502020204030204" pitchFamily="34" charset="0"/>
              </a:rPr>
              <a:t>10.45 - 11.55 Arbejdspakker til specialisterne</a:t>
            </a:r>
          </a:p>
          <a:p>
            <a:pPr marL="0" indent="0">
              <a:buNone/>
            </a:pPr>
            <a:r>
              <a:rPr lang="da-DK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ved </a:t>
            </a:r>
            <a:r>
              <a:rPr lang="da-DK" sz="1800" dirty="0">
                <a:latin typeface="Calibri" panose="020F0502020204030204" pitchFamily="34" charset="0"/>
                <a:ea typeface="Times New Roman" panose="02020603050405020304" pitchFamily="18" charset="0"/>
              </a:rPr>
              <a:t>Karin Grundsø, Planlægningsgruppen</a:t>
            </a:r>
            <a:endParaRPr lang="da-DK" sz="1800" dirty="0"/>
          </a:p>
          <a:p>
            <a:pPr marL="0" indent="0">
              <a:buNone/>
            </a:pPr>
            <a:endParaRPr lang="da-DK" sz="1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da-DK" sz="1800" b="1" dirty="0">
                <a:latin typeface="Calibri" panose="020F0502020204030204" pitchFamily="34" charset="0"/>
                <a:cs typeface="Calibri" panose="020F0502020204030204" pitchFamily="34" charset="0"/>
              </a:rPr>
              <a:t>11.55 - 12.00 Afrunding</a:t>
            </a:r>
          </a:p>
          <a:p>
            <a:pPr marL="0" indent="0">
              <a:buNone/>
            </a:pPr>
            <a:r>
              <a:rPr lang="da-DK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ved </a:t>
            </a:r>
            <a:r>
              <a:rPr lang="da-DK" sz="1800" dirty="0">
                <a:latin typeface="Calibri" panose="020F0502020204030204" pitchFamily="34" charset="0"/>
                <a:ea typeface="Times New Roman" panose="02020603050405020304" pitchFamily="18" charset="0"/>
              </a:rPr>
              <a:t>Janne Valdgård Petersen, Planlægningsgruppen</a:t>
            </a:r>
            <a:endParaRPr lang="da-DK" sz="1800" dirty="0"/>
          </a:p>
          <a:p>
            <a:pPr marL="0" indent="0">
              <a:buNone/>
            </a:pPr>
            <a:endParaRPr lang="da-DK" sz="18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Pladsholder til dato 2">
            <a:extLst>
              <a:ext uri="{FF2B5EF4-FFF2-40B4-BE49-F238E27FC236}">
                <a16:creationId xmlns:a16="http://schemas.microsoft.com/office/drawing/2014/main" id="{ABFBBFC6-41C8-465D-8B67-F8A35C33C21C}"/>
              </a:ext>
            </a:extLst>
          </p:cNvPr>
          <p:cNvSpPr>
            <a:spLocks noGrp="1"/>
          </p:cNvSpPr>
          <p:nvPr>
            <p:ph type="dt" sz="half" idx="20"/>
          </p:nvPr>
        </p:nvSpPr>
        <p:spPr/>
        <p:txBody>
          <a:bodyPr/>
          <a:lstStyle/>
          <a:p>
            <a:fld id="{511AECDE-CFB6-4B6D-926C-405B4690EC08}" type="datetime1">
              <a:rPr lang="da-DK" smtClean="0"/>
              <a:t>25-02-2024</a:t>
            </a:fld>
            <a:endParaRPr lang="da-DK" dirty="0"/>
          </a:p>
        </p:txBody>
      </p:sp>
      <p:sp>
        <p:nvSpPr>
          <p:cNvPr id="2" name="Pil: højre 1">
            <a:extLst>
              <a:ext uri="{FF2B5EF4-FFF2-40B4-BE49-F238E27FC236}">
                <a16:creationId xmlns:a16="http://schemas.microsoft.com/office/drawing/2014/main" id="{55FCDD1C-43EF-42B2-AC68-19DCCC094A71}"/>
              </a:ext>
            </a:extLst>
          </p:cNvPr>
          <p:cNvSpPr/>
          <p:nvPr/>
        </p:nvSpPr>
        <p:spPr>
          <a:xfrm>
            <a:off x="2400515" y="323326"/>
            <a:ext cx="1222159" cy="462620"/>
          </a:xfrm>
          <a:prstGeom prst="rightArrow">
            <a:avLst/>
          </a:prstGeom>
          <a:solidFill>
            <a:srgbClr val="F2C75C"/>
          </a:solidFill>
          <a:ln>
            <a:solidFill>
              <a:srgbClr val="B98A0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/>
          <a:lstStyle/>
          <a:p>
            <a:pPr algn="ctr"/>
            <a:endParaRPr lang="da-DK" sz="1600" dirty="0" err="1"/>
          </a:p>
        </p:txBody>
      </p:sp>
    </p:spTree>
    <p:extLst>
      <p:ext uri="{BB962C8B-B14F-4D97-AF65-F5344CB8AC3E}">
        <p14:creationId xmlns:p14="http://schemas.microsoft.com/office/powerpoint/2010/main" val="25862737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BC4DCE8-F3B1-7AB4-7075-8557B13417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8808" y="393378"/>
            <a:ext cx="9865940" cy="1884283"/>
          </a:xfrm>
        </p:spPr>
        <p:txBody>
          <a:bodyPr/>
          <a:lstStyle/>
          <a:p>
            <a:r>
              <a:rPr lang="da-DK" dirty="0"/>
              <a:t>Case</a:t>
            </a:r>
            <a:br>
              <a:rPr lang="da-DK" dirty="0"/>
            </a:br>
            <a:r>
              <a:rPr lang="da-DK" sz="1800" b="1" dirty="0">
                <a:effectLst/>
                <a:latin typeface="Calibri" panose="020F0502020204030204" pitchFamily="34" charset="0"/>
                <a:ea typeface="Arial" panose="020B0604020202020204" pitchFamily="34" charset="0"/>
              </a:rPr>
              <a:t>Projekttitel: Indhentning og samling af data til brug for skemalægning og eksamensplanlægning </a:t>
            </a:r>
            <a:br>
              <a:rPr lang="da-DK" sz="1800" dirty="0">
                <a:effectLst/>
                <a:latin typeface="Calibri" panose="020F0502020204030204" pitchFamily="34" charset="0"/>
                <a:ea typeface="Arial" panose="020B0604020202020204" pitchFamily="34" charset="0"/>
              </a:rPr>
            </a:br>
            <a:endParaRPr lang="da-DK" dirty="0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8474256F-0700-4A2B-4434-0023544E721C}"/>
              </a:ext>
            </a:extLst>
          </p:cNvPr>
          <p:cNvSpPr>
            <a:spLocks noGrp="1"/>
          </p:cNvSpPr>
          <p:nvPr>
            <p:ph sz="quarter" idx="19"/>
          </p:nvPr>
        </p:nvSpPr>
        <p:spPr>
          <a:xfrm>
            <a:off x="348808" y="1421347"/>
            <a:ext cx="11023592" cy="4626504"/>
          </a:xfrm>
        </p:spPr>
        <p:txBody>
          <a:bodyPr/>
          <a:lstStyle/>
          <a:p>
            <a:pPr marL="0" indent="0">
              <a:spcBef>
                <a:spcPts val="1200"/>
              </a:spcBef>
              <a:buNone/>
            </a:pPr>
            <a:r>
              <a:rPr lang="da-DK" dirty="0"/>
              <a:t>Generelt har fakultetet indenfor skemalægning og eksamensplanlægning udfordringer med:</a:t>
            </a:r>
          </a:p>
          <a:p>
            <a:pPr>
              <a:spcBef>
                <a:spcPts val="600"/>
              </a:spcBef>
            </a:pPr>
            <a:r>
              <a:rPr lang="da-DK" dirty="0"/>
              <a:t>Opsamling af data inden disse er tastet i eksisterende systemer som fx DE, ODIN, TEK-Manager. </a:t>
            </a:r>
            <a:r>
              <a:rPr lang="da-DK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Indtastes manuelt i regneark</a:t>
            </a:r>
          </a:p>
          <a:p>
            <a:pPr>
              <a:spcBef>
                <a:spcPts val="600"/>
              </a:spcBef>
            </a:pPr>
            <a:r>
              <a:rPr lang="da-DK" dirty="0"/>
              <a:t>Indsamling af data, som ikke indgår i eksisterende systemer. </a:t>
            </a:r>
            <a:r>
              <a:rPr lang="da-DK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Indtastes manuelt i regneark</a:t>
            </a:r>
            <a:endParaRPr lang="da-DK" sz="1800" dirty="0"/>
          </a:p>
          <a:p>
            <a:pPr>
              <a:spcBef>
                <a:spcPts val="600"/>
              </a:spcBef>
            </a:pPr>
            <a:r>
              <a:rPr lang="da-DK" dirty="0"/>
              <a:t>Mange brugere af samme Excel-løsning</a:t>
            </a:r>
          </a:p>
          <a:p>
            <a:pPr>
              <a:spcBef>
                <a:spcPts val="600"/>
              </a:spcBef>
            </a:pPr>
            <a:r>
              <a:rPr lang="da-DK" dirty="0"/>
              <a:t>Udveksling af data mellem systemer og mellem regneark og systemer: Vi bruger meget tid på manuelle indtastninger og opdateringer i både regneark og systemer etc.</a:t>
            </a:r>
          </a:p>
          <a:p>
            <a:pPr marL="0" indent="0">
              <a:buNone/>
            </a:pPr>
            <a:endParaRPr lang="da-DK" dirty="0"/>
          </a:p>
          <a:p>
            <a:pPr marL="0" indent="0">
              <a:buNone/>
            </a:pPr>
            <a:r>
              <a:rPr lang="da-DK" dirty="0"/>
              <a:t>En digitalisering af processen vil mindske behovet for manuel indtastning af data i regneark + samling af data i en database vil gøre det nemmere at sortere data til forskellige behov.   </a:t>
            </a:r>
          </a:p>
          <a:p>
            <a:pPr marL="0" indent="0">
              <a:buNone/>
            </a:pPr>
            <a:endParaRPr lang="da-DK" dirty="0"/>
          </a:p>
          <a:p>
            <a:pPr marL="0" indent="0">
              <a:buNone/>
            </a:pPr>
            <a:r>
              <a:rPr lang="da-DK" dirty="0"/>
              <a:t>Projektet ønsker også at undersøge mulighederne for en løsning, der kan indhente data fra og/eller overføre data til eksisterende SDU-systemer og om muligt også kommunikere med undervisere via forms e.l., der kan integrere data direkte i løsningen. 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56F99649-7D10-4E84-2C7F-055DC41ABD86}"/>
              </a:ext>
            </a:extLst>
          </p:cNvPr>
          <p:cNvSpPr>
            <a:spLocks noGrp="1"/>
          </p:cNvSpPr>
          <p:nvPr>
            <p:ph type="dt" sz="half" idx="20"/>
          </p:nvPr>
        </p:nvSpPr>
        <p:spPr/>
        <p:txBody>
          <a:bodyPr/>
          <a:lstStyle/>
          <a:p>
            <a:fld id="{7E7582AC-9335-4A8E-8E0C-183D7871A163}" type="datetime1">
              <a:rPr lang="da-DK" smtClean="0"/>
              <a:t>25-02-2024</a:t>
            </a:fld>
            <a:endParaRPr lang="da-DK" dirty="0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FBC58997-079D-8284-0076-4EB622D12992}"/>
              </a:ext>
            </a:extLst>
          </p:cNvPr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45D37B1E-C366-494F-A587-962AD9AABC83}" type="slidenum">
              <a:rPr lang="da-DK" smtClean="0"/>
              <a:pPr/>
              <a:t>3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7472489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CF00A5F3-17F2-9D15-EE8A-F41A49DAFA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0400" y="1028246"/>
            <a:ext cx="10962000" cy="671967"/>
          </a:xfrm>
        </p:spPr>
        <p:txBody>
          <a:bodyPr anchor="t">
            <a:normAutofit/>
          </a:bodyPr>
          <a:lstStyle/>
          <a:p>
            <a:r>
              <a:rPr lang="da-DK" dirty="0"/>
              <a:t>SDU’s Stage-gatemodel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5974B8-4B20-405D-B781-EB5823AF182B}"/>
              </a:ext>
            </a:extLst>
          </p:cNvPr>
          <p:cNvSpPr>
            <a:spLocks noGrp="1"/>
          </p:cNvSpPr>
          <p:nvPr>
            <p:ph type="dt" sz="half" idx="4294967295"/>
          </p:nvPr>
        </p:nvSpPr>
        <p:spPr>
          <a:xfrm>
            <a:off x="0" y="6912000"/>
            <a:ext cx="0" cy="0"/>
          </a:xfrm>
        </p:spPr>
        <p:txBody>
          <a:bodyPr/>
          <a:lstStyle/>
          <a:p>
            <a:pPr>
              <a:spcAft>
                <a:spcPts val="600"/>
              </a:spcAft>
            </a:pPr>
            <a:fld id="{A69FB771-6015-457D-8CBD-634E18D4B19E}" type="datetime1">
              <a:rPr lang="da-DK" smtClean="0"/>
              <a:pPr>
                <a:spcAft>
                  <a:spcPts val="600"/>
                </a:spcAft>
              </a:pPr>
              <a:t>25-02-2024</a:t>
            </a:fld>
            <a:endParaRPr lang="da-DK"/>
          </a:p>
        </p:txBody>
      </p:sp>
      <p:pic>
        <p:nvPicPr>
          <p:cNvPr id="5" name="Billede 4">
            <a:extLst>
              <a:ext uri="{FF2B5EF4-FFF2-40B4-BE49-F238E27FC236}">
                <a16:creationId xmlns:a16="http://schemas.microsoft.com/office/drawing/2014/main" id="{EBABDDE4-A4DC-905E-2E90-F090B42FE6B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0400" y="1848678"/>
            <a:ext cx="11228322" cy="3981076"/>
          </a:xfrm>
          <a:prstGeom prst="rect">
            <a:avLst/>
          </a:prstGeom>
        </p:spPr>
      </p:pic>
    </p:spTree>
    <p:custDataLst>
      <p:custData r:id="rId1"/>
      <p:custData r:id="rId2"/>
    </p:custDataLst>
    <p:extLst>
      <p:ext uri="{BB962C8B-B14F-4D97-AF65-F5344CB8AC3E}">
        <p14:creationId xmlns:p14="http://schemas.microsoft.com/office/powerpoint/2010/main" val="28375803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CF00A5F3-17F2-9D15-EE8A-F41A49DAFA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0400" y="1028246"/>
            <a:ext cx="10962000" cy="671967"/>
          </a:xfrm>
        </p:spPr>
        <p:txBody>
          <a:bodyPr anchor="t">
            <a:normAutofit/>
          </a:bodyPr>
          <a:lstStyle/>
          <a:p>
            <a:r>
              <a:rPr lang="da-DK" dirty="0"/>
              <a:t>Projektfaserne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5974B8-4B20-405D-B781-EB5823AF182B}"/>
              </a:ext>
            </a:extLst>
          </p:cNvPr>
          <p:cNvSpPr>
            <a:spLocks noGrp="1"/>
          </p:cNvSpPr>
          <p:nvPr>
            <p:ph type="dt" sz="half" idx="4294967295"/>
          </p:nvPr>
        </p:nvSpPr>
        <p:spPr>
          <a:xfrm>
            <a:off x="0" y="6912000"/>
            <a:ext cx="0" cy="0"/>
          </a:xfrm>
        </p:spPr>
        <p:txBody>
          <a:bodyPr/>
          <a:lstStyle/>
          <a:p>
            <a:pPr>
              <a:spcAft>
                <a:spcPts val="600"/>
              </a:spcAft>
            </a:pPr>
            <a:fld id="{A69FB771-6015-457D-8CBD-634E18D4B19E}" type="datetime1">
              <a:rPr lang="da-DK" smtClean="0"/>
              <a:pPr>
                <a:spcAft>
                  <a:spcPts val="600"/>
                </a:spcAft>
              </a:pPr>
              <a:t>25-02-2024</a:t>
            </a:fld>
            <a:endParaRPr lang="da-DK"/>
          </a:p>
        </p:txBody>
      </p:sp>
      <p:pic>
        <p:nvPicPr>
          <p:cNvPr id="5" name="Billede 4">
            <a:extLst>
              <a:ext uri="{FF2B5EF4-FFF2-40B4-BE49-F238E27FC236}">
                <a16:creationId xmlns:a16="http://schemas.microsoft.com/office/drawing/2014/main" id="{99EF1168-514A-5997-562E-70B24FDC5DC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228724" y="1700213"/>
            <a:ext cx="10840905" cy="4191000"/>
          </a:xfrm>
          <a:prstGeom prst="rect">
            <a:avLst/>
          </a:prstGeom>
        </p:spPr>
      </p:pic>
    </p:spTree>
    <p:custDataLst>
      <p:custData r:id="rId1"/>
      <p:custData r:id="rId2"/>
    </p:custDataLst>
    <p:extLst>
      <p:ext uri="{BB962C8B-B14F-4D97-AF65-F5344CB8AC3E}">
        <p14:creationId xmlns:p14="http://schemas.microsoft.com/office/powerpoint/2010/main" val="3459171291"/>
      </p:ext>
    </p:extLst>
  </p:cSld>
  <p:clrMapOvr>
    <a:masterClrMapping/>
  </p:clrMapOvr>
</p:sld>
</file>

<file path=ppt/theme/theme1.xml><?xml version="1.0" encoding="utf-8"?>
<a:theme xmlns:a="http://schemas.openxmlformats.org/drawingml/2006/main" name="Blank">
  <a:themeElements>
    <a:clrScheme name="SDU">
      <a:dk1>
        <a:srgbClr val="000000"/>
      </a:dk1>
      <a:lt1>
        <a:srgbClr val="FFFFFF"/>
      </a:lt1>
      <a:dk2>
        <a:srgbClr val="7A6040"/>
      </a:dk2>
      <a:lt2>
        <a:srgbClr val="DDCBA4"/>
      </a:lt2>
      <a:accent1>
        <a:srgbClr val="AEB862"/>
      </a:accent1>
      <a:accent2>
        <a:srgbClr val="789D4A"/>
      </a:accent2>
      <a:accent3>
        <a:srgbClr val="F2C75C"/>
      </a:accent3>
      <a:accent4>
        <a:srgbClr val="E07E3C"/>
      </a:accent4>
      <a:accent5>
        <a:srgbClr val="E1BBB4"/>
      </a:accent5>
      <a:accent6>
        <a:srgbClr val="D05A57"/>
      </a:accent6>
      <a:hlink>
        <a:srgbClr val="0563C1"/>
      </a:hlink>
      <a:folHlink>
        <a:srgbClr val="954F72"/>
      </a:folHlink>
    </a:clrScheme>
    <a:fontScheme name="SDU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1"/>
        </a:solidFill>
        <a:ln>
          <a:solidFill>
            <a:schemeClr val="accent1"/>
          </a:solidFill>
        </a:ln>
      </a:spPr>
      <a:bodyPr lIns="72000" tIns="72000" rIns="72000" bIns="72000" rtlCol="0" anchor="ctr"/>
      <a:lstStyle>
        <a:defPPr algn="ctr">
          <a:defRPr sz="1600" dirty="0" err="1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>
          <a:defRPr sz="1600" dirty="0" err="1"/>
        </a:defPPr>
      </a:lstStyle>
    </a:txDef>
  </a:objectDefaults>
  <a:extraClrSchemeLst/>
  <a:custClrLst>
    <a:custClr name="Grøn 1">
      <a:srgbClr val="4E5B31"/>
    </a:custClr>
    <a:custClr name="Grøn 2">
      <a:srgbClr val="789D4A"/>
    </a:custClr>
    <a:custClr name="Grøn 3">
      <a:srgbClr val="AEB862"/>
    </a:custClr>
    <a:custClr name="Grøn 4">
      <a:srgbClr val="EAE7B9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Orange 1">
      <a:srgbClr val="D38235"/>
    </a:custClr>
    <a:custClr name="Orange 2">
      <a:srgbClr val="E0A526"/>
    </a:custClr>
    <a:custClr name="Orange 3">
      <a:srgbClr val="EED484"/>
    </a:custClr>
    <a:custClr name="Orange 4">
      <a:srgbClr val="FCF0C4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Rød 1">
      <a:srgbClr val="862633"/>
    </a:custClr>
    <a:custClr name="Rød 2">
      <a:srgbClr val="D05A57"/>
    </a:custClr>
    <a:custClr name="Rød 3">
      <a:srgbClr val="E1BBB4"/>
    </a:custClr>
    <a:custClr name="Rød 4">
      <a:srgbClr val="F4E2DE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Brun 1">
      <a:srgbClr val="473729"/>
    </a:custClr>
    <a:custClr name="Brun 2">
      <a:srgbClr val="946037"/>
    </a:custClr>
    <a:custClr name="Brun 3">
      <a:srgbClr val="DDCBA4"/>
    </a:custClr>
    <a:custClr name="Brun 4">
      <a:srgbClr val="EFE5D1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Sort">
      <a:srgbClr val="000000"/>
    </a:custClr>
    <a:custClr name="Hvid">
      <a:srgbClr val="FFFFFF"/>
    </a:custClr>
  </a:custClrLst>
  <a:extLst>
    <a:ext uri="{05A4C25C-085E-4340-85A3-A5531E510DB2}">
      <thm15:themeFamily xmlns:thm15="http://schemas.microsoft.com/office/thememl/2012/main" name="SDU widescreen.potx" id="{1C4F8E8D-0334-4267-96F7-9CAC143C1229}" vid="{6887ADA9-E5D5-4F4B-ACE2-4324069191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custClrLst>
    <a:custClr name="Grøn 1">
      <a:srgbClr val="4E5B31"/>
    </a:custClr>
    <a:custClr name="Grøn 2">
      <a:srgbClr val="789D4A"/>
    </a:custClr>
    <a:custClr name="Grøn 3">
      <a:srgbClr val="AEB862"/>
    </a:custClr>
    <a:custClr name="Grøn 4">
      <a:srgbClr val="EAE7B9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Orange 1">
      <a:srgbClr val="D38235"/>
    </a:custClr>
    <a:custClr name="Orange 2">
      <a:srgbClr val="E0A526"/>
    </a:custClr>
    <a:custClr name="Orange 3">
      <a:srgbClr val="EED484"/>
    </a:custClr>
    <a:custClr name="Orange 4">
      <a:srgbClr val="FCF0C4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Rød 1">
      <a:srgbClr val="862633"/>
    </a:custClr>
    <a:custClr name="Rød 2">
      <a:srgbClr val="D05A57"/>
    </a:custClr>
    <a:custClr name="Rød 3">
      <a:srgbClr val="E1BBB4"/>
    </a:custClr>
    <a:custClr name="Rød 4">
      <a:srgbClr val="F4E2DE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Brun 1">
      <a:srgbClr val="473729"/>
    </a:custClr>
    <a:custClr name="Brun 2">
      <a:srgbClr val="946037"/>
    </a:custClr>
    <a:custClr name="Brun 3">
      <a:srgbClr val="DDCBA4"/>
    </a:custClr>
    <a:custClr name="Brun 4">
      <a:srgbClr val="EFE5D1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Sort">
      <a:srgbClr val="000000"/>
    </a:custClr>
    <a:custClr name="Hvid">
      <a:srgbClr val="FFFFFF"/>
    </a:custClr>
  </a:custClr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_rels/item6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6.xml"/></Relationships>
</file>

<file path=customXml/_rels/item7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7.xml"/></Relationships>
</file>

<file path=customXml/_rels/item8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8.xml"/></Relationships>
</file>

<file path=customXml/item1.xml><?xml version="1.0" encoding="utf-8"?>
<TemplafyTemplateConfiguration><![CDATA[{"elementsMetadata":[],"transformationConfigurations":[{"language":"{{DocumentLanguage}}","disableUpdates":false,"type":"proofingLanguage"}],"templateName":"SDU widescreen 16:9 - uden enhedsnavn, dato og links","templateDescription":"SDU widescreen 16:9 - uden enhedsnavn, dato og links","enableDocumentContentUpdater":true,"version":"1.3"}]]></TemplafyTemplateConfiguration>
</file>

<file path=customXml/item2.xml><?xml version="1.0" encoding="utf-8"?>
<TemplafyFormConfiguration><![CDATA[{"formFields":[],"formDataEntries":[]}]]></TemplafyFormConfiguration>
</file>

<file path=customXml/item3.xml><?xml version="1.0" encoding="utf-8"?>
<TemplafySlideFormConfiguration><![CDATA[{"formFields":[],"formDataEntries":[]}]]></TemplafySlideFormConfiguration>
</file>

<file path=customXml/item4.xml><?xml version="1.0" encoding="utf-8"?>
<TemplafySlideTemplateConfiguration><![CDATA[{"elementsMetadata":[],"documentContentValidatorConfiguration":{"enableDocumentContentValidator":false,"documentContentValidatorVersion":0},"slideId":"636921329540560416","enableDocumentContentUpdater":true,"version":"1.3"}]]></TemplafySlideTemplateConfiguration>
</file>

<file path=customXml/item5.xml><?xml version="1.0" encoding="utf-8"?>
<TemplafySlideTemplateConfiguration><![CDATA[{"documentContentValidatorConfiguration":{"enableDocumentContentValidator":false,"documentContentValidatorVersion":0},"elementsMetadata":[],"slideId":"636921329541028667","enableDocumentContentUpdater":true,"version":"1.3"}]]></TemplafySlideTemplateConfiguration>
</file>

<file path=customXml/item6.xml><?xml version="1.0" encoding="utf-8"?>
<TemplafySlideFormConfiguration><![CDATA[{"formFields":[],"formDataEntries":[]}]]></TemplafySlideFormConfiguration>
</file>

<file path=customXml/item7.xml><?xml version="1.0" encoding="utf-8"?>
<TemplafySlideFormConfiguration><![CDATA[{"formFields":[],"formDataEntries":[]}]]></TemplafySlideFormConfiguration>
</file>

<file path=customXml/item8.xml><?xml version="1.0" encoding="utf-8"?>
<TemplafySlideTemplateConfiguration><![CDATA[{"documentContentValidatorConfiguration":{"enableDocumentContentValidator":false,"documentContentValidatorVersion":0},"elementsMetadata":[],"slideId":"636921329541028667","enableDocumentContentUpdater":true,"version":"1.3"}]]></TemplafySlideTemplateConfiguration>
</file>

<file path=customXml/itemProps1.xml><?xml version="1.0" encoding="utf-8"?>
<ds:datastoreItem xmlns:ds="http://schemas.openxmlformats.org/officeDocument/2006/customXml" ds:itemID="{C484C70F-0F64-4774-853F-19FDF7E1F81D}">
  <ds:schemaRefs/>
</ds:datastoreItem>
</file>

<file path=customXml/itemProps2.xml><?xml version="1.0" encoding="utf-8"?>
<ds:datastoreItem xmlns:ds="http://schemas.openxmlformats.org/officeDocument/2006/customXml" ds:itemID="{C5CD5A01-6378-494D-B71B-D23DEC9A120C}">
  <ds:schemaRefs/>
</ds:datastoreItem>
</file>

<file path=customXml/itemProps3.xml><?xml version="1.0" encoding="utf-8"?>
<ds:datastoreItem xmlns:ds="http://schemas.openxmlformats.org/officeDocument/2006/customXml" ds:itemID="{43723FED-A2E0-415E-8B28-139637BC092B}">
  <ds:schemaRefs/>
</ds:datastoreItem>
</file>

<file path=customXml/itemProps4.xml><?xml version="1.0" encoding="utf-8"?>
<ds:datastoreItem xmlns:ds="http://schemas.openxmlformats.org/officeDocument/2006/customXml" ds:itemID="{80A386E5-FB57-411F-ACEC-E4C4608EF981}">
  <ds:schemaRefs/>
</ds:datastoreItem>
</file>

<file path=customXml/itemProps5.xml><?xml version="1.0" encoding="utf-8"?>
<ds:datastoreItem xmlns:ds="http://schemas.openxmlformats.org/officeDocument/2006/customXml" ds:itemID="{FE87C2BA-4D9C-4A03-8ACC-AC033380FDD9}">
  <ds:schemaRefs/>
</ds:datastoreItem>
</file>

<file path=customXml/itemProps6.xml><?xml version="1.0" encoding="utf-8"?>
<ds:datastoreItem xmlns:ds="http://schemas.openxmlformats.org/officeDocument/2006/customXml" ds:itemID="{6328992E-AE26-492A-B96B-B12F18AF1702}">
  <ds:schemaRefs/>
</ds:datastoreItem>
</file>

<file path=customXml/itemProps7.xml><?xml version="1.0" encoding="utf-8"?>
<ds:datastoreItem xmlns:ds="http://schemas.openxmlformats.org/officeDocument/2006/customXml" ds:itemID="{2C7C6C4F-A2FE-4E0A-B4F9-FA188525230F}">
  <ds:schemaRefs/>
</ds:datastoreItem>
</file>

<file path=customXml/itemProps8.xml><?xml version="1.0" encoding="utf-8"?>
<ds:datastoreItem xmlns:ds="http://schemas.openxmlformats.org/officeDocument/2006/customXml" ds:itemID="{F53D5CAF-5332-46A2-B451-C3E359D4516F}">
  <ds:schemaRefs/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SDU widescreen dateA</Template>
  <TotalTime>0</TotalTime>
  <Words>304</Words>
  <Application>Microsoft Office PowerPoint</Application>
  <PresentationFormat>Widescreen</PresentationFormat>
  <Paragraphs>49</Paragraphs>
  <Slides>5</Slides>
  <Notes>5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3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5</vt:i4>
      </vt:variant>
    </vt:vector>
  </HeadingPairs>
  <TitlesOfParts>
    <vt:vector size="9" baseType="lpstr">
      <vt:lpstr>Arial</vt:lpstr>
      <vt:lpstr>Calibri</vt:lpstr>
      <vt:lpstr>Wingdings</vt:lpstr>
      <vt:lpstr>Blank</vt:lpstr>
      <vt:lpstr>Velkommen til Projekt- og porteføljenetværk  21. februar 2024</vt:lpstr>
      <vt:lpstr>Program</vt:lpstr>
      <vt:lpstr>Case Projekttitel: Indhentning og samling af data til brug for skemalægning og eksamensplanlægning  </vt:lpstr>
      <vt:lpstr>SDU’s Stage-gatemodel</vt:lpstr>
      <vt:lpstr>Projektfaserne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/>
  <cp:lastModifiedBy/>
  <cp:revision>1</cp:revision>
  <dcterms:created xsi:type="dcterms:W3CDTF">2019-01-15T10:32:39Z</dcterms:created>
  <dcterms:modified xsi:type="dcterms:W3CDTF">2024-02-25T15:13:58Z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emplafyTimeStamp">
    <vt:lpwstr>2019-03-26T09:32:31.2904676Z</vt:lpwstr>
  </property>
  <property fmtid="{D5CDD505-2E9C-101B-9397-08002B2CF9AE}" pid="3" name="TemplafyTenantId">
    <vt:lpwstr>sdu</vt:lpwstr>
  </property>
  <property fmtid="{D5CDD505-2E9C-101B-9397-08002B2CF9AE}" pid="4" name="TemplafyTemplateId">
    <vt:lpwstr>636921197437006162</vt:lpwstr>
  </property>
  <property fmtid="{D5CDD505-2E9C-101B-9397-08002B2CF9AE}" pid="5" name="TemplafyUserProfileId">
    <vt:lpwstr>636082231930658826</vt:lpwstr>
  </property>
  <property fmtid="{D5CDD505-2E9C-101B-9397-08002B2CF9AE}" pid="6" name="TemplafyLanguageCode">
    <vt:lpwstr>da-DK</vt:lpwstr>
  </property>
</Properties>
</file>