
<file path=[Content_Types].xml><?xml version="1.0" encoding="utf-8"?>
<Types xmlns="http://schemas.openxmlformats.org/package/2006/content-types">
  <Default Extension="bin" ContentType="image/x-emf"/>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5"/>
  </p:sldMasterIdLst>
  <p:notesMasterIdLst>
    <p:notesMasterId r:id="rId18"/>
  </p:notesMasterIdLst>
  <p:sldIdLst>
    <p:sldId id="256" r:id="rId6"/>
    <p:sldId id="257" r:id="rId7"/>
    <p:sldId id="260" r:id="rId8"/>
    <p:sldId id="266" r:id="rId9"/>
    <p:sldId id="262" r:id="rId10"/>
    <p:sldId id="267" r:id="rId11"/>
    <p:sldId id="268" r:id="rId12"/>
    <p:sldId id="264" r:id="rId13"/>
    <p:sldId id="263" r:id="rId14"/>
    <p:sldId id="259" r:id="rId15"/>
    <p:sldId id="269" r:id="rId16"/>
    <p:sldId id="26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62F52D-7AE3-4B65-B8EF-BF209918409B}" v="4" dt="2024-02-21T09:00:44.908"/>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4" autoAdjust="0"/>
    <p:restoredTop sz="56070" autoAdjust="0"/>
  </p:normalViewPr>
  <p:slideViewPr>
    <p:cSldViewPr snapToGrid="0" showGuides="1">
      <p:cViewPr varScale="1">
        <p:scale>
          <a:sx n="64" d="100"/>
          <a:sy n="64" d="100"/>
        </p:scale>
        <p:origin x="1230" y="7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609C81-B035-4F48-BA75-333863435947}"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da-DK"/>
        </a:p>
      </dgm:t>
    </dgm:pt>
    <dgm:pt modelId="{243A204C-8584-4178-B794-7DAAA27FE3BD}">
      <dgm:prSet phldrT="[Tekst]" custT="1"/>
      <dgm:spPr>
        <a:solidFill>
          <a:schemeClr val="accent2"/>
        </a:solidFill>
      </dgm:spPr>
      <dgm:t>
        <a:bodyPr/>
        <a:lstStyle/>
        <a:p>
          <a:r>
            <a:rPr lang="da-DK" sz="1400" dirty="0"/>
            <a:t>Valg af løsning</a:t>
          </a:r>
        </a:p>
      </dgm:t>
    </dgm:pt>
    <dgm:pt modelId="{412F496D-D09E-4E18-B4F4-8E7E4EF71A19}" type="parTrans" cxnId="{13BA5802-29BA-4E28-BB2C-860BD9D16D86}">
      <dgm:prSet/>
      <dgm:spPr/>
      <dgm:t>
        <a:bodyPr/>
        <a:lstStyle/>
        <a:p>
          <a:endParaRPr lang="da-DK"/>
        </a:p>
      </dgm:t>
    </dgm:pt>
    <dgm:pt modelId="{914E9AC0-C9A5-4888-87E1-3A3ACE3ECF7F}" type="sibTrans" cxnId="{13BA5802-29BA-4E28-BB2C-860BD9D16D86}">
      <dgm:prSet/>
      <dgm:spPr>
        <a:blipFill rotWithShape="0">
          <a:blip xmlns:r="http://schemas.openxmlformats.org/officeDocument/2006/relationships" r:embed="rId1">
            <a:duotone>
              <a:schemeClr val="accent1">
                <a:shade val="45000"/>
                <a:satMod val="135000"/>
              </a:schemeClr>
              <a:prstClr val="white"/>
            </a:duotone>
            <a:extLst>
              <a:ext uri="{96DAC541-7B7A-43D3-8B79-37D633B846F1}">
                <asvg:svgBlip xmlns:asvg="http://schemas.microsoft.com/office/drawing/2016/SVG/main" r:embed="rId2"/>
              </a:ext>
            </a:extLst>
          </a:blip>
          <a:stretch>
            <a:fillRect/>
          </a:stretch>
        </a:blipFill>
      </dgm:spPr>
      <dgm:t>
        <a:bodyPr/>
        <a:lstStyle/>
        <a:p>
          <a:endParaRPr lang="da-DK"/>
        </a:p>
      </dgm:t>
    </dgm:pt>
    <dgm:pt modelId="{B9A396B9-4FE9-421C-B782-8F3B37374E1D}">
      <dgm:prSet phldrT="[Tekst]" custT="1"/>
      <dgm:spPr>
        <a:solidFill>
          <a:schemeClr val="accent4"/>
        </a:solidFill>
      </dgm:spPr>
      <dgm:t>
        <a:bodyPr lIns="0" rIns="0"/>
        <a:lstStyle/>
        <a:p>
          <a:r>
            <a:rPr lang="da-DK" sz="1400" dirty="0"/>
            <a:t>Datastruktur</a:t>
          </a:r>
        </a:p>
      </dgm:t>
    </dgm:pt>
    <dgm:pt modelId="{7F53D41D-0653-441B-8C6C-38EEA17689F1}" type="parTrans" cxnId="{C6E30D89-42B0-4AF4-8630-362E5D2E0E95}">
      <dgm:prSet/>
      <dgm:spPr/>
      <dgm:t>
        <a:bodyPr/>
        <a:lstStyle/>
        <a:p>
          <a:endParaRPr lang="da-DK"/>
        </a:p>
      </dgm:t>
    </dgm:pt>
    <dgm:pt modelId="{B215F35B-8AEF-485A-9770-1620EEA65B09}" type="sibTrans" cxnId="{C6E30D89-42B0-4AF4-8630-362E5D2E0E95}">
      <dgm:prSet/>
      <dgm:spPr>
        <a:blipFill dpi="0" rotWithShape="0">
          <a:blip xmlns:r="http://schemas.openxmlformats.org/officeDocument/2006/relationships" r:embed="rId3">
            <a:duotone>
              <a:schemeClr val="accent1">
                <a:shade val="45000"/>
                <a:satMod val="135000"/>
              </a:schemeClr>
              <a:prstClr val="white"/>
            </a:duotone>
            <a:extLst>
              <a:ext uri="{96DAC541-7B7A-43D3-8B79-37D633B846F1}">
                <asvg:svgBlip xmlns:asvg="http://schemas.microsoft.com/office/drawing/2016/SVG/main" r:embed="rId4"/>
              </a:ext>
            </a:extLst>
          </a:blip>
          <a:srcRect/>
          <a:stretch>
            <a:fillRect/>
          </a:stretch>
        </a:blipFill>
        <a:ln>
          <a:noFill/>
        </a:ln>
      </dgm:spPr>
      <dgm:t>
        <a:bodyPr/>
        <a:lstStyle/>
        <a:p>
          <a:endParaRPr lang="da-DK" dirty="0"/>
        </a:p>
      </dgm:t>
    </dgm:pt>
    <dgm:pt modelId="{E317A909-7A65-42B6-B7E4-DA118F111B1D}">
      <dgm:prSet phldrT="[Tekst]" custT="1"/>
      <dgm:spPr>
        <a:solidFill>
          <a:schemeClr val="accent6"/>
        </a:solidFill>
      </dgm:spPr>
      <dgm:t>
        <a:bodyPr lIns="0" rIns="0"/>
        <a:lstStyle/>
        <a:p>
          <a:r>
            <a:rPr lang="da-DK" sz="1400" dirty="0">
              <a:ln>
                <a:noFill/>
              </a:ln>
            </a:rPr>
            <a:t>Integration</a:t>
          </a:r>
        </a:p>
      </dgm:t>
    </dgm:pt>
    <dgm:pt modelId="{D2502E66-5682-4761-B423-8CFBAFEAF703}" type="parTrans" cxnId="{C3CD5114-85A0-462B-9AD4-7B398EA94FED}">
      <dgm:prSet/>
      <dgm:spPr/>
      <dgm:t>
        <a:bodyPr/>
        <a:lstStyle/>
        <a:p>
          <a:endParaRPr lang="da-DK"/>
        </a:p>
      </dgm:t>
    </dgm:pt>
    <dgm:pt modelId="{E0BA1064-DF72-4DFA-B53D-66E7491A6D87}" type="sibTrans" cxnId="{C3CD5114-85A0-462B-9AD4-7B398EA94FED}">
      <dgm:prSet/>
      <dgm:spPr>
        <a:blipFill rotWithShape="0">
          <a:blip xmlns:r="http://schemas.openxmlformats.org/officeDocument/2006/relationships" r:embed="rId5">
            <a:duotone>
              <a:schemeClr val="accent1">
                <a:shade val="45000"/>
                <a:satMod val="135000"/>
              </a:schemeClr>
              <a:prstClr val="white"/>
            </a:duotone>
            <a:extLst>
              <a:ext uri="{96DAC541-7B7A-43D3-8B79-37D633B846F1}">
                <asvg:svgBlip xmlns:asvg="http://schemas.microsoft.com/office/drawing/2016/SVG/main" r:embed="rId6"/>
              </a:ext>
            </a:extLst>
          </a:blip>
          <a:stretch>
            <a:fillRect/>
          </a:stretch>
        </a:blipFill>
      </dgm:spPr>
      <dgm:t>
        <a:bodyPr/>
        <a:lstStyle/>
        <a:p>
          <a:endParaRPr lang="da-DK"/>
        </a:p>
      </dgm:t>
    </dgm:pt>
    <dgm:pt modelId="{933A6697-F7CF-4D23-8151-AF23F77C17CD}">
      <dgm:prSet phldrT="[Tekst]" custT="1"/>
      <dgm:spPr>
        <a:solidFill>
          <a:schemeClr val="accent1"/>
        </a:solidFill>
      </dgm:spPr>
      <dgm:t>
        <a:bodyPr/>
        <a:lstStyle/>
        <a:p>
          <a:r>
            <a:rPr lang="da-DK" sz="1400" dirty="0"/>
            <a:t>Beskrive krav</a:t>
          </a:r>
        </a:p>
      </dgm:t>
    </dgm:pt>
    <dgm:pt modelId="{13980AAD-66A0-4713-9513-154BA082AF05}" type="parTrans" cxnId="{A24328CE-68E2-4F8B-9C86-7CC54CB90683}">
      <dgm:prSet/>
      <dgm:spPr/>
      <dgm:t>
        <a:bodyPr/>
        <a:lstStyle/>
        <a:p>
          <a:endParaRPr lang="da-DK"/>
        </a:p>
      </dgm:t>
    </dgm:pt>
    <dgm:pt modelId="{67D65CDB-A142-4B41-B7FF-D9BAE7E79F2B}" type="sibTrans" cxnId="{A24328CE-68E2-4F8B-9C86-7CC54CB90683}">
      <dgm:prSet/>
      <dgm:spPr>
        <a:blipFill rotWithShape="0">
          <a:blip xmlns:r="http://schemas.openxmlformats.org/officeDocument/2006/relationships" r:embed="rId7">
            <a:duotone>
              <a:schemeClr val="accent1">
                <a:shade val="45000"/>
                <a:satMod val="135000"/>
              </a:schemeClr>
              <a:prstClr val="white"/>
            </a:duotone>
            <a:extLst>
              <a:ext uri="{96DAC541-7B7A-43D3-8B79-37D633B846F1}">
                <asvg:svgBlip xmlns:asvg="http://schemas.microsoft.com/office/drawing/2016/SVG/main" r:embed="rId8"/>
              </a:ext>
            </a:extLst>
          </a:blip>
          <a:stretch>
            <a:fillRect/>
          </a:stretch>
        </a:blipFill>
      </dgm:spPr>
      <dgm:t>
        <a:bodyPr/>
        <a:lstStyle/>
        <a:p>
          <a:endParaRPr lang="da-DK"/>
        </a:p>
      </dgm:t>
    </dgm:pt>
    <dgm:pt modelId="{791B768B-689B-4670-B437-678814CB78CE}" type="pres">
      <dgm:prSet presAssocID="{1D609C81-B035-4F48-BA75-333863435947}" presName="Name0" presStyleCnt="0">
        <dgm:presLayoutVars>
          <dgm:chMax/>
          <dgm:chPref/>
          <dgm:dir/>
          <dgm:animLvl val="lvl"/>
        </dgm:presLayoutVars>
      </dgm:prSet>
      <dgm:spPr/>
    </dgm:pt>
    <dgm:pt modelId="{76E7B685-B6D7-4682-9638-405F7946F475}" type="pres">
      <dgm:prSet presAssocID="{243A204C-8584-4178-B794-7DAAA27FE3BD}" presName="composite" presStyleCnt="0"/>
      <dgm:spPr/>
    </dgm:pt>
    <dgm:pt modelId="{403D940F-1160-4334-A0A1-36D578D684F4}" type="pres">
      <dgm:prSet presAssocID="{243A204C-8584-4178-B794-7DAAA27FE3BD}" presName="Parent1" presStyleLbl="node1" presStyleIdx="0" presStyleCnt="8">
        <dgm:presLayoutVars>
          <dgm:chMax val="1"/>
          <dgm:chPref val="1"/>
          <dgm:bulletEnabled val="1"/>
        </dgm:presLayoutVars>
      </dgm:prSet>
      <dgm:spPr/>
    </dgm:pt>
    <dgm:pt modelId="{1DEB8140-27B3-466C-A6AD-C85EB97232B4}" type="pres">
      <dgm:prSet presAssocID="{243A204C-8584-4178-B794-7DAAA27FE3BD}" presName="Childtext1" presStyleLbl="revTx" presStyleIdx="0" presStyleCnt="4">
        <dgm:presLayoutVars>
          <dgm:chMax val="0"/>
          <dgm:chPref val="0"/>
          <dgm:bulletEnabled val="1"/>
        </dgm:presLayoutVars>
      </dgm:prSet>
      <dgm:spPr/>
    </dgm:pt>
    <dgm:pt modelId="{10A932D5-592B-4DB0-B65E-4687A67C9E8C}" type="pres">
      <dgm:prSet presAssocID="{243A204C-8584-4178-B794-7DAAA27FE3BD}" presName="BalanceSpacing" presStyleCnt="0"/>
      <dgm:spPr/>
    </dgm:pt>
    <dgm:pt modelId="{17651003-8E7E-49D6-A405-A8E82106F349}" type="pres">
      <dgm:prSet presAssocID="{243A204C-8584-4178-B794-7DAAA27FE3BD}" presName="BalanceSpacing1" presStyleCnt="0"/>
      <dgm:spPr/>
    </dgm:pt>
    <dgm:pt modelId="{E4586AC7-9B98-471B-89F4-7A4ED3EA92A4}" type="pres">
      <dgm:prSet presAssocID="{914E9AC0-C9A5-4888-87E1-3A3ACE3ECF7F}" presName="Accent1Text" presStyleLbl="node1" presStyleIdx="1" presStyleCnt="8"/>
      <dgm:spPr/>
    </dgm:pt>
    <dgm:pt modelId="{85DE6E18-BD3F-4A4B-A66E-B7C3A9D30CFD}" type="pres">
      <dgm:prSet presAssocID="{914E9AC0-C9A5-4888-87E1-3A3ACE3ECF7F}" presName="spaceBetweenRectangles" presStyleCnt="0"/>
      <dgm:spPr/>
    </dgm:pt>
    <dgm:pt modelId="{F5C33727-25B7-49A1-87BA-AFADE9091131}" type="pres">
      <dgm:prSet presAssocID="{B9A396B9-4FE9-421C-B782-8F3B37374E1D}" presName="composite" presStyleCnt="0"/>
      <dgm:spPr/>
    </dgm:pt>
    <dgm:pt modelId="{7E64D981-FA61-4D2F-A338-BF4A8A6C6435}" type="pres">
      <dgm:prSet presAssocID="{B9A396B9-4FE9-421C-B782-8F3B37374E1D}" presName="Parent1" presStyleLbl="node1" presStyleIdx="2" presStyleCnt="8" custLinFactNeighborX="2246" custLinFactNeighborY="-1930">
        <dgm:presLayoutVars>
          <dgm:chMax val="1"/>
          <dgm:chPref val="1"/>
          <dgm:bulletEnabled val="1"/>
        </dgm:presLayoutVars>
      </dgm:prSet>
      <dgm:spPr/>
    </dgm:pt>
    <dgm:pt modelId="{3110951C-D645-4182-9EB2-D9B9D65ED58A}" type="pres">
      <dgm:prSet presAssocID="{B9A396B9-4FE9-421C-B782-8F3B37374E1D}" presName="Childtext1" presStyleLbl="revTx" presStyleIdx="1" presStyleCnt="4">
        <dgm:presLayoutVars>
          <dgm:chMax val="0"/>
          <dgm:chPref val="0"/>
          <dgm:bulletEnabled val="1"/>
        </dgm:presLayoutVars>
      </dgm:prSet>
      <dgm:spPr/>
    </dgm:pt>
    <dgm:pt modelId="{A9B745D6-51AA-44B5-AB92-655C7528D573}" type="pres">
      <dgm:prSet presAssocID="{B9A396B9-4FE9-421C-B782-8F3B37374E1D}" presName="BalanceSpacing" presStyleCnt="0"/>
      <dgm:spPr/>
    </dgm:pt>
    <dgm:pt modelId="{0456679A-E4DC-4B24-94B8-855F20601171}" type="pres">
      <dgm:prSet presAssocID="{B9A396B9-4FE9-421C-B782-8F3B37374E1D}" presName="BalanceSpacing1" presStyleCnt="0"/>
      <dgm:spPr/>
    </dgm:pt>
    <dgm:pt modelId="{FFA1D114-D282-4D48-AC8E-F5732E8616F8}" type="pres">
      <dgm:prSet presAssocID="{B215F35B-8AEF-485A-9770-1620EEA65B09}" presName="Accent1Text" presStyleLbl="node1" presStyleIdx="3" presStyleCnt="8" custLinFactNeighborX="-3989" custLinFactNeighborY="-1157"/>
      <dgm:spPr/>
    </dgm:pt>
    <dgm:pt modelId="{90D5CAFB-ECED-4779-9643-22529FB21ADA}" type="pres">
      <dgm:prSet presAssocID="{B215F35B-8AEF-485A-9770-1620EEA65B09}" presName="spaceBetweenRectangles" presStyleCnt="0"/>
      <dgm:spPr/>
    </dgm:pt>
    <dgm:pt modelId="{567A60AE-36A3-44A7-8252-720BEFC9BB4C}" type="pres">
      <dgm:prSet presAssocID="{E317A909-7A65-42B6-B7E4-DA118F111B1D}" presName="composite" presStyleCnt="0"/>
      <dgm:spPr/>
    </dgm:pt>
    <dgm:pt modelId="{B9F25ECB-DC34-4C8D-B50B-BBD398F8D736}" type="pres">
      <dgm:prSet presAssocID="{E317A909-7A65-42B6-B7E4-DA118F111B1D}" presName="Parent1" presStyleLbl="node1" presStyleIdx="4" presStyleCnt="8">
        <dgm:presLayoutVars>
          <dgm:chMax val="1"/>
          <dgm:chPref val="1"/>
          <dgm:bulletEnabled val="1"/>
        </dgm:presLayoutVars>
      </dgm:prSet>
      <dgm:spPr/>
    </dgm:pt>
    <dgm:pt modelId="{5794BC71-00EC-4C85-9416-82DA7AB92315}" type="pres">
      <dgm:prSet presAssocID="{E317A909-7A65-42B6-B7E4-DA118F111B1D}" presName="Childtext1" presStyleLbl="revTx" presStyleIdx="2" presStyleCnt="4">
        <dgm:presLayoutVars>
          <dgm:chMax val="0"/>
          <dgm:chPref val="0"/>
          <dgm:bulletEnabled val="1"/>
        </dgm:presLayoutVars>
      </dgm:prSet>
      <dgm:spPr/>
    </dgm:pt>
    <dgm:pt modelId="{969C883E-07BD-4AC2-9EFD-89CEAAA0B319}" type="pres">
      <dgm:prSet presAssocID="{E317A909-7A65-42B6-B7E4-DA118F111B1D}" presName="BalanceSpacing" presStyleCnt="0"/>
      <dgm:spPr/>
    </dgm:pt>
    <dgm:pt modelId="{EF94DE79-49F8-4002-94BB-9AEA70209D23}" type="pres">
      <dgm:prSet presAssocID="{E317A909-7A65-42B6-B7E4-DA118F111B1D}" presName="BalanceSpacing1" presStyleCnt="0"/>
      <dgm:spPr/>
    </dgm:pt>
    <dgm:pt modelId="{92C8D054-F024-4298-800C-F78925FD3C68}" type="pres">
      <dgm:prSet presAssocID="{E0BA1064-DF72-4DFA-B53D-66E7491A6D87}" presName="Accent1Text" presStyleLbl="node1" presStyleIdx="5" presStyleCnt="8"/>
      <dgm:spPr/>
    </dgm:pt>
    <dgm:pt modelId="{A8882030-0DB8-480E-BD8E-F32BCA9CB8F4}" type="pres">
      <dgm:prSet presAssocID="{E0BA1064-DF72-4DFA-B53D-66E7491A6D87}" presName="spaceBetweenRectangles" presStyleCnt="0"/>
      <dgm:spPr/>
    </dgm:pt>
    <dgm:pt modelId="{B93BF190-88AC-4CA3-87D2-2EB9980E4535}" type="pres">
      <dgm:prSet presAssocID="{933A6697-F7CF-4D23-8151-AF23F77C17CD}" presName="composite" presStyleCnt="0"/>
      <dgm:spPr/>
    </dgm:pt>
    <dgm:pt modelId="{37948294-999C-4A30-ADA4-BF0CE1511670}" type="pres">
      <dgm:prSet presAssocID="{933A6697-F7CF-4D23-8151-AF23F77C17CD}" presName="Parent1" presStyleLbl="node1" presStyleIdx="6" presStyleCnt="8">
        <dgm:presLayoutVars>
          <dgm:chMax val="1"/>
          <dgm:chPref val="1"/>
          <dgm:bulletEnabled val="1"/>
        </dgm:presLayoutVars>
      </dgm:prSet>
      <dgm:spPr/>
    </dgm:pt>
    <dgm:pt modelId="{F703ECC0-0AA2-4BBA-90C1-E25DA6C0C44A}" type="pres">
      <dgm:prSet presAssocID="{933A6697-F7CF-4D23-8151-AF23F77C17CD}" presName="Childtext1" presStyleLbl="revTx" presStyleIdx="3" presStyleCnt="4">
        <dgm:presLayoutVars>
          <dgm:chMax val="0"/>
          <dgm:chPref val="0"/>
          <dgm:bulletEnabled val="1"/>
        </dgm:presLayoutVars>
      </dgm:prSet>
      <dgm:spPr/>
    </dgm:pt>
    <dgm:pt modelId="{106631DD-A4D7-4E47-B402-0740B69EA707}" type="pres">
      <dgm:prSet presAssocID="{933A6697-F7CF-4D23-8151-AF23F77C17CD}" presName="BalanceSpacing" presStyleCnt="0"/>
      <dgm:spPr/>
    </dgm:pt>
    <dgm:pt modelId="{4C7216E9-734B-4CF8-B461-D4A91F4661F9}" type="pres">
      <dgm:prSet presAssocID="{933A6697-F7CF-4D23-8151-AF23F77C17CD}" presName="BalanceSpacing1" presStyleCnt="0"/>
      <dgm:spPr/>
    </dgm:pt>
    <dgm:pt modelId="{CD0A3A7E-19B7-45E5-92E9-A0B2500084D7}" type="pres">
      <dgm:prSet presAssocID="{67D65CDB-A142-4B41-B7FF-D9BAE7E79F2B}" presName="Accent1Text" presStyleLbl="node1" presStyleIdx="7" presStyleCnt="8"/>
      <dgm:spPr/>
    </dgm:pt>
  </dgm:ptLst>
  <dgm:cxnLst>
    <dgm:cxn modelId="{13BA5802-29BA-4E28-BB2C-860BD9D16D86}" srcId="{1D609C81-B035-4F48-BA75-333863435947}" destId="{243A204C-8584-4178-B794-7DAAA27FE3BD}" srcOrd="0" destOrd="0" parTransId="{412F496D-D09E-4E18-B4F4-8E7E4EF71A19}" sibTransId="{914E9AC0-C9A5-4888-87E1-3A3ACE3ECF7F}"/>
    <dgm:cxn modelId="{20FF7006-B0E8-43C8-9E88-42FDAEC41EC8}" type="presOf" srcId="{B9A396B9-4FE9-421C-B782-8F3B37374E1D}" destId="{7E64D981-FA61-4D2F-A338-BF4A8A6C6435}" srcOrd="0" destOrd="0" presId="urn:microsoft.com/office/officeart/2008/layout/AlternatingHexagons"/>
    <dgm:cxn modelId="{C3CD5114-85A0-462B-9AD4-7B398EA94FED}" srcId="{1D609C81-B035-4F48-BA75-333863435947}" destId="{E317A909-7A65-42B6-B7E4-DA118F111B1D}" srcOrd="2" destOrd="0" parTransId="{D2502E66-5682-4761-B423-8CFBAFEAF703}" sibTransId="{E0BA1064-DF72-4DFA-B53D-66E7491A6D87}"/>
    <dgm:cxn modelId="{6CEA352E-D26A-4294-94C2-FAF858B616FC}" type="presOf" srcId="{243A204C-8584-4178-B794-7DAAA27FE3BD}" destId="{403D940F-1160-4334-A0A1-36D578D684F4}" srcOrd="0" destOrd="0" presId="urn:microsoft.com/office/officeart/2008/layout/AlternatingHexagons"/>
    <dgm:cxn modelId="{2E80835D-E79B-420F-BF1F-0B537CF14171}" type="presOf" srcId="{B215F35B-8AEF-485A-9770-1620EEA65B09}" destId="{FFA1D114-D282-4D48-AC8E-F5732E8616F8}" srcOrd="0" destOrd="0" presId="urn:microsoft.com/office/officeart/2008/layout/AlternatingHexagons"/>
    <dgm:cxn modelId="{0353CF6A-F076-44AC-8BDA-82F571B32FCD}" type="presOf" srcId="{914E9AC0-C9A5-4888-87E1-3A3ACE3ECF7F}" destId="{E4586AC7-9B98-471B-89F4-7A4ED3EA92A4}" srcOrd="0" destOrd="0" presId="urn:microsoft.com/office/officeart/2008/layout/AlternatingHexagons"/>
    <dgm:cxn modelId="{17A33F84-AC1E-4C45-92A7-8FBF72F06AD4}" type="presOf" srcId="{E317A909-7A65-42B6-B7E4-DA118F111B1D}" destId="{B9F25ECB-DC34-4C8D-B50B-BBD398F8D736}" srcOrd="0" destOrd="0" presId="urn:microsoft.com/office/officeart/2008/layout/AlternatingHexagons"/>
    <dgm:cxn modelId="{7B934486-262A-4420-BE85-4E79C97E566B}" type="presOf" srcId="{67D65CDB-A142-4B41-B7FF-D9BAE7E79F2B}" destId="{CD0A3A7E-19B7-45E5-92E9-A0B2500084D7}" srcOrd="0" destOrd="0" presId="urn:microsoft.com/office/officeart/2008/layout/AlternatingHexagons"/>
    <dgm:cxn modelId="{C6E30D89-42B0-4AF4-8630-362E5D2E0E95}" srcId="{1D609C81-B035-4F48-BA75-333863435947}" destId="{B9A396B9-4FE9-421C-B782-8F3B37374E1D}" srcOrd="1" destOrd="0" parTransId="{7F53D41D-0653-441B-8C6C-38EEA17689F1}" sibTransId="{B215F35B-8AEF-485A-9770-1620EEA65B09}"/>
    <dgm:cxn modelId="{A24328CE-68E2-4F8B-9C86-7CC54CB90683}" srcId="{1D609C81-B035-4F48-BA75-333863435947}" destId="{933A6697-F7CF-4D23-8151-AF23F77C17CD}" srcOrd="3" destOrd="0" parTransId="{13980AAD-66A0-4713-9513-154BA082AF05}" sibTransId="{67D65CDB-A142-4B41-B7FF-D9BAE7E79F2B}"/>
    <dgm:cxn modelId="{CA649BD7-6D0E-425A-8C38-AADC5E28E9E9}" type="presOf" srcId="{933A6697-F7CF-4D23-8151-AF23F77C17CD}" destId="{37948294-999C-4A30-ADA4-BF0CE1511670}" srcOrd="0" destOrd="0" presId="urn:microsoft.com/office/officeart/2008/layout/AlternatingHexagons"/>
    <dgm:cxn modelId="{CC7C93E0-BFAA-42F2-969E-32F429D72A19}" type="presOf" srcId="{1D609C81-B035-4F48-BA75-333863435947}" destId="{791B768B-689B-4670-B437-678814CB78CE}" srcOrd="0" destOrd="0" presId="urn:microsoft.com/office/officeart/2008/layout/AlternatingHexagons"/>
    <dgm:cxn modelId="{8C93CEEF-9CAD-4091-8349-A2F39C250512}" type="presOf" srcId="{E0BA1064-DF72-4DFA-B53D-66E7491A6D87}" destId="{92C8D054-F024-4298-800C-F78925FD3C68}" srcOrd="0" destOrd="0" presId="urn:microsoft.com/office/officeart/2008/layout/AlternatingHexagons"/>
    <dgm:cxn modelId="{B4A48B07-F3F3-46BF-B788-CAC0B3C24D13}" type="presParOf" srcId="{791B768B-689B-4670-B437-678814CB78CE}" destId="{76E7B685-B6D7-4682-9638-405F7946F475}" srcOrd="0" destOrd="0" presId="urn:microsoft.com/office/officeart/2008/layout/AlternatingHexagons"/>
    <dgm:cxn modelId="{724267B5-493F-4490-BAB5-1133AD7C5E96}" type="presParOf" srcId="{76E7B685-B6D7-4682-9638-405F7946F475}" destId="{403D940F-1160-4334-A0A1-36D578D684F4}" srcOrd="0" destOrd="0" presId="urn:microsoft.com/office/officeart/2008/layout/AlternatingHexagons"/>
    <dgm:cxn modelId="{D76B0398-2B57-499C-B21F-853FCD35B1B0}" type="presParOf" srcId="{76E7B685-B6D7-4682-9638-405F7946F475}" destId="{1DEB8140-27B3-466C-A6AD-C85EB97232B4}" srcOrd="1" destOrd="0" presId="urn:microsoft.com/office/officeart/2008/layout/AlternatingHexagons"/>
    <dgm:cxn modelId="{D9C364DB-D4DB-4D94-A107-9AAFFE116CF5}" type="presParOf" srcId="{76E7B685-B6D7-4682-9638-405F7946F475}" destId="{10A932D5-592B-4DB0-B65E-4687A67C9E8C}" srcOrd="2" destOrd="0" presId="urn:microsoft.com/office/officeart/2008/layout/AlternatingHexagons"/>
    <dgm:cxn modelId="{87C41B83-A41D-41FC-BE8A-C3C8C619191A}" type="presParOf" srcId="{76E7B685-B6D7-4682-9638-405F7946F475}" destId="{17651003-8E7E-49D6-A405-A8E82106F349}" srcOrd="3" destOrd="0" presId="urn:microsoft.com/office/officeart/2008/layout/AlternatingHexagons"/>
    <dgm:cxn modelId="{4C940FEF-24E9-43B5-B66C-5B6A1BFE1BC3}" type="presParOf" srcId="{76E7B685-B6D7-4682-9638-405F7946F475}" destId="{E4586AC7-9B98-471B-89F4-7A4ED3EA92A4}" srcOrd="4" destOrd="0" presId="urn:microsoft.com/office/officeart/2008/layout/AlternatingHexagons"/>
    <dgm:cxn modelId="{86A9C4E6-FCBF-4412-89DF-BA8A644E0AC9}" type="presParOf" srcId="{791B768B-689B-4670-B437-678814CB78CE}" destId="{85DE6E18-BD3F-4A4B-A66E-B7C3A9D30CFD}" srcOrd="1" destOrd="0" presId="urn:microsoft.com/office/officeart/2008/layout/AlternatingHexagons"/>
    <dgm:cxn modelId="{1B81753B-22F2-4C74-A423-BF230853E1DA}" type="presParOf" srcId="{791B768B-689B-4670-B437-678814CB78CE}" destId="{F5C33727-25B7-49A1-87BA-AFADE9091131}" srcOrd="2" destOrd="0" presId="urn:microsoft.com/office/officeart/2008/layout/AlternatingHexagons"/>
    <dgm:cxn modelId="{E5C043D9-3DF8-457D-AA2C-B5327B0B2E10}" type="presParOf" srcId="{F5C33727-25B7-49A1-87BA-AFADE9091131}" destId="{7E64D981-FA61-4D2F-A338-BF4A8A6C6435}" srcOrd="0" destOrd="0" presId="urn:microsoft.com/office/officeart/2008/layout/AlternatingHexagons"/>
    <dgm:cxn modelId="{3F674875-D09E-4221-BEF2-B0712050594E}" type="presParOf" srcId="{F5C33727-25B7-49A1-87BA-AFADE9091131}" destId="{3110951C-D645-4182-9EB2-D9B9D65ED58A}" srcOrd="1" destOrd="0" presId="urn:microsoft.com/office/officeart/2008/layout/AlternatingHexagons"/>
    <dgm:cxn modelId="{A9F157E8-7167-46B8-8AFB-C7CE03DABD5E}" type="presParOf" srcId="{F5C33727-25B7-49A1-87BA-AFADE9091131}" destId="{A9B745D6-51AA-44B5-AB92-655C7528D573}" srcOrd="2" destOrd="0" presId="urn:microsoft.com/office/officeart/2008/layout/AlternatingHexagons"/>
    <dgm:cxn modelId="{2AE33C7A-0022-4023-AE58-1D56DC8E903A}" type="presParOf" srcId="{F5C33727-25B7-49A1-87BA-AFADE9091131}" destId="{0456679A-E4DC-4B24-94B8-855F20601171}" srcOrd="3" destOrd="0" presId="urn:microsoft.com/office/officeart/2008/layout/AlternatingHexagons"/>
    <dgm:cxn modelId="{B6F97E4A-56F5-4517-BD31-A4130147E0D7}" type="presParOf" srcId="{F5C33727-25B7-49A1-87BA-AFADE9091131}" destId="{FFA1D114-D282-4D48-AC8E-F5732E8616F8}" srcOrd="4" destOrd="0" presId="urn:microsoft.com/office/officeart/2008/layout/AlternatingHexagons"/>
    <dgm:cxn modelId="{D013A88F-89F7-4E8B-9916-4455E6774BBB}" type="presParOf" srcId="{791B768B-689B-4670-B437-678814CB78CE}" destId="{90D5CAFB-ECED-4779-9643-22529FB21ADA}" srcOrd="3" destOrd="0" presId="urn:microsoft.com/office/officeart/2008/layout/AlternatingHexagons"/>
    <dgm:cxn modelId="{5EB11DDF-DF4B-4148-963E-5602A2206C1D}" type="presParOf" srcId="{791B768B-689B-4670-B437-678814CB78CE}" destId="{567A60AE-36A3-44A7-8252-720BEFC9BB4C}" srcOrd="4" destOrd="0" presId="urn:microsoft.com/office/officeart/2008/layout/AlternatingHexagons"/>
    <dgm:cxn modelId="{4BA044F6-50D5-47B1-B0CE-537E240E2AA9}" type="presParOf" srcId="{567A60AE-36A3-44A7-8252-720BEFC9BB4C}" destId="{B9F25ECB-DC34-4C8D-B50B-BBD398F8D736}" srcOrd="0" destOrd="0" presId="urn:microsoft.com/office/officeart/2008/layout/AlternatingHexagons"/>
    <dgm:cxn modelId="{D48445E9-B589-4701-8519-8346AB689E46}" type="presParOf" srcId="{567A60AE-36A3-44A7-8252-720BEFC9BB4C}" destId="{5794BC71-00EC-4C85-9416-82DA7AB92315}" srcOrd="1" destOrd="0" presId="urn:microsoft.com/office/officeart/2008/layout/AlternatingHexagons"/>
    <dgm:cxn modelId="{89AA2DC0-E5FB-4207-B6A7-3CAA2BBFA629}" type="presParOf" srcId="{567A60AE-36A3-44A7-8252-720BEFC9BB4C}" destId="{969C883E-07BD-4AC2-9EFD-89CEAAA0B319}" srcOrd="2" destOrd="0" presId="urn:microsoft.com/office/officeart/2008/layout/AlternatingHexagons"/>
    <dgm:cxn modelId="{19F01E99-DFEB-4BAE-91F0-F7417565689C}" type="presParOf" srcId="{567A60AE-36A3-44A7-8252-720BEFC9BB4C}" destId="{EF94DE79-49F8-4002-94BB-9AEA70209D23}" srcOrd="3" destOrd="0" presId="urn:microsoft.com/office/officeart/2008/layout/AlternatingHexagons"/>
    <dgm:cxn modelId="{C8F5088C-A905-4E94-9DD0-F8853494D1BD}" type="presParOf" srcId="{567A60AE-36A3-44A7-8252-720BEFC9BB4C}" destId="{92C8D054-F024-4298-800C-F78925FD3C68}" srcOrd="4" destOrd="0" presId="urn:microsoft.com/office/officeart/2008/layout/AlternatingHexagons"/>
    <dgm:cxn modelId="{70C1950D-F969-4FF6-B368-15F9D8DDAA69}" type="presParOf" srcId="{791B768B-689B-4670-B437-678814CB78CE}" destId="{A8882030-0DB8-480E-BD8E-F32BCA9CB8F4}" srcOrd="5" destOrd="0" presId="urn:microsoft.com/office/officeart/2008/layout/AlternatingHexagons"/>
    <dgm:cxn modelId="{A5873C95-D504-4B07-9AC2-F49936ACB832}" type="presParOf" srcId="{791B768B-689B-4670-B437-678814CB78CE}" destId="{B93BF190-88AC-4CA3-87D2-2EB9980E4535}" srcOrd="6" destOrd="0" presId="urn:microsoft.com/office/officeart/2008/layout/AlternatingHexagons"/>
    <dgm:cxn modelId="{B1AA2C00-E7C8-4D41-9B33-69243B02596C}" type="presParOf" srcId="{B93BF190-88AC-4CA3-87D2-2EB9980E4535}" destId="{37948294-999C-4A30-ADA4-BF0CE1511670}" srcOrd="0" destOrd="0" presId="urn:microsoft.com/office/officeart/2008/layout/AlternatingHexagons"/>
    <dgm:cxn modelId="{F0AFCF4E-D5AD-4AA0-9004-556FC10112E1}" type="presParOf" srcId="{B93BF190-88AC-4CA3-87D2-2EB9980E4535}" destId="{F703ECC0-0AA2-4BBA-90C1-E25DA6C0C44A}" srcOrd="1" destOrd="0" presId="urn:microsoft.com/office/officeart/2008/layout/AlternatingHexagons"/>
    <dgm:cxn modelId="{2D384F4D-3FA7-470D-A48F-EE3747894729}" type="presParOf" srcId="{B93BF190-88AC-4CA3-87D2-2EB9980E4535}" destId="{106631DD-A4D7-4E47-B402-0740B69EA707}" srcOrd="2" destOrd="0" presId="urn:microsoft.com/office/officeart/2008/layout/AlternatingHexagons"/>
    <dgm:cxn modelId="{73E1E3D5-1E02-4C9C-9FD2-46A805B83578}" type="presParOf" srcId="{B93BF190-88AC-4CA3-87D2-2EB9980E4535}" destId="{4C7216E9-734B-4CF8-B461-D4A91F4661F9}" srcOrd="3" destOrd="0" presId="urn:microsoft.com/office/officeart/2008/layout/AlternatingHexagons"/>
    <dgm:cxn modelId="{A1D7832D-6014-4C48-8EE4-FA93D4276B6E}" type="presParOf" srcId="{B93BF190-88AC-4CA3-87D2-2EB9980E4535}" destId="{CD0A3A7E-19B7-45E5-92E9-A0B2500084D7}" srcOrd="4" destOrd="0" presId="urn:microsoft.com/office/officeart/2008/layout/AlternatingHexagon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D609C81-B035-4F48-BA75-333863435947}"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da-DK"/>
        </a:p>
      </dgm:t>
    </dgm:pt>
    <dgm:pt modelId="{243A204C-8584-4178-B794-7DAAA27FE3BD}">
      <dgm:prSet phldrT="[Tekst]" custT="1"/>
      <dgm:spPr>
        <a:solidFill>
          <a:schemeClr val="accent2"/>
        </a:solidFill>
      </dgm:spPr>
      <dgm:t>
        <a:bodyPr/>
        <a:lstStyle/>
        <a:p>
          <a:r>
            <a:rPr lang="da-DK" sz="1400" dirty="0"/>
            <a:t>Valg af løsning</a:t>
          </a:r>
        </a:p>
      </dgm:t>
    </dgm:pt>
    <dgm:pt modelId="{412F496D-D09E-4E18-B4F4-8E7E4EF71A19}" type="parTrans" cxnId="{13BA5802-29BA-4E28-BB2C-860BD9D16D86}">
      <dgm:prSet/>
      <dgm:spPr/>
      <dgm:t>
        <a:bodyPr/>
        <a:lstStyle/>
        <a:p>
          <a:endParaRPr lang="da-DK"/>
        </a:p>
      </dgm:t>
    </dgm:pt>
    <dgm:pt modelId="{914E9AC0-C9A5-4888-87E1-3A3ACE3ECF7F}" type="sibTrans" cxnId="{13BA5802-29BA-4E28-BB2C-860BD9D16D86}">
      <dgm:prSet/>
      <dgm:spPr>
        <a:blipFill rotWithShape="0">
          <a:blip xmlns:r="http://schemas.openxmlformats.org/officeDocument/2006/relationships" r:embed="rId1">
            <a:duotone>
              <a:schemeClr val="accent1">
                <a:shade val="45000"/>
                <a:satMod val="135000"/>
              </a:schemeClr>
              <a:prstClr val="white"/>
            </a:duotone>
            <a:extLst>
              <a:ext uri="{96DAC541-7B7A-43D3-8B79-37D633B846F1}">
                <asvg:svgBlip xmlns:asvg="http://schemas.microsoft.com/office/drawing/2016/SVG/main" r:embed="rId2"/>
              </a:ext>
            </a:extLst>
          </a:blip>
          <a:stretch>
            <a:fillRect/>
          </a:stretch>
        </a:blipFill>
      </dgm:spPr>
      <dgm:t>
        <a:bodyPr/>
        <a:lstStyle/>
        <a:p>
          <a:endParaRPr lang="da-DK"/>
        </a:p>
      </dgm:t>
    </dgm:pt>
    <dgm:pt modelId="{B9A396B9-4FE9-421C-B782-8F3B37374E1D}">
      <dgm:prSet phldrT="[Tekst]" custT="1"/>
      <dgm:spPr>
        <a:solidFill>
          <a:schemeClr val="accent4"/>
        </a:solidFill>
      </dgm:spPr>
      <dgm:t>
        <a:bodyPr lIns="0" rIns="0"/>
        <a:lstStyle/>
        <a:p>
          <a:r>
            <a:rPr lang="da-DK" sz="1400" dirty="0"/>
            <a:t>Datastruktur</a:t>
          </a:r>
        </a:p>
      </dgm:t>
    </dgm:pt>
    <dgm:pt modelId="{7F53D41D-0653-441B-8C6C-38EEA17689F1}" type="parTrans" cxnId="{C6E30D89-42B0-4AF4-8630-362E5D2E0E95}">
      <dgm:prSet/>
      <dgm:spPr/>
      <dgm:t>
        <a:bodyPr/>
        <a:lstStyle/>
        <a:p>
          <a:endParaRPr lang="da-DK"/>
        </a:p>
      </dgm:t>
    </dgm:pt>
    <dgm:pt modelId="{B215F35B-8AEF-485A-9770-1620EEA65B09}" type="sibTrans" cxnId="{C6E30D89-42B0-4AF4-8630-362E5D2E0E95}">
      <dgm:prSet/>
      <dgm:spPr>
        <a:blipFill dpi="0" rotWithShape="0">
          <a:blip xmlns:r="http://schemas.openxmlformats.org/officeDocument/2006/relationships" r:embed="rId3">
            <a:duotone>
              <a:schemeClr val="accent1">
                <a:shade val="45000"/>
                <a:satMod val="135000"/>
              </a:schemeClr>
              <a:prstClr val="white"/>
            </a:duotone>
            <a:extLst>
              <a:ext uri="{96DAC541-7B7A-43D3-8B79-37D633B846F1}">
                <asvg:svgBlip xmlns:asvg="http://schemas.microsoft.com/office/drawing/2016/SVG/main" r:embed="rId4"/>
              </a:ext>
            </a:extLst>
          </a:blip>
          <a:srcRect/>
          <a:stretch>
            <a:fillRect/>
          </a:stretch>
        </a:blipFill>
        <a:ln>
          <a:noFill/>
        </a:ln>
      </dgm:spPr>
      <dgm:t>
        <a:bodyPr/>
        <a:lstStyle/>
        <a:p>
          <a:endParaRPr lang="da-DK" dirty="0"/>
        </a:p>
      </dgm:t>
    </dgm:pt>
    <dgm:pt modelId="{E317A909-7A65-42B6-B7E4-DA118F111B1D}">
      <dgm:prSet phldrT="[Tekst]" custT="1"/>
      <dgm:spPr>
        <a:solidFill>
          <a:schemeClr val="accent6"/>
        </a:solidFill>
      </dgm:spPr>
      <dgm:t>
        <a:bodyPr lIns="0" rIns="0"/>
        <a:lstStyle/>
        <a:p>
          <a:r>
            <a:rPr lang="da-DK" sz="1400" dirty="0">
              <a:ln>
                <a:noFill/>
              </a:ln>
            </a:rPr>
            <a:t>Integration</a:t>
          </a:r>
        </a:p>
      </dgm:t>
    </dgm:pt>
    <dgm:pt modelId="{D2502E66-5682-4761-B423-8CFBAFEAF703}" type="parTrans" cxnId="{C3CD5114-85A0-462B-9AD4-7B398EA94FED}">
      <dgm:prSet/>
      <dgm:spPr/>
      <dgm:t>
        <a:bodyPr/>
        <a:lstStyle/>
        <a:p>
          <a:endParaRPr lang="da-DK"/>
        </a:p>
      </dgm:t>
    </dgm:pt>
    <dgm:pt modelId="{E0BA1064-DF72-4DFA-B53D-66E7491A6D87}" type="sibTrans" cxnId="{C3CD5114-85A0-462B-9AD4-7B398EA94FED}">
      <dgm:prSet/>
      <dgm:spPr>
        <a:blipFill rotWithShape="0">
          <a:blip xmlns:r="http://schemas.openxmlformats.org/officeDocument/2006/relationships" r:embed="rId5">
            <a:duotone>
              <a:schemeClr val="accent1">
                <a:shade val="45000"/>
                <a:satMod val="135000"/>
              </a:schemeClr>
              <a:prstClr val="white"/>
            </a:duotone>
            <a:extLst>
              <a:ext uri="{96DAC541-7B7A-43D3-8B79-37D633B846F1}">
                <asvg:svgBlip xmlns:asvg="http://schemas.microsoft.com/office/drawing/2016/SVG/main" r:embed="rId6"/>
              </a:ext>
            </a:extLst>
          </a:blip>
          <a:stretch>
            <a:fillRect/>
          </a:stretch>
        </a:blipFill>
      </dgm:spPr>
      <dgm:t>
        <a:bodyPr/>
        <a:lstStyle/>
        <a:p>
          <a:endParaRPr lang="da-DK"/>
        </a:p>
      </dgm:t>
    </dgm:pt>
    <dgm:pt modelId="{933A6697-F7CF-4D23-8151-AF23F77C17CD}">
      <dgm:prSet phldrT="[Tekst]" custT="1"/>
      <dgm:spPr>
        <a:solidFill>
          <a:schemeClr val="accent1"/>
        </a:solidFill>
      </dgm:spPr>
      <dgm:t>
        <a:bodyPr/>
        <a:lstStyle/>
        <a:p>
          <a:r>
            <a:rPr lang="da-DK" sz="1400" dirty="0"/>
            <a:t>Beskrive krav</a:t>
          </a:r>
        </a:p>
      </dgm:t>
    </dgm:pt>
    <dgm:pt modelId="{13980AAD-66A0-4713-9513-154BA082AF05}" type="parTrans" cxnId="{A24328CE-68E2-4F8B-9C86-7CC54CB90683}">
      <dgm:prSet/>
      <dgm:spPr/>
      <dgm:t>
        <a:bodyPr/>
        <a:lstStyle/>
        <a:p>
          <a:endParaRPr lang="da-DK"/>
        </a:p>
      </dgm:t>
    </dgm:pt>
    <dgm:pt modelId="{67D65CDB-A142-4B41-B7FF-D9BAE7E79F2B}" type="sibTrans" cxnId="{A24328CE-68E2-4F8B-9C86-7CC54CB90683}">
      <dgm:prSet/>
      <dgm:spPr>
        <a:blipFill rotWithShape="0">
          <a:blip xmlns:r="http://schemas.openxmlformats.org/officeDocument/2006/relationships" r:embed="rId7">
            <a:duotone>
              <a:schemeClr val="accent1">
                <a:shade val="45000"/>
                <a:satMod val="135000"/>
              </a:schemeClr>
              <a:prstClr val="white"/>
            </a:duotone>
            <a:extLst>
              <a:ext uri="{96DAC541-7B7A-43D3-8B79-37D633B846F1}">
                <asvg:svgBlip xmlns:asvg="http://schemas.microsoft.com/office/drawing/2016/SVG/main" r:embed="rId8"/>
              </a:ext>
            </a:extLst>
          </a:blip>
          <a:stretch>
            <a:fillRect/>
          </a:stretch>
        </a:blipFill>
      </dgm:spPr>
      <dgm:t>
        <a:bodyPr/>
        <a:lstStyle/>
        <a:p>
          <a:endParaRPr lang="da-DK"/>
        </a:p>
      </dgm:t>
    </dgm:pt>
    <dgm:pt modelId="{791B768B-689B-4670-B437-678814CB78CE}" type="pres">
      <dgm:prSet presAssocID="{1D609C81-B035-4F48-BA75-333863435947}" presName="Name0" presStyleCnt="0">
        <dgm:presLayoutVars>
          <dgm:chMax/>
          <dgm:chPref/>
          <dgm:dir/>
          <dgm:animLvl val="lvl"/>
        </dgm:presLayoutVars>
      </dgm:prSet>
      <dgm:spPr/>
    </dgm:pt>
    <dgm:pt modelId="{76E7B685-B6D7-4682-9638-405F7946F475}" type="pres">
      <dgm:prSet presAssocID="{243A204C-8584-4178-B794-7DAAA27FE3BD}" presName="composite" presStyleCnt="0"/>
      <dgm:spPr/>
    </dgm:pt>
    <dgm:pt modelId="{403D940F-1160-4334-A0A1-36D578D684F4}" type="pres">
      <dgm:prSet presAssocID="{243A204C-8584-4178-B794-7DAAA27FE3BD}" presName="Parent1" presStyleLbl="node1" presStyleIdx="0" presStyleCnt="8">
        <dgm:presLayoutVars>
          <dgm:chMax val="1"/>
          <dgm:chPref val="1"/>
          <dgm:bulletEnabled val="1"/>
        </dgm:presLayoutVars>
      </dgm:prSet>
      <dgm:spPr/>
    </dgm:pt>
    <dgm:pt modelId="{1DEB8140-27B3-466C-A6AD-C85EB97232B4}" type="pres">
      <dgm:prSet presAssocID="{243A204C-8584-4178-B794-7DAAA27FE3BD}" presName="Childtext1" presStyleLbl="revTx" presStyleIdx="0" presStyleCnt="4">
        <dgm:presLayoutVars>
          <dgm:chMax val="0"/>
          <dgm:chPref val="0"/>
          <dgm:bulletEnabled val="1"/>
        </dgm:presLayoutVars>
      </dgm:prSet>
      <dgm:spPr/>
    </dgm:pt>
    <dgm:pt modelId="{10A932D5-592B-4DB0-B65E-4687A67C9E8C}" type="pres">
      <dgm:prSet presAssocID="{243A204C-8584-4178-B794-7DAAA27FE3BD}" presName="BalanceSpacing" presStyleCnt="0"/>
      <dgm:spPr/>
    </dgm:pt>
    <dgm:pt modelId="{17651003-8E7E-49D6-A405-A8E82106F349}" type="pres">
      <dgm:prSet presAssocID="{243A204C-8584-4178-B794-7DAAA27FE3BD}" presName="BalanceSpacing1" presStyleCnt="0"/>
      <dgm:spPr/>
    </dgm:pt>
    <dgm:pt modelId="{E4586AC7-9B98-471B-89F4-7A4ED3EA92A4}" type="pres">
      <dgm:prSet presAssocID="{914E9AC0-C9A5-4888-87E1-3A3ACE3ECF7F}" presName="Accent1Text" presStyleLbl="node1" presStyleIdx="1" presStyleCnt="8"/>
      <dgm:spPr/>
    </dgm:pt>
    <dgm:pt modelId="{85DE6E18-BD3F-4A4B-A66E-B7C3A9D30CFD}" type="pres">
      <dgm:prSet presAssocID="{914E9AC0-C9A5-4888-87E1-3A3ACE3ECF7F}" presName="spaceBetweenRectangles" presStyleCnt="0"/>
      <dgm:spPr/>
    </dgm:pt>
    <dgm:pt modelId="{F5C33727-25B7-49A1-87BA-AFADE9091131}" type="pres">
      <dgm:prSet presAssocID="{B9A396B9-4FE9-421C-B782-8F3B37374E1D}" presName="composite" presStyleCnt="0"/>
      <dgm:spPr/>
    </dgm:pt>
    <dgm:pt modelId="{7E64D981-FA61-4D2F-A338-BF4A8A6C6435}" type="pres">
      <dgm:prSet presAssocID="{B9A396B9-4FE9-421C-B782-8F3B37374E1D}" presName="Parent1" presStyleLbl="node1" presStyleIdx="2" presStyleCnt="8" custLinFactNeighborX="2246" custLinFactNeighborY="-1930">
        <dgm:presLayoutVars>
          <dgm:chMax val="1"/>
          <dgm:chPref val="1"/>
          <dgm:bulletEnabled val="1"/>
        </dgm:presLayoutVars>
      </dgm:prSet>
      <dgm:spPr/>
    </dgm:pt>
    <dgm:pt modelId="{3110951C-D645-4182-9EB2-D9B9D65ED58A}" type="pres">
      <dgm:prSet presAssocID="{B9A396B9-4FE9-421C-B782-8F3B37374E1D}" presName="Childtext1" presStyleLbl="revTx" presStyleIdx="1" presStyleCnt="4">
        <dgm:presLayoutVars>
          <dgm:chMax val="0"/>
          <dgm:chPref val="0"/>
          <dgm:bulletEnabled val="1"/>
        </dgm:presLayoutVars>
      </dgm:prSet>
      <dgm:spPr/>
    </dgm:pt>
    <dgm:pt modelId="{A9B745D6-51AA-44B5-AB92-655C7528D573}" type="pres">
      <dgm:prSet presAssocID="{B9A396B9-4FE9-421C-B782-8F3B37374E1D}" presName="BalanceSpacing" presStyleCnt="0"/>
      <dgm:spPr/>
    </dgm:pt>
    <dgm:pt modelId="{0456679A-E4DC-4B24-94B8-855F20601171}" type="pres">
      <dgm:prSet presAssocID="{B9A396B9-4FE9-421C-B782-8F3B37374E1D}" presName="BalanceSpacing1" presStyleCnt="0"/>
      <dgm:spPr/>
    </dgm:pt>
    <dgm:pt modelId="{FFA1D114-D282-4D48-AC8E-F5732E8616F8}" type="pres">
      <dgm:prSet presAssocID="{B215F35B-8AEF-485A-9770-1620EEA65B09}" presName="Accent1Text" presStyleLbl="node1" presStyleIdx="3" presStyleCnt="8" custLinFactNeighborX="-3989" custLinFactNeighborY="-1157"/>
      <dgm:spPr/>
    </dgm:pt>
    <dgm:pt modelId="{90D5CAFB-ECED-4779-9643-22529FB21ADA}" type="pres">
      <dgm:prSet presAssocID="{B215F35B-8AEF-485A-9770-1620EEA65B09}" presName="spaceBetweenRectangles" presStyleCnt="0"/>
      <dgm:spPr/>
    </dgm:pt>
    <dgm:pt modelId="{567A60AE-36A3-44A7-8252-720BEFC9BB4C}" type="pres">
      <dgm:prSet presAssocID="{E317A909-7A65-42B6-B7E4-DA118F111B1D}" presName="composite" presStyleCnt="0"/>
      <dgm:spPr/>
    </dgm:pt>
    <dgm:pt modelId="{B9F25ECB-DC34-4C8D-B50B-BBD398F8D736}" type="pres">
      <dgm:prSet presAssocID="{E317A909-7A65-42B6-B7E4-DA118F111B1D}" presName="Parent1" presStyleLbl="node1" presStyleIdx="4" presStyleCnt="8">
        <dgm:presLayoutVars>
          <dgm:chMax val="1"/>
          <dgm:chPref val="1"/>
          <dgm:bulletEnabled val="1"/>
        </dgm:presLayoutVars>
      </dgm:prSet>
      <dgm:spPr/>
    </dgm:pt>
    <dgm:pt modelId="{5794BC71-00EC-4C85-9416-82DA7AB92315}" type="pres">
      <dgm:prSet presAssocID="{E317A909-7A65-42B6-B7E4-DA118F111B1D}" presName="Childtext1" presStyleLbl="revTx" presStyleIdx="2" presStyleCnt="4">
        <dgm:presLayoutVars>
          <dgm:chMax val="0"/>
          <dgm:chPref val="0"/>
          <dgm:bulletEnabled val="1"/>
        </dgm:presLayoutVars>
      </dgm:prSet>
      <dgm:spPr/>
    </dgm:pt>
    <dgm:pt modelId="{969C883E-07BD-4AC2-9EFD-89CEAAA0B319}" type="pres">
      <dgm:prSet presAssocID="{E317A909-7A65-42B6-B7E4-DA118F111B1D}" presName="BalanceSpacing" presStyleCnt="0"/>
      <dgm:spPr/>
    </dgm:pt>
    <dgm:pt modelId="{EF94DE79-49F8-4002-94BB-9AEA70209D23}" type="pres">
      <dgm:prSet presAssocID="{E317A909-7A65-42B6-B7E4-DA118F111B1D}" presName="BalanceSpacing1" presStyleCnt="0"/>
      <dgm:spPr/>
    </dgm:pt>
    <dgm:pt modelId="{92C8D054-F024-4298-800C-F78925FD3C68}" type="pres">
      <dgm:prSet presAssocID="{E0BA1064-DF72-4DFA-B53D-66E7491A6D87}" presName="Accent1Text" presStyleLbl="node1" presStyleIdx="5" presStyleCnt="8"/>
      <dgm:spPr/>
    </dgm:pt>
    <dgm:pt modelId="{A8882030-0DB8-480E-BD8E-F32BCA9CB8F4}" type="pres">
      <dgm:prSet presAssocID="{E0BA1064-DF72-4DFA-B53D-66E7491A6D87}" presName="spaceBetweenRectangles" presStyleCnt="0"/>
      <dgm:spPr/>
    </dgm:pt>
    <dgm:pt modelId="{B93BF190-88AC-4CA3-87D2-2EB9980E4535}" type="pres">
      <dgm:prSet presAssocID="{933A6697-F7CF-4D23-8151-AF23F77C17CD}" presName="composite" presStyleCnt="0"/>
      <dgm:spPr/>
    </dgm:pt>
    <dgm:pt modelId="{37948294-999C-4A30-ADA4-BF0CE1511670}" type="pres">
      <dgm:prSet presAssocID="{933A6697-F7CF-4D23-8151-AF23F77C17CD}" presName="Parent1" presStyleLbl="node1" presStyleIdx="6" presStyleCnt="8">
        <dgm:presLayoutVars>
          <dgm:chMax val="1"/>
          <dgm:chPref val="1"/>
          <dgm:bulletEnabled val="1"/>
        </dgm:presLayoutVars>
      </dgm:prSet>
      <dgm:spPr/>
    </dgm:pt>
    <dgm:pt modelId="{F703ECC0-0AA2-4BBA-90C1-E25DA6C0C44A}" type="pres">
      <dgm:prSet presAssocID="{933A6697-F7CF-4D23-8151-AF23F77C17CD}" presName="Childtext1" presStyleLbl="revTx" presStyleIdx="3" presStyleCnt="4">
        <dgm:presLayoutVars>
          <dgm:chMax val="0"/>
          <dgm:chPref val="0"/>
          <dgm:bulletEnabled val="1"/>
        </dgm:presLayoutVars>
      </dgm:prSet>
      <dgm:spPr/>
    </dgm:pt>
    <dgm:pt modelId="{106631DD-A4D7-4E47-B402-0740B69EA707}" type="pres">
      <dgm:prSet presAssocID="{933A6697-F7CF-4D23-8151-AF23F77C17CD}" presName="BalanceSpacing" presStyleCnt="0"/>
      <dgm:spPr/>
    </dgm:pt>
    <dgm:pt modelId="{4C7216E9-734B-4CF8-B461-D4A91F4661F9}" type="pres">
      <dgm:prSet presAssocID="{933A6697-F7CF-4D23-8151-AF23F77C17CD}" presName="BalanceSpacing1" presStyleCnt="0"/>
      <dgm:spPr/>
    </dgm:pt>
    <dgm:pt modelId="{CD0A3A7E-19B7-45E5-92E9-A0B2500084D7}" type="pres">
      <dgm:prSet presAssocID="{67D65CDB-A142-4B41-B7FF-D9BAE7E79F2B}" presName="Accent1Text" presStyleLbl="node1" presStyleIdx="7" presStyleCnt="8"/>
      <dgm:spPr/>
    </dgm:pt>
  </dgm:ptLst>
  <dgm:cxnLst>
    <dgm:cxn modelId="{13BA5802-29BA-4E28-BB2C-860BD9D16D86}" srcId="{1D609C81-B035-4F48-BA75-333863435947}" destId="{243A204C-8584-4178-B794-7DAAA27FE3BD}" srcOrd="0" destOrd="0" parTransId="{412F496D-D09E-4E18-B4F4-8E7E4EF71A19}" sibTransId="{914E9AC0-C9A5-4888-87E1-3A3ACE3ECF7F}"/>
    <dgm:cxn modelId="{20FF7006-B0E8-43C8-9E88-42FDAEC41EC8}" type="presOf" srcId="{B9A396B9-4FE9-421C-B782-8F3B37374E1D}" destId="{7E64D981-FA61-4D2F-A338-BF4A8A6C6435}" srcOrd="0" destOrd="0" presId="urn:microsoft.com/office/officeart/2008/layout/AlternatingHexagons"/>
    <dgm:cxn modelId="{C3CD5114-85A0-462B-9AD4-7B398EA94FED}" srcId="{1D609C81-B035-4F48-BA75-333863435947}" destId="{E317A909-7A65-42B6-B7E4-DA118F111B1D}" srcOrd="2" destOrd="0" parTransId="{D2502E66-5682-4761-B423-8CFBAFEAF703}" sibTransId="{E0BA1064-DF72-4DFA-B53D-66E7491A6D87}"/>
    <dgm:cxn modelId="{6CEA352E-D26A-4294-94C2-FAF858B616FC}" type="presOf" srcId="{243A204C-8584-4178-B794-7DAAA27FE3BD}" destId="{403D940F-1160-4334-A0A1-36D578D684F4}" srcOrd="0" destOrd="0" presId="urn:microsoft.com/office/officeart/2008/layout/AlternatingHexagons"/>
    <dgm:cxn modelId="{2E80835D-E79B-420F-BF1F-0B537CF14171}" type="presOf" srcId="{B215F35B-8AEF-485A-9770-1620EEA65B09}" destId="{FFA1D114-D282-4D48-AC8E-F5732E8616F8}" srcOrd="0" destOrd="0" presId="urn:microsoft.com/office/officeart/2008/layout/AlternatingHexagons"/>
    <dgm:cxn modelId="{0353CF6A-F076-44AC-8BDA-82F571B32FCD}" type="presOf" srcId="{914E9AC0-C9A5-4888-87E1-3A3ACE3ECF7F}" destId="{E4586AC7-9B98-471B-89F4-7A4ED3EA92A4}" srcOrd="0" destOrd="0" presId="urn:microsoft.com/office/officeart/2008/layout/AlternatingHexagons"/>
    <dgm:cxn modelId="{17A33F84-AC1E-4C45-92A7-8FBF72F06AD4}" type="presOf" srcId="{E317A909-7A65-42B6-B7E4-DA118F111B1D}" destId="{B9F25ECB-DC34-4C8D-B50B-BBD398F8D736}" srcOrd="0" destOrd="0" presId="urn:microsoft.com/office/officeart/2008/layout/AlternatingHexagons"/>
    <dgm:cxn modelId="{7B934486-262A-4420-BE85-4E79C97E566B}" type="presOf" srcId="{67D65CDB-A142-4B41-B7FF-D9BAE7E79F2B}" destId="{CD0A3A7E-19B7-45E5-92E9-A0B2500084D7}" srcOrd="0" destOrd="0" presId="urn:microsoft.com/office/officeart/2008/layout/AlternatingHexagons"/>
    <dgm:cxn modelId="{C6E30D89-42B0-4AF4-8630-362E5D2E0E95}" srcId="{1D609C81-B035-4F48-BA75-333863435947}" destId="{B9A396B9-4FE9-421C-B782-8F3B37374E1D}" srcOrd="1" destOrd="0" parTransId="{7F53D41D-0653-441B-8C6C-38EEA17689F1}" sibTransId="{B215F35B-8AEF-485A-9770-1620EEA65B09}"/>
    <dgm:cxn modelId="{A24328CE-68E2-4F8B-9C86-7CC54CB90683}" srcId="{1D609C81-B035-4F48-BA75-333863435947}" destId="{933A6697-F7CF-4D23-8151-AF23F77C17CD}" srcOrd="3" destOrd="0" parTransId="{13980AAD-66A0-4713-9513-154BA082AF05}" sibTransId="{67D65CDB-A142-4B41-B7FF-D9BAE7E79F2B}"/>
    <dgm:cxn modelId="{CA649BD7-6D0E-425A-8C38-AADC5E28E9E9}" type="presOf" srcId="{933A6697-F7CF-4D23-8151-AF23F77C17CD}" destId="{37948294-999C-4A30-ADA4-BF0CE1511670}" srcOrd="0" destOrd="0" presId="urn:microsoft.com/office/officeart/2008/layout/AlternatingHexagons"/>
    <dgm:cxn modelId="{CC7C93E0-BFAA-42F2-969E-32F429D72A19}" type="presOf" srcId="{1D609C81-B035-4F48-BA75-333863435947}" destId="{791B768B-689B-4670-B437-678814CB78CE}" srcOrd="0" destOrd="0" presId="urn:microsoft.com/office/officeart/2008/layout/AlternatingHexagons"/>
    <dgm:cxn modelId="{8C93CEEF-9CAD-4091-8349-A2F39C250512}" type="presOf" srcId="{E0BA1064-DF72-4DFA-B53D-66E7491A6D87}" destId="{92C8D054-F024-4298-800C-F78925FD3C68}" srcOrd="0" destOrd="0" presId="urn:microsoft.com/office/officeart/2008/layout/AlternatingHexagons"/>
    <dgm:cxn modelId="{B4A48B07-F3F3-46BF-B788-CAC0B3C24D13}" type="presParOf" srcId="{791B768B-689B-4670-B437-678814CB78CE}" destId="{76E7B685-B6D7-4682-9638-405F7946F475}" srcOrd="0" destOrd="0" presId="urn:microsoft.com/office/officeart/2008/layout/AlternatingHexagons"/>
    <dgm:cxn modelId="{724267B5-493F-4490-BAB5-1133AD7C5E96}" type="presParOf" srcId="{76E7B685-B6D7-4682-9638-405F7946F475}" destId="{403D940F-1160-4334-A0A1-36D578D684F4}" srcOrd="0" destOrd="0" presId="urn:microsoft.com/office/officeart/2008/layout/AlternatingHexagons"/>
    <dgm:cxn modelId="{D76B0398-2B57-499C-B21F-853FCD35B1B0}" type="presParOf" srcId="{76E7B685-B6D7-4682-9638-405F7946F475}" destId="{1DEB8140-27B3-466C-A6AD-C85EB97232B4}" srcOrd="1" destOrd="0" presId="urn:microsoft.com/office/officeart/2008/layout/AlternatingHexagons"/>
    <dgm:cxn modelId="{D9C364DB-D4DB-4D94-A107-9AAFFE116CF5}" type="presParOf" srcId="{76E7B685-B6D7-4682-9638-405F7946F475}" destId="{10A932D5-592B-4DB0-B65E-4687A67C9E8C}" srcOrd="2" destOrd="0" presId="urn:microsoft.com/office/officeart/2008/layout/AlternatingHexagons"/>
    <dgm:cxn modelId="{87C41B83-A41D-41FC-BE8A-C3C8C619191A}" type="presParOf" srcId="{76E7B685-B6D7-4682-9638-405F7946F475}" destId="{17651003-8E7E-49D6-A405-A8E82106F349}" srcOrd="3" destOrd="0" presId="urn:microsoft.com/office/officeart/2008/layout/AlternatingHexagons"/>
    <dgm:cxn modelId="{4C940FEF-24E9-43B5-B66C-5B6A1BFE1BC3}" type="presParOf" srcId="{76E7B685-B6D7-4682-9638-405F7946F475}" destId="{E4586AC7-9B98-471B-89F4-7A4ED3EA92A4}" srcOrd="4" destOrd="0" presId="urn:microsoft.com/office/officeart/2008/layout/AlternatingHexagons"/>
    <dgm:cxn modelId="{86A9C4E6-FCBF-4412-89DF-BA8A644E0AC9}" type="presParOf" srcId="{791B768B-689B-4670-B437-678814CB78CE}" destId="{85DE6E18-BD3F-4A4B-A66E-B7C3A9D30CFD}" srcOrd="1" destOrd="0" presId="urn:microsoft.com/office/officeart/2008/layout/AlternatingHexagons"/>
    <dgm:cxn modelId="{1B81753B-22F2-4C74-A423-BF230853E1DA}" type="presParOf" srcId="{791B768B-689B-4670-B437-678814CB78CE}" destId="{F5C33727-25B7-49A1-87BA-AFADE9091131}" srcOrd="2" destOrd="0" presId="urn:microsoft.com/office/officeart/2008/layout/AlternatingHexagons"/>
    <dgm:cxn modelId="{E5C043D9-3DF8-457D-AA2C-B5327B0B2E10}" type="presParOf" srcId="{F5C33727-25B7-49A1-87BA-AFADE9091131}" destId="{7E64D981-FA61-4D2F-A338-BF4A8A6C6435}" srcOrd="0" destOrd="0" presId="urn:microsoft.com/office/officeart/2008/layout/AlternatingHexagons"/>
    <dgm:cxn modelId="{3F674875-D09E-4221-BEF2-B0712050594E}" type="presParOf" srcId="{F5C33727-25B7-49A1-87BA-AFADE9091131}" destId="{3110951C-D645-4182-9EB2-D9B9D65ED58A}" srcOrd="1" destOrd="0" presId="urn:microsoft.com/office/officeart/2008/layout/AlternatingHexagons"/>
    <dgm:cxn modelId="{A9F157E8-7167-46B8-8AFB-C7CE03DABD5E}" type="presParOf" srcId="{F5C33727-25B7-49A1-87BA-AFADE9091131}" destId="{A9B745D6-51AA-44B5-AB92-655C7528D573}" srcOrd="2" destOrd="0" presId="urn:microsoft.com/office/officeart/2008/layout/AlternatingHexagons"/>
    <dgm:cxn modelId="{2AE33C7A-0022-4023-AE58-1D56DC8E903A}" type="presParOf" srcId="{F5C33727-25B7-49A1-87BA-AFADE9091131}" destId="{0456679A-E4DC-4B24-94B8-855F20601171}" srcOrd="3" destOrd="0" presId="urn:microsoft.com/office/officeart/2008/layout/AlternatingHexagons"/>
    <dgm:cxn modelId="{B6F97E4A-56F5-4517-BD31-A4130147E0D7}" type="presParOf" srcId="{F5C33727-25B7-49A1-87BA-AFADE9091131}" destId="{FFA1D114-D282-4D48-AC8E-F5732E8616F8}" srcOrd="4" destOrd="0" presId="urn:microsoft.com/office/officeart/2008/layout/AlternatingHexagons"/>
    <dgm:cxn modelId="{D013A88F-89F7-4E8B-9916-4455E6774BBB}" type="presParOf" srcId="{791B768B-689B-4670-B437-678814CB78CE}" destId="{90D5CAFB-ECED-4779-9643-22529FB21ADA}" srcOrd="3" destOrd="0" presId="urn:microsoft.com/office/officeart/2008/layout/AlternatingHexagons"/>
    <dgm:cxn modelId="{5EB11DDF-DF4B-4148-963E-5602A2206C1D}" type="presParOf" srcId="{791B768B-689B-4670-B437-678814CB78CE}" destId="{567A60AE-36A3-44A7-8252-720BEFC9BB4C}" srcOrd="4" destOrd="0" presId="urn:microsoft.com/office/officeart/2008/layout/AlternatingHexagons"/>
    <dgm:cxn modelId="{4BA044F6-50D5-47B1-B0CE-537E240E2AA9}" type="presParOf" srcId="{567A60AE-36A3-44A7-8252-720BEFC9BB4C}" destId="{B9F25ECB-DC34-4C8D-B50B-BBD398F8D736}" srcOrd="0" destOrd="0" presId="urn:microsoft.com/office/officeart/2008/layout/AlternatingHexagons"/>
    <dgm:cxn modelId="{D48445E9-B589-4701-8519-8346AB689E46}" type="presParOf" srcId="{567A60AE-36A3-44A7-8252-720BEFC9BB4C}" destId="{5794BC71-00EC-4C85-9416-82DA7AB92315}" srcOrd="1" destOrd="0" presId="urn:microsoft.com/office/officeart/2008/layout/AlternatingHexagons"/>
    <dgm:cxn modelId="{89AA2DC0-E5FB-4207-B6A7-3CAA2BBFA629}" type="presParOf" srcId="{567A60AE-36A3-44A7-8252-720BEFC9BB4C}" destId="{969C883E-07BD-4AC2-9EFD-89CEAAA0B319}" srcOrd="2" destOrd="0" presId="urn:microsoft.com/office/officeart/2008/layout/AlternatingHexagons"/>
    <dgm:cxn modelId="{19F01E99-DFEB-4BAE-91F0-F7417565689C}" type="presParOf" srcId="{567A60AE-36A3-44A7-8252-720BEFC9BB4C}" destId="{EF94DE79-49F8-4002-94BB-9AEA70209D23}" srcOrd="3" destOrd="0" presId="urn:microsoft.com/office/officeart/2008/layout/AlternatingHexagons"/>
    <dgm:cxn modelId="{C8F5088C-A905-4E94-9DD0-F8853494D1BD}" type="presParOf" srcId="{567A60AE-36A3-44A7-8252-720BEFC9BB4C}" destId="{92C8D054-F024-4298-800C-F78925FD3C68}" srcOrd="4" destOrd="0" presId="urn:microsoft.com/office/officeart/2008/layout/AlternatingHexagons"/>
    <dgm:cxn modelId="{70C1950D-F969-4FF6-B368-15F9D8DDAA69}" type="presParOf" srcId="{791B768B-689B-4670-B437-678814CB78CE}" destId="{A8882030-0DB8-480E-BD8E-F32BCA9CB8F4}" srcOrd="5" destOrd="0" presId="urn:microsoft.com/office/officeart/2008/layout/AlternatingHexagons"/>
    <dgm:cxn modelId="{A5873C95-D504-4B07-9AC2-F49936ACB832}" type="presParOf" srcId="{791B768B-689B-4670-B437-678814CB78CE}" destId="{B93BF190-88AC-4CA3-87D2-2EB9980E4535}" srcOrd="6" destOrd="0" presId="urn:microsoft.com/office/officeart/2008/layout/AlternatingHexagons"/>
    <dgm:cxn modelId="{B1AA2C00-E7C8-4D41-9B33-69243B02596C}" type="presParOf" srcId="{B93BF190-88AC-4CA3-87D2-2EB9980E4535}" destId="{37948294-999C-4A30-ADA4-BF0CE1511670}" srcOrd="0" destOrd="0" presId="urn:microsoft.com/office/officeart/2008/layout/AlternatingHexagons"/>
    <dgm:cxn modelId="{F0AFCF4E-D5AD-4AA0-9004-556FC10112E1}" type="presParOf" srcId="{B93BF190-88AC-4CA3-87D2-2EB9980E4535}" destId="{F703ECC0-0AA2-4BBA-90C1-E25DA6C0C44A}" srcOrd="1" destOrd="0" presId="urn:microsoft.com/office/officeart/2008/layout/AlternatingHexagons"/>
    <dgm:cxn modelId="{2D384F4D-3FA7-470D-A48F-EE3747894729}" type="presParOf" srcId="{B93BF190-88AC-4CA3-87D2-2EB9980E4535}" destId="{106631DD-A4D7-4E47-B402-0740B69EA707}" srcOrd="2" destOrd="0" presId="urn:microsoft.com/office/officeart/2008/layout/AlternatingHexagons"/>
    <dgm:cxn modelId="{73E1E3D5-1E02-4C9C-9FD2-46A805B83578}" type="presParOf" srcId="{B93BF190-88AC-4CA3-87D2-2EB9980E4535}" destId="{4C7216E9-734B-4CF8-B461-D4A91F4661F9}" srcOrd="3" destOrd="0" presId="urn:microsoft.com/office/officeart/2008/layout/AlternatingHexagons"/>
    <dgm:cxn modelId="{A1D7832D-6014-4C48-8EE4-FA93D4276B6E}" type="presParOf" srcId="{B93BF190-88AC-4CA3-87D2-2EB9980E4535}" destId="{CD0A3A7E-19B7-45E5-92E9-A0B2500084D7}" srcOrd="4" destOrd="0" presId="urn:microsoft.com/office/officeart/2008/layout/AlternatingHexagon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3D940F-1160-4334-A0A1-36D578D684F4}">
      <dsp:nvSpPr>
        <dsp:cNvPr id="0" name=""/>
        <dsp:cNvSpPr/>
      </dsp:nvSpPr>
      <dsp:spPr>
        <a:xfrm rot="5400000">
          <a:off x="3832990" y="113651"/>
          <a:ext cx="1718555" cy="1495143"/>
        </a:xfrm>
        <a:prstGeom prst="hexagon">
          <a:avLst>
            <a:gd name="adj" fmla="val 25000"/>
            <a:gd name="vf" fmla="val 11547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da-DK" sz="1400" kern="1200" dirty="0"/>
            <a:t>Valg af løsning</a:t>
          </a:r>
        </a:p>
      </dsp:txBody>
      <dsp:txXfrm rot="-5400000">
        <a:off x="4177689" y="269753"/>
        <a:ext cx="1029157" cy="1182939"/>
      </dsp:txXfrm>
    </dsp:sp>
    <dsp:sp modelId="{1DEB8140-27B3-466C-A6AD-C85EB97232B4}">
      <dsp:nvSpPr>
        <dsp:cNvPr id="0" name=""/>
        <dsp:cNvSpPr/>
      </dsp:nvSpPr>
      <dsp:spPr>
        <a:xfrm>
          <a:off x="5485209" y="345656"/>
          <a:ext cx="1917908" cy="1031133"/>
        </a:xfrm>
        <a:prstGeom prst="rect">
          <a:avLst/>
        </a:prstGeom>
        <a:noFill/>
        <a:ln>
          <a:noFill/>
        </a:ln>
        <a:effectLst/>
      </dsp:spPr>
      <dsp:style>
        <a:lnRef idx="0">
          <a:scrgbClr r="0" g="0" b="0"/>
        </a:lnRef>
        <a:fillRef idx="0">
          <a:scrgbClr r="0" g="0" b="0"/>
        </a:fillRef>
        <a:effectRef idx="0">
          <a:scrgbClr r="0" g="0" b="0"/>
        </a:effectRef>
        <a:fontRef idx="minor"/>
      </dsp:style>
    </dsp:sp>
    <dsp:sp modelId="{E4586AC7-9B98-471B-89F4-7A4ED3EA92A4}">
      <dsp:nvSpPr>
        <dsp:cNvPr id="0" name=""/>
        <dsp:cNvSpPr/>
      </dsp:nvSpPr>
      <dsp:spPr>
        <a:xfrm rot="5400000">
          <a:off x="2218234" y="113651"/>
          <a:ext cx="1718555" cy="1495143"/>
        </a:xfrm>
        <a:prstGeom prst="hexagon">
          <a:avLst>
            <a:gd name="adj" fmla="val 25000"/>
            <a:gd name="vf" fmla="val 115470"/>
          </a:avLst>
        </a:prstGeom>
        <a:blipFill rotWithShape="0">
          <a:blip xmlns:r="http://schemas.openxmlformats.org/officeDocument/2006/relationships" r:embed="rId1">
            <a:duotone>
              <a:schemeClr val="accent1">
                <a:shade val="45000"/>
                <a:satMod val="135000"/>
              </a:schemeClr>
              <a:prstClr val="white"/>
            </a:duotone>
            <a:extLs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da-DK" sz="3600" kern="1200"/>
        </a:p>
      </dsp:txBody>
      <dsp:txXfrm rot="-5400000">
        <a:off x="2562933" y="269753"/>
        <a:ext cx="1029157" cy="1182939"/>
      </dsp:txXfrm>
    </dsp:sp>
    <dsp:sp modelId="{7E64D981-FA61-4D2F-A338-BF4A8A6C6435}">
      <dsp:nvSpPr>
        <dsp:cNvPr id="0" name=""/>
        <dsp:cNvSpPr/>
      </dsp:nvSpPr>
      <dsp:spPr>
        <a:xfrm rot="5400000">
          <a:off x="3056100" y="1539193"/>
          <a:ext cx="1718555" cy="1495143"/>
        </a:xfrm>
        <a:prstGeom prst="hexagon">
          <a:avLst>
            <a:gd name="adj" fmla="val 25000"/>
            <a:gd name="vf" fmla="val 115470"/>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53340" rIns="0" bIns="53340" numCol="1" spcCol="1270" anchor="ctr" anchorCtr="0">
          <a:noAutofit/>
        </a:bodyPr>
        <a:lstStyle/>
        <a:p>
          <a:pPr marL="0" lvl="0" indent="0" algn="ctr" defTabSz="622300">
            <a:lnSpc>
              <a:spcPct val="90000"/>
            </a:lnSpc>
            <a:spcBef>
              <a:spcPct val="0"/>
            </a:spcBef>
            <a:spcAft>
              <a:spcPct val="35000"/>
            </a:spcAft>
            <a:buNone/>
          </a:pPr>
          <a:r>
            <a:rPr lang="da-DK" sz="1400" kern="1200" dirty="0"/>
            <a:t>Datastruktur</a:t>
          </a:r>
        </a:p>
      </dsp:txBody>
      <dsp:txXfrm rot="-5400000">
        <a:off x="3400799" y="1695295"/>
        <a:ext cx="1029157" cy="1182939"/>
      </dsp:txXfrm>
    </dsp:sp>
    <dsp:sp modelId="{3110951C-D645-4182-9EB2-D9B9D65ED58A}">
      <dsp:nvSpPr>
        <dsp:cNvPr id="0" name=""/>
        <dsp:cNvSpPr/>
      </dsp:nvSpPr>
      <dsp:spPr>
        <a:xfrm>
          <a:off x="1216316" y="1804366"/>
          <a:ext cx="1856040" cy="1031133"/>
        </a:xfrm>
        <a:prstGeom prst="rect">
          <a:avLst/>
        </a:prstGeom>
        <a:noFill/>
        <a:ln>
          <a:noFill/>
        </a:ln>
        <a:effectLst/>
      </dsp:spPr>
      <dsp:style>
        <a:lnRef idx="0">
          <a:scrgbClr r="0" g="0" b="0"/>
        </a:lnRef>
        <a:fillRef idx="0">
          <a:scrgbClr r="0" g="0" b="0"/>
        </a:fillRef>
        <a:effectRef idx="0">
          <a:scrgbClr r="0" g="0" b="0"/>
        </a:effectRef>
        <a:fontRef idx="minor"/>
      </dsp:style>
    </dsp:sp>
    <dsp:sp modelId="{FFA1D114-D282-4D48-AC8E-F5732E8616F8}">
      <dsp:nvSpPr>
        <dsp:cNvPr id="0" name=""/>
        <dsp:cNvSpPr/>
      </dsp:nvSpPr>
      <dsp:spPr>
        <a:xfrm rot="5400000">
          <a:off x="4577632" y="1552477"/>
          <a:ext cx="1718555" cy="1495143"/>
        </a:xfrm>
        <a:prstGeom prst="hexagon">
          <a:avLst>
            <a:gd name="adj" fmla="val 25000"/>
            <a:gd name="vf" fmla="val 115470"/>
          </a:avLst>
        </a:prstGeom>
        <a:blipFill dpi="0" rotWithShape="0">
          <a:blip xmlns:r="http://schemas.openxmlformats.org/officeDocument/2006/relationships" r:embed="rId3">
            <a:duotone>
              <a:schemeClr val="accent1">
                <a:shade val="45000"/>
                <a:satMod val="135000"/>
              </a:schemeClr>
              <a:prstClr val="white"/>
            </a:duotone>
            <a:extLs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da-DK" sz="3600" kern="1200" dirty="0"/>
        </a:p>
      </dsp:txBody>
      <dsp:txXfrm rot="-5400000">
        <a:off x="4922331" y="1708579"/>
        <a:ext cx="1029157" cy="1182939"/>
      </dsp:txXfrm>
    </dsp:sp>
    <dsp:sp modelId="{B9F25ECB-DC34-4C8D-B50B-BBD398F8D736}">
      <dsp:nvSpPr>
        <dsp:cNvPr id="0" name=""/>
        <dsp:cNvSpPr/>
      </dsp:nvSpPr>
      <dsp:spPr>
        <a:xfrm rot="5400000">
          <a:off x="3832990" y="3031071"/>
          <a:ext cx="1718555" cy="1495143"/>
        </a:xfrm>
        <a:prstGeom prst="hexagon">
          <a:avLst>
            <a:gd name="adj" fmla="val 25000"/>
            <a:gd name="vf" fmla="val 115470"/>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53340" rIns="0" bIns="53340" numCol="1" spcCol="1270" anchor="ctr" anchorCtr="0">
          <a:noAutofit/>
        </a:bodyPr>
        <a:lstStyle/>
        <a:p>
          <a:pPr marL="0" lvl="0" indent="0" algn="ctr" defTabSz="622300">
            <a:lnSpc>
              <a:spcPct val="90000"/>
            </a:lnSpc>
            <a:spcBef>
              <a:spcPct val="0"/>
            </a:spcBef>
            <a:spcAft>
              <a:spcPct val="35000"/>
            </a:spcAft>
            <a:buNone/>
          </a:pPr>
          <a:r>
            <a:rPr lang="da-DK" sz="1400" kern="1200" dirty="0">
              <a:ln>
                <a:noFill/>
              </a:ln>
            </a:rPr>
            <a:t>Integration</a:t>
          </a:r>
        </a:p>
      </dsp:txBody>
      <dsp:txXfrm rot="-5400000">
        <a:off x="4177689" y="3187173"/>
        <a:ext cx="1029157" cy="1182939"/>
      </dsp:txXfrm>
    </dsp:sp>
    <dsp:sp modelId="{5794BC71-00EC-4C85-9416-82DA7AB92315}">
      <dsp:nvSpPr>
        <dsp:cNvPr id="0" name=""/>
        <dsp:cNvSpPr/>
      </dsp:nvSpPr>
      <dsp:spPr>
        <a:xfrm>
          <a:off x="5485209" y="3263076"/>
          <a:ext cx="1917908" cy="1031133"/>
        </a:xfrm>
        <a:prstGeom prst="rect">
          <a:avLst/>
        </a:prstGeom>
        <a:noFill/>
        <a:ln>
          <a:noFill/>
        </a:ln>
        <a:effectLst/>
      </dsp:spPr>
      <dsp:style>
        <a:lnRef idx="0">
          <a:scrgbClr r="0" g="0" b="0"/>
        </a:lnRef>
        <a:fillRef idx="0">
          <a:scrgbClr r="0" g="0" b="0"/>
        </a:fillRef>
        <a:effectRef idx="0">
          <a:scrgbClr r="0" g="0" b="0"/>
        </a:effectRef>
        <a:fontRef idx="minor"/>
      </dsp:style>
    </dsp:sp>
    <dsp:sp modelId="{92C8D054-F024-4298-800C-F78925FD3C68}">
      <dsp:nvSpPr>
        <dsp:cNvPr id="0" name=""/>
        <dsp:cNvSpPr/>
      </dsp:nvSpPr>
      <dsp:spPr>
        <a:xfrm rot="5400000">
          <a:off x="2218234" y="3031071"/>
          <a:ext cx="1718555" cy="1495143"/>
        </a:xfrm>
        <a:prstGeom prst="hexagon">
          <a:avLst>
            <a:gd name="adj" fmla="val 25000"/>
            <a:gd name="vf" fmla="val 115470"/>
          </a:avLst>
        </a:prstGeom>
        <a:blipFill rotWithShape="0">
          <a:blip xmlns:r="http://schemas.openxmlformats.org/officeDocument/2006/relationships" r:embed="rId5">
            <a:duotone>
              <a:schemeClr val="accent1">
                <a:shade val="45000"/>
                <a:satMod val="135000"/>
              </a:schemeClr>
              <a:prstClr val="white"/>
            </a:duotone>
            <a:extLs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da-DK" sz="3600" kern="1200"/>
        </a:p>
      </dsp:txBody>
      <dsp:txXfrm rot="-5400000">
        <a:off x="2562933" y="3187173"/>
        <a:ext cx="1029157" cy="1182939"/>
      </dsp:txXfrm>
    </dsp:sp>
    <dsp:sp modelId="{37948294-999C-4A30-ADA4-BF0CE1511670}">
      <dsp:nvSpPr>
        <dsp:cNvPr id="0" name=""/>
        <dsp:cNvSpPr/>
      </dsp:nvSpPr>
      <dsp:spPr>
        <a:xfrm rot="5400000">
          <a:off x="3022519" y="4489782"/>
          <a:ext cx="1718555" cy="1495143"/>
        </a:xfrm>
        <a:prstGeom prst="hexagon">
          <a:avLst>
            <a:gd name="adj" fmla="val 25000"/>
            <a:gd name="vf" fmla="val 115470"/>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da-DK" sz="1400" kern="1200" dirty="0"/>
            <a:t>Beskrive krav</a:t>
          </a:r>
        </a:p>
      </dsp:txBody>
      <dsp:txXfrm rot="-5400000">
        <a:off x="3367218" y="4645884"/>
        <a:ext cx="1029157" cy="1182939"/>
      </dsp:txXfrm>
    </dsp:sp>
    <dsp:sp modelId="{F703ECC0-0AA2-4BBA-90C1-E25DA6C0C44A}">
      <dsp:nvSpPr>
        <dsp:cNvPr id="0" name=""/>
        <dsp:cNvSpPr/>
      </dsp:nvSpPr>
      <dsp:spPr>
        <a:xfrm>
          <a:off x="1216316" y="4721787"/>
          <a:ext cx="1856040" cy="1031133"/>
        </a:xfrm>
        <a:prstGeom prst="rect">
          <a:avLst/>
        </a:prstGeom>
        <a:noFill/>
        <a:ln>
          <a:noFill/>
        </a:ln>
        <a:effectLst/>
      </dsp:spPr>
      <dsp:style>
        <a:lnRef idx="0">
          <a:scrgbClr r="0" g="0" b="0"/>
        </a:lnRef>
        <a:fillRef idx="0">
          <a:scrgbClr r="0" g="0" b="0"/>
        </a:fillRef>
        <a:effectRef idx="0">
          <a:scrgbClr r="0" g="0" b="0"/>
        </a:effectRef>
        <a:fontRef idx="minor"/>
      </dsp:style>
    </dsp:sp>
    <dsp:sp modelId="{CD0A3A7E-19B7-45E5-92E9-A0B2500084D7}">
      <dsp:nvSpPr>
        <dsp:cNvPr id="0" name=""/>
        <dsp:cNvSpPr/>
      </dsp:nvSpPr>
      <dsp:spPr>
        <a:xfrm rot="5400000">
          <a:off x="4637274" y="4489782"/>
          <a:ext cx="1718555" cy="1495143"/>
        </a:xfrm>
        <a:prstGeom prst="hexagon">
          <a:avLst>
            <a:gd name="adj" fmla="val 25000"/>
            <a:gd name="vf" fmla="val 115470"/>
          </a:avLst>
        </a:prstGeom>
        <a:blipFill rotWithShape="0">
          <a:blip xmlns:r="http://schemas.openxmlformats.org/officeDocument/2006/relationships" r:embed="rId7">
            <a:duotone>
              <a:schemeClr val="accent1">
                <a:shade val="45000"/>
                <a:satMod val="135000"/>
              </a:schemeClr>
              <a:prstClr val="white"/>
            </a:duotone>
            <a:extLs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da-DK" sz="3600" kern="1200"/>
        </a:p>
      </dsp:txBody>
      <dsp:txXfrm rot="-5400000">
        <a:off x="4981973" y="4645884"/>
        <a:ext cx="1029157" cy="11829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3D940F-1160-4334-A0A1-36D578D684F4}">
      <dsp:nvSpPr>
        <dsp:cNvPr id="0" name=""/>
        <dsp:cNvSpPr/>
      </dsp:nvSpPr>
      <dsp:spPr>
        <a:xfrm rot="5400000">
          <a:off x="2147277" y="82680"/>
          <a:ext cx="1251875" cy="1089131"/>
        </a:xfrm>
        <a:prstGeom prst="hexagon">
          <a:avLst>
            <a:gd name="adj" fmla="val 25000"/>
            <a:gd name="vf" fmla="val 11547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da-DK" sz="1400" kern="1200" dirty="0"/>
            <a:t>Valg af løsning</a:t>
          </a:r>
        </a:p>
      </dsp:txBody>
      <dsp:txXfrm rot="-5400000">
        <a:off x="2398372" y="196392"/>
        <a:ext cx="749685" cy="861707"/>
      </dsp:txXfrm>
    </dsp:sp>
    <dsp:sp modelId="{1DEB8140-27B3-466C-A6AD-C85EB97232B4}">
      <dsp:nvSpPr>
        <dsp:cNvPr id="0" name=""/>
        <dsp:cNvSpPr/>
      </dsp:nvSpPr>
      <dsp:spPr>
        <a:xfrm>
          <a:off x="3350830" y="251683"/>
          <a:ext cx="1397092" cy="751125"/>
        </a:xfrm>
        <a:prstGeom prst="rect">
          <a:avLst/>
        </a:prstGeom>
        <a:noFill/>
        <a:ln>
          <a:noFill/>
        </a:ln>
        <a:effectLst/>
      </dsp:spPr>
      <dsp:style>
        <a:lnRef idx="0">
          <a:scrgbClr r="0" g="0" b="0"/>
        </a:lnRef>
        <a:fillRef idx="0">
          <a:scrgbClr r="0" g="0" b="0"/>
        </a:fillRef>
        <a:effectRef idx="0">
          <a:scrgbClr r="0" g="0" b="0"/>
        </a:effectRef>
        <a:fontRef idx="minor"/>
      </dsp:style>
    </dsp:sp>
    <dsp:sp modelId="{E4586AC7-9B98-471B-89F4-7A4ED3EA92A4}">
      <dsp:nvSpPr>
        <dsp:cNvPr id="0" name=""/>
        <dsp:cNvSpPr/>
      </dsp:nvSpPr>
      <dsp:spPr>
        <a:xfrm rot="5400000">
          <a:off x="971015" y="82680"/>
          <a:ext cx="1251875" cy="1089131"/>
        </a:xfrm>
        <a:prstGeom prst="hexagon">
          <a:avLst>
            <a:gd name="adj" fmla="val 25000"/>
            <a:gd name="vf" fmla="val 115470"/>
          </a:avLst>
        </a:prstGeom>
        <a:blipFill rotWithShape="0">
          <a:blip xmlns:r="http://schemas.openxmlformats.org/officeDocument/2006/relationships" r:embed="rId1">
            <a:duotone>
              <a:schemeClr val="accent1">
                <a:shade val="45000"/>
                <a:satMod val="135000"/>
              </a:schemeClr>
              <a:prstClr val="white"/>
            </a:duotone>
            <a:extLs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da-DK" sz="3600" kern="1200"/>
        </a:p>
      </dsp:txBody>
      <dsp:txXfrm rot="-5400000">
        <a:off x="1222110" y="196392"/>
        <a:ext cx="749685" cy="861707"/>
      </dsp:txXfrm>
    </dsp:sp>
    <dsp:sp modelId="{7E64D981-FA61-4D2F-A338-BF4A8A6C6435}">
      <dsp:nvSpPr>
        <dsp:cNvPr id="0" name=""/>
        <dsp:cNvSpPr/>
      </dsp:nvSpPr>
      <dsp:spPr>
        <a:xfrm rot="5400000">
          <a:off x="1581354" y="1121111"/>
          <a:ext cx="1251875" cy="1089131"/>
        </a:xfrm>
        <a:prstGeom prst="hexagon">
          <a:avLst>
            <a:gd name="adj" fmla="val 25000"/>
            <a:gd name="vf" fmla="val 115470"/>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53340" rIns="0" bIns="53340" numCol="1" spcCol="1270" anchor="ctr" anchorCtr="0">
          <a:noAutofit/>
        </a:bodyPr>
        <a:lstStyle/>
        <a:p>
          <a:pPr marL="0" lvl="0" indent="0" algn="ctr" defTabSz="622300">
            <a:lnSpc>
              <a:spcPct val="90000"/>
            </a:lnSpc>
            <a:spcBef>
              <a:spcPct val="0"/>
            </a:spcBef>
            <a:spcAft>
              <a:spcPct val="35000"/>
            </a:spcAft>
            <a:buNone/>
          </a:pPr>
          <a:r>
            <a:rPr lang="da-DK" sz="1400" kern="1200" dirty="0"/>
            <a:t>Datastruktur</a:t>
          </a:r>
        </a:p>
      </dsp:txBody>
      <dsp:txXfrm rot="-5400000">
        <a:off x="1832449" y="1234823"/>
        <a:ext cx="749685" cy="861707"/>
      </dsp:txXfrm>
    </dsp:sp>
    <dsp:sp modelId="{3110951C-D645-4182-9EB2-D9B9D65ED58A}">
      <dsp:nvSpPr>
        <dsp:cNvPr id="0" name=""/>
        <dsp:cNvSpPr/>
      </dsp:nvSpPr>
      <dsp:spPr>
        <a:xfrm>
          <a:off x="241172" y="1314275"/>
          <a:ext cx="1352025" cy="751125"/>
        </a:xfrm>
        <a:prstGeom prst="rect">
          <a:avLst/>
        </a:prstGeom>
        <a:noFill/>
        <a:ln>
          <a:noFill/>
        </a:ln>
        <a:effectLst/>
      </dsp:spPr>
      <dsp:style>
        <a:lnRef idx="0">
          <a:scrgbClr r="0" g="0" b="0"/>
        </a:lnRef>
        <a:fillRef idx="0">
          <a:scrgbClr r="0" g="0" b="0"/>
        </a:fillRef>
        <a:effectRef idx="0">
          <a:scrgbClr r="0" g="0" b="0"/>
        </a:effectRef>
        <a:fontRef idx="minor"/>
      </dsp:style>
    </dsp:sp>
    <dsp:sp modelId="{FFA1D114-D282-4D48-AC8E-F5732E8616F8}">
      <dsp:nvSpPr>
        <dsp:cNvPr id="0" name=""/>
        <dsp:cNvSpPr/>
      </dsp:nvSpPr>
      <dsp:spPr>
        <a:xfrm rot="5400000">
          <a:off x="2689709" y="1130788"/>
          <a:ext cx="1251875" cy="1089131"/>
        </a:xfrm>
        <a:prstGeom prst="hexagon">
          <a:avLst>
            <a:gd name="adj" fmla="val 25000"/>
            <a:gd name="vf" fmla="val 115470"/>
          </a:avLst>
        </a:prstGeom>
        <a:blipFill dpi="0" rotWithShape="0">
          <a:blip xmlns:r="http://schemas.openxmlformats.org/officeDocument/2006/relationships" r:embed="rId3">
            <a:duotone>
              <a:schemeClr val="accent1">
                <a:shade val="45000"/>
                <a:satMod val="135000"/>
              </a:schemeClr>
              <a:prstClr val="white"/>
            </a:duotone>
            <a:extLs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da-DK" sz="3600" kern="1200" dirty="0"/>
        </a:p>
      </dsp:txBody>
      <dsp:txXfrm rot="-5400000">
        <a:off x="2940804" y="1244500"/>
        <a:ext cx="749685" cy="861707"/>
      </dsp:txXfrm>
    </dsp:sp>
    <dsp:sp modelId="{B9F25ECB-DC34-4C8D-B50B-BBD398F8D736}">
      <dsp:nvSpPr>
        <dsp:cNvPr id="0" name=""/>
        <dsp:cNvSpPr/>
      </dsp:nvSpPr>
      <dsp:spPr>
        <a:xfrm rot="5400000">
          <a:off x="2147277" y="2207864"/>
          <a:ext cx="1251875" cy="1089131"/>
        </a:xfrm>
        <a:prstGeom prst="hexagon">
          <a:avLst>
            <a:gd name="adj" fmla="val 25000"/>
            <a:gd name="vf" fmla="val 115470"/>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53340" rIns="0" bIns="53340" numCol="1" spcCol="1270" anchor="ctr" anchorCtr="0">
          <a:noAutofit/>
        </a:bodyPr>
        <a:lstStyle/>
        <a:p>
          <a:pPr marL="0" lvl="0" indent="0" algn="ctr" defTabSz="622300">
            <a:lnSpc>
              <a:spcPct val="90000"/>
            </a:lnSpc>
            <a:spcBef>
              <a:spcPct val="0"/>
            </a:spcBef>
            <a:spcAft>
              <a:spcPct val="35000"/>
            </a:spcAft>
            <a:buNone/>
          </a:pPr>
          <a:r>
            <a:rPr lang="da-DK" sz="1400" kern="1200" dirty="0">
              <a:ln>
                <a:noFill/>
              </a:ln>
            </a:rPr>
            <a:t>Integration</a:t>
          </a:r>
        </a:p>
      </dsp:txBody>
      <dsp:txXfrm rot="-5400000">
        <a:off x="2398372" y="2321576"/>
        <a:ext cx="749685" cy="861707"/>
      </dsp:txXfrm>
    </dsp:sp>
    <dsp:sp modelId="{5794BC71-00EC-4C85-9416-82DA7AB92315}">
      <dsp:nvSpPr>
        <dsp:cNvPr id="0" name=""/>
        <dsp:cNvSpPr/>
      </dsp:nvSpPr>
      <dsp:spPr>
        <a:xfrm>
          <a:off x="3350830" y="2376867"/>
          <a:ext cx="1397092" cy="751125"/>
        </a:xfrm>
        <a:prstGeom prst="rect">
          <a:avLst/>
        </a:prstGeom>
        <a:noFill/>
        <a:ln>
          <a:noFill/>
        </a:ln>
        <a:effectLst/>
      </dsp:spPr>
      <dsp:style>
        <a:lnRef idx="0">
          <a:scrgbClr r="0" g="0" b="0"/>
        </a:lnRef>
        <a:fillRef idx="0">
          <a:scrgbClr r="0" g="0" b="0"/>
        </a:fillRef>
        <a:effectRef idx="0">
          <a:scrgbClr r="0" g="0" b="0"/>
        </a:effectRef>
        <a:fontRef idx="minor"/>
      </dsp:style>
    </dsp:sp>
    <dsp:sp modelId="{92C8D054-F024-4298-800C-F78925FD3C68}">
      <dsp:nvSpPr>
        <dsp:cNvPr id="0" name=""/>
        <dsp:cNvSpPr/>
      </dsp:nvSpPr>
      <dsp:spPr>
        <a:xfrm rot="5400000">
          <a:off x="971015" y="2207864"/>
          <a:ext cx="1251875" cy="1089131"/>
        </a:xfrm>
        <a:prstGeom prst="hexagon">
          <a:avLst>
            <a:gd name="adj" fmla="val 25000"/>
            <a:gd name="vf" fmla="val 115470"/>
          </a:avLst>
        </a:prstGeom>
        <a:blipFill rotWithShape="0">
          <a:blip xmlns:r="http://schemas.openxmlformats.org/officeDocument/2006/relationships" r:embed="rId5">
            <a:duotone>
              <a:schemeClr val="accent1">
                <a:shade val="45000"/>
                <a:satMod val="135000"/>
              </a:schemeClr>
              <a:prstClr val="white"/>
            </a:duotone>
            <a:extLs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da-DK" sz="3600" kern="1200"/>
        </a:p>
      </dsp:txBody>
      <dsp:txXfrm rot="-5400000">
        <a:off x="1222110" y="2321576"/>
        <a:ext cx="749685" cy="861707"/>
      </dsp:txXfrm>
    </dsp:sp>
    <dsp:sp modelId="{37948294-999C-4A30-ADA4-BF0CE1511670}">
      <dsp:nvSpPr>
        <dsp:cNvPr id="0" name=""/>
        <dsp:cNvSpPr/>
      </dsp:nvSpPr>
      <dsp:spPr>
        <a:xfrm rot="5400000">
          <a:off x="1556892" y="3270455"/>
          <a:ext cx="1251875" cy="1089131"/>
        </a:xfrm>
        <a:prstGeom prst="hexagon">
          <a:avLst>
            <a:gd name="adj" fmla="val 25000"/>
            <a:gd name="vf" fmla="val 115470"/>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da-DK" sz="1400" kern="1200" dirty="0"/>
            <a:t>Beskrive krav</a:t>
          </a:r>
        </a:p>
      </dsp:txBody>
      <dsp:txXfrm rot="-5400000">
        <a:off x="1807987" y="3384167"/>
        <a:ext cx="749685" cy="861707"/>
      </dsp:txXfrm>
    </dsp:sp>
    <dsp:sp modelId="{F703ECC0-0AA2-4BBA-90C1-E25DA6C0C44A}">
      <dsp:nvSpPr>
        <dsp:cNvPr id="0" name=""/>
        <dsp:cNvSpPr/>
      </dsp:nvSpPr>
      <dsp:spPr>
        <a:xfrm>
          <a:off x="241172" y="3439458"/>
          <a:ext cx="1352025" cy="751125"/>
        </a:xfrm>
        <a:prstGeom prst="rect">
          <a:avLst/>
        </a:prstGeom>
        <a:noFill/>
        <a:ln>
          <a:noFill/>
        </a:ln>
        <a:effectLst/>
      </dsp:spPr>
      <dsp:style>
        <a:lnRef idx="0">
          <a:scrgbClr r="0" g="0" b="0"/>
        </a:lnRef>
        <a:fillRef idx="0">
          <a:scrgbClr r="0" g="0" b="0"/>
        </a:fillRef>
        <a:effectRef idx="0">
          <a:scrgbClr r="0" g="0" b="0"/>
        </a:effectRef>
        <a:fontRef idx="minor"/>
      </dsp:style>
    </dsp:sp>
    <dsp:sp modelId="{CD0A3A7E-19B7-45E5-92E9-A0B2500084D7}">
      <dsp:nvSpPr>
        <dsp:cNvPr id="0" name=""/>
        <dsp:cNvSpPr/>
      </dsp:nvSpPr>
      <dsp:spPr>
        <a:xfrm rot="5400000">
          <a:off x="2733154" y="3270455"/>
          <a:ext cx="1251875" cy="1089131"/>
        </a:xfrm>
        <a:prstGeom prst="hexagon">
          <a:avLst>
            <a:gd name="adj" fmla="val 25000"/>
            <a:gd name="vf" fmla="val 115470"/>
          </a:avLst>
        </a:prstGeom>
        <a:blipFill rotWithShape="0">
          <a:blip xmlns:r="http://schemas.openxmlformats.org/officeDocument/2006/relationships" r:embed="rId7">
            <a:duotone>
              <a:schemeClr val="accent1">
                <a:shade val="45000"/>
                <a:satMod val="135000"/>
              </a:schemeClr>
              <a:prstClr val="white"/>
            </a:duotone>
            <a:extLs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da-DK" sz="3600" kern="1200"/>
        </a:p>
      </dsp:txBody>
      <dsp:txXfrm rot="-5400000">
        <a:off x="2984249" y="3384167"/>
        <a:ext cx="749685" cy="861707"/>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anose="020B0604020202020204" pitchFamily="34" charset="0"/>
              </a:defRPr>
            </a:lvl1pPr>
          </a:lstStyle>
          <a:p>
            <a:fld id="{CD72A38B-F9FA-4036-A084-652409E98F08}" type="datetimeFigureOut">
              <a:rPr lang="en-GB"/>
              <a:pPr/>
              <a:t>25/02/2024</a:t>
            </a:fld>
            <a:endParaRPr lang="en-GB"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anose="020B0604020202020204" pitchFamily="34" charset="0"/>
              </a:defRPr>
            </a:lvl1pPr>
          </a:lstStyle>
          <a:p>
            <a:fld id="{49436F85-577F-4A92-A47F-D540A2BCC821}" type="slidenum">
              <a:rPr lang="en-GB"/>
              <a:pPr/>
              <a:t>‹nr.›</a:t>
            </a:fld>
            <a:endParaRPr lang="en-GB" dirty="0"/>
          </a:p>
        </p:txBody>
      </p:sp>
    </p:spTree>
    <p:extLst>
      <p:ext uri="{BB962C8B-B14F-4D97-AF65-F5344CB8AC3E}">
        <p14:creationId xmlns:p14="http://schemas.microsoft.com/office/powerpoint/2010/main" val="3378091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49436F85-577F-4A92-A47F-D540A2BCC821}" type="slidenum">
              <a:rPr lang="en-GB" smtClean="0"/>
              <a:pPr/>
              <a:t>1</a:t>
            </a:fld>
            <a:endParaRPr lang="en-GB" dirty="0"/>
          </a:p>
        </p:txBody>
      </p:sp>
    </p:spTree>
    <p:extLst>
      <p:ext uri="{BB962C8B-B14F-4D97-AF65-F5344CB8AC3E}">
        <p14:creationId xmlns:p14="http://schemas.microsoft.com/office/powerpoint/2010/main" val="6433816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1"/>
            <a:r>
              <a:rPr lang="da-DK" dirty="0"/>
              <a:t>Tekniske krav </a:t>
            </a:r>
            <a:r>
              <a:rPr lang="da-DK" dirty="0" err="1"/>
              <a:t>ifbm</a:t>
            </a:r>
            <a:r>
              <a:rPr lang="da-DK" dirty="0"/>
              <a:t>. ekstern udvikling</a:t>
            </a:r>
          </a:p>
          <a:p>
            <a:pPr lvl="1"/>
            <a:r>
              <a:rPr lang="da-DK" dirty="0"/>
              <a:t>Beskrivelse af lidt mere komplekse krav til systemet</a:t>
            </a:r>
          </a:p>
          <a:p>
            <a:endParaRPr lang="da-DK" dirty="0"/>
          </a:p>
          <a:p>
            <a:r>
              <a:rPr lang="da-DK" dirty="0"/>
              <a:t>Logning, brugerstyring, </a:t>
            </a:r>
          </a:p>
          <a:p>
            <a:endParaRPr lang="da-DK" dirty="0"/>
          </a:p>
          <a:p>
            <a:r>
              <a:rPr lang="da-DK" dirty="0"/>
              <a:t>Man skal kunne søge -&gt; fonetisk søgning, rangering af resultater, wildcard resultatet skal kunne sorteres og anvendes til batch processer.</a:t>
            </a:r>
          </a:p>
        </p:txBody>
      </p:sp>
      <p:sp>
        <p:nvSpPr>
          <p:cNvPr id="4" name="Pladsholder til slidenummer 3"/>
          <p:cNvSpPr>
            <a:spLocks noGrp="1"/>
          </p:cNvSpPr>
          <p:nvPr>
            <p:ph type="sldNum" sz="quarter" idx="5"/>
          </p:nvPr>
        </p:nvSpPr>
        <p:spPr/>
        <p:txBody>
          <a:bodyPr/>
          <a:lstStyle/>
          <a:p>
            <a:fld id="{49436F85-577F-4A92-A47F-D540A2BCC821}" type="slidenum">
              <a:rPr lang="en-GB" smtClean="0"/>
              <a:pPr/>
              <a:t>10</a:t>
            </a:fld>
            <a:endParaRPr lang="en-GB" dirty="0"/>
          </a:p>
        </p:txBody>
      </p:sp>
    </p:spTree>
    <p:extLst>
      <p:ext uri="{BB962C8B-B14F-4D97-AF65-F5344CB8AC3E}">
        <p14:creationId xmlns:p14="http://schemas.microsoft.com/office/powerpoint/2010/main" val="10229251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1"/>
            <a:r>
              <a:rPr lang="da-DK" dirty="0"/>
              <a:t>Hvis det er noget vi skal have et eksternt firma til at lave, hvilke krav skal vi så stille?</a:t>
            </a:r>
          </a:p>
          <a:p>
            <a:pPr lvl="1"/>
            <a:endParaRPr lang="da-DK" dirty="0"/>
          </a:p>
          <a:p>
            <a:pPr lvl="1"/>
            <a:endParaRPr lang="da-DK" dirty="0"/>
          </a:p>
        </p:txBody>
      </p:sp>
      <p:sp>
        <p:nvSpPr>
          <p:cNvPr id="4" name="Pladsholder til slidenummer 3"/>
          <p:cNvSpPr>
            <a:spLocks noGrp="1"/>
          </p:cNvSpPr>
          <p:nvPr>
            <p:ph type="sldNum" sz="quarter" idx="5"/>
          </p:nvPr>
        </p:nvSpPr>
        <p:spPr/>
        <p:txBody>
          <a:bodyPr/>
          <a:lstStyle/>
          <a:p>
            <a:fld id="{49436F85-577F-4A92-A47F-D540A2BCC821}" type="slidenum">
              <a:rPr lang="en-GB" smtClean="0"/>
              <a:pPr/>
              <a:t>11</a:t>
            </a:fld>
            <a:endParaRPr lang="en-GB" dirty="0"/>
          </a:p>
        </p:txBody>
      </p:sp>
    </p:spTree>
    <p:extLst>
      <p:ext uri="{BB962C8B-B14F-4D97-AF65-F5344CB8AC3E}">
        <p14:creationId xmlns:p14="http://schemas.microsoft.com/office/powerpoint/2010/main" val="19289981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Casen</a:t>
            </a:r>
          </a:p>
          <a:p>
            <a:endParaRPr lang="da-DK" dirty="0"/>
          </a:p>
          <a:p>
            <a:pPr>
              <a:lnSpc>
                <a:spcPct val="105000"/>
              </a:lnSpc>
              <a:spcAft>
                <a:spcPts val="800"/>
              </a:spcAft>
            </a:pPr>
            <a:r>
              <a:rPr lang="da-DK" sz="1100" b="1" u="sng" dirty="0">
                <a:effectLst/>
                <a:latin typeface="Calibri" panose="020F0502020204030204" pitchFamily="34" charset="0"/>
                <a:ea typeface="Calibri" panose="020F0502020204030204" pitchFamily="34" charset="0"/>
              </a:rPr>
              <a:t>Casen</a:t>
            </a:r>
            <a:endParaRPr lang="da-DK" sz="1100" dirty="0">
              <a:effectLst/>
              <a:latin typeface="Calibri" panose="020F0502020204030204" pitchFamily="34" charset="0"/>
              <a:ea typeface="Calibri" panose="020F0502020204030204" pitchFamily="34" charset="0"/>
            </a:endParaRPr>
          </a:p>
          <a:p>
            <a:r>
              <a:rPr lang="da-DK" sz="1100" b="1" dirty="0">
                <a:effectLst/>
                <a:latin typeface="Calibri" panose="020F0502020204030204" pitchFamily="34" charset="0"/>
                <a:ea typeface="Calibri" panose="020F0502020204030204" pitchFamily="34" charset="0"/>
              </a:rPr>
              <a:t>Projekttitel: Indhentning og samling af data til brug for skemalægning og eksamensplanlægning </a:t>
            </a:r>
            <a:endParaRPr lang="da-DK" sz="1100" dirty="0">
              <a:effectLst/>
              <a:latin typeface="Calibri" panose="020F0502020204030204" pitchFamily="34" charset="0"/>
              <a:ea typeface="Calibri" panose="020F0502020204030204" pitchFamily="34" charset="0"/>
            </a:endParaRPr>
          </a:p>
          <a:p>
            <a:r>
              <a:rPr lang="da-DK" sz="1100" b="1" dirty="0">
                <a:effectLst/>
                <a:latin typeface="Calibri" panose="020F0502020204030204" pitchFamily="34" charset="0"/>
                <a:ea typeface="Calibri" panose="020F0502020204030204" pitchFamily="34" charset="0"/>
              </a:rPr>
              <a:t> </a:t>
            </a:r>
            <a:endParaRPr lang="da-DK" sz="1100" dirty="0">
              <a:effectLst/>
              <a:latin typeface="Calibri" panose="020F0502020204030204" pitchFamily="34" charset="0"/>
              <a:ea typeface="Calibri" panose="020F0502020204030204" pitchFamily="34" charset="0"/>
            </a:endParaRPr>
          </a:p>
          <a:p>
            <a:r>
              <a:rPr lang="da-DK" sz="1100" dirty="0">
                <a:effectLst/>
                <a:latin typeface="Calibri" panose="020F0502020204030204" pitchFamily="34" charset="0"/>
                <a:ea typeface="Calibri" panose="020F0502020204030204" pitchFamily="34" charset="0"/>
              </a:rPr>
              <a:t>Generelt har fakultetet indenfor skemalægning, eksamensplanlægning og data til fagbeskrivelser og studieordninger udfordringer med:</a:t>
            </a:r>
          </a:p>
          <a:p>
            <a:pPr marL="342900" lvl="0" indent="-342900">
              <a:buFont typeface="Symbol" panose="05050102010706020507" pitchFamily="18" charset="2"/>
              <a:buChar char=""/>
            </a:pPr>
            <a:r>
              <a:rPr lang="da-DK" sz="1100" dirty="0">
                <a:effectLst/>
                <a:latin typeface="Calibri" panose="020F0502020204030204" pitchFamily="34" charset="0"/>
                <a:ea typeface="Times New Roman" panose="02020603050405020304" pitchFamily="18" charset="0"/>
              </a:rPr>
              <a:t>Opsamling af data</a:t>
            </a:r>
            <a:endParaRPr lang="da-DK" sz="1100" dirty="0">
              <a:effectLst/>
              <a:latin typeface="Calibri" panose="020F0502020204030204" pitchFamily="34" charset="0"/>
              <a:ea typeface="Calibri" panose="020F0502020204030204" pitchFamily="34" charset="0"/>
            </a:endParaRPr>
          </a:p>
          <a:p>
            <a:pPr marL="742950" lvl="1" indent="-285750">
              <a:spcAft>
                <a:spcPts val="1200"/>
              </a:spcAft>
              <a:buFont typeface="Courier New" panose="02070309020205020404" pitchFamily="49" charset="0"/>
              <a:buChar char="o"/>
            </a:pPr>
            <a:r>
              <a:rPr lang="da-DK" sz="1100" dirty="0">
                <a:effectLst/>
                <a:latin typeface="Calibri" panose="020F0502020204030204" pitchFamily="34" charset="0"/>
                <a:ea typeface="Times New Roman" panose="02020603050405020304" pitchFamily="18" charset="0"/>
              </a:rPr>
              <a:t>Vi indhenter forskellige oplysninger, som vi har brug for, inden de ender i de forskellige systemer på SDU. Fx Digital Eksamen, </a:t>
            </a:r>
            <a:r>
              <a:rPr lang="da-DK" sz="1100" dirty="0" err="1">
                <a:effectLst/>
                <a:latin typeface="Calibri" panose="020F0502020204030204" pitchFamily="34" charset="0"/>
                <a:ea typeface="Times New Roman" panose="02020603050405020304" pitchFamily="18" charset="0"/>
              </a:rPr>
              <a:t>TimeEdit</a:t>
            </a:r>
            <a:r>
              <a:rPr lang="da-DK" sz="1100" dirty="0">
                <a:effectLst/>
                <a:latin typeface="Calibri" panose="020F0502020204030204" pitchFamily="34" charset="0"/>
                <a:ea typeface="Times New Roman" panose="02020603050405020304" pitchFamily="18" charset="0"/>
              </a:rPr>
              <a:t>, ODIN, TEK-Manager etc. Lige nu indtastes disse data manuelt i forskellige regneark, som er tunge at arbejde med.</a:t>
            </a:r>
            <a:endParaRPr lang="da-DK" sz="11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da-DK" sz="1100" dirty="0">
                <a:effectLst/>
                <a:latin typeface="Calibri" panose="020F0502020204030204" pitchFamily="34" charset="0"/>
                <a:ea typeface="Times New Roman" panose="02020603050405020304" pitchFamily="18" charset="0"/>
              </a:rPr>
              <a:t>Data, som ikke indgår i systemer</a:t>
            </a:r>
            <a:endParaRPr lang="da-DK" sz="1100" dirty="0">
              <a:effectLst/>
              <a:latin typeface="Calibri" panose="020F0502020204030204" pitchFamily="34" charset="0"/>
              <a:ea typeface="Calibri" panose="020F0502020204030204" pitchFamily="34" charset="0"/>
            </a:endParaRPr>
          </a:p>
          <a:p>
            <a:pPr marL="742950" lvl="1" indent="-285750">
              <a:spcAft>
                <a:spcPts val="1200"/>
              </a:spcAft>
              <a:buFont typeface="Courier New" panose="02070309020205020404" pitchFamily="49" charset="0"/>
              <a:buChar char="o"/>
            </a:pPr>
            <a:r>
              <a:rPr lang="da-DK" sz="1100" dirty="0">
                <a:effectLst/>
                <a:latin typeface="Calibri" panose="020F0502020204030204" pitchFamily="34" charset="0"/>
                <a:ea typeface="Times New Roman" panose="02020603050405020304" pitchFamily="18" charset="0"/>
              </a:rPr>
              <a:t>Mange af vores systemer er lavet til specifikke formål. Så selvom de indeholder de fleste informationer til fx en eksamensplanlægning, så indeholder de ikke det hele. Så disse ”hjemløse data” ligger også i regneark. </a:t>
            </a:r>
            <a:endParaRPr lang="da-DK" sz="11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da-DK" sz="1100" dirty="0">
                <a:effectLst/>
                <a:latin typeface="Calibri" panose="020F0502020204030204" pitchFamily="34" charset="0"/>
                <a:ea typeface="Times New Roman" panose="02020603050405020304" pitchFamily="18" charset="0"/>
              </a:rPr>
              <a:t>Mange brugere af samme Excel-løsning</a:t>
            </a:r>
            <a:endParaRPr lang="da-DK"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r>
              <a:rPr lang="da-DK" sz="1100" dirty="0">
                <a:effectLst/>
                <a:latin typeface="Calibri" panose="020F0502020204030204" pitchFamily="34" charset="0"/>
                <a:ea typeface="Times New Roman" panose="02020603050405020304" pitchFamily="18" charset="0"/>
              </a:rPr>
              <a:t>Der er en udfordring med mange brugere og sammenhængende regneark, når det hele ligger i skyen (tabt synkronisering, ventetid etc.)</a:t>
            </a:r>
            <a:endParaRPr lang="da-DK" sz="1100" dirty="0">
              <a:effectLst/>
              <a:latin typeface="Calibri" panose="020F0502020204030204" pitchFamily="34" charset="0"/>
              <a:ea typeface="Calibri" panose="020F0502020204030204" pitchFamily="34" charset="0"/>
            </a:endParaRPr>
          </a:p>
          <a:p>
            <a:pPr marL="742950" lvl="1" indent="-285750">
              <a:spcAft>
                <a:spcPts val="1200"/>
              </a:spcAft>
              <a:buFont typeface="Courier New" panose="02070309020205020404" pitchFamily="49" charset="0"/>
              <a:buChar char="o"/>
            </a:pPr>
            <a:r>
              <a:rPr lang="da-DK" sz="1100" dirty="0">
                <a:effectLst/>
                <a:latin typeface="Calibri" panose="020F0502020204030204" pitchFamily="34" charset="0"/>
                <a:ea typeface="Times New Roman" panose="02020603050405020304" pitchFamily="18" charset="0"/>
              </a:rPr>
              <a:t>Der er en risiko for forskellig brug af systemet, hvilket kan besværliggøre optimeret brug af en Excel-løsning</a:t>
            </a:r>
            <a:endParaRPr lang="da-DK" sz="11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da-DK" sz="1100" dirty="0">
                <a:effectLst/>
                <a:latin typeface="Calibri" panose="020F0502020204030204" pitchFamily="34" charset="0"/>
                <a:ea typeface="Times New Roman" panose="02020603050405020304" pitchFamily="18" charset="0"/>
              </a:rPr>
              <a:t>Udveksling af data mellem systemer og mellem regneark og systemer</a:t>
            </a:r>
            <a:endParaRPr lang="da-DK" sz="1100" dirty="0">
              <a:effectLst/>
              <a:latin typeface="Calibri" panose="020F0502020204030204" pitchFamily="34" charset="0"/>
              <a:ea typeface="Calibri" panose="020F0502020204030204" pitchFamily="34" charset="0"/>
            </a:endParaRPr>
          </a:p>
          <a:p>
            <a:pPr marL="742950" lvl="1" indent="-285750">
              <a:buFont typeface="Courier New" panose="02070309020205020404" pitchFamily="49" charset="0"/>
              <a:buChar char="o"/>
            </a:pPr>
            <a:r>
              <a:rPr lang="da-DK" sz="1100" dirty="0">
                <a:effectLst/>
                <a:latin typeface="Calibri" panose="020F0502020204030204" pitchFamily="34" charset="0"/>
                <a:ea typeface="Times New Roman" panose="02020603050405020304" pitchFamily="18" charset="0"/>
              </a:rPr>
              <a:t>Vi bruger meget tid på manuelle indtastninger og opdateringer etc.</a:t>
            </a:r>
            <a:endParaRPr lang="da-DK" sz="1100" dirty="0">
              <a:effectLst/>
              <a:latin typeface="Calibri" panose="020F0502020204030204" pitchFamily="34" charset="0"/>
              <a:ea typeface="Calibri" panose="020F0502020204030204" pitchFamily="34" charset="0"/>
            </a:endParaRPr>
          </a:p>
          <a:p>
            <a:r>
              <a:rPr lang="da-DK" sz="1100" dirty="0">
                <a:effectLst/>
                <a:latin typeface="Calibri" panose="020F0502020204030204" pitchFamily="34" charset="0"/>
                <a:ea typeface="Calibri" panose="020F0502020204030204" pitchFamily="34" charset="0"/>
              </a:rPr>
              <a:t> </a:t>
            </a:r>
          </a:p>
          <a:p>
            <a:r>
              <a:rPr lang="da-DK" sz="1100" dirty="0">
                <a:effectLst/>
                <a:latin typeface="Calibri" panose="020F0502020204030204" pitchFamily="34" charset="0"/>
                <a:ea typeface="Calibri" panose="020F0502020204030204" pitchFamily="34" charset="0"/>
              </a:rPr>
              <a:t>En stor del af den nuværende proces med indhentning og samling af data til skemalægning og eksamensplanlægning er tidskrævende og meget manuel. Pt. indhentes data fra andre systemer som fx TEK-Manager og Odin og indtastes manuelt. Data indhentes desuden fra undervisere på de enkelte fag via mails i Outlook og indtastes ligeledes manuelt. Det kan fx være information om, hvordan en aflevering skal foregå.  </a:t>
            </a:r>
          </a:p>
          <a:p>
            <a:r>
              <a:rPr lang="da-DK" sz="1100" dirty="0">
                <a:effectLst/>
                <a:latin typeface="Calibri" panose="020F0502020204030204" pitchFamily="34" charset="0"/>
                <a:ea typeface="Calibri" panose="020F0502020204030204" pitchFamily="34" charset="0"/>
              </a:rPr>
              <a:t> </a:t>
            </a:r>
          </a:p>
          <a:p>
            <a:r>
              <a:rPr lang="da-DK" sz="1100" dirty="0">
                <a:effectLst/>
                <a:latin typeface="Calibri" panose="020F0502020204030204" pitchFamily="34" charset="0"/>
                <a:ea typeface="Calibri" panose="020F0502020204030204" pitchFamily="34" charset="0"/>
              </a:rPr>
              <a:t>En digitalisering af processen vil mindske behovet for manuel indtastning af data i regneark og samling af data i en database vil gøre det nemmere at sortere data til forskellige behov.   </a:t>
            </a:r>
          </a:p>
          <a:p>
            <a:r>
              <a:rPr lang="da-DK" sz="1100" dirty="0">
                <a:effectLst/>
                <a:latin typeface="Calibri" panose="020F0502020204030204" pitchFamily="34" charset="0"/>
                <a:ea typeface="Calibri" panose="020F0502020204030204" pitchFamily="34" charset="0"/>
              </a:rPr>
              <a:t> </a:t>
            </a:r>
          </a:p>
          <a:p>
            <a:r>
              <a:rPr lang="da-DK" sz="1100" dirty="0">
                <a:effectLst/>
                <a:latin typeface="Calibri" panose="020F0502020204030204" pitchFamily="34" charset="0"/>
                <a:ea typeface="Calibri" panose="020F0502020204030204" pitchFamily="34" charset="0"/>
              </a:rPr>
              <a:t>Projektet ønsker også at undersøge mulighederne for en løsning, der kan indhente data fra og/eller overføre data til eksisterende SDU-systemer og om muligt også kommunikere med undervisere via forms e.l., der kan integrere data direkte i løsningen.   </a:t>
            </a:r>
          </a:p>
          <a:p>
            <a:r>
              <a:rPr lang="da-DK" sz="1100" dirty="0">
                <a:effectLst/>
                <a:latin typeface="Calibri" panose="020F0502020204030204" pitchFamily="34" charset="0"/>
                <a:ea typeface="Calibri" panose="020F0502020204030204" pitchFamily="34" charset="0"/>
              </a:rPr>
              <a:t> </a:t>
            </a:r>
          </a:p>
          <a:p>
            <a:endParaRPr lang="da-DK" dirty="0"/>
          </a:p>
        </p:txBody>
      </p:sp>
      <p:sp>
        <p:nvSpPr>
          <p:cNvPr id="4" name="Pladsholder til slidenummer 3"/>
          <p:cNvSpPr>
            <a:spLocks noGrp="1"/>
          </p:cNvSpPr>
          <p:nvPr>
            <p:ph type="sldNum" sz="quarter" idx="5"/>
          </p:nvPr>
        </p:nvSpPr>
        <p:spPr/>
        <p:txBody>
          <a:bodyPr/>
          <a:lstStyle/>
          <a:p>
            <a:fld id="{49436F85-577F-4A92-A47F-D540A2BCC821}" type="slidenum">
              <a:rPr lang="en-GB" smtClean="0"/>
              <a:pPr/>
              <a:t>12</a:t>
            </a:fld>
            <a:endParaRPr lang="en-GB" dirty="0"/>
          </a:p>
        </p:txBody>
      </p:sp>
    </p:spTree>
    <p:extLst>
      <p:ext uri="{BB962C8B-B14F-4D97-AF65-F5344CB8AC3E}">
        <p14:creationId xmlns:p14="http://schemas.microsoft.com/office/powerpoint/2010/main" val="1702880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49436F85-577F-4A92-A47F-D540A2BCC821}" type="slidenum">
              <a:rPr lang="en-GB" smtClean="0"/>
              <a:pPr/>
              <a:t>2</a:t>
            </a:fld>
            <a:endParaRPr lang="en-GB" dirty="0"/>
          </a:p>
        </p:txBody>
      </p:sp>
    </p:spTree>
    <p:extLst>
      <p:ext uri="{BB962C8B-B14F-4D97-AF65-F5344CB8AC3E}">
        <p14:creationId xmlns:p14="http://schemas.microsoft.com/office/powerpoint/2010/main" val="667506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Vi vil gerne hjælpe med at finde den rigtige løsning på problemet.</a:t>
            </a:r>
          </a:p>
          <a:p>
            <a:r>
              <a:rPr lang="da-DK" dirty="0"/>
              <a:t>Vi har kendskab til flere forskellige platforme og muligheder og kan hjælpe med at afdække fordele og ulemper ved dem.</a:t>
            </a:r>
          </a:p>
          <a:p>
            <a:endParaRPr lang="da-DK" dirty="0"/>
          </a:p>
          <a:p>
            <a:endParaRPr lang="da-DK" dirty="0"/>
          </a:p>
          <a:p>
            <a:r>
              <a:rPr lang="da-DK" dirty="0"/>
              <a:t>En af farerne i et it-projekt er hvis man for tidligt har besluttet hvad løsningen skal være. </a:t>
            </a:r>
          </a:p>
          <a:p>
            <a:r>
              <a:rPr lang="da-DK" dirty="0"/>
              <a:t>Enkelte gange oplever vi at man har set en løsning og så tænker den kan vi da også bruge på vores problem.</a:t>
            </a:r>
          </a:p>
          <a:p>
            <a:r>
              <a:rPr lang="da-DK" dirty="0"/>
              <a:t>Vi vil gerne hjælpe med at afdække andre alternative løsninger.</a:t>
            </a:r>
          </a:p>
          <a:p>
            <a:endParaRPr lang="da-DK" dirty="0"/>
          </a:p>
          <a:p>
            <a:r>
              <a:rPr lang="da-DK" dirty="0"/>
              <a:t>Måske er resultatet ikke ét system, men to eller flere systemer som arbejder sammen.</a:t>
            </a:r>
          </a:p>
        </p:txBody>
      </p:sp>
      <p:sp>
        <p:nvSpPr>
          <p:cNvPr id="4" name="Pladsholder til slidenummer 3"/>
          <p:cNvSpPr>
            <a:spLocks noGrp="1"/>
          </p:cNvSpPr>
          <p:nvPr>
            <p:ph type="sldNum" sz="quarter" idx="5"/>
          </p:nvPr>
        </p:nvSpPr>
        <p:spPr/>
        <p:txBody>
          <a:bodyPr/>
          <a:lstStyle/>
          <a:p>
            <a:fld id="{49436F85-577F-4A92-A47F-D540A2BCC821}" type="slidenum">
              <a:rPr lang="en-GB" smtClean="0"/>
              <a:pPr/>
              <a:t>3</a:t>
            </a:fld>
            <a:endParaRPr lang="en-GB" dirty="0"/>
          </a:p>
        </p:txBody>
      </p:sp>
    </p:spTree>
    <p:extLst>
      <p:ext uri="{BB962C8B-B14F-4D97-AF65-F5344CB8AC3E}">
        <p14:creationId xmlns:p14="http://schemas.microsoft.com/office/powerpoint/2010/main" val="42793723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Relateret til casen</a:t>
            </a:r>
          </a:p>
          <a:p>
            <a:endParaRPr lang="da-DK" dirty="0"/>
          </a:p>
          <a:p>
            <a:endParaRPr lang="da-DK" dirty="0"/>
          </a:p>
          <a:p>
            <a:r>
              <a:rPr lang="da-DK" dirty="0"/>
              <a:t>Er det hensigtsmæssigt at have begge dele i samme løsning eller er det bedre at opdele i to</a:t>
            </a:r>
          </a:p>
          <a:p>
            <a:endParaRPr lang="da-DK" dirty="0"/>
          </a:p>
          <a:p>
            <a:r>
              <a:rPr lang="da-DK" dirty="0"/>
              <a:t>Er der behov for en </a:t>
            </a:r>
            <a:r>
              <a:rPr lang="da-DK" dirty="0" err="1"/>
              <a:t>web-applikation</a:t>
            </a:r>
            <a:r>
              <a:rPr lang="da-DK" dirty="0"/>
              <a:t> eller kan vi fortsat anvende </a:t>
            </a:r>
            <a:r>
              <a:rPr lang="da-DK" dirty="0" err="1"/>
              <a:t>excel</a:t>
            </a:r>
            <a:r>
              <a:rPr lang="da-DK" dirty="0"/>
              <a:t> blot på en anden måde, eller noget helt tredje?</a:t>
            </a:r>
          </a:p>
          <a:p>
            <a:endParaRPr lang="da-DK" dirty="0"/>
          </a:p>
          <a:p>
            <a:r>
              <a:rPr lang="da-DK" dirty="0"/>
              <a:t>Kan vi gøre noget automatisk?</a:t>
            </a:r>
          </a:p>
          <a:p>
            <a:endParaRPr lang="da-DK" dirty="0"/>
          </a:p>
          <a:p>
            <a:endParaRPr lang="da-DK" dirty="0"/>
          </a:p>
        </p:txBody>
      </p:sp>
      <p:sp>
        <p:nvSpPr>
          <p:cNvPr id="4" name="Pladsholder til slidenummer 3"/>
          <p:cNvSpPr>
            <a:spLocks noGrp="1"/>
          </p:cNvSpPr>
          <p:nvPr>
            <p:ph type="sldNum" sz="quarter" idx="5"/>
          </p:nvPr>
        </p:nvSpPr>
        <p:spPr/>
        <p:txBody>
          <a:bodyPr/>
          <a:lstStyle/>
          <a:p>
            <a:fld id="{49436F85-577F-4A92-A47F-D540A2BCC821}" type="slidenum">
              <a:rPr lang="en-GB" smtClean="0"/>
              <a:pPr/>
              <a:t>4</a:t>
            </a:fld>
            <a:endParaRPr lang="en-GB" dirty="0"/>
          </a:p>
        </p:txBody>
      </p:sp>
    </p:spTree>
    <p:extLst>
      <p:ext uri="{BB962C8B-B14F-4D97-AF65-F5344CB8AC3E}">
        <p14:creationId xmlns:p14="http://schemas.microsoft.com/office/powerpoint/2010/main" val="3428091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Vi kan hjælpe med at strukturere de data der skal behandles i løsningen.</a:t>
            </a:r>
          </a:p>
          <a:p>
            <a:endParaRPr lang="da-DK" dirty="0"/>
          </a:p>
          <a:p>
            <a:r>
              <a:rPr lang="da-DK" dirty="0"/>
              <a:t>Konkret kan vi hjælpe med at lave en begrebsliste og måske endda en begrebsmodel.</a:t>
            </a:r>
          </a:p>
          <a:p>
            <a:r>
              <a:rPr lang="da-DK" dirty="0"/>
              <a:t>Vi kan hjælpe med efterfølgende at få lavet en </a:t>
            </a:r>
            <a:r>
              <a:rPr lang="da-DK" dirty="0" err="1"/>
              <a:t>informationmodel</a:t>
            </a:r>
            <a:r>
              <a:rPr lang="da-DK" dirty="0"/>
              <a:t> med de data som er nødvendigt at behandle.</a:t>
            </a:r>
          </a:p>
          <a:p>
            <a:r>
              <a:rPr lang="da-DK" dirty="0"/>
              <a:t>og få det oversat til en egentlig datamodel enten til brug til at gemme data i løsningen eller når der skal udveksles data med andre systemet.</a:t>
            </a:r>
          </a:p>
          <a:p>
            <a:endParaRPr lang="da-DK" dirty="0"/>
          </a:p>
        </p:txBody>
      </p:sp>
      <p:sp>
        <p:nvSpPr>
          <p:cNvPr id="4" name="Pladsholder til slidenummer 3"/>
          <p:cNvSpPr>
            <a:spLocks noGrp="1"/>
          </p:cNvSpPr>
          <p:nvPr>
            <p:ph type="sldNum" sz="quarter" idx="5"/>
          </p:nvPr>
        </p:nvSpPr>
        <p:spPr/>
        <p:txBody>
          <a:bodyPr/>
          <a:lstStyle/>
          <a:p>
            <a:fld id="{49436F85-577F-4A92-A47F-D540A2BCC821}" type="slidenum">
              <a:rPr lang="en-GB" smtClean="0"/>
              <a:pPr/>
              <a:t>5</a:t>
            </a:fld>
            <a:endParaRPr lang="en-GB" dirty="0"/>
          </a:p>
        </p:txBody>
      </p:sp>
    </p:spTree>
    <p:extLst>
      <p:ext uri="{BB962C8B-B14F-4D97-AF65-F5344CB8AC3E}">
        <p14:creationId xmlns:p14="http://schemas.microsoft.com/office/powerpoint/2010/main" val="25826578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Overblik over hvor data ligger og om det er muligt at skabe sammenhæng</a:t>
            </a:r>
          </a:p>
          <a:p>
            <a:r>
              <a:rPr lang="da-DK" dirty="0"/>
              <a:t>Er der de nøgler vi har brug for så vi kan flette data sammen automatisk</a:t>
            </a:r>
          </a:p>
          <a:p>
            <a:endParaRPr lang="da-DK" dirty="0"/>
          </a:p>
          <a:p>
            <a:r>
              <a:rPr lang="da-DK" dirty="0"/>
              <a:t>Digital Eksamen, </a:t>
            </a:r>
            <a:r>
              <a:rPr lang="da-DK" dirty="0" err="1"/>
              <a:t>TimeEdit</a:t>
            </a:r>
            <a:r>
              <a:rPr lang="da-DK" dirty="0"/>
              <a:t>, Odin, </a:t>
            </a:r>
            <a:r>
              <a:rPr lang="da-DK" dirty="0" err="1"/>
              <a:t>Tek</a:t>
            </a:r>
            <a:r>
              <a:rPr lang="da-DK"/>
              <a:t>-manager</a:t>
            </a:r>
            <a:endParaRPr lang="da-DK" dirty="0"/>
          </a:p>
        </p:txBody>
      </p:sp>
      <p:sp>
        <p:nvSpPr>
          <p:cNvPr id="4" name="Pladsholder til slidenummer 3"/>
          <p:cNvSpPr>
            <a:spLocks noGrp="1"/>
          </p:cNvSpPr>
          <p:nvPr>
            <p:ph type="sldNum" sz="quarter" idx="5"/>
          </p:nvPr>
        </p:nvSpPr>
        <p:spPr/>
        <p:txBody>
          <a:bodyPr/>
          <a:lstStyle/>
          <a:p>
            <a:fld id="{49436F85-577F-4A92-A47F-D540A2BCC821}" type="slidenum">
              <a:rPr lang="en-GB" smtClean="0"/>
              <a:pPr/>
              <a:t>6</a:t>
            </a:fld>
            <a:endParaRPr lang="en-GB" dirty="0"/>
          </a:p>
        </p:txBody>
      </p:sp>
    </p:spTree>
    <p:extLst>
      <p:ext uri="{BB962C8B-B14F-4D97-AF65-F5344CB8AC3E}">
        <p14:creationId xmlns:p14="http://schemas.microsoft.com/office/powerpoint/2010/main" val="42322386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Vi kan hjælpe med at beskrive de data der skal flyde mellem systemer og hvordan.</a:t>
            </a:r>
          </a:p>
          <a:p>
            <a:endParaRPr lang="da-DK" dirty="0"/>
          </a:p>
          <a:p>
            <a:r>
              <a:rPr lang="da-DK" dirty="0"/>
              <a:t>Vi vil også gerne hjælpe med til at vi ikke får opbygget en hårdbolle af integrationer hvor vi har skabt en masse afhængigheder mellem systemer som gør at det er vanskeligt at udskifte systemer.</a:t>
            </a:r>
          </a:p>
        </p:txBody>
      </p:sp>
      <p:sp>
        <p:nvSpPr>
          <p:cNvPr id="4" name="Pladsholder til slidenummer 3"/>
          <p:cNvSpPr>
            <a:spLocks noGrp="1"/>
          </p:cNvSpPr>
          <p:nvPr>
            <p:ph type="sldNum" sz="quarter" idx="5"/>
          </p:nvPr>
        </p:nvSpPr>
        <p:spPr/>
        <p:txBody>
          <a:bodyPr/>
          <a:lstStyle/>
          <a:p>
            <a:fld id="{49436F85-577F-4A92-A47F-D540A2BCC821}" type="slidenum">
              <a:rPr lang="en-GB" smtClean="0"/>
              <a:pPr/>
              <a:t>7</a:t>
            </a:fld>
            <a:endParaRPr lang="en-GB" dirty="0"/>
          </a:p>
        </p:txBody>
      </p:sp>
    </p:spTree>
    <p:extLst>
      <p:ext uri="{BB962C8B-B14F-4D97-AF65-F5344CB8AC3E}">
        <p14:creationId xmlns:p14="http://schemas.microsoft.com/office/powerpoint/2010/main" val="3249592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49436F85-577F-4A92-A47F-D540A2BCC821}" type="slidenum">
              <a:rPr lang="en-GB" smtClean="0"/>
              <a:pPr/>
              <a:t>8</a:t>
            </a:fld>
            <a:endParaRPr lang="en-GB" dirty="0"/>
          </a:p>
        </p:txBody>
      </p:sp>
    </p:spTree>
    <p:extLst>
      <p:ext uri="{BB962C8B-B14F-4D97-AF65-F5344CB8AC3E}">
        <p14:creationId xmlns:p14="http://schemas.microsoft.com/office/powerpoint/2010/main" val="30518777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1"/>
            <a:r>
              <a:rPr lang="da-DK" dirty="0"/>
              <a:t>Hvordan kan vi få data vist til brugeren når der skal planlægges hvis de ligger i forskellige systemer?</a:t>
            </a:r>
          </a:p>
          <a:p>
            <a:pPr lvl="1"/>
            <a:endParaRPr lang="da-DK" dirty="0"/>
          </a:p>
          <a:p>
            <a:pPr lvl="1"/>
            <a:r>
              <a:rPr lang="da-DK" dirty="0"/>
              <a:t>Hvordan får vi resultatet derhen hvor det efterfølgende skal ligger?</a:t>
            </a:r>
          </a:p>
          <a:p>
            <a:pPr marL="0" indent="0">
              <a:buNone/>
            </a:pPr>
            <a:endParaRPr lang="da-DK" dirty="0"/>
          </a:p>
        </p:txBody>
      </p:sp>
      <p:sp>
        <p:nvSpPr>
          <p:cNvPr id="4" name="Pladsholder til slidenummer 3"/>
          <p:cNvSpPr>
            <a:spLocks noGrp="1"/>
          </p:cNvSpPr>
          <p:nvPr>
            <p:ph type="sldNum" sz="quarter" idx="5"/>
          </p:nvPr>
        </p:nvSpPr>
        <p:spPr/>
        <p:txBody>
          <a:bodyPr/>
          <a:lstStyle/>
          <a:p>
            <a:fld id="{49436F85-577F-4A92-A47F-D540A2BCC821}" type="slidenum">
              <a:rPr lang="en-GB" smtClean="0"/>
              <a:pPr/>
              <a:t>9</a:t>
            </a:fld>
            <a:endParaRPr lang="en-GB" dirty="0"/>
          </a:p>
        </p:txBody>
      </p:sp>
    </p:spTree>
    <p:extLst>
      <p:ext uri="{BB962C8B-B14F-4D97-AF65-F5344CB8AC3E}">
        <p14:creationId xmlns:p14="http://schemas.microsoft.com/office/powerpoint/2010/main" val="1367102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vid fors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tx1"/>
                </a:solidFill>
              </a:defRPr>
            </a:lvl1pPr>
          </a:lstStyle>
          <a:p>
            <a:r>
              <a:rPr lang="da-DK" dirty="0"/>
              <a:t>Klik for at tilføje overskrift</a:t>
            </a:r>
          </a:p>
        </p:txBody>
      </p:sp>
      <p:sp>
        <p:nvSpPr>
          <p:cNvPr id="13" name="Date Placeholder 14">
            <a:extLst>
              <a:ext uri="{FF2B5EF4-FFF2-40B4-BE49-F238E27FC236}">
                <a16:creationId xmlns:a16="http://schemas.microsoft.com/office/drawing/2014/main" id="{5161ABAB-6DB4-433A-ACC8-A0EC0AACAD0C}"/>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25-02-2024</a:t>
            </a:fld>
            <a:endParaRPr lang="da-DK" dirty="0"/>
          </a:p>
        </p:txBody>
      </p:sp>
      <p:sp>
        <p:nvSpPr>
          <p:cNvPr id="14" name="Date Placeholder 14">
            <a:extLst>
              <a:ext uri="{FF2B5EF4-FFF2-40B4-BE49-F238E27FC236}">
                <a16:creationId xmlns:a16="http://schemas.microsoft.com/office/drawing/2014/main" id="{BC3A8B03-9EA5-416E-BD54-B87E6C4A6781}"/>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25-02-2024</a:t>
            </a:fld>
            <a:endParaRPr lang="da-DK" dirty="0"/>
          </a:p>
        </p:txBody>
      </p:sp>
    </p:spTree>
    <p:extLst>
      <p:ext uri="{BB962C8B-B14F-4D97-AF65-F5344CB8AC3E}">
        <p14:creationId xmlns:p14="http://schemas.microsoft.com/office/powerpoint/2010/main" val="3190335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illede og indhold">
    <p:spTree>
      <p:nvGrpSpPr>
        <p:cNvPr id="1" name=""/>
        <p:cNvGrpSpPr/>
        <p:nvPr/>
      </p:nvGrpSpPr>
      <p:grpSpPr>
        <a:xfrm>
          <a:off x="0" y="0"/>
          <a:ext cx="0" cy="0"/>
          <a:chOff x="0" y="0"/>
          <a:chExt cx="0" cy="0"/>
        </a:xfrm>
      </p:grpSpPr>
      <p:sp>
        <p:nvSpPr>
          <p:cNvPr id="10" name="Pladsholder til billede 3"/>
          <p:cNvSpPr>
            <a:spLocks noGrp="1"/>
          </p:cNvSpPr>
          <p:nvPr>
            <p:ph type="pic" sz="quarter" idx="13" hasCustomPrompt="1"/>
          </p:nvPr>
        </p:nvSpPr>
        <p:spPr>
          <a:xfrm>
            <a:off x="0" y="0"/>
            <a:ext cx="6099300" cy="6858000"/>
          </a:xfrm>
          <a:solidFill>
            <a:schemeClr val="bg1"/>
          </a:solidFill>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8" name="Titel 1"/>
          <p:cNvSpPr>
            <a:spLocks noGrp="1"/>
          </p:cNvSpPr>
          <p:nvPr>
            <p:ph type="title" hasCustomPrompt="1"/>
          </p:nvPr>
        </p:nvSpPr>
        <p:spPr>
          <a:xfrm>
            <a:off x="6692401" y="1076109"/>
            <a:ext cx="4680000" cy="1822734"/>
          </a:xfrm>
        </p:spPr>
        <p:txBody>
          <a:bodyPr/>
          <a:lstStyle>
            <a:lvl1pPr>
              <a:defRPr/>
            </a:lvl1pPr>
          </a:lstStyle>
          <a:p>
            <a:r>
              <a:rPr lang="da-DK" dirty="0"/>
              <a:t>Klik for at tilføje overskrift, maksimalt 3 linjer</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692400"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0" name="Logo black">
            <a:extLst>
              <a:ext uri="{FF2B5EF4-FFF2-40B4-BE49-F238E27FC236}">
                <a16:creationId xmlns:a16="http://schemas.microsoft.com/office/drawing/2014/main" id="{1421C492-A651-4EE4-BB8B-C6886E7B5C1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692400" y="6294893"/>
            <a:ext cx="784800" cy="211840"/>
          </a:xfrm>
          <a:prstGeom prst="rect">
            <a:avLst/>
          </a:prstGeom>
        </p:spPr>
      </p:pic>
      <p:sp>
        <p:nvSpPr>
          <p:cNvPr id="30" name="Date Placeholder 14">
            <a:extLst>
              <a:ext uri="{FF2B5EF4-FFF2-40B4-BE49-F238E27FC236}">
                <a16:creationId xmlns:a16="http://schemas.microsoft.com/office/drawing/2014/main" id="{2C4B35A0-F8F7-420F-9E06-CC0AAAA0B84F}"/>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25-02-2024</a:t>
            </a:fld>
            <a:endParaRPr lang="da-DK" dirty="0"/>
          </a:p>
        </p:txBody>
      </p:sp>
      <p:sp>
        <p:nvSpPr>
          <p:cNvPr id="9" name="TextBox 19">
            <a:extLst>
              <a:ext uri="{FF2B5EF4-FFF2-40B4-BE49-F238E27FC236}">
                <a16:creationId xmlns:a16="http://schemas.microsoft.com/office/drawing/2014/main" id="{77BCC6E7-9279-FA89-A785-CF0077EE4743}"/>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23072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illede og tekst (CV)">
    <p:spTree>
      <p:nvGrpSpPr>
        <p:cNvPr id="1" name=""/>
        <p:cNvGrpSpPr/>
        <p:nvPr/>
      </p:nvGrpSpPr>
      <p:grpSpPr>
        <a:xfrm>
          <a:off x="0" y="0"/>
          <a:ext cx="0" cy="0"/>
          <a:chOff x="0" y="0"/>
          <a:chExt cx="0" cy="0"/>
        </a:xfrm>
      </p:grpSpPr>
      <p:sp>
        <p:nvSpPr>
          <p:cNvPr id="7" name="Titel 1"/>
          <p:cNvSpPr>
            <a:spLocks noGrp="1"/>
          </p:cNvSpPr>
          <p:nvPr>
            <p:ph type="title" hasCustomPrompt="1"/>
          </p:nvPr>
        </p:nvSpPr>
        <p:spPr>
          <a:xfrm>
            <a:off x="6710399" y="1700213"/>
            <a:ext cx="4677070" cy="1436392"/>
          </a:xfrm>
        </p:spPr>
        <p:txBody>
          <a:bodyPr/>
          <a:lstStyle>
            <a:lvl1pPr>
              <a:defRPr sz="4800"/>
            </a:lvl1pPr>
          </a:lstStyle>
          <a:p>
            <a:r>
              <a:rPr lang="da-DK" dirty="0"/>
              <a:t>Overskrift i </a:t>
            </a:r>
            <a:r>
              <a:rPr lang="da-DK" dirty="0" err="1"/>
              <a:t>maks</a:t>
            </a:r>
            <a:r>
              <a:rPr lang="da-DK" dirty="0"/>
              <a:t> 2 linjer</a:t>
            </a:r>
            <a:endParaRPr lang="da-DK"/>
          </a:p>
        </p:txBody>
      </p:sp>
      <p:sp>
        <p:nvSpPr>
          <p:cNvPr id="15" name="Text Placeholder 4">
            <a:extLst>
              <a:ext uri="{FF2B5EF4-FFF2-40B4-BE49-F238E27FC236}">
                <a16:creationId xmlns:a16="http://schemas.microsoft.com/office/drawing/2014/main" id="{6FAAEFF0-FCE4-48D6-A0D1-A458F3CD3EB3}"/>
              </a:ext>
            </a:extLst>
          </p:cNvPr>
          <p:cNvSpPr>
            <a:spLocks noGrp="1"/>
          </p:cNvSpPr>
          <p:nvPr>
            <p:ph type="body" sz="quarter" idx="19"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6" name="Text Placeholder 5">
            <a:extLst>
              <a:ext uri="{FF2B5EF4-FFF2-40B4-BE49-F238E27FC236}">
                <a16:creationId xmlns:a16="http://schemas.microsoft.com/office/drawing/2014/main" id="{2F21E6D3-406B-4DA0-9B5A-6A2F208BAF71}"/>
              </a:ext>
            </a:extLst>
          </p:cNvPr>
          <p:cNvSpPr>
            <a:spLocks noGrp="1"/>
          </p:cNvSpPr>
          <p:nvPr>
            <p:ph type="body" sz="quarter" idx="18" hasCustomPrompt="1"/>
          </p:nvPr>
        </p:nvSpPr>
        <p:spPr>
          <a:xfrm>
            <a:off x="6710399" y="452437"/>
            <a:ext cx="4659277" cy="790493"/>
          </a:xfrm>
        </p:spPr>
        <p:txBody>
          <a:bodyPr anchor="b" anchorCtr="0"/>
          <a:lstStyle>
            <a:lvl1pPr marL="0" indent="0">
              <a:buFont typeface="Arial" panose="020B0604020202020204" pitchFamily="34" charset="0"/>
              <a:buNone/>
              <a:defRPr/>
            </a:lvl1pPr>
          </a:lstStyle>
          <a:p>
            <a:pPr lvl="0"/>
            <a:r>
              <a:rPr lang="da-DK" dirty="0"/>
              <a:t>Klik for at indsætte tekst (f.eks. job titel)</a:t>
            </a:r>
            <a:endParaRPr lang="da-DK"/>
          </a:p>
        </p:txBody>
      </p:sp>
      <p:sp>
        <p:nvSpPr>
          <p:cNvPr id="10" name="Pladsholder til billede 3"/>
          <p:cNvSpPr>
            <a:spLocks noGrp="1"/>
          </p:cNvSpPr>
          <p:nvPr>
            <p:ph type="pic" sz="quarter" idx="13" hasCustomPrompt="1"/>
          </p:nvPr>
        </p:nvSpPr>
        <p:spPr>
          <a:xfrm>
            <a:off x="411163" y="1016000"/>
            <a:ext cx="4043879" cy="4804038"/>
          </a:xfrm>
          <a:noFill/>
        </p:spPr>
        <p:txBody>
          <a:bodyPr/>
          <a:lstStyle>
            <a:lvl1pPr marL="0" indent="0" algn="ctr">
              <a:buNone/>
              <a:defRPr sz="1100"/>
            </a:lvl1pPr>
          </a:lstStyle>
          <a:p>
            <a:r>
              <a:rPr lang="da-DK" dirty="0"/>
              <a:t>Vælg pladsholderen og indsæt billede via Templafy/Skyfish eller ikon eller logo via Templafy/Billeder</a:t>
            </a:r>
            <a:endParaRPr lang="da-DK"/>
          </a:p>
        </p:txBody>
      </p:sp>
      <p:sp>
        <p:nvSpPr>
          <p:cNvPr id="18" name="Date Placeholder 14">
            <a:extLst>
              <a:ext uri="{FF2B5EF4-FFF2-40B4-BE49-F238E27FC236}">
                <a16:creationId xmlns:a16="http://schemas.microsoft.com/office/drawing/2014/main" id="{4AC2696B-BD55-4932-A36E-BCC4318F22B0}"/>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25-02-2024</a:t>
            </a:fld>
            <a:endParaRPr lang="da-DK" dirty="0"/>
          </a:p>
        </p:txBody>
      </p:sp>
      <p:sp>
        <p:nvSpPr>
          <p:cNvPr id="4" name="Date Placeholder 3">
            <a:extLst>
              <a:ext uri="{FF2B5EF4-FFF2-40B4-BE49-F238E27FC236}">
                <a16:creationId xmlns:a16="http://schemas.microsoft.com/office/drawing/2014/main" id="{01591D0A-163E-46D9-B4AE-DA2791457328}"/>
              </a:ext>
            </a:extLst>
          </p:cNvPr>
          <p:cNvSpPr>
            <a:spLocks noGrp="1"/>
          </p:cNvSpPr>
          <p:nvPr>
            <p:ph type="dt" sz="half" idx="20"/>
          </p:nvPr>
        </p:nvSpPr>
        <p:spPr/>
        <p:txBody>
          <a:bodyPr/>
          <a:lstStyle/>
          <a:p>
            <a:fld id="{F1A13B18-F5ED-4611-8DBB-F05123AFBA22}" type="datetimeFigureOut">
              <a:rPr lang="da-DK" smtClean="0"/>
              <a:pPr/>
              <a:t>25-02-2024</a:t>
            </a:fld>
            <a:endParaRPr lang="da-DK" dirty="0"/>
          </a:p>
        </p:txBody>
      </p:sp>
      <p:sp>
        <p:nvSpPr>
          <p:cNvPr id="11" name="Slide Number Placeholder 10">
            <a:extLst>
              <a:ext uri="{FF2B5EF4-FFF2-40B4-BE49-F238E27FC236}">
                <a16:creationId xmlns:a16="http://schemas.microsoft.com/office/drawing/2014/main" id="{DA9685AE-678B-466E-B97B-590BC795CFDA}"/>
              </a:ext>
            </a:extLst>
          </p:cNvPr>
          <p:cNvSpPr>
            <a:spLocks noGrp="1"/>
          </p:cNvSpPr>
          <p:nvPr>
            <p:ph type="sldNum" sz="quarter" idx="22"/>
          </p:nvPr>
        </p:nvSpPr>
        <p:spPr/>
        <p:txBody>
          <a:bodyPr/>
          <a:lstStyle/>
          <a:p>
            <a:fld id="{45D37B1E-C366-494F-A587-962AD9AABC83}" type="slidenum">
              <a:rPr lang="da-DK" smtClean="0"/>
              <a:pPr/>
              <a:t>‹nr.›</a:t>
            </a:fld>
            <a:endParaRPr lang="da-DK" dirty="0"/>
          </a:p>
        </p:txBody>
      </p:sp>
      <p:pic>
        <p:nvPicPr>
          <p:cNvPr id="13" name="Logo black">
            <a:extLst>
              <a:ext uri="{FF2B5EF4-FFF2-40B4-BE49-F238E27FC236}">
                <a16:creationId xmlns:a16="http://schemas.microsoft.com/office/drawing/2014/main" id="{16CDF92D-C78F-4CBE-853B-4E3CD39D2A5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4" name="TextBox 19">
            <a:extLst>
              <a:ext uri="{FF2B5EF4-FFF2-40B4-BE49-F238E27FC236}">
                <a16:creationId xmlns:a16="http://schemas.microsoft.com/office/drawing/2014/main" id="{84BAC96C-D3F0-4589-BA68-661284F36D77}"/>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21722343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verskrift og bille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400"/>
            </a:lvl1pPr>
          </a:lstStyle>
          <a:p>
            <a:r>
              <a:rPr lang="da-DK" dirty="0"/>
              <a:t>Vælg pladsholderen og indsæt billede via Templafy/Skyfish eller ikon eller logo via Templafy/Billeder</a:t>
            </a:r>
            <a:endParaRPr lang="da-DK"/>
          </a:p>
        </p:txBody>
      </p:sp>
      <p:sp>
        <p:nvSpPr>
          <p:cNvPr id="17" name="Date Placeholder 14">
            <a:extLst>
              <a:ext uri="{FF2B5EF4-FFF2-40B4-BE49-F238E27FC236}">
                <a16:creationId xmlns:a16="http://schemas.microsoft.com/office/drawing/2014/main" id="{360EC57D-D72D-43A3-90BC-3ACC9F8BC95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25-02-2024</a:t>
            </a:fld>
            <a:endParaRPr lang="da-DK" dirty="0"/>
          </a:p>
        </p:txBody>
      </p:sp>
      <p:sp>
        <p:nvSpPr>
          <p:cNvPr id="18" name="Date Placeholder 14">
            <a:extLst>
              <a:ext uri="{FF2B5EF4-FFF2-40B4-BE49-F238E27FC236}">
                <a16:creationId xmlns:a16="http://schemas.microsoft.com/office/drawing/2014/main" id="{36B2A848-B2AD-472A-AC10-0002D162D52D}"/>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25-02-2024</a:t>
            </a:fld>
            <a:endParaRPr lang="da-DK" dirty="0"/>
          </a:p>
        </p:txBody>
      </p:sp>
      <p:sp>
        <p:nvSpPr>
          <p:cNvPr id="4" name="Slide Number Placeholder 3">
            <a:extLst>
              <a:ext uri="{FF2B5EF4-FFF2-40B4-BE49-F238E27FC236}">
                <a16:creationId xmlns:a16="http://schemas.microsoft.com/office/drawing/2014/main" id="{417D6F82-73FC-4F13-BFEC-9200E77E1527}"/>
              </a:ext>
            </a:extLst>
          </p:cNvPr>
          <p:cNvSpPr>
            <a:spLocks noGrp="1"/>
          </p:cNvSpPr>
          <p:nvPr>
            <p:ph type="sldNum" sz="quarter" idx="16"/>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39183040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ire ikoner">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2FA71C01-3350-42F9-9392-0F3379095A93}"/>
              </a:ext>
            </a:extLst>
          </p:cNvPr>
          <p:cNvSpPr>
            <a:spLocks noGrp="1"/>
          </p:cNvSpPr>
          <p:nvPr>
            <p:ph sz="quarter" idx="13" hasCustomPrompt="1"/>
          </p:nvPr>
        </p:nvSpPr>
        <p:spPr>
          <a:xfrm>
            <a:off x="2932902" y="1700213"/>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1" name="Text Placeholder 10">
            <a:extLst>
              <a:ext uri="{FF2B5EF4-FFF2-40B4-BE49-F238E27FC236}">
                <a16:creationId xmlns:a16="http://schemas.microsoft.com/office/drawing/2014/main" id="{C0A09C85-3CCC-44AB-A808-AA96845B1281}"/>
              </a:ext>
            </a:extLst>
          </p:cNvPr>
          <p:cNvSpPr>
            <a:spLocks noGrp="1"/>
          </p:cNvSpPr>
          <p:nvPr>
            <p:ph type="body" sz="quarter" idx="14" hasCustomPrompt="1"/>
          </p:nvPr>
        </p:nvSpPr>
        <p:spPr>
          <a:xfrm>
            <a:off x="2932902" y="2733129"/>
            <a:ext cx="3564000" cy="756000"/>
          </a:xfrm>
        </p:spPr>
        <p:txBody>
          <a:bodyPr/>
          <a:lstStyle>
            <a:lvl1pPr marL="0" indent="0">
              <a:buFont typeface="Arial" panose="020B0604020202020204" pitchFamily="34" charset="0"/>
              <a:buChar char="​"/>
              <a:defRPr sz="2100" b="1"/>
            </a:lvl1pPr>
            <a:lvl2pPr marL="252000">
              <a:defRPr/>
            </a:lvl2pPr>
            <a:lvl3pPr marL="504000">
              <a:defRPr/>
            </a:lvl3pPr>
          </a:lstStyle>
          <a:p>
            <a:pPr lvl="0"/>
            <a:r>
              <a:rPr lang="da-DK"/>
              <a:t>Klik for at tilføje overskrift</a:t>
            </a:r>
          </a:p>
          <a:p>
            <a:pPr lvl="1"/>
            <a:r>
              <a:rPr lang="da-DK"/>
              <a:t>Second level</a:t>
            </a:r>
          </a:p>
          <a:p>
            <a:pPr lvl="2"/>
            <a:endParaRPr lang="da-DK" dirty="0"/>
          </a:p>
        </p:txBody>
      </p:sp>
      <p:sp>
        <p:nvSpPr>
          <p:cNvPr id="13" name="Content Placeholder 12">
            <a:extLst>
              <a:ext uri="{FF2B5EF4-FFF2-40B4-BE49-F238E27FC236}">
                <a16:creationId xmlns:a16="http://schemas.microsoft.com/office/drawing/2014/main" id="{3F35B7FD-E0E2-4581-BAC7-8858E530AFEA}"/>
              </a:ext>
            </a:extLst>
          </p:cNvPr>
          <p:cNvSpPr>
            <a:spLocks noGrp="1"/>
          </p:cNvSpPr>
          <p:nvPr>
            <p:ph sz="quarter" idx="15" hasCustomPrompt="1"/>
          </p:nvPr>
        </p:nvSpPr>
        <p:spPr>
          <a:xfrm>
            <a:off x="2934000"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5" name="Text Placeholder 14">
            <a:extLst>
              <a:ext uri="{FF2B5EF4-FFF2-40B4-BE49-F238E27FC236}">
                <a16:creationId xmlns:a16="http://schemas.microsoft.com/office/drawing/2014/main" id="{52C92166-E723-47D5-9A87-3354EB28C43E}"/>
              </a:ext>
            </a:extLst>
          </p:cNvPr>
          <p:cNvSpPr>
            <a:spLocks noGrp="1"/>
          </p:cNvSpPr>
          <p:nvPr>
            <p:ph type="body" sz="quarter" idx="16" hasCustomPrompt="1"/>
          </p:nvPr>
        </p:nvSpPr>
        <p:spPr>
          <a:xfrm>
            <a:off x="2932112" y="5093240"/>
            <a:ext cx="3564000" cy="756000"/>
          </a:xfrm>
        </p:spPr>
        <p:txBody>
          <a:bodyPr/>
          <a:lstStyle>
            <a:lvl1pPr marL="0" indent="0">
              <a:buFont typeface="Arial" panose="020B0604020202020204" pitchFamily="34" charset="0"/>
              <a:buChar char="​"/>
              <a:defRPr sz="2000" b="1"/>
            </a:lvl1pPr>
            <a:lvl2pPr marL="252000">
              <a:defRPr/>
            </a:lvl2pPr>
            <a:lvl3pPr marL="252000" indent="0">
              <a:buNone/>
              <a:defRPr/>
            </a:lvl3pPr>
          </a:lstStyle>
          <a:p>
            <a:pPr lvl="0"/>
            <a:r>
              <a:rPr lang="da-DK" dirty="0"/>
              <a:t>Klik for at </a:t>
            </a:r>
            <a:r>
              <a:rPr lang="da-DK"/>
              <a:t>tilføje overskrift</a:t>
            </a:r>
          </a:p>
          <a:p>
            <a:pPr lvl="1"/>
            <a:r>
              <a:rPr lang="da-DK"/>
              <a:t>Second level</a:t>
            </a:r>
            <a:endParaRPr lang="da-DK" dirty="0"/>
          </a:p>
        </p:txBody>
      </p:sp>
      <p:sp>
        <p:nvSpPr>
          <p:cNvPr id="17" name="Content Placeholder 16">
            <a:extLst>
              <a:ext uri="{FF2B5EF4-FFF2-40B4-BE49-F238E27FC236}">
                <a16:creationId xmlns:a16="http://schemas.microsoft.com/office/drawing/2014/main" id="{AE23DA26-37CC-4CA7-8253-FD9AB459D2EF}"/>
              </a:ext>
            </a:extLst>
          </p:cNvPr>
          <p:cNvSpPr>
            <a:spLocks noGrp="1"/>
          </p:cNvSpPr>
          <p:nvPr>
            <p:ph sz="quarter" idx="17" hasCustomPrompt="1"/>
          </p:nvPr>
        </p:nvSpPr>
        <p:spPr>
          <a:xfrm>
            <a:off x="7474740" y="1700213"/>
            <a:ext cx="936000" cy="936000"/>
          </a:xfrm>
        </p:spPr>
        <p:txBody>
          <a:bodyPr wrap="none"/>
          <a:lstStyle>
            <a:lvl1pPr marL="0" indent="0">
              <a:buNone/>
              <a:defRPr sz="1000"/>
            </a:lvl1pPr>
            <a:lvl2pPr marL="252000" indent="0">
              <a:buNone/>
              <a:defRPr sz="1000"/>
            </a:lvl2pPr>
          </a:lstStyle>
          <a:p>
            <a:pPr lvl="0"/>
            <a:r>
              <a:rPr lang="da-DK" dirty="0"/>
              <a:t>Indsæt logo: Vælg pladsholderen, indsæt logo via Templafy/Billeder</a:t>
            </a:r>
            <a:endParaRPr lang="da-DK"/>
          </a:p>
        </p:txBody>
      </p:sp>
      <p:sp>
        <p:nvSpPr>
          <p:cNvPr id="19" name="Text Placeholder 18">
            <a:extLst>
              <a:ext uri="{FF2B5EF4-FFF2-40B4-BE49-F238E27FC236}">
                <a16:creationId xmlns:a16="http://schemas.microsoft.com/office/drawing/2014/main" id="{62682726-03AB-4490-8664-993881FA0BB1}"/>
              </a:ext>
            </a:extLst>
          </p:cNvPr>
          <p:cNvSpPr>
            <a:spLocks noGrp="1"/>
          </p:cNvSpPr>
          <p:nvPr>
            <p:ph type="body" sz="quarter" idx="18" hasCustomPrompt="1"/>
          </p:nvPr>
        </p:nvSpPr>
        <p:spPr>
          <a:xfrm>
            <a:off x="7459663" y="273240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p>
          <a:p>
            <a:pPr lvl="2"/>
            <a:endParaRPr lang="da-DK" dirty="0"/>
          </a:p>
        </p:txBody>
      </p:sp>
      <p:sp>
        <p:nvSpPr>
          <p:cNvPr id="21" name="Content Placeholder 20">
            <a:extLst>
              <a:ext uri="{FF2B5EF4-FFF2-40B4-BE49-F238E27FC236}">
                <a16:creationId xmlns:a16="http://schemas.microsoft.com/office/drawing/2014/main" id="{762625AB-198B-4F37-9382-C78FD9118D5A}"/>
              </a:ext>
            </a:extLst>
          </p:cNvPr>
          <p:cNvSpPr>
            <a:spLocks noGrp="1"/>
          </p:cNvSpPr>
          <p:nvPr>
            <p:ph sz="quarter" idx="19" hasCustomPrompt="1"/>
          </p:nvPr>
        </p:nvSpPr>
        <p:spPr>
          <a:xfrm>
            <a:off x="7459663"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23" name="Text Placeholder 22">
            <a:extLst>
              <a:ext uri="{FF2B5EF4-FFF2-40B4-BE49-F238E27FC236}">
                <a16:creationId xmlns:a16="http://schemas.microsoft.com/office/drawing/2014/main" id="{D8AE7F93-F2C6-4199-8D16-CFB4D977F63E}"/>
              </a:ext>
            </a:extLst>
          </p:cNvPr>
          <p:cNvSpPr>
            <a:spLocks noGrp="1"/>
          </p:cNvSpPr>
          <p:nvPr>
            <p:ph type="body" sz="quarter" idx="20" hasCustomPrompt="1"/>
          </p:nvPr>
        </p:nvSpPr>
        <p:spPr>
          <a:xfrm>
            <a:off x="7473948" y="509324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endParaRPr lang="da-DK" dirty="0"/>
          </a:p>
        </p:txBody>
      </p:sp>
      <p:sp>
        <p:nvSpPr>
          <p:cNvPr id="4" name="Date Placeholder 3">
            <a:extLst>
              <a:ext uri="{FF2B5EF4-FFF2-40B4-BE49-F238E27FC236}">
                <a16:creationId xmlns:a16="http://schemas.microsoft.com/office/drawing/2014/main" id="{21133E6A-A4F4-491B-846E-1DACC83D9BB7}"/>
              </a:ext>
            </a:extLst>
          </p:cNvPr>
          <p:cNvSpPr>
            <a:spLocks noGrp="1"/>
          </p:cNvSpPr>
          <p:nvPr>
            <p:ph type="dt" sz="half" idx="11"/>
          </p:nvPr>
        </p:nvSpPr>
        <p:spPr/>
        <p:txBody>
          <a:bodyPr/>
          <a:lstStyle/>
          <a:p>
            <a:fld id="{F1A13B18-F5ED-4611-8DBB-F05123AFBA22}" type="datetimeFigureOut">
              <a:rPr lang="da-DK" smtClean="0"/>
              <a:pPr/>
              <a:t>25-02-2024</a:t>
            </a:fld>
            <a:endParaRPr lang="da-DK" dirty="0"/>
          </a:p>
        </p:txBody>
      </p:sp>
      <p:sp>
        <p:nvSpPr>
          <p:cNvPr id="5" name="Slide Number Placeholder 4">
            <a:extLst>
              <a:ext uri="{FF2B5EF4-FFF2-40B4-BE49-F238E27FC236}">
                <a16:creationId xmlns:a16="http://schemas.microsoft.com/office/drawing/2014/main" id="{6C38E8B2-EC82-4BE1-85C6-8F272596913A}"/>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35829211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verskrift og logo">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6F8A6A9-890A-4EA2-8FA4-EA834B1A12F4}"/>
              </a:ext>
            </a:extLst>
          </p:cNvPr>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1" name="Date Placeholder 14">
            <a:extLst>
              <a:ext uri="{FF2B5EF4-FFF2-40B4-BE49-F238E27FC236}">
                <a16:creationId xmlns:a16="http://schemas.microsoft.com/office/drawing/2014/main" id="{705F52FC-7E26-46C0-8E8B-4445D500B9C7}"/>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25-02-2024</a:t>
            </a:fld>
            <a:endParaRPr lang="da-DK" dirty="0"/>
          </a:p>
        </p:txBody>
      </p:sp>
      <p:sp>
        <p:nvSpPr>
          <p:cNvPr id="7" name="Date Placeholder 6">
            <a:extLst>
              <a:ext uri="{FF2B5EF4-FFF2-40B4-BE49-F238E27FC236}">
                <a16:creationId xmlns:a16="http://schemas.microsoft.com/office/drawing/2014/main" id="{D01B1D99-4B52-4731-AEC4-C722464A7D1B}"/>
              </a:ext>
            </a:extLst>
          </p:cNvPr>
          <p:cNvSpPr>
            <a:spLocks noGrp="1"/>
          </p:cNvSpPr>
          <p:nvPr>
            <p:ph type="dt" sz="half" idx="10"/>
          </p:nvPr>
        </p:nvSpPr>
        <p:spPr/>
        <p:txBody>
          <a:bodyPr/>
          <a:lstStyle/>
          <a:p>
            <a:fld id="{F1A13B18-F5ED-4611-8DBB-F05123AFBA22}" type="datetimeFigureOut">
              <a:rPr lang="da-DK" smtClean="0"/>
              <a:pPr/>
              <a:t>25-02-2024</a:t>
            </a:fld>
            <a:endParaRPr lang="da-DK" dirty="0"/>
          </a:p>
        </p:txBody>
      </p:sp>
      <p:sp>
        <p:nvSpPr>
          <p:cNvPr id="12" name="Slide Number Placeholder 11">
            <a:extLst>
              <a:ext uri="{FF2B5EF4-FFF2-40B4-BE49-F238E27FC236}">
                <a16:creationId xmlns:a16="http://schemas.microsoft.com/office/drawing/2014/main" id="{4B452C39-88DE-4155-8ED8-643714B1A9FE}"/>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1198522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verskrift og indhold 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10962000" cy="671967"/>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411163" y="1989138"/>
            <a:ext cx="10961237" cy="3864462"/>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F1A13B18-F5ED-4611-8DBB-F05123AFBA22}" type="datetimeFigureOut">
              <a:rPr lang="da-DK" smtClean="0"/>
              <a:pPr/>
              <a:t>25-02-2024</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661292278"/>
      </p:ext>
    </p:extLst>
  </p:cSld>
  <p:clrMapOvr>
    <a:masterClrMapping/>
  </p:clrMapOvr>
  <p:extLst>
    <p:ext uri="{DCECCB84-F9BA-43D5-87BE-67443E8EF086}">
      <p15:sldGuideLst xmlns:p15="http://schemas.microsoft.com/office/powerpoint/2012/main">
        <p15:guide id="1" orient="horz" pos="6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ort forside">
    <p:spTree>
      <p:nvGrpSpPr>
        <p:cNvPr id="1" name=""/>
        <p:cNvGrpSpPr/>
        <p:nvPr/>
      </p:nvGrpSpPr>
      <p:grpSpPr>
        <a:xfrm>
          <a:off x="0" y="0"/>
          <a:ext cx="0" cy="0"/>
          <a:chOff x="0" y="0"/>
          <a:chExt cx="0" cy="0"/>
        </a:xfrm>
      </p:grpSpPr>
      <p:sp>
        <p:nvSpPr>
          <p:cNvPr id="3" name="Background">
            <a:extLst>
              <a:ext uri="{FF2B5EF4-FFF2-40B4-BE49-F238E27FC236}">
                <a16:creationId xmlns:a16="http://schemas.microsoft.com/office/drawing/2014/main" id="{BBCAF46D-9983-4AEE-9B8A-24654CDEDDB0}"/>
              </a:ext>
            </a:extLst>
          </p:cNvPr>
          <p:cNvSpPr/>
          <p:nvPr userDrawn="1"/>
        </p:nvSpPr>
        <p:spPr>
          <a:xfrm>
            <a:off x="0" y="0"/>
            <a:ext cx="121896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bg1"/>
                </a:solidFill>
              </a:defRPr>
            </a:lvl1pPr>
          </a:lstStyle>
          <a:p>
            <a:r>
              <a:rPr lang="da-DK" dirty="0"/>
              <a:t>Klik for at tilføje overskrift</a:t>
            </a:r>
            <a:endParaRPr lang="da-DK"/>
          </a:p>
        </p:txBody>
      </p:sp>
      <p:pic>
        <p:nvPicPr>
          <p:cNvPr id="7" name="Logo black">
            <a:extLst>
              <a:ext uri="{FF2B5EF4-FFF2-40B4-BE49-F238E27FC236}">
                <a16:creationId xmlns:a16="http://schemas.microsoft.com/office/drawing/2014/main" id="{E6E48129-FB3C-4F39-A5A1-63313B41D3C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200" y="6296400"/>
            <a:ext cx="786874" cy="212400"/>
          </a:xfrm>
          <a:prstGeom prst="rect">
            <a:avLst/>
          </a:prstGeom>
        </p:spPr>
      </p:pic>
      <p:sp>
        <p:nvSpPr>
          <p:cNvPr id="11" name="Date Placeholder 14">
            <a:extLst>
              <a:ext uri="{FF2B5EF4-FFF2-40B4-BE49-F238E27FC236}">
                <a16:creationId xmlns:a16="http://schemas.microsoft.com/office/drawing/2014/main" id="{D4E1389B-CA3B-4709-956D-F396D960BBC8}"/>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25-02-2024</a:t>
            </a:fld>
            <a:endParaRPr lang="da-DK" dirty="0"/>
          </a:p>
        </p:txBody>
      </p:sp>
      <p:sp>
        <p:nvSpPr>
          <p:cNvPr id="14" name="Date Placeholder 14">
            <a:extLst>
              <a:ext uri="{FF2B5EF4-FFF2-40B4-BE49-F238E27FC236}">
                <a16:creationId xmlns:a16="http://schemas.microsoft.com/office/drawing/2014/main" id="{8A94F1C1-AE36-4BBA-B958-8FC614A9472A}"/>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25-02-2024</a:t>
            </a:fld>
            <a:endParaRPr lang="da-DK" dirty="0"/>
          </a:p>
        </p:txBody>
      </p:sp>
      <p:sp>
        <p:nvSpPr>
          <p:cNvPr id="8" name="TextBox 19">
            <a:extLst>
              <a:ext uri="{FF2B5EF4-FFF2-40B4-BE49-F238E27FC236}">
                <a16:creationId xmlns:a16="http://schemas.microsoft.com/office/drawing/2014/main" id="{5C6B8E24-66E4-1DDA-ADCF-C1D6EB952142}"/>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4067525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reaker A">
    <p:bg>
      <p:bgPr>
        <a:solidFill>
          <a:schemeClr val="bg1"/>
        </a:solidFill>
        <a:effectLst/>
      </p:bgPr>
    </p:bg>
    <p:spTree>
      <p:nvGrpSpPr>
        <p:cNvPr id="1" name=""/>
        <p:cNvGrpSpPr/>
        <p:nvPr/>
      </p:nvGrpSpPr>
      <p:grpSpPr>
        <a:xfrm>
          <a:off x="0" y="0"/>
          <a:ext cx="0" cy="0"/>
          <a:chOff x="0" y="0"/>
          <a:chExt cx="0" cy="0"/>
        </a:xfrm>
      </p:grpSpPr>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4400">
                <a:solidFill>
                  <a:schemeClr val="tx1"/>
                </a:solidFill>
              </a:defRPr>
            </a:lvl1pPr>
          </a:lstStyle>
          <a:p>
            <a:r>
              <a:rPr lang="da-DK" dirty="0"/>
              <a:t>Klik for at tilføje overskrift</a:t>
            </a:r>
            <a:endParaRPr lang="da-DK"/>
          </a:p>
        </p:txBody>
      </p:sp>
      <p:pic>
        <p:nvPicPr>
          <p:cNvPr id="13" name="Logo black">
            <a:extLst>
              <a:ext uri="{FF2B5EF4-FFF2-40B4-BE49-F238E27FC236}">
                <a16:creationId xmlns:a16="http://schemas.microsoft.com/office/drawing/2014/main" id="{8790A71A-B09B-4B5F-9D31-846A17201C9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7" name="Date Placeholder 14">
            <a:extLst>
              <a:ext uri="{FF2B5EF4-FFF2-40B4-BE49-F238E27FC236}">
                <a16:creationId xmlns:a16="http://schemas.microsoft.com/office/drawing/2014/main" id="{D63CFED0-47FC-4852-81C1-6B705FD6417D}"/>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25-02-2024</a:t>
            </a:fld>
            <a:endParaRPr lang="da-DK" dirty="0"/>
          </a:p>
        </p:txBody>
      </p:sp>
      <p:sp>
        <p:nvSpPr>
          <p:cNvPr id="7" name="TextBox 19">
            <a:extLst>
              <a:ext uri="{FF2B5EF4-FFF2-40B4-BE49-F238E27FC236}">
                <a16:creationId xmlns:a16="http://schemas.microsoft.com/office/drawing/2014/main" id="{69D838CB-E753-1CD5-AF9E-101E63EE7002}"/>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35409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reaker B">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b" anchorCtr="0"/>
          <a:lstStyle>
            <a:lvl1pPr algn="l">
              <a:lnSpc>
                <a:spcPct val="100000"/>
              </a:lnSpc>
              <a:defRPr sz="44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A915360E-F247-49FB-821B-5399F1326472}"/>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7" name="Date Placeholder 14">
            <a:extLst>
              <a:ext uri="{FF2B5EF4-FFF2-40B4-BE49-F238E27FC236}">
                <a16:creationId xmlns:a16="http://schemas.microsoft.com/office/drawing/2014/main" id="{FB068F22-0263-44BB-8333-C5643293F39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25-02-2024</a:t>
            </a:fld>
            <a:endParaRPr lang="da-DK" dirty="0"/>
          </a:p>
        </p:txBody>
      </p:sp>
      <p:sp>
        <p:nvSpPr>
          <p:cNvPr id="8" name="Date Placeholder 14">
            <a:extLst>
              <a:ext uri="{FF2B5EF4-FFF2-40B4-BE49-F238E27FC236}">
                <a16:creationId xmlns:a16="http://schemas.microsoft.com/office/drawing/2014/main" id="{2D08A2CA-4B19-4B39-B540-F97244C446A4}"/>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25-02-2024</a:t>
            </a:fld>
            <a:endParaRPr lang="da-DK" dirty="0"/>
          </a:p>
        </p:txBody>
      </p:sp>
    </p:spTree>
    <p:extLst>
      <p:ext uri="{BB962C8B-B14F-4D97-AF65-F5344CB8AC3E}">
        <p14:creationId xmlns:p14="http://schemas.microsoft.com/office/powerpoint/2010/main" val="1550034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verskrift og indhold A">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7" name="Content Placeholder 6">
            <a:extLst>
              <a:ext uri="{FF2B5EF4-FFF2-40B4-BE49-F238E27FC236}">
                <a16:creationId xmlns:a16="http://schemas.microsoft.com/office/drawing/2014/main" id="{A9D41ADC-5992-4476-8E55-8A709AA1B4B5}"/>
              </a:ext>
            </a:extLst>
          </p:cNvPr>
          <p:cNvSpPr>
            <a:spLocks noGrp="1"/>
          </p:cNvSpPr>
          <p:nvPr>
            <p:ph sz="quarter" idx="13" hasCustomPrompt="1"/>
          </p:nvPr>
        </p:nvSpPr>
        <p:spPr>
          <a:xfrm>
            <a:off x="6673356" y="1700212"/>
            <a:ext cx="4693920" cy="4141788"/>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0" name="Date Placeholder 14">
            <a:extLst>
              <a:ext uri="{FF2B5EF4-FFF2-40B4-BE49-F238E27FC236}">
                <a16:creationId xmlns:a16="http://schemas.microsoft.com/office/drawing/2014/main" id="{BBCDE8CE-8147-4B12-B358-7B7ACA92FFF2}"/>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25-02-2024</a:t>
            </a:fld>
            <a:endParaRPr lang="da-DK" dirty="0"/>
          </a:p>
        </p:txBody>
      </p:sp>
      <p:sp>
        <p:nvSpPr>
          <p:cNvPr id="11" name="Date Placeholder 14">
            <a:extLst>
              <a:ext uri="{FF2B5EF4-FFF2-40B4-BE49-F238E27FC236}">
                <a16:creationId xmlns:a16="http://schemas.microsoft.com/office/drawing/2014/main" id="{7ACE2053-07AA-42FA-A789-E1430CAF7988}"/>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25-02-2024</a:t>
            </a:fld>
            <a:endParaRPr lang="da-DK" dirty="0"/>
          </a:p>
        </p:txBody>
      </p:sp>
      <p:sp>
        <p:nvSpPr>
          <p:cNvPr id="4" name="Slide Number Placeholder 3">
            <a:extLst>
              <a:ext uri="{FF2B5EF4-FFF2-40B4-BE49-F238E27FC236}">
                <a16:creationId xmlns:a16="http://schemas.microsoft.com/office/drawing/2014/main" id="{DBDCBB1C-1FE3-42F2-ACED-70B0664062BD}"/>
              </a:ext>
            </a:extLst>
          </p:cNvPr>
          <p:cNvSpPr>
            <a:spLocks noGrp="1"/>
          </p:cNvSpPr>
          <p:nvPr>
            <p:ph type="sldNum" sz="quarter" idx="15"/>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220968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verskrift og indhold B">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5366267" cy="1884283"/>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156000" y="1028246"/>
            <a:ext cx="5216400" cy="4825354"/>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F1A13B18-F5ED-4611-8DBB-F05123AFBA22}" type="datetimeFigureOut">
              <a:rPr lang="da-DK" smtClean="0"/>
              <a:pPr/>
              <a:t>25-02-2024</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1617717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Indhold og teks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692202" y="1006605"/>
            <a:ext cx="4680000" cy="1938338"/>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5" name="Text Placeholder 4">
            <a:extLst>
              <a:ext uri="{FF2B5EF4-FFF2-40B4-BE49-F238E27FC236}">
                <a16:creationId xmlns:a16="http://schemas.microsoft.com/office/drawing/2014/main" id="{BCB99C08-64C3-4ADA-9CD2-FBE2ED8551F6}"/>
              </a:ext>
            </a:extLst>
          </p:cNvPr>
          <p:cNvSpPr>
            <a:spLocks noGrp="1"/>
          </p:cNvSpPr>
          <p:nvPr>
            <p:ph type="body" sz="quarter" idx="13"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16" name="Logo black">
            <a:extLst>
              <a:ext uri="{FF2B5EF4-FFF2-40B4-BE49-F238E27FC236}">
                <a16:creationId xmlns:a16="http://schemas.microsoft.com/office/drawing/2014/main" id="{B52757AD-346A-4AA0-A5D6-36F8B1FE487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8" name="Date Placeholder 14">
            <a:extLst>
              <a:ext uri="{FF2B5EF4-FFF2-40B4-BE49-F238E27FC236}">
                <a16:creationId xmlns:a16="http://schemas.microsoft.com/office/drawing/2014/main" id="{A09FC7B4-885C-4F9D-BD71-AE2FBDB38698}"/>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25-02-2024</a:t>
            </a:fld>
            <a:endParaRPr lang="da-DK" dirty="0"/>
          </a:p>
        </p:txBody>
      </p:sp>
      <p:sp>
        <p:nvSpPr>
          <p:cNvPr id="6" name="Content Placeholder 5">
            <a:extLst>
              <a:ext uri="{FF2B5EF4-FFF2-40B4-BE49-F238E27FC236}">
                <a16:creationId xmlns:a16="http://schemas.microsoft.com/office/drawing/2014/main" id="{2B8FEE58-0FE9-4218-904C-188D46CD214D}"/>
              </a:ext>
            </a:extLst>
          </p:cNvPr>
          <p:cNvSpPr>
            <a:spLocks noGrp="1"/>
          </p:cNvSpPr>
          <p:nvPr>
            <p:ph sz="quarter" idx="15" hasCustomPrompt="1"/>
          </p:nvPr>
        </p:nvSpPr>
        <p:spPr>
          <a:xfrm>
            <a:off x="422432" y="1000443"/>
            <a:ext cx="5077365" cy="4853157"/>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3" name="Date Placeholder 12">
            <a:extLst>
              <a:ext uri="{FF2B5EF4-FFF2-40B4-BE49-F238E27FC236}">
                <a16:creationId xmlns:a16="http://schemas.microsoft.com/office/drawing/2014/main" id="{3F302217-B569-449A-8422-B6650C9BB084}"/>
              </a:ext>
            </a:extLst>
          </p:cNvPr>
          <p:cNvSpPr>
            <a:spLocks noGrp="1"/>
          </p:cNvSpPr>
          <p:nvPr>
            <p:ph type="dt" sz="half" idx="16"/>
          </p:nvPr>
        </p:nvSpPr>
        <p:spPr/>
        <p:txBody>
          <a:bodyPr/>
          <a:lstStyle/>
          <a:p>
            <a:fld id="{F1A13B18-F5ED-4611-8DBB-F05123AFBA22}" type="datetimeFigureOut">
              <a:rPr lang="da-DK" smtClean="0"/>
              <a:pPr/>
              <a:t>25-02-2024</a:t>
            </a:fld>
            <a:endParaRPr lang="da-DK" dirty="0"/>
          </a:p>
        </p:txBody>
      </p:sp>
      <p:sp>
        <p:nvSpPr>
          <p:cNvPr id="24" name="Slide Number Placeholder 23">
            <a:extLst>
              <a:ext uri="{FF2B5EF4-FFF2-40B4-BE49-F238E27FC236}">
                <a16:creationId xmlns:a16="http://schemas.microsoft.com/office/drawing/2014/main" id="{58D7263E-B2E5-4CB9-9AAF-C0006E4A0400}"/>
              </a:ext>
            </a:extLst>
          </p:cNvPr>
          <p:cNvSpPr>
            <a:spLocks noGrp="1"/>
          </p:cNvSpPr>
          <p:nvPr>
            <p:ph type="sldNum" sz="quarter" idx="18"/>
          </p:nvPr>
        </p:nvSpPr>
        <p:spPr/>
        <p:txBody>
          <a:bodyPr/>
          <a:lstStyle/>
          <a:p>
            <a:fld id="{45D37B1E-C366-494F-A587-962AD9AABC83}" type="slidenum">
              <a:rPr lang="da-DK" smtClean="0"/>
              <a:pPr/>
              <a:t>‹nr.›</a:t>
            </a:fld>
            <a:endParaRPr lang="da-DK" dirty="0"/>
          </a:p>
        </p:txBody>
      </p:sp>
      <p:sp>
        <p:nvSpPr>
          <p:cNvPr id="10" name="TextBox 19">
            <a:extLst>
              <a:ext uri="{FF2B5EF4-FFF2-40B4-BE49-F238E27FC236}">
                <a16:creationId xmlns:a16="http://schemas.microsoft.com/office/drawing/2014/main" id="{D1BE9BA7-ED5E-4943-A249-9704A0A8F736}"/>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7654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ire indh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B9A67-E62D-400C-BC42-A3A96AAED25F}"/>
              </a:ext>
            </a:extLst>
          </p:cNvPr>
          <p:cNvSpPr>
            <a:spLocks noGrp="1"/>
          </p:cNvSpPr>
          <p:nvPr>
            <p:ph type="title" hasCustomPrompt="1"/>
          </p:nvPr>
        </p:nvSpPr>
        <p:spPr>
          <a:xfrm>
            <a:off x="410401" y="1028247"/>
            <a:ext cx="2502000" cy="432000"/>
          </a:xfrm>
        </p:spPr>
        <p:txBody>
          <a:bodyPr/>
          <a:lstStyle>
            <a:lvl1pPr>
              <a:lnSpc>
                <a:spcPct val="110000"/>
              </a:lnSpc>
              <a:defRPr sz="1200"/>
            </a:lvl1pPr>
          </a:lstStyle>
          <a:p>
            <a:r>
              <a:rPr lang="da-DK" noProof="0" dirty="0"/>
              <a:t>Klik for at tilføje underoverskrift</a:t>
            </a:r>
            <a:endParaRPr lang="da-DK"/>
          </a:p>
        </p:txBody>
      </p:sp>
      <p:sp>
        <p:nvSpPr>
          <p:cNvPr id="14" name="Content Placeholder 13">
            <a:extLst>
              <a:ext uri="{FF2B5EF4-FFF2-40B4-BE49-F238E27FC236}">
                <a16:creationId xmlns:a16="http://schemas.microsoft.com/office/drawing/2014/main" id="{E60E8CAC-51BD-4862-8B6E-BD3E315677C4}"/>
              </a:ext>
            </a:extLst>
          </p:cNvPr>
          <p:cNvSpPr>
            <a:spLocks noGrp="1"/>
          </p:cNvSpPr>
          <p:nvPr>
            <p:ph sz="quarter" idx="13" hasCustomPrompt="1"/>
          </p:nvPr>
        </p:nvSpPr>
        <p:spPr>
          <a:xfrm>
            <a:off x="411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5" name="Subtitle 2">
            <a:extLst>
              <a:ext uri="{FF2B5EF4-FFF2-40B4-BE49-F238E27FC236}">
                <a16:creationId xmlns:a16="http://schemas.microsoft.com/office/drawing/2014/main" id="{25135A09-8F8A-4D87-8C43-B3A0A80BE2F5}"/>
              </a:ext>
            </a:extLst>
          </p:cNvPr>
          <p:cNvSpPr>
            <a:spLocks noGrp="1"/>
          </p:cNvSpPr>
          <p:nvPr>
            <p:ph type="subTitle" idx="1" hasCustomPrompt="1"/>
          </p:nvPr>
        </p:nvSpPr>
        <p:spPr>
          <a:xfrm>
            <a:off x="3273164" y="1028246"/>
            <a:ext cx="2502000" cy="432000"/>
          </a:xfrm>
        </p:spPr>
        <p:txBody>
          <a:bodyPr/>
          <a:lstStyle>
            <a:lvl1pPr marL="0" indent="0" algn="l">
              <a:buNone/>
              <a:defRPr sz="12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noProof="0" dirty="0"/>
              <a:t>Klik for at tilføje underoverskrift</a:t>
            </a:r>
            <a:endParaRPr lang="da-DK"/>
          </a:p>
        </p:txBody>
      </p:sp>
      <p:sp>
        <p:nvSpPr>
          <p:cNvPr id="17" name="Content Placeholder 16">
            <a:extLst>
              <a:ext uri="{FF2B5EF4-FFF2-40B4-BE49-F238E27FC236}">
                <a16:creationId xmlns:a16="http://schemas.microsoft.com/office/drawing/2014/main" id="{462D92C6-668E-491E-B394-72897FAB3085}"/>
              </a:ext>
            </a:extLst>
          </p:cNvPr>
          <p:cNvSpPr>
            <a:spLocks noGrp="1"/>
          </p:cNvSpPr>
          <p:nvPr>
            <p:ph sz="quarter" idx="14" hasCustomPrompt="1"/>
          </p:nvPr>
        </p:nvSpPr>
        <p:spPr>
          <a:xfrm>
            <a:off x="3273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9" name="Text Placeholder 18">
            <a:extLst>
              <a:ext uri="{FF2B5EF4-FFF2-40B4-BE49-F238E27FC236}">
                <a16:creationId xmlns:a16="http://schemas.microsoft.com/office/drawing/2014/main" id="{C0F1B1F1-CA40-4EA4-AB68-69DBBD61ED9D}"/>
              </a:ext>
            </a:extLst>
          </p:cNvPr>
          <p:cNvSpPr>
            <a:spLocks noGrp="1"/>
          </p:cNvSpPr>
          <p:nvPr>
            <p:ph type="body" sz="quarter" idx="15" hasCustomPrompt="1"/>
          </p:nvPr>
        </p:nvSpPr>
        <p:spPr>
          <a:xfrm>
            <a:off x="6135163" y="1028246"/>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1" name="Content Placeholder 20">
            <a:extLst>
              <a:ext uri="{FF2B5EF4-FFF2-40B4-BE49-F238E27FC236}">
                <a16:creationId xmlns:a16="http://schemas.microsoft.com/office/drawing/2014/main" id="{3DBEE0FF-2C0E-499E-ACAF-B6F421AF13D5}"/>
              </a:ext>
            </a:extLst>
          </p:cNvPr>
          <p:cNvSpPr>
            <a:spLocks noGrp="1"/>
          </p:cNvSpPr>
          <p:nvPr>
            <p:ph sz="quarter" idx="16" hasCustomPrompt="1"/>
          </p:nvPr>
        </p:nvSpPr>
        <p:spPr>
          <a:xfrm>
            <a:off x="6135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3" name="Text Placeholder 22">
            <a:extLst>
              <a:ext uri="{FF2B5EF4-FFF2-40B4-BE49-F238E27FC236}">
                <a16:creationId xmlns:a16="http://schemas.microsoft.com/office/drawing/2014/main" id="{F091117C-5AED-4416-88BA-F1C88ACD7A25}"/>
              </a:ext>
            </a:extLst>
          </p:cNvPr>
          <p:cNvSpPr>
            <a:spLocks noGrp="1"/>
          </p:cNvSpPr>
          <p:nvPr>
            <p:ph type="body" sz="quarter" idx="17" hasCustomPrompt="1"/>
          </p:nvPr>
        </p:nvSpPr>
        <p:spPr>
          <a:xfrm>
            <a:off x="8997162" y="1028247"/>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5" name="Content Placeholder 24">
            <a:extLst>
              <a:ext uri="{FF2B5EF4-FFF2-40B4-BE49-F238E27FC236}">
                <a16:creationId xmlns:a16="http://schemas.microsoft.com/office/drawing/2014/main" id="{C66F31E1-769E-4E9A-9DCC-2C64321A89C1}"/>
              </a:ext>
            </a:extLst>
          </p:cNvPr>
          <p:cNvSpPr>
            <a:spLocks noGrp="1"/>
          </p:cNvSpPr>
          <p:nvPr>
            <p:ph sz="quarter" idx="18" hasCustomPrompt="1"/>
          </p:nvPr>
        </p:nvSpPr>
        <p:spPr>
          <a:xfrm>
            <a:off x="8997161" y="1475354"/>
            <a:ext cx="2501999"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8" name="Date Placeholder 14">
            <a:extLst>
              <a:ext uri="{FF2B5EF4-FFF2-40B4-BE49-F238E27FC236}">
                <a16:creationId xmlns:a16="http://schemas.microsoft.com/office/drawing/2014/main" id="{1DCD95D8-07B6-42C0-8767-A640B7CA8534}"/>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25-02-2024</a:t>
            </a:fld>
            <a:endParaRPr lang="da-DK" dirty="0"/>
          </a:p>
        </p:txBody>
      </p:sp>
      <p:sp>
        <p:nvSpPr>
          <p:cNvPr id="5" name="Date Placeholder 4">
            <a:extLst>
              <a:ext uri="{FF2B5EF4-FFF2-40B4-BE49-F238E27FC236}">
                <a16:creationId xmlns:a16="http://schemas.microsoft.com/office/drawing/2014/main" id="{8E588C40-671D-463C-8463-D77B96C28D88}"/>
              </a:ext>
            </a:extLst>
          </p:cNvPr>
          <p:cNvSpPr>
            <a:spLocks noGrp="1"/>
          </p:cNvSpPr>
          <p:nvPr>
            <p:ph type="dt" sz="half" idx="19"/>
          </p:nvPr>
        </p:nvSpPr>
        <p:spPr/>
        <p:txBody>
          <a:bodyPr/>
          <a:lstStyle/>
          <a:p>
            <a:fld id="{F1A13B18-F5ED-4611-8DBB-F05123AFBA22}" type="datetimeFigureOut">
              <a:rPr lang="da-DK" smtClean="0"/>
              <a:pPr/>
              <a:t>25-02-2024</a:t>
            </a:fld>
            <a:endParaRPr lang="da-DK" dirty="0"/>
          </a:p>
        </p:txBody>
      </p:sp>
      <p:sp>
        <p:nvSpPr>
          <p:cNvPr id="7" name="Slide Number Placeholder 6">
            <a:extLst>
              <a:ext uri="{FF2B5EF4-FFF2-40B4-BE49-F238E27FC236}">
                <a16:creationId xmlns:a16="http://schemas.microsoft.com/office/drawing/2014/main" id="{35B93800-6F51-413B-BA21-0A9967FF3386}"/>
              </a:ext>
            </a:extLst>
          </p:cNvPr>
          <p:cNvSpPr>
            <a:spLocks noGrp="1"/>
          </p:cNvSpPr>
          <p:nvPr>
            <p:ph type="sldNum" sz="quarter" idx="21"/>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2241953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0400" y="1028247"/>
            <a:ext cx="11379347" cy="1602672"/>
          </a:xfrm>
          <a:prstGeom prst="rect">
            <a:avLst/>
          </a:prstGeom>
        </p:spPr>
        <p:txBody>
          <a:bodyPr vert="horz" lIns="0" tIns="0" rIns="0" bIns="0" rtlCol="0" anchor="t" anchorCtr="0">
            <a:noAutofit/>
          </a:bodyPr>
          <a:lstStyle/>
          <a:p>
            <a:r>
              <a:rPr lang="da-DK" dirty="0"/>
              <a:t>Klik for at redigere i master</a:t>
            </a:r>
          </a:p>
        </p:txBody>
      </p:sp>
      <p:sp>
        <p:nvSpPr>
          <p:cNvPr id="3" name="Text Placeholder 2"/>
          <p:cNvSpPr>
            <a:spLocks noGrp="1"/>
          </p:cNvSpPr>
          <p:nvPr>
            <p:ph type="body" idx="1"/>
          </p:nvPr>
        </p:nvSpPr>
        <p:spPr>
          <a:xfrm>
            <a:off x="410400" y="3369040"/>
            <a:ext cx="11371905" cy="2472960"/>
          </a:xfrm>
          <a:prstGeom prst="rect">
            <a:avLst/>
          </a:prstGeom>
        </p:spPr>
        <p:txBody>
          <a:bodyPr vert="horz" lIns="0" tIns="0" rIns="0" bIns="0" rtlCol="0">
            <a:noAutofit/>
          </a:bodyPr>
          <a:lstStyle/>
          <a:p>
            <a:pPr lvl="0"/>
            <a:r>
              <a:rPr lang="da-DK" dirty="0"/>
              <a:t>Første niveau, bullet 16 </a:t>
            </a:r>
            <a:r>
              <a:rPr lang="da-DK" dirty="0" err="1"/>
              <a:t>pkt</a:t>
            </a:r>
            <a:endParaRPr lang="da-DK" dirty="0"/>
          </a:p>
          <a:p>
            <a:pPr lvl="1"/>
            <a:r>
              <a:rPr lang="da-DK" dirty="0"/>
              <a:t>Andet niveau, bullet 14 </a:t>
            </a:r>
            <a:r>
              <a:rPr lang="da-DK" dirty="0" err="1"/>
              <a:t>pkt</a:t>
            </a:r>
            <a:endParaRPr lang="da-DK" dirty="0"/>
          </a:p>
          <a:p>
            <a:pPr lvl="2"/>
            <a:r>
              <a:rPr lang="da-DK" dirty="0"/>
              <a:t>Tredje niveau, bullet 12 </a:t>
            </a:r>
            <a:r>
              <a:rPr lang="da-DK" dirty="0" err="1"/>
              <a:t>pkt</a:t>
            </a:r>
            <a:endParaRPr lang="da-DK" dirty="0"/>
          </a:p>
          <a:p>
            <a:pPr lvl="3"/>
            <a:r>
              <a:rPr lang="da-DK" dirty="0"/>
              <a:t>Fjerde niveau, Header bold 16 </a:t>
            </a:r>
            <a:r>
              <a:rPr lang="da-DK" dirty="0" err="1"/>
              <a:t>pkt</a:t>
            </a:r>
            <a:endParaRPr lang="da-DK" dirty="0"/>
          </a:p>
          <a:p>
            <a:pPr lvl="4"/>
            <a:r>
              <a:rPr lang="da-DK" dirty="0"/>
              <a:t>Femte niveau, Body </a:t>
            </a:r>
            <a:r>
              <a:rPr lang="da-DK" dirty="0" err="1"/>
              <a:t>regular</a:t>
            </a:r>
            <a:r>
              <a:rPr lang="da-DK" dirty="0"/>
              <a:t> 16 </a:t>
            </a:r>
            <a:r>
              <a:rPr lang="da-DK" dirty="0" err="1"/>
              <a:t>pkt</a:t>
            </a:r>
            <a:endParaRPr lang="da-DK" dirty="0"/>
          </a:p>
          <a:p>
            <a:pPr lvl="5"/>
            <a:r>
              <a:rPr lang="da-DK" dirty="0"/>
              <a:t>Sjette niveau, bullet 12 </a:t>
            </a:r>
            <a:r>
              <a:rPr lang="da-DK" dirty="0" err="1"/>
              <a:t>pkt</a:t>
            </a:r>
            <a:endParaRPr lang="da-DK" dirty="0"/>
          </a:p>
          <a:p>
            <a:pPr lvl="6"/>
            <a:r>
              <a:rPr lang="da-DK" dirty="0"/>
              <a:t>Syvende niveau, bullet 12 </a:t>
            </a:r>
            <a:r>
              <a:rPr lang="da-DK" dirty="0" err="1"/>
              <a:t>pkt</a:t>
            </a:r>
            <a:r>
              <a:rPr lang="da-DK" dirty="0"/>
              <a:t> (indryk 1 gang)</a:t>
            </a:r>
          </a:p>
          <a:p>
            <a:pPr lvl="7"/>
            <a:r>
              <a:rPr lang="da-DK" dirty="0"/>
              <a:t>Ottende niveau, Header bold, 12 </a:t>
            </a:r>
            <a:r>
              <a:rPr lang="da-DK" dirty="0" err="1"/>
              <a:t>pkt</a:t>
            </a:r>
            <a:endParaRPr lang="da-DK" dirty="0"/>
          </a:p>
          <a:p>
            <a:pPr lvl="8"/>
            <a:r>
              <a:rPr lang="da-DK" dirty="0"/>
              <a:t>Niende niveau, Body </a:t>
            </a:r>
            <a:r>
              <a:rPr lang="da-DK" dirty="0" err="1"/>
              <a:t>regular</a:t>
            </a:r>
            <a:r>
              <a:rPr lang="da-DK" dirty="0"/>
              <a:t>, 12 </a:t>
            </a:r>
            <a:r>
              <a:rPr lang="da-DK" dirty="0" err="1"/>
              <a:t>pkt</a:t>
            </a:r>
            <a:endParaRPr lang="da-DK" dirty="0"/>
          </a:p>
        </p:txBody>
      </p:sp>
      <p:sp>
        <p:nvSpPr>
          <p:cNvPr id="15" name="Date Placeholder 14">
            <a:extLst>
              <a:ext uri="{FF2B5EF4-FFF2-40B4-BE49-F238E27FC236}">
                <a16:creationId xmlns:a16="http://schemas.microsoft.com/office/drawing/2014/main" id="{A56ADEC3-98E1-4CEA-9AF5-46F4CDD2FA7D}"/>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25-02-2024</a:t>
            </a:fld>
            <a:endParaRPr lang="da-DK" dirty="0"/>
          </a:p>
        </p:txBody>
      </p:sp>
      <p:pic>
        <p:nvPicPr>
          <p:cNvPr id="25" name="Logo black">
            <a:extLst>
              <a:ext uri="{FF2B5EF4-FFF2-40B4-BE49-F238E27FC236}">
                <a16:creationId xmlns:a16="http://schemas.microsoft.com/office/drawing/2014/main" id="{860AC4C2-E6D6-4DCE-950A-C298C0AE9B87}"/>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6" name="Slide Number Placeholder 5"/>
          <p:cNvSpPr>
            <a:spLocks noGrp="1"/>
          </p:cNvSpPr>
          <p:nvPr>
            <p:ph type="sldNum" sz="quarter" idx="4"/>
          </p:nvPr>
        </p:nvSpPr>
        <p:spPr>
          <a:xfrm>
            <a:off x="0" y="6912000"/>
            <a:ext cx="0" cy="0"/>
          </a:xfrm>
          <a:prstGeom prst="rect">
            <a:avLst/>
          </a:prstGeom>
        </p:spPr>
        <p:txBody>
          <a:bodyPr vert="horz" lIns="0" tIns="0" rIns="0" bIns="0" rtlCol="0" anchor="t" anchorCtr="0">
            <a:noAutofit/>
          </a:bodyPr>
          <a:lstStyle>
            <a:lvl1pPr algn="ctr">
              <a:defRPr sz="100">
                <a:noFill/>
              </a:defRPr>
            </a:lvl1pPr>
          </a:lstStyle>
          <a:p>
            <a:fld id="{45D37B1E-C366-494F-A587-962AD9AABC83}" type="slidenum">
              <a:rPr lang="da-DK" smtClean="0"/>
              <a:pPr/>
              <a:t>‹nr.›</a:t>
            </a:fld>
            <a:endParaRPr lang="da-DK" dirty="0"/>
          </a:p>
        </p:txBody>
      </p:sp>
      <p:sp>
        <p:nvSpPr>
          <p:cNvPr id="18" name="Date Placeholder 14">
            <a:extLst>
              <a:ext uri="{FF2B5EF4-FFF2-40B4-BE49-F238E27FC236}">
                <a16:creationId xmlns:a16="http://schemas.microsoft.com/office/drawing/2014/main" id="{7DF98717-AAEA-4E2B-96B8-AAAFF896C0EA}"/>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25-02-2024</a:t>
            </a:fld>
            <a:endParaRPr lang="da-DK" dirty="0"/>
          </a:p>
        </p:txBody>
      </p:sp>
      <p:sp>
        <p:nvSpPr>
          <p:cNvPr id="8" name="TextBox 19">
            <a:extLst>
              <a:ext uri="{FF2B5EF4-FFF2-40B4-BE49-F238E27FC236}">
                <a16:creationId xmlns:a16="http://schemas.microsoft.com/office/drawing/2014/main" id="{FEA46720-1AC7-3FC2-4AB2-8DA6DE7D6F8D}"/>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2143522105"/>
      </p:ext>
    </p:extLst>
  </p:cSld>
  <p:clrMap bg1="lt1" tx1="dk1" bg2="lt2" tx2="dk2" accent1="accent1" accent2="accent2" accent3="accent3" accent4="accent4" accent5="accent5" accent6="accent6" hlink="hlink" folHlink="folHlink"/>
  <p:sldLayoutIdLst>
    <p:sldLayoutId id="2147483681" r:id="rId1"/>
    <p:sldLayoutId id="2147483692" r:id="rId2"/>
    <p:sldLayoutId id="2147483679" r:id="rId3"/>
    <p:sldLayoutId id="2147483680" r:id="rId4"/>
    <p:sldLayoutId id="2147483688" r:id="rId5"/>
    <p:sldLayoutId id="2147483690" r:id="rId6"/>
    <p:sldLayoutId id="2147483686" r:id="rId7"/>
    <p:sldLayoutId id="2147483682" r:id="rId8"/>
    <p:sldLayoutId id="2147483689" r:id="rId9"/>
    <p:sldLayoutId id="2147483676" r:id="rId10"/>
    <p:sldLayoutId id="2147483654" r:id="rId11"/>
    <p:sldLayoutId id="2147483685" r:id="rId12"/>
    <p:sldLayoutId id="2147483691" r:id="rId13"/>
    <p:sldLayoutId id="2147483662" r:id="rId14"/>
  </p:sldLayoutIdLst>
  <p:hf hdr="0"/>
  <p:txStyles>
    <p:titleStyle>
      <a:lvl1pPr algn="l" defTabSz="914400" rtl="0" eaLnBrk="1" latinLnBrk="0" hangingPunct="1">
        <a:lnSpc>
          <a:spcPct val="97000"/>
        </a:lnSpc>
        <a:spcBef>
          <a:spcPct val="0"/>
        </a:spcBef>
        <a:buNone/>
        <a:tabLst>
          <a:tab pos="1438275" algn="l"/>
        </a:tabLst>
        <a:defRPr sz="3600" b="1" kern="1200">
          <a:solidFill>
            <a:schemeClr val="tx1"/>
          </a:solidFill>
          <a:latin typeface="+mj-lt"/>
          <a:ea typeface="+mj-ea"/>
          <a:cs typeface="+mj-cs"/>
        </a:defRPr>
      </a:lvl1pPr>
    </p:titleStyle>
    <p:bodyStyle>
      <a:lvl1pPr marL="252000" indent="-252000" algn="l" defTabSz="914400" rtl="0" eaLnBrk="1" latinLnBrk="0" hangingPunct="1">
        <a:lnSpc>
          <a:spcPct val="110000"/>
        </a:lnSpc>
        <a:spcBef>
          <a:spcPts val="0"/>
        </a:spcBef>
        <a:buFont typeface="Wingdings" panose="05000000000000000000" pitchFamily="2" charset="2"/>
        <a:buChar char=""/>
        <a:defRPr sz="1600" kern="1200">
          <a:solidFill>
            <a:schemeClr val="tx1"/>
          </a:solidFill>
          <a:latin typeface="+mn-lt"/>
          <a:ea typeface="+mn-ea"/>
          <a:cs typeface="+mn-cs"/>
        </a:defRPr>
      </a:lvl1pPr>
      <a:lvl2pPr marL="504000" indent="-252000" algn="l" defTabSz="914400" rtl="0" eaLnBrk="1" latinLnBrk="0" hangingPunct="1">
        <a:lnSpc>
          <a:spcPct val="110000"/>
        </a:lnSpc>
        <a:spcBef>
          <a:spcPts val="0"/>
        </a:spcBef>
        <a:buFont typeface="Wingdings" panose="05000000000000000000" pitchFamily="2" charset="2"/>
        <a:buChar char="à"/>
        <a:defRPr sz="1400" kern="1200">
          <a:solidFill>
            <a:schemeClr val="tx1"/>
          </a:solidFill>
          <a:latin typeface="+mn-lt"/>
          <a:ea typeface="+mn-ea"/>
          <a:cs typeface="+mn-cs"/>
        </a:defRPr>
      </a:lvl2pPr>
      <a:lvl3pPr marL="756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3pPr>
      <a:lvl4pPr marL="0" indent="0" algn="l" defTabSz="914400" rtl="0" eaLnBrk="1" latinLnBrk="0" hangingPunct="1">
        <a:lnSpc>
          <a:spcPct val="110000"/>
        </a:lnSpc>
        <a:spcBef>
          <a:spcPts val="0"/>
        </a:spcBef>
        <a:spcAft>
          <a:spcPts val="1200"/>
        </a:spcAft>
        <a:buFont typeface="Arial" panose="020B0604020202020204" pitchFamily="34" charset="0"/>
        <a:buChar char="​"/>
        <a:defRPr sz="1600" b="1" kern="1200">
          <a:solidFill>
            <a:schemeClr val="tx1"/>
          </a:solidFill>
          <a:latin typeface="+mn-lt"/>
          <a:ea typeface="+mn-ea"/>
          <a:cs typeface="+mn-cs"/>
        </a:defRPr>
      </a:lvl4pPr>
      <a:lvl5pPr marL="0" indent="0" algn="l" defTabSz="914400" rtl="0" eaLnBrk="1" latinLnBrk="0" hangingPunct="1">
        <a:lnSpc>
          <a:spcPct val="110000"/>
        </a:lnSpc>
        <a:spcBef>
          <a:spcPts val="0"/>
        </a:spcBef>
        <a:buFont typeface="Arial" panose="020B0604020202020204" pitchFamily="34" charset="0"/>
        <a:buChar char="​"/>
        <a:defRPr sz="1600" kern="1200" baseline="0">
          <a:solidFill>
            <a:schemeClr val="tx1"/>
          </a:solidFill>
          <a:latin typeface="+mn-lt"/>
          <a:ea typeface="+mn-ea"/>
          <a:cs typeface="+mn-cs"/>
        </a:defRPr>
      </a:lvl5pPr>
      <a:lvl6pPr marL="252000" indent="-252000" algn="l" defTabSz="914400" rtl="0" eaLnBrk="1" latinLnBrk="0" hangingPunct="1">
        <a:lnSpc>
          <a:spcPct val="110000"/>
        </a:lnSpc>
        <a:spcBef>
          <a:spcPts val="0"/>
        </a:spcBef>
        <a:buFont typeface="Wingdings" panose="05000000000000000000" pitchFamily="2" charset="2"/>
        <a:buChar char="à"/>
        <a:defRPr sz="1200" kern="1200" baseline="0">
          <a:solidFill>
            <a:schemeClr val="tx1"/>
          </a:solidFill>
          <a:latin typeface="+mn-lt"/>
          <a:ea typeface="+mn-ea"/>
          <a:cs typeface="+mn-cs"/>
        </a:defRPr>
      </a:lvl6pPr>
      <a:lvl7pPr marL="504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7pPr>
      <a:lvl8pPr marL="0" indent="0" algn="l" defTabSz="914400" rtl="0" eaLnBrk="1" latinLnBrk="0" hangingPunct="1">
        <a:lnSpc>
          <a:spcPct val="110000"/>
        </a:lnSpc>
        <a:spcBef>
          <a:spcPts val="0"/>
        </a:spcBef>
        <a:spcAft>
          <a:spcPts val="1200"/>
        </a:spcAft>
        <a:buFont typeface="Arial" panose="020B0604020202020204" pitchFamily="34" charset="0"/>
        <a:buChar char="​"/>
        <a:defRPr sz="1200" b="1" kern="1200">
          <a:solidFill>
            <a:schemeClr val="tx1"/>
          </a:solidFill>
          <a:latin typeface="+mn-lt"/>
          <a:ea typeface="+mn-ea"/>
          <a:cs typeface="+mn-cs"/>
        </a:defRPr>
      </a:lvl8pPr>
      <a:lvl9pPr marL="0" indent="0" algn="l" defTabSz="914400" rtl="0" eaLnBrk="1" latinLnBrk="0" hangingPunct="1">
        <a:lnSpc>
          <a:spcPct val="110000"/>
        </a:lnSpc>
        <a:spcBef>
          <a:spcPts val="0"/>
        </a:spcBef>
        <a:buFont typeface="Arial" panose="020B0604020202020204" pitchFamily="34" charset="0"/>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85" userDrawn="1">
          <p15:clr>
            <a:srgbClr val="F26B43"/>
          </p15:clr>
        </p15:guide>
        <p15:guide id="4" orient="horz" pos="1071" userDrawn="1">
          <p15:clr>
            <a:srgbClr val="F26B43"/>
          </p15:clr>
        </p15:guide>
        <p15:guide id="5" pos="259" userDrawn="1">
          <p15:clr>
            <a:srgbClr val="F26B43"/>
          </p15:clr>
        </p15:guide>
        <p15:guide id="6" pos="7421" userDrawn="1">
          <p15:clr>
            <a:srgbClr val="F26B43"/>
          </p15:clr>
        </p15:guide>
        <p15:guide id="7" orient="horz" pos="1253" userDrawn="1">
          <p15:clr>
            <a:srgbClr val="F26B43"/>
          </p15:clr>
        </p15:guide>
        <p15:guide id="8" orient="horz" pos="3680" userDrawn="1">
          <p15:clr>
            <a:srgbClr val="F26B43"/>
          </p15:clr>
        </p15:guide>
        <p15:guide id="9" orient="horz" pos="3916" userDrawn="1">
          <p15:clr>
            <a:srgbClr val="F26B43"/>
          </p15:clr>
        </p15:guide>
        <p15:guide id="10" orient="horz" pos="4094" userDrawn="1">
          <p15:clr>
            <a:srgbClr val="F26B43"/>
          </p15:clr>
        </p15:guide>
        <p15:guide id="11" pos="545"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ustomXml" Target="../../customXml/item3.xml"/><Relationship Id="rId1" Type="http://schemas.openxmlformats.org/officeDocument/2006/relationships/customXml" Target="../../customXml/item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sv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jpeg"/><Relationship Id="rId10" Type="http://schemas.openxmlformats.org/officeDocument/2006/relationships/image" Target="../media/image19.svg"/><Relationship Id="rId4" Type="http://schemas.openxmlformats.org/officeDocument/2006/relationships/image" Target="../media/image13.png"/><Relationship Id="rId9" Type="http://schemas.openxmlformats.org/officeDocument/2006/relationships/image" Target="../media/image1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1.svg"/></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1.svg"/></Relationships>
</file>

<file path=ppt/slides/_rels/slide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2A6DEA-3DCA-8EA2-DAF3-BEF97E5D81FF}"/>
              </a:ext>
            </a:extLst>
          </p:cNvPr>
          <p:cNvSpPr>
            <a:spLocks noGrp="1"/>
          </p:cNvSpPr>
          <p:nvPr>
            <p:ph type="ctrTitle"/>
          </p:nvPr>
        </p:nvSpPr>
        <p:spPr>
          <a:xfrm>
            <a:off x="349384" y="569843"/>
            <a:ext cx="10069011" cy="5260938"/>
          </a:xfrm>
        </p:spPr>
        <p:txBody>
          <a:bodyPr/>
          <a:lstStyle/>
          <a:p>
            <a:r>
              <a:rPr lang="da-DK" sz="7200" dirty="0"/>
              <a:t>Projektlederens samarbejde med løsningsarkitekten</a:t>
            </a:r>
            <a:br>
              <a:rPr lang="da-DK" sz="7200" dirty="0"/>
            </a:br>
            <a:r>
              <a:rPr lang="da-DK" sz="3200" dirty="0"/>
              <a:t> </a:t>
            </a:r>
            <a:br>
              <a:rPr lang="da-DK" sz="3200" dirty="0"/>
            </a:br>
            <a:br>
              <a:rPr lang="da-DK" sz="3200" dirty="0"/>
            </a:br>
            <a:br>
              <a:rPr lang="da-DK" sz="3200" dirty="0"/>
            </a:br>
            <a:r>
              <a:rPr lang="da-DK" sz="3200" dirty="0"/>
              <a:t>Projekt- og porteføljenetværket</a:t>
            </a:r>
          </a:p>
        </p:txBody>
      </p:sp>
      <p:sp>
        <p:nvSpPr>
          <p:cNvPr id="3" name="Pladsholder til dato 2">
            <a:extLst>
              <a:ext uri="{FF2B5EF4-FFF2-40B4-BE49-F238E27FC236}">
                <a16:creationId xmlns:a16="http://schemas.microsoft.com/office/drawing/2014/main" id="{334884DF-0ED0-65A1-D524-AF6BD67B0B02}"/>
              </a:ext>
            </a:extLst>
          </p:cNvPr>
          <p:cNvSpPr>
            <a:spLocks noGrp="1"/>
          </p:cNvSpPr>
          <p:nvPr>
            <p:ph type="dt" sz="half" idx="2"/>
          </p:nvPr>
        </p:nvSpPr>
        <p:spPr/>
        <p:txBody>
          <a:bodyPr/>
          <a:lstStyle/>
          <a:p>
            <a:fld id="{64957A0E-FA20-4CE6-9ABE-A816EF9E2568}" type="datetime1">
              <a:rPr lang="da-DK" smtClean="0"/>
              <a:t>25-02-2024</a:t>
            </a:fld>
            <a:endParaRPr lang="da-DK" dirty="0"/>
          </a:p>
        </p:txBody>
      </p:sp>
    </p:spTree>
    <p:custDataLst>
      <p:custData r:id="rId1"/>
      <p:custData r:id="rId2"/>
    </p:custDataLst>
    <p:extLst>
      <p:ext uri="{BB962C8B-B14F-4D97-AF65-F5344CB8AC3E}">
        <p14:creationId xmlns:p14="http://schemas.microsoft.com/office/powerpoint/2010/main" val="3750023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D14391-3BD5-184C-2CBA-39C9837C9AE0}"/>
              </a:ext>
            </a:extLst>
          </p:cNvPr>
          <p:cNvSpPr>
            <a:spLocks noGrp="1"/>
          </p:cNvSpPr>
          <p:nvPr>
            <p:ph type="title"/>
          </p:nvPr>
        </p:nvSpPr>
        <p:spPr/>
        <p:txBody>
          <a:bodyPr/>
          <a:lstStyle/>
          <a:p>
            <a:r>
              <a:rPr lang="da-DK" dirty="0"/>
              <a:t>Hjælp til at stille krav til leverandøren</a:t>
            </a:r>
          </a:p>
        </p:txBody>
      </p:sp>
      <p:sp>
        <p:nvSpPr>
          <p:cNvPr id="4" name="Pladsholder til dato 3">
            <a:extLst>
              <a:ext uri="{FF2B5EF4-FFF2-40B4-BE49-F238E27FC236}">
                <a16:creationId xmlns:a16="http://schemas.microsoft.com/office/drawing/2014/main" id="{DFA58E91-0686-902E-2695-7A43F8B3BA76}"/>
              </a:ext>
            </a:extLst>
          </p:cNvPr>
          <p:cNvSpPr>
            <a:spLocks noGrp="1"/>
          </p:cNvSpPr>
          <p:nvPr>
            <p:ph type="dt" sz="half" idx="20"/>
          </p:nvPr>
        </p:nvSpPr>
        <p:spPr/>
        <p:txBody>
          <a:bodyPr/>
          <a:lstStyle/>
          <a:p>
            <a:fld id="{9EAE8079-FBD7-42AD-96B7-B2B5A7060802}" type="datetime1">
              <a:rPr lang="da-DK" smtClean="0"/>
              <a:t>25-02-2024</a:t>
            </a:fld>
            <a:endParaRPr lang="da-DK" dirty="0"/>
          </a:p>
        </p:txBody>
      </p:sp>
      <p:sp>
        <p:nvSpPr>
          <p:cNvPr id="5" name="Pladsholder til slidenummer 4">
            <a:extLst>
              <a:ext uri="{FF2B5EF4-FFF2-40B4-BE49-F238E27FC236}">
                <a16:creationId xmlns:a16="http://schemas.microsoft.com/office/drawing/2014/main" id="{98F74FA2-40C7-405B-E292-59BA7846CC70}"/>
              </a:ext>
            </a:extLst>
          </p:cNvPr>
          <p:cNvSpPr>
            <a:spLocks noGrp="1"/>
          </p:cNvSpPr>
          <p:nvPr>
            <p:ph type="sldNum" sz="quarter" idx="22"/>
          </p:nvPr>
        </p:nvSpPr>
        <p:spPr/>
        <p:txBody>
          <a:bodyPr/>
          <a:lstStyle/>
          <a:p>
            <a:fld id="{45D37B1E-C366-494F-A587-962AD9AABC83}" type="slidenum">
              <a:rPr lang="da-DK" smtClean="0"/>
              <a:pPr/>
              <a:t>10</a:t>
            </a:fld>
            <a:endParaRPr lang="da-DK" dirty="0"/>
          </a:p>
        </p:txBody>
      </p:sp>
      <p:sp>
        <p:nvSpPr>
          <p:cNvPr id="8" name="Tekstfelt 7">
            <a:extLst>
              <a:ext uri="{FF2B5EF4-FFF2-40B4-BE49-F238E27FC236}">
                <a16:creationId xmlns:a16="http://schemas.microsoft.com/office/drawing/2014/main" id="{0D153909-0E3B-A418-150A-E2828E2DC00C}"/>
              </a:ext>
            </a:extLst>
          </p:cNvPr>
          <p:cNvSpPr txBox="1"/>
          <p:nvPr/>
        </p:nvSpPr>
        <p:spPr>
          <a:xfrm rot="21140339">
            <a:off x="7884193" y="2272636"/>
            <a:ext cx="3040949" cy="1521919"/>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lIns="144000" tIns="144000" rIns="144000" bIns="144000" rtlCol="0">
            <a:spAutoFit/>
          </a:bodyPr>
          <a:lstStyle/>
          <a:p>
            <a:r>
              <a:rPr lang="da-DK" sz="2000" dirty="0"/>
              <a:t>Løsningen skal overholder kravene</a:t>
            </a:r>
          </a:p>
          <a:p>
            <a:r>
              <a:rPr lang="da-DK" sz="2000" dirty="0"/>
              <a:t>til WCAG 2 på </a:t>
            </a:r>
          </a:p>
          <a:p>
            <a:r>
              <a:rPr lang="da-DK" sz="2000" dirty="0"/>
              <a:t>niveau AA</a:t>
            </a:r>
          </a:p>
        </p:txBody>
      </p:sp>
      <p:sp>
        <p:nvSpPr>
          <p:cNvPr id="9" name="Tekstfelt 8">
            <a:extLst>
              <a:ext uri="{FF2B5EF4-FFF2-40B4-BE49-F238E27FC236}">
                <a16:creationId xmlns:a16="http://schemas.microsoft.com/office/drawing/2014/main" id="{26D76617-5084-8418-1206-56560C032907}"/>
              </a:ext>
            </a:extLst>
          </p:cNvPr>
          <p:cNvSpPr txBox="1"/>
          <p:nvPr/>
        </p:nvSpPr>
        <p:spPr>
          <a:xfrm rot="877184">
            <a:off x="7801447" y="4402956"/>
            <a:ext cx="3206443" cy="1521919"/>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lIns="144000" tIns="144000" rIns="144000" bIns="144000" rtlCol="0">
            <a:spAutoFit/>
          </a:bodyPr>
          <a:lstStyle/>
          <a:p>
            <a:r>
              <a:rPr lang="da-DK" sz="2000" dirty="0"/>
              <a:t>Løsningen skal autentificere brugere via OAUTH 2 med Microsoft Entra ID</a:t>
            </a:r>
          </a:p>
        </p:txBody>
      </p:sp>
      <p:pic>
        <p:nvPicPr>
          <p:cNvPr id="4098" name="Picture 2" descr="Demo image: Responsive Table">
            <a:extLst>
              <a:ext uri="{FF2B5EF4-FFF2-40B4-BE49-F238E27FC236}">
                <a16:creationId xmlns:a16="http://schemas.microsoft.com/office/drawing/2014/main" id="{73FAA316-16EF-6227-C4CA-66F6751D35F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3802" t="7170" r="14411" b="9802"/>
          <a:stretch/>
        </p:blipFill>
        <p:spPr bwMode="auto">
          <a:xfrm>
            <a:off x="670574" y="2076731"/>
            <a:ext cx="4607274" cy="2997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9753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D14391-3BD5-184C-2CBA-39C9837C9AE0}"/>
              </a:ext>
            </a:extLst>
          </p:cNvPr>
          <p:cNvSpPr>
            <a:spLocks noGrp="1"/>
          </p:cNvSpPr>
          <p:nvPr>
            <p:ph type="title"/>
          </p:nvPr>
        </p:nvSpPr>
        <p:spPr/>
        <p:txBody>
          <a:bodyPr/>
          <a:lstStyle/>
          <a:p>
            <a:r>
              <a:rPr lang="da-DK" dirty="0"/>
              <a:t>Hjælp til at stille krav til leverandøren</a:t>
            </a:r>
            <a:br>
              <a:rPr lang="da-DK" dirty="0"/>
            </a:br>
            <a:r>
              <a:rPr lang="da-DK" dirty="0"/>
              <a:t>til skema- og eksamensplanlægning</a:t>
            </a:r>
          </a:p>
        </p:txBody>
      </p:sp>
      <p:sp>
        <p:nvSpPr>
          <p:cNvPr id="4" name="Pladsholder til dato 3">
            <a:extLst>
              <a:ext uri="{FF2B5EF4-FFF2-40B4-BE49-F238E27FC236}">
                <a16:creationId xmlns:a16="http://schemas.microsoft.com/office/drawing/2014/main" id="{DFA58E91-0686-902E-2695-7A43F8B3BA76}"/>
              </a:ext>
            </a:extLst>
          </p:cNvPr>
          <p:cNvSpPr>
            <a:spLocks noGrp="1"/>
          </p:cNvSpPr>
          <p:nvPr>
            <p:ph type="dt" sz="half" idx="20"/>
          </p:nvPr>
        </p:nvSpPr>
        <p:spPr/>
        <p:txBody>
          <a:bodyPr/>
          <a:lstStyle/>
          <a:p>
            <a:fld id="{9EAE8079-FBD7-42AD-96B7-B2B5A7060802}" type="datetime1">
              <a:rPr lang="da-DK" smtClean="0"/>
              <a:t>25-02-2024</a:t>
            </a:fld>
            <a:endParaRPr lang="da-DK" dirty="0"/>
          </a:p>
        </p:txBody>
      </p:sp>
      <p:sp>
        <p:nvSpPr>
          <p:cNvPr id="5" name="Pladsholder til slidenummer 4">
            <a:extLst>
              <a:ext uri="{FF2B5EF4-FFF2-40B4-BE49-F238E27FC236}">
                <a16:creationId xmlns:a16="http://schemas.microsoft.com/office/drawing/2014/main" id="{98F74FA2-40C7-405B-E292-59BA7846CC70}"/>
              </a:ext>
            </a:extLst>
          </p:cNvPr>
          <p:cNvSpPr>
            <a:spLocks noGrp="1"/>
          </p:cNvSpPr>
          <p:nvPr>
            <p:ph type="sldNum" sz="quarter" idx="22"/>
          </p:nvPr>
        </p:nvSpPr>
        <p:spPr/>
        <p:txBody>
          <a:bodyPr/>
          <a:lstStyle/>
          <a:p>
            <a:fld id="{45D37B1E-C366-494F-A587-962AD9AABC83}" type="slidenum">
              <a:rPr lang="da-DK" smtClean="0"/>
              <a:pPr/>
              <a:t>11</a:t>
            </a:fld>
            <a:endParaRPr lang="da-DK" dirty="0"/>
          </a:p>
        </p:txBody>
      </p:sp>
      <p:sp>
        <p:nvSpPr>
          <p:cNvPr id="8" name="Tekstfelt 7">
            <a:extLst>
              <a:ext uri="{FF2B5EF4-FFF2-40B4-BE49-F238E27FC236}">
                <a16:creationId xmlns:a16="http://schemas.microsoft.com/office/drawing/2014/main" id="{0D153909-0E3B-A418-150A-E2828E2DC00C}"/>
              </a:ext>
            </a:extLst>
          </p:cNvPr>
          <p:cNvSpPr txBox="1"/>
          <p:nvPr/>
        </p:nvSpPr>
        <p:spPr>
          <a:xfrm rot="21140339">
            <a:off x="8798218" y="3250597"/>
            <a:ext cx="2243738" cy="906366"/>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lIns="144000" tIns="144000" rIns="144000" bIns="144000" rtlCol="0">
            <a:spAutoFit/>
          </a:bodyPr>
          <a:lstStyle/>
          <a:p>
            <a:r>
              <a:rPr lang="da-DK" sz="2000" dirty="0"/>
              <a:t>Skal It-operation drifte løsningen?</a:t>
            </a:r>
          </a:p>
        </p:txBody>
      </p:sp>
      <p:sp>
        <p:nvSpPr>
          <p:cNvPr id="9" name="Tekstfelt 8">
            <a:extLst>
              <a:ext uri="{FF2B5EF4-FFF2-40B4-BE49-F238E27FC236}">
                <a16:creationId xmlns:a16="http://schemas.microsoft.com/office/drawing/2014/main" id="{26D76617-5084-8418-1206-56560C032907}"/>
              </a:ext>
            </a:extLst>
          </p:cNvPr>
          <p:cNvSpPr txBox="1"/>
          <p:nvPr/>
        </p:nvSpPr>
        <p:spPr>
          <a:xfrm rot="877184">
            <a:off x="5984997" y="3449275"/>
            <a:ext cx="2243738" cy="1521919"/>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lIns="144000" tIns="144000" rIns="144000" bIns="144000" rtlCol="0">
            <a:spAutoFit/>
          </a:bodyPr>
          <a:lstStyle/>
          <a:p>
            <a:r>
              <a:rPr lang="da-DK" sz="2000" dirty="0"/>
              <a:t>Skal løsningen kunne ligge i SDU </a:t>
            </a:r>
            <a:r>
              <a:rPr lang="da-DK" sz="2000" dirty="0" err="1"/>
              <a:t>Azure</a:t>
            </a:r>
            <a:r>
              <a:rPr lang="da-DK" sz="2000" dirty="0"/>
              <a:t> Cloud?</a:t>
            </a:r>
          </a:p>
        </p:txBody>
      </p:sp>
      <p:sp>
        <p:nvSpPr>
          <p:cNvPr id="11" name="Tekstfelt 10">
            <a:extLst>
              <a:ext uri="{FF2B5EF4-FFF2-40B4-BE49-F238E27FC236}">
                <a16:creationId xmlns:a16="http://schemas.microsoft.com/office/drawing/2014/main" id="{006E7ADD-0C35-7DFE-A7D8-D8FCA03E1078}"/>
              </a:ext>
            </a:extLst>
          </p:cNvPr>
          <p:cNvSpPr txBox="1"/>
          <p:nvPr/>
        </p:nvSpPr>
        <p:spPr>
          <a:xfrm rot="20412176">
            <a:off x="2415164" y="3602523"/>
            <a:ext cx="2243738" cy="1521919"/>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lIns="144000" tIns="144000" rIns="144000" bIns="144000" rtlCol="0">
            <a:spAutoFit/>
          </a:bodyPr>
          <a:lstStyle/>
          <a:p>
            <a:r>
              <a:rPr lang="da-DK" sz="2000" dirty="0"/>
              <a:t>Hvordan skal medarbejdere logge på løsningen?</a:t>
            </a:r>
          </a:p>
        </p:txBody>
      </p:sp>
    </p:spTree>
    <p:extLst>
      <p:ext uri="{BB962C8B-B14F-4D97-AF65-F5344CB8AC3E}">
        <p14:creationId xmlns:p14="http://schemas.microsoft.com/office/powerpoint/2010/main" val="1097780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D14391-3BD5-184C-2CBA-39C9837C9AE0}"/>
              </a:ext>
            </a:extLst>
          </p:cNvPr>
          <p:cNvSpPr>
            <a:spLocks noGrp="1"/>
          </p:cNvSpPr>
          <p:nvPr>
            <p:ph type="title"/>
          </p:nvPr>
        </p:nvSpPr>
        <p:spPr/>
        <p:txBody>
          <a:bodyPr/>
          <a:lstStyle/>
          <a:p>
            <a:r>
              <a:rPr lang="da-DK" dirty="0"/>
              <a:t>Opsamling</a:t>
            </a:r>
          </a:p>
        </p:txBody>
      </p:sp>
      <p:sp>
        <p:nvSpPr>
          <p:cNvPr id="3" name="Pladsholder til indhold 2">
            <a:extLst>
              <a:ext uri="{FF2B5EF4-FFF2-40B4-BE49-F238E27FC236}">
                <a16:creationId xmlns:a16="http://schemas.microsoft.com/office/drawing/2014/main" id="{D7F2BA70-C47B-6609-115E-9419E00D7DA8}"/>
              </a:ext>
            </a:extLst>
          </p:cNvPr>
          <p:cNvSpPr>
            <a:spLocks noGrp="1"/>
          </p:cNvSpPr>
          <p:nvPr>
            <p:ph sz="quarter" idx="19"/>
          </p:nvPr>
        </p:nvSpPr>
        <p:spPr/>
        <p:txBody>
          <a:bodyPr/>
          <a:lstStyle/>
          <a:p>
            <a:r>
              <a:rPr lang="da-DK" dirty="0"/>
              <a:t>Mulige tekniske løsninger – fordele og ulemper</a:t>
            </a:r>
          </a:p>
          <a:p>
            <a:pPr lvl="1"/>
            <a:r>
              <a:rPr lang="da-DK" dirty="0"/>
              <a:t>Udvidelse, </a:t>
            </a:r>
            <a:r>
              <a:rPr lang="da-DK" dirty="0" err="1"/>
              <a:t>PowerBI</a:t>
            </a:r>
            <a:r>
              <a:rPr lang="da-DK" dirty="0"/>
              <a:t>, Blanketløsning, Web Applikation, Mobil App, Automatiseringer</a:t>
            </a:r>
          </a:p>
          <a:p>
            <a:r>
              <a:rPr lang="da-DK" dirty="0"/>
              <a:t>Hvordan struktureres data i løsningen hensigtsmæssigt</a:t>
            </a:r>
          </a:p>
          <a:p>
            <a:pPr lvl="1"/>
            <a:r>
              <a:rPr lang="da-DK" dirty="0"/>
              <a:t>Understøtte processerne</a:t>
            </a:r>
          </a:p>
          <a:p>
            <a:pPr lvl="1"/>
            <a:r>
              <a:rPr lang="da-DK" dirty="0"/>
              <a:t>Minimere dobbeltindtastninger, bede muligheder for at genbruge data</a:t>
            </a:r>
          </a:p>
          <a:p>
            <a:r>
              <a:rPr lang="da-DK" dirty="0"/>
              <a:t>Hvilke data kan vi hente fra andre systemer og hvordan</a:t>
            </a:r>
          </a:p>
          <a:p>
            <a:pPr lvl="1"/>
            <a:r>
              <a:rPr lang="da-DK" dirty="0"/>
              <a:t>Minimere dobbeltindtastninger og fejl</a:t>
            </a:r>
          </a:p>
          <a:p>
            <a:pPr lvl="1"/>
            <a:r>
              <a:rPr lang="da-DK" dirty="0"/>
              <a:t>Forskellige mønstre afhængig af behov. F.eks. opdateres data ofte. Vigtigt at have nyeste data.</a:t>
            </a:r>
          </a:p>
          <a:p>
            <a:r>
              <a:rPr lang="da-DK" dirty="0"/>
              <a:t>Kravspecifikation </a:t>
            </a:r>
          </a:p>
          <a:p>
            <a:pPr lvl="1"/>
            <a:r>
              <a:rPr lang="da-DK" dirty="0"/>
              <a:t>Tekniske krav </a:t>
            </a:r>
            <a:r>
              <a:rPr lang="da-DK" dirty="0" err="1"/>
              <a:t>ifbm</a:t>
            </a:r>
            <a:r>
              <a:rPr lang="da-DK" dirty="0"/>
              <a:t>. ekstern udvikling</a:t>
            </a:r>
          </a:p>
          <a:p>
            <a:pPr lvl="1"/>
            <a:r>
              <a:rPr lang="da-DK" dirty="0"/>
              <a:t>Beskrivelse af lidt mere komplekse krav til systemet</a:t>
            </a:r>
          </a:p>
          <a:p>
            <a:endParaRPr lang="da-DK" dirty="0"/>
          </a:p>
          <a:p>
            <a:endParaRPr lang="da-DK" dirty="0"/>
          </a:p>
        </p:txBody>
      </p:sp>
      <p:sp>
        <p:nvSpPr>
          <p:cNvPr id="4" name="Pladsholder til dato 3">
            <a:extLst>
              <a:ext uri="{FF2B5EF4-FFF2-40B4-BE49-F238E27FC236}">
                <a16:creationId xmlns:a16="http://schemas.microsoft.com/office/drawing/2014/main" id="{DFA58E91-0686-902E-2695-7A43F8B3BA76}"/>
              </a:ext>
            </a:extLst>
          </p:cNvPr>
          <p:cNvSpPr>
            <a:spLocks noGrp="1"/>
          </p:cNvSpPr>
          <p:nvPr>
            <p:ph type="dt" sz="half" idx="20"/>
          </p:nvPr>
        </p:nvSpPr>
        <p:spPr/>
        <p:txBody>
          <a:bodyPr/>
          <a:lstStyle/>
          <a:p>
            <a:fld id="{9EAE8079-FBD7-42AD-96B7-B2B5A7060802}" type="datetime1">
              <a:rPr lang="da-DK" smtClean="0"/>
              <a:t>25-02-2024</a:t>
            </a:fld>
            <a:endParaRPr lang="da-DK" dirty="0"/>
          </a:p>
        </p:txBody>
      </p:sp>
      <p:sp>
        <p:nvSpPr>
          <p:cNvPr id="5" name="Pladsholder til slidenummer 4">
            <a:extLst>
              <a:ext uri="{FF2B5EF4-FFF2-40B4-BE49-F238E27FC236}">
                <a16:creationId xmlns:a16="http://schemas.microsoft.com/office/drawing/2014/main" id="{98F74FA2-40C7-405B-E292-59BA7846CC70}"/>
              </a:ext>
            </a:extLst>
          </p:cNvPr>
          <p:cNvSpPr>
            <a:spLocks noGrp="1"/>
          </p:cNvSpPr>
          <p:nvPr>
            <p:ph type="sldNum" sz="quarter" idx="22"/>
          </p:nvPr>
        </p:nvSpPr>
        <p:spPr/>
        <p:txBody>
          <a:bodyPr/>
          <a:lstStyle/>
          <a:p>
            <a:fld id="{45D37B1E-C366-494F-A587-962AD9AABC83}" type="slidenum">
              <a:rPr lang="da-DK" smtClean="0"/>
              <a:pPr/>
              <a:t>12</a:t>
            </a:fld>
            <a:endParaRPr lang="da-DK" dirty="0"/>
          </a:p>
        </p:txBody>
      </p:sp>
      <p:sp>
        <p:nvSpPr>
          <p:cNvPr id="6" name="Tekstfelt 5">
            <a:extLst>
              <a:ext uri="{FF2B5EF4-FFF2-40B4-BE49-F238E27FC236}">
                <a16:creationId xmlns:a16="http://schemas.microsoft.com/office/drawing/2014/main" id="{5414BC1F-BA9B-9D07-3F19-AC43601466D3}"/>
              </a:ext>
            </a:extLst>
          </p:cNvPr>
          <p:cNvSpPr txBox="1"/>
          <p:nvPr/>
        </p:nvSpPr>
        <p:spPr>
          <a:xfrm>
            <a:off x="410400" y="5583532"/>
            <a:ext cx="1617302" cy="492443"/>
          </a:xfrm>
          <a:prstGeom prst="rect">
            <a:avLst/>
          </a:prstGeom>
          <a:noFill/>
        </p:spPr>
        <p:txBody>
          <a:bodyPr wrap="square" lIns="0" tIns="0" rIns="0" bIns="0" rtlCol="0">
            <a:spAutoFit/>
          </a:bodyPr>
          <a:lstStyle/>
          <a:p>
            <a:r>
              <a:rPr lang="da-DK" sz="1600" dirty="0"/>
              <a:t>Allan Vestergaard</a:t>
            </a:r>
          </a:p>
          <a:p>
            <a:r>
              <a:rPr lang="da-DK" sz="1600" dirty="0"/>
              <a:t>alve@sdu.dk</a:t>
            </a:r>
          </a:p>
        </p:txBody>
      </p:sp>
      <p:graphicFrame>
        <p:nvGraphicFramePr>
          <p:cNvPr id="7" name="Diagram 6">
            <a:extLst>
              <a:ext uri="{FF2B5EF4-FFF2-40B4-BE49-F238E27FC236}">
                <a16:creationId xmlns:a16="http://schemas.microsoft.com/office/drawing/2014/main" id="{329968B4-7D8C-9FD1-9C4C-91B2645E49CF}"/>
              </a:ext>
            </a:extLst>
          </p:cNvPr>
          <p:cNvGraphicFramePr/>
          <p:nvPr>
            <p:extLst>
              <p:ext uri="{D42A27DB-BD31-4B8C-83A1-F6EECF244321}">
                <p14:modId xmlns:p14="http://schemas.microsoft.com/office/powerpoint/2010/main" val="3529890193"/>
              </p:ext>
            </p:extLst>
          </p:nvPr>
        </p:nvGraphicFramePr>
        <p:xfrm>
          <a:off x="7956883" y="449179"/>
          <a:ext cx="4989095" cy="44422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89264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D14391-3BD5-184C-2CBA-39C9837C9AE0}"/>
              </a:ext>
            </a:extLst>
          </p:cNvPr>
          <p:cNvSpPr>
            <a:spLocks noGrp="1"/>
          </p:cNvSpPr>
          <p:nvPr>
            <p:ph type="title"/>
          </p:nvPr>
        </p:nvSpPr>
        <p:spPr/>
        <p:txBody>
          <a:bodyPr/>
          <a:lstStyle/>
          <a:p>
            <a:r>
              <a:rPr lang="da-DK" dirty="0"/>
              <a:t>Vi kan hjælpe med</a:t>
            </a:r>
          </a:p>
        </p:txBody>
      </p:sp>
      <p:sp>
        <p:nvSpPr>
          <p:cNvPr id="3" name="Pladsholder til indhold 2">
            <a:extLst>
              <a:ext uri="{FF2B5EF4-FFF2-40B4-BE49-F238E27FC236}">
                <a16:creationId xmlns:a16="http://schemas.microsoft.com/office/drawing/2014/main" id="{D7F2BA70-C47B-6609-115E-9419E00D7DA8}"/>
              </a:ext>
            </a:extLst>
          </p:cNvPr>
          <p:cNvSpPr>
            <a:spLocks noGrp="1"/>
          </p:cNvSpPr>
          <p:nvPr>
            <p:ph sz="quarter" idx="19"/>
          </p:nvPr>
        </p:nvSpPr>
        <p:spPr>
          <a:xfrm>
            <a:off x="411163" y="1989138"/>
            <a:ext cx="3266315" cy="3864462"/>
          </a:xfrm>
        </p:spPr>
        <p:txBody>
          <a:bodyPr/>
          <a:lstStyle/>
          <a:p>
            <a:endParaRPr lang="da-DK" dirty="0"/>
          </a:p>
          <a:p>
            <a:endParaRPr lang="da-DK" dirty="0"/>
          </a:p>
        </p:txBody>
      </p:sp>
      <p:sp>
        <p:nvSpPr>
          <p:cNvPr id="4" name="Pladsholder til dato 3">
            <a:extLst>
              <a:ext uri="{FF2B5EF4-FFF2-40B4-BE49-F238E27FC236}">
                <a16:creationId xmlns:a16="http://schemas.microsoft.com/office/drawing/2014/main" id="{DFA58E91-0686-902E-2695-7A43F8B3BA76}"/>
              </a:ext>
            </a:extLst>
          </p:cNvPr>
          <p:cNvSpPr>
            <a:spLocks noGrp="1"/>
          </p:cNvSpPr>
          <p:nvPr>
            <p:ph type="dt" sz="half" idx="20"/>
          </p:nvPr>
        </p:nvSpPr>
        <p:spPr/>
        <p:txBody>
          <a:bodyPr/>
          <a:lstStyle/>
          <a:p>
            <a:fld id="{9EAE8079-FBD7-42AD-96B7-B2B5A7060802}" type="datetime1">
              <a:rPr lang="da-DK" smtClean="0"/>
              <a:t>25-02-2024</a:t>
            </a:fld>
            <a:endParaRPr lang="da-DK" dirty="0"/>
          </a:p>
        </p:txBody>
      </p:sp>
      <p:sp>
        <p:nvSpPr>
          <p:cNvPr id="5" name="Pladsholder til slidenummer 4">
            <a:extLst>
              <a:ext uri="{FF2B5EF4-FFF2-40B4-BE49-F238E27FC236}">
                <a16:creationId xmlns:a16="http://schemas.microsoft.com/office/drawing/2014/main" id="{98F74FA2-40C7-405B-E292-59BA7846CC70}"/>
              </a:ext>
            </a:extLst>
          </p:cNvPr>
          <p:cNvSpPr>
            <a:spLocks noGrp="1"/>
          </p:cNvSpPr>
          <p:nvPr>
            <p:ph type="sldNum" sz="quarter" idx="22"/>
          </p:nvPr>
        </p:nvSpPr>
        <p:spPr/>
        <p:txBody>
          <a:bodyPr/>
          <a:lstStyle/>
          <a:p>
            <a:fld id="{45D37B1E-C366-494F-A587-962AD9AABC83}" type="slidenum">
              <a:rPr lang="da-DK" smtClean="0"/>
              <a:pPr/>
              <a:t>2</a:t>
            </a:fld>
            <a:endParaRPr lang="da-DK" dirty="0"/>
          </a:p>
        </p:txBody>
      </p:sp>
      <p:graphicFrame>
        <p:nvGraphicFramePr>
          <p:cNvPr id="7" name="Diagram 6">
            <a:extLst>
              <a:ext uri="{FF2B5EF4-FFF2-40B4-BE49-F238E27FC236}">
                <a16:creationId xmlns:a16="http://schemas.microsoft.com/office/drawing/2014/main" id="{73573465-F73D-55EF-AE53-8BB37B15B836}"/>
              </a:ext>
            </a:extLst>
          </p:cNvPr>
          <p:cNvGraphicFramePr/>
          <p:nvPr>
            <p:extLst>
              <p:ext uri="{D42A27DB-BD31-4B8C-83A1-F6EECF244321}">
                <p14:modId xmlns:p14="http://schemas.microsoft.com/office/powerpoint/2010/main" val="2228988716"/>
              </p:ext>
            </p:extLst>
          </p:nvPr>
        </p:nvGraphicFramePr>
        <p:xfrm>
          <a:off x="4621695" y="461249"/>
          <a:ext cx="8619435" cy="60985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21152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D14391-3BD5-184C-2CBA-39C9837C9AE0}"/>
              </a:ext>
            </a:extLst>
          </p:cNvPr>
          <p:cNvSpPr>
            <a:spLocks noGrp="1"/>
          </p:cNvSpPr>
          <p:nvPr>
            <p:ph type="title"/>
          </p:nvPr>
        </p:nvSpPr>
        <p:spPr/>
        <p:txBody>
          <a:bodyPr/>
          <a:lstStyle/>
          <a:p>
            <a:r>
              <a:rPr lang="da-DK" dirty="0"/>
              <a:t>Valg af løsning</a:t>
            </a:r>
          </a:p>
        </p:txBody>
      </p:sp>
      <p:sp>
        <p:nvSpPr>
          <p:cNvPr id="3" name="Pladsholder til indhold 2">
            <a:extLst>
              <a:ext uri="{FF2B5EF4-FFF2-40B4-BE49-F238E27FC236}">
                <a16:creationId xmlns:a16="http://schemas.microsoft.com/office/drawing/2014/main" id="{D7F2BA70-C47B-6609-115E-9419E00D7DA8}"/>
              </a:ext>
            </a:extLst>
          </p:cNvPr>
          <p:cNvSpPr>
            <a:spLocks noGrp="1"/>
          </p:cNvSpPr>
          <p:nvPr>
            <p:ph sz="quarter" idx="19"/>
          </p:nvPr>
        </p:nvSpPr>
        <p:spPr>
          <a:xfrm>
            <a:off x="411164" y="1989138"/>
            <a:ext cx="5910124" cy="3864462"/>
          </a:xfrm>
        </p:spPr>
        <p:txBody>
          <a:bodyPr/>
          <a:lstStyle/>
          <a:p>
            <a:r>
              <a:rPr lang="da-DK" dirty="0"/>
              <a:t>Mulige tekniske løsninger – fordele og ulemper</a:t>
            </a:r>
          </a:p>
          <a:p>
            <a:endParaRPr lang="da-DK" dirty="0"/>
          </a:p>
          <a:p>
            <a:pPr lvl="1"/>
            <a:r>
              <a:rPr lang="da-DK" dirty="0"/>
              <a:t>Standardsystem</a:t>
            </a:r>
          </a:p>
          <a:p>
            <a:pPr lvl="1"/>
            <a:r>
              <a:rPr lang="da-DK" dirty="0"/>
              <a:t>Udvidelse af eksisterende system</a:t>
            </a:r>
          </a:p>
          <a:p>
            <a:pPr lvl="1"/>
            <a:r>
              <a:rPr lang="da-DK" dirty="0" err="1"/>
              <a:t>PowerBI</a:t>
            </a:r>
            <a:endParaRPr lang="da-DK" dirty="0"/>
          </a:p>
          <a:p>
            <a:pPr lvl="1"/>
            <a:r>
              <a:rPr lang="da-DK" dirty="0"/>
              <a:t>Blanketløsning på en platform</a:t>
            </a:r>
          </a:p>
          <a:p>
            <a:pPr lvl="1"/>
            <a:r>
              <a:rPr lang="da-DK" dirty="0"/>
              <a:t>Web Applikation</a:t>
            </a:r>
          </a:p>
          <a:p>
            <a:pPr lvl="1"/>
            <a:r>
              <a:rPr lang="da-DK" dirty="0"/>
              <a:t>Mobil App</a:t>
            </a:r>
          </a:p>
          <a:p>
            <a:pPr lvl="1"/>
            <a:r>
              <a:rPr lang="da-DK" dirty="0"/>
              <a:t>Automatiseringsværktøj</a:t>
            </a:r>
          </a:p>
          <a:p>
            <a:pPr marL="0" indent="0">
              <a:buNone/>
            </a:pPr>
            <a:endParaRPr lang="da-DK" dirty="0"/>
          </a:p>
          <a:p>
            <a:endParaRPr lang="da-DK" dirty="0"/>
          </a:p>
        </p:txBody>
      </p:sp>
      <p:sp>
        <p:nvSpPr>
          <p:cNvPr id="4" name="Pladsholder til dato 3">
            <a:extLst>
              <a:ext uri="{FF2B5EF4-FFF2-40B4-BE49-F238E27FC236}">
                <a16:creationId xmlns:a16="http://schemas.microsoft.com/office/drawing/2014/main" id="{DFA58E91-0686-902E-2695-7A43F8B3BA76}"/>
              </a:ext>
            </a:extLst>
          </p:cNvPr>
          <p:cNvSpPr>
            <a:spLocks noGrp="1"/>
          </p:cNvSpPr>
          <p:nvPr>
            <p:ph type="dt" sz="half" idx="20"/>
          </p:nvPr>
        </p:nvSpPr>
        <p:spPr/>
        <p:txBody>
          <a:bodyPr/>
          <a:lstStyle/>
          <a:p>
            <a:fld id="{9EAE8079-FBD7-42AD-96B7-B2B5A7060802}" type="datetime1">
              <a:rPr lang="da-DK" smtClean="0"/>
              <a:t>25-02-2024</a:t>
            </a:fld>
            <a:endParaRPr lang="da-DK" dirty="0"/>
          </a:p>
        </p:txBody>
      </p:sp>
      <p:sp>
        <p:nvSpPr>
          <p:cNvPr id="5" name="Pladsholder til slidenummer 4">
            <a:extLst>
              <a:ext uri="{FF2B5EF4-FFF2-40B4-BE49-F238E27FC236}">
                <a16:creationId xmlns:a16="http://schemas.microsoft.com/office/drawing/2014/main" id="{98F74FA2-40C7-405B-E292-59BA7846CC70}"/>
              </a:ext>
            </a:extLst>
          </p:cNvPr>
          <p:cNvSpPr>
            <a:spLocks noGrp="1"/>
          </p:cNvSpPr>
          <p:nvPr>
            <p:ph type="sldNum" sz="quarter" idx="22"/>
          </p:nvPr>
        </p:nvSpPr>
        <p:spPr/>
        <p:txBody>
          <a:bodyPr/>
          <a:lstStyle/>
          <a:p>
            <a:fld id="{45D37B1E-C366-494F-A587-962AD9AABC83}" type="slidenum">
              <a:rPr lang="da-DK" smtClean="0"/>
              <a:pPr/>
              <a:t>3</a:t>
            </a:fld>
            <a:endParaRPr lang="da-DK" dirty="0"/>
          </a:p>
        </p:txBody>
      </p:sp>
      <p:pic>
        <p:nvPicPr>
          <p:cNvPr id="1026" name="Picture 2" descr="Hammer And Screw Stock Photo - Download Image Now - Screw ...">
            <a:extLst>
              <a:ext uri="{FF2B5EF4-FFF2-40B4-BE49-F238E27FC236}">
                <a16:creationId xmlns:a16="http://schemas.microsoft.com/office/drawing/2014/main" id="{421D741B-88CE-6888-DA6B-9466912BAA5F}"/>
              </a:ext>
            </a:extLst>
          </p:cNvPr>
          <p:cNvPicPr>
            <a:picLocks noChangeAspect="1" noChangeArrowheads="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rot="10800000" flipV="1">
            <a:off x="6167220" y="1989138"/>
            <a:ext cx="6024780" cy="49320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160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D14391-3BD5-184C-2CBA-39C9837C9AE0}"/>
              </a:ext>
            </a:extLst>
          </p:cNvPr>
          <p:cNvSpPr>
            <a:spLocks noGrp="1"/>
          </p:cNvSpPr>
          <p:nvPr>
            <p:ph type="title"/>
          </p:nvPr>
        </p:nvSpPr>
        <p:spPr/>
        <p:txBody>
          <a:bodyPr/>
          <a:lstStyle/>
          <a:p>
            <a:r>
              <a:rPr lang="da-DK" dirty="0"/>
              <a:t>Valg af løsning </a:t>
            </a:r>
            <a:br>
              <a:rPr lang="da-DK" dirty="0"/>
            </a:br>
            <a:r>
              <a:rPr lang="da-DK" dirty="0"/>
              <a:t>til skema- og eksamensplanlægning</a:t>
            </a:r>
          </a:p>
        </p:txBody>
      </p:sp>
      <p:sp>
        <p:nvSpPr>
          <p:cNvPr id="3" name="Pladsholder til indhold 2">
            <a:extLst>
              <a:ext uri="{FF2B5EF4-FFF2-40B4-BE49-F238E27FC236}">
                <a16:creationId xmlns:a16="http://schemas.microsoft.com/office/drawing/2014/main" id="{D7F2BA70-C47B-6609-115E-9419E00D7DA8}"/>
              </a:ext>
            </a:extLst>
          </p:cNvPr>
          <p:cNvSpPr>
            <a:spLocks noGrp="1"/>
          </p:cNvSpPr>
          <p:nvPr>
            <p:ph sz="quarter" idx="19"/>
          </p:nvPr>
        </p:nvSpPr>
        <p:spPr>
          <a:xfrm>
            <a:off x="411164" y="2420470"/>
            <a:ext cx="5910124" cy="3433129"/>
          </a:xfrm>
        </p:spPr>
        <p:txBody>
          <a:bodyPr/>
          <a:lstStyle/>
          <a:p>
            <a:r>
              <a:rPr lang="da-DK" dirty="0"/>
              <a:t>En eller to løsninger?</a:t>
            </a:r>
          </a:p>
          <a:p>
            <a:r>
              <a:rPr lang="da-DK" dirty="0"/>
              <a:t>Excel eller webapplikation?</a:t>
            </a:r>
          </a:p>
          <a:p>
            <a:r>
              <a:rPr lang="da-DK" dirty="0"/>
              <a:t>Kan vi gøre noget automatisk?</a:t>
            </a:r>
          </a:p>
          <a:p>
            <a:endParaRPr lang="da-DK" dirty="0"/>
          </a:p>
          <a:p>
            <a:pPr marL="0" indent="0">
              <a:buNone/>
            </a:pPr>
            <a:endParaRPr lang="da-DK" dirty="0"/>
          </a:p>
          <a:p>
            <a:endParaRPr lang="da-DK" dirty="0"/>
          </a:p>
        </p:txBody>
      </p:sp>
      <p:sp>
        <p:nvSpPr>
          <p:cNvPr id="4" name="Pladsholder til dato 3">
            <a:extLst>
              <a:ext uri="{FF2B5EF4-FFF2-40B4-BE49-F238E27FC236}">
                <a16:creationId xmlns:a16="http://schemas.microsoft.com/office/drawing/2014/main" id="{DFA58E91-0686-902E-2695-7A43F8B3BA76}"/>
              </a:ext>
            </a:extLst>
          </p:cNvPr>
          <p:cNvSpPr>
            <a:spLocks noGrp="1"/>
          </p:cNvSpPr>
          <p:nvPr>
            <p:ph type="dt" sz="half" idx="20"/>
          </p:nvPr>
        </p:nvSpPr>
        <p:spPr/>
        <p:txBody>
          <a:bodyPr/>
          <a:lstStyle/>
          <a:p>
            <a:fld id="{9EAE8079-FBD7-42AD-96B7-B2B5A7060802}" type="datetime1">
              <a:rPr lang="da-DK" smtClean="0"/>
              <a:t>25-02-2024</a:t>
            </a:fld>
            <a:endParaRPr lang="da-DK" dirty="0"/>
          </a:p>
        </p:txBody>
      </p:sp>
      <p:sp>
        <p:nvSpPr>
          <p:cNvPr id="5" name="Pladsholder til slidenummer 4">
            <a:extLst>
              <a:ext uri="{FF2B5EF4-FFF2-40B4-BE49-F238E27FC236}">
                <a16:creationId xmlns:a16="http://schemas.microsoft.com/office/drawing/2014/main" id="{98F74FA2-40C7-405B-E292-59BA7846CC70}"/>
              </a:ext>
            </a:extLst>
          </p:cNvPr>
          <p:cNvSpPr>
            <a:spLocks noGrp="1"/>
          </p:cNvSpPr>
          <p:nvPr>
            <p:ph type="sldNum" sz="quarter" idx="22"/>
          </p:nvPr>
        </p:nvSpPr>
        <p:spPr/>
        <p:txBody>
          <a:bodyPr/>
          <a:lstStyle/>
          <a:p>
            <a:fld id="{45D37B1E-C366-494F-A587-962AD9AABC83}" type="slidenum">
              <a:rPr lang="da-DK" smtClean="0"/>
              <a:pPr/>
              <a:t>4</a:t>
            </a:fld>
            <a:endParaRPr lang="da-DK" dirty="0"/>
          </a:p>
        </p:txBody>
      </p:sp>
    </p:spTree>
    <p:extLst>
      <p:ext uri="{BB962C8B-B14F-4D97-AF65-F5344CB8AC3E}">
        <p14:creationId xmlns:p14="http://schemas.microsoft.com/office/powerpoint/2010/main" val="8866502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Trehjulet cykel m. vippelad rød/hvid version 1">
            <a:extLst>
              <a:ext uri="{FF2B5EF4-FFF2-40B4-BE49-F238E27FC236}">
                <a16:creationId xmlns:a16="http://schemas.microsoft.com/office/drawing/2014/main" id="{12720112-2E72-7B77-48E8-A202CB8ADA1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29411" y="718872"/>
            <a:ext cx="1476210" cy="985587"/>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pic>
        <p:nvPicPr>
          <p:cNvPr id="2052" name="Picture 4" descr="Trehjulet cykel m. vippelad rød/hvid version 1">
            <a:extLst>
              <a:ext uri="{FF2B5EF4-FFF2-40B4-BE49-F238E27FC236}">
                <a16:creationId xmlns:a16="http://schemas.microsoft.com/office/drawing/2014/main" id="{1B067056-FD01-3D9E-3AE5-7A79E8039E3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791242" y="3571197"/>
            <a:ext cx="1660238" cy="1108453"/>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pic>
        <p:nvPicPr>
          <p:cNvPr id="2050" name="Picture 2" descr="Cykler - Racercykler - Cannondale SystemSix Carbon Ultegra 2022 - Rød">
            <a:extLst>
              <a:ext uri="{FF2B5EF4-FFF2-40B4-BE49-F238E27FC236}">
                <a16:creationId xmlns:a16="http://schemas.microsoft.com/office/drawing/2014/main" id="{463207E8-C845-3893-28D5-7FB40829A13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264724" y="3654256"/>
            <a:ext cx="1189733" cy="720848"/>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
        <p:nvSpPr>
          <p:cNvPr id="2" name="Titel 1">
            <a:extLst>
              <a:ext uri="{FF2B5EF4-FFF2-40B4-BE49-F238E27FC236}">
                <a16:creationId xmlns:a16="http://schemas.microsoft.com/office/drawing/2014/main" id="{FDD14391-3BD5-184C-2CBA-39C9837C9AE0}"/>
              </a:ext>
            </a:extLst>
          </p:cNvPr>
          <p:cNvSpPr>
            <a:spLocks noGrp="1"/>
          </p:cNvSpPr>
          <p:nvPr>
            <p:ph type="title"/>
          </p:nvPr>
        </p:nvSpPr>
        <p:spPr/>
        <p:txBody>
          <a:bodyPr/>
          <a:lstStyle/>
          <a:p>
            <a:r>
              <a:rPr lang="da-DK" dirty="0"/>
              <a:t>Strukturering af data</a:t>
            </a:r>
          </a:p>
        </p:txBody>
      </p:sp>
      <p:sp>
        <p:nvSpPr>
          <p:cNvPr id="4" name="Pladsholder til dato 3">
            <a:extLst>
              <a:ext uri="{FF2B5EF4-FFF2-40B4-BE49-F238E27FC236}">
                <a16:creationId xmlns:a16="http://schemas.microsoft.com/office/drawing/2014/main" id="{DFA58E91-0686-902E-2695-7A43F8B3BA76}"/>
              </a:ext>
            </a:extLst>
          </p:cNvPr>
          <p:cNvSpPr>
            <a:spLocks noGrp="1"/>
          </p:cNvSpPr>
          <p:nvPr>
            <p:ph type="dt" sz="half" idx="20"/>
          </p:nvPr>
        </p:nvSpPr>
        <p:spPr/>
        <p:txBody>
          <a:bodyPr/>
          <a:lstStyle/>
          <a:p>
            <a:fld id="{9EAE8079-FBD7-42AD-96B7-B2B5A7060802}" type="datetime1">
              <a:rPr lang="da-DK" smtClean="0"/>
              <a:t>25-02-2024</a:t>
            </a:fld>
            <a:endParaRPr lang="da-DK" dirty="0"/>
          </a:p>
        </p:txBody>
      </p:sp>
      <p:sp>
        <p:nvSpPr>
          <p:cNvPr id="5" name="Pladsholder til slidenummer 4">
            <a:extLst>
              <a:ext uri="{FF2B5EF4-FFF2-40B4-BE49-F238E27FC236}">
                <a16:creationId xmlns:a16="http://schemas.microsoft.com/office/drawing/2014/main" id="{98F74FA2-40C7-405B-E292-59BA7846CC70}"/>
              </a:ext>
            </a:extLst>
          </p:cNvPr>
          <p:cNvSpPr>
            <a:spLocks noGrp="1"/>
          </p:cNvSpPr>
          <p:nvPr>
            <p:ph type="sldNum" sz="quarter" idx="22"/>
          </p:nvPr>
        </p:nvSpPr>
        <p:spPr/>
        <p:txBody>
          <a:bodyPr/>
          <a:lstStyle/>
          <a:p>
            <a:fld id="{45D37B1E-C366-494F-A587-962AD9AABC83}" type="slidenum">
              <a:rPr lang="da-DK" smtClean="0"/>
              <a:pPr/>
              <a:t>5</a:t>
            </a:fld>
            <a:endParaRPr lang="da-DK" dirty="0"/>
          </a:p>
        </p:txBody>
      </p:sp>
      <p:pic>
        <p:nvPicPr>
          <p:cNvPr id="10" name="Grafik 9" descr="Tanke kontur">
            <a:extLst>
              <a:ext uri="{FF2B5EF4-FFF2-40B4-BE49-F238E27FC236}">
                <a16:creationId xmlns:a16="http://schemas.microsoft.com/office/drawing/2014/main" id="{6D888E74-C07C-47B9-8B87-2EB491AC9EB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331936" y="611551"/>
            <a:ext cx="2213112" cy="2213112"/>
          </a:xfrm>
          <a:prstGeom prst="rect">
            <a:avLst/>
          </a:prstGeom>
        </p:spPr>
      </p:pic>
      <p:pic>
        <p:nvPicPr>
          <p:cNvPr id="15" name="Pladsholder til indhold 14">
            <a:extLst>
              <a:ext uri="{FF2B5EF4-FFF2-40B4-BE49-F238E27FC236}">
                <a16:creationId xmlns:a16="http://schemas.microsoft.com/office/drawing/2014/main" id="{651E26E4-4387-654F-61B0-698895A766AD}"/>
              </a:ext>
            </a:extLst>
          </p:cNvPr>
          <p:cNvPicPr>
            <a:picLocks noGrp="1" noChangeAspect="1"/>
          </p:cNvPicPr>
          <p:nvPr>
            <p:ph sz="quarter" idx="19"/>
          </p:nvPr>
        </p:nvPicPr>
        <p:blipFill rotWithShape="1">
          <a:blip r:embed="rId8"/>
          <a:srcRect l="1" t="50529" r="42720"/>
          <a:stretch/>
        </p:blipFill>
        <p:spPr>
          <a:xfrm rot="10800000" flipV="1">
            <a:off x="9763813" y="1821294"/>
            <a:ext cx="1867083" cy="1195525"/>
          </a:xfrm>
          <a:ln>
            <a:solidFill>
              <a:schemeClr val="bg1"/>
            </a:solidFill>
          </a:ln>
        </p:spPr>
      </p:pic>
      <p:sp>
        <p:nvSpPr>
          <p:cNvPr id="17" name="Tekstfelt 16">
            <a:extLst>
              <a:ext uri="{FF2B5EF4-FFF2-40B4-BE49-F238E27FC236}">
                <a16:creationId xmlns:a16="http://schemas.microsoft.com/office/drawing/2014/main" id="{DA7C0364-A8E6-3159-77A4-512D3CAB354F}"/>
              </a:ext>
            </a:extLst>
          </p:cNvPr>
          <p:cNvSpPr txBox="1"/>
          <p:nvPr/>
        </p:nvSpPr>
        <p:spPr>
          <a:xfrm>
            <a:off x="9467067" y="2485677"/>
            <a:ext cx="710131" cy="246221"/>
          </a:xfrm>
          <a:prstGeom prst="rect">
            <a:avLst/>
          </a:prstGeom>
          <a:noFill/>
          <a:ln>
            <a:solidFill>
              <a:schemeClr val="bg1"/>
            </a:solidFill>
          </a:ln>
        </p:spPr>
        <p:txBody>
          <a:bodyPr wrap="none" lIns="0" tIns="0" rIns="0" bIns="0" rtlCol="0">
            <a:spAutoFit/>
          </a:bodyPr>
          <a:lstStyle/>
          <a:p>
            <a:r>
              <a:rPr lang="da-DK" sz="1600" b="1" dirty="0">
                <a:latin typeface="Cavolini" panose="03000502040302020204" pitchFamily="66" charset="0"/>
                <a:cs typeface="Cavolini" panose="03000502040302020204" pitchFamily="66" charset="0"/>
              </a:rPr>
              <a:t>legetøj</a:t>
            </a:r>
          </a:p>
        </p:txBody>
      </p:sp>
      <p:pic>
        <p:nvPicPr>
          <p:cNvPr id="1025" name="Pladsholder til indhold 14">
            <a:extLst>
              <a:ext uri="{FF2B5EF4-FFF2-40B4-BE49-F238E27FC236}">
                <a16:creationId xmlns:a16="http://schemas.microsoft.com/office/drawing/2014/main" id="{80128DDB-7E0D-23B1-B514-3FDBA79D6B27}"/>
              </a:ext>
            </a:extLst>
          </p:cNvPr>
          <p:cNvPicPr>
            <a:picLocks noChangeAspect="1"/>
          </p:cNvPicPr>
          <p:nvPr/>
        </p:nvPicPr>
        <p:blipFill rotWithShape="1">
          <a:blip r:embed="rId8"/>
          <a:srcRect l="1" t="50529" r="42720"/>
          <a:stretch/>
        </p:blipFill>
        <p:spPr>
          <a:xfrm rot="10800000" flipV="1">
            <a:off x="10154824" y="5003243"/>
            <a:ext cx="1867083" cy="1195525"/>
          </a:xfrm>
          <a:prstGeom prst="rect">
            <a:avLst/>
          </a:prstGeom>
          <a:ln>
            <a:solidFill>
              <a:schemeClr val="bg1"/>
            </a:solidFill>
          </a:ln>
        </p:spPr>
      </p:pic>
      <p:pic>
        <p:nvPicPr>
          <p:cNvPr id="1027" name="Pladsholder til indhold 14">
            <a:extLst>
              <a:ext uri="{FF2B5EF4-FFF2-40B4-BE49-F238E27FC236}">
                <a16:creationId xmlns:a16="http://schemas.microsoft.com/office/drawing/2014/main" id="{9C8003CC-F026-4E5E-D6F3-5EE6E328EA3C}"/>
              </a:ext>
            </a:extLst>
          </p:cNvPr>
          <p:cNvPicPr>
            <a:picLocks noChangeAspect="1"/>
          </p:cNvPicPr>
          <p:nvPr/>
        </p:nvPicPr>
        <p:blipFill rotWithShape="1">
          <a:blip r:embed="rId8"/>
          <a:srcRect l="1" t="50529" r="42720"/>
          <a:stretch/>
        </p:blipFill>
        <p:spPr>
          <a:xfrm rot="10800000" flipH="1" flipV="1">
            <a:off x="7309716" y="5003244"/>
            <a:ext cx="1954288" cy="1195525"/>
          </a:xfrm>
          <a:prstGeom prst="rect">
            <a:avLst/>
          </a:prstGeom>
          <a:ln>
            <a:solidFill>
              <a:schemeClr val="bg1"/>
            </a:solidFill>
          </a:ln>
        </p:spPr>
      </p:pic>
      <p:pic>
        <p:nvPicPr>
          <p:cNvPr id="1030" name="Grafik 1029" descr="Tankeboble kontur">
            <a:extLst>
              <a:ext uri="{FF2B5EF4-FFF2-40B4-BE49-F238E27FC236}">
                <a16:creationId xmlns:a16="http://schemas.microsoft.com/office/drawing/2014/main" id="{6CB91CFB-E24A-D57D-B57F-360719776A5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838540" y="3248071"/>
            <a:ext cx="2086423" cy="2086423"/>
          </a:xfrm>
          <a:prstGeom prst="rect">
            <a:avLst/>
          </a:prstGeom>
        </p:spPr>
      </p:pic>
      <p:pic>
        <p:nvPicPr>
          <p:cNvPr id="1035" name="Grafik 1034" descr="Tankeboble kontur">
            <a:extLst>
              <a:ext uri="{FF2B5EF4-FFF2-40B4-BE49-F238E27FC236}">
                <a16:creationId xmlns:a16="http://schemas.microsoft.com/office/drawing/2014/main" id="{1EC79146-4437-32B1-527F-66146B3DFBD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flipH="1">
            <a:off x="9567516" y="3331128"/>
            <a:ext cx="2086423" cy="2086423"/>
          </a:xfrm>
          <a:prstGeom prst="rect">
            <a:avLst/>
          </a:prstGeom>
        </p:spPr>
      </p:pic>
      <p:sp>
        <p:nvSpPr>
          <p:cNvPr id="1036" name="Tekstfelt 1035">
            <a:extLst>
              <a:ext uri="{FF2B5EF4-FFF2-40B4-BE49-F238E27FC236}">
                <a16:creationId xmlns:a16="http://schemas.microsoft.com/office/drawing/2014/main" id="{355CA0A8-E25D-0596-0024-1D25673F99C3}"/>
              </a:ext>
            </a:extLst>
          </p:cNvPr>
          <p:cNvSpPr txBox="1"/>
          <p:nvPr/>
        </p:nvSpPr>
        <p:spPr>
          <a:xfrm>
            <a:off x="9463353" y="5520410"/>
            <a:ext cx="492122" cy="246221"/>
          </a:xfrm>
          <a:prstGeom prst="rect">
            <a:avLst/>
          </a:prstGeom>
          <a:noFill/>
          <a:ln>
            <a:solidFill>
              <a:schemeClr val="bg1"/>
            </a:solidFill>
          </a:ln>
        </p:spPr>
        <p:txBody>
          <a:bodyPr wrap="none" lIns="0" tIns="0" rIns="0" bIns="0" rtlCol="0">
            <a:spAutoFit/>
          </a:bodyPr>
          <a:lstStyle/>
          <a:p>
            <a:r>
              <a:rPr lang="da-DK" sz="1600" b="1" dirty="0">
                <a:latin typeface="Cavolini" panose="03000502040302020204" pitchFamily="66" charset="0"/>
                <a:cs typeface="Cavolini" panose="03000502040302020204" pitchFamily="66" charset="0"/>
              </a:rPr>
              <a:t>cykel</a:t>
            </a:r>
          </a:p>
        </p:txBody>
      </p:sp>
      <p:sp>
        <p:nvSpPr>
          <p:cNvPr id="1037" name="Ellipse 1036">
            <a:extLst>
              <a:ext uri="{FF2B5EF4-FFF2-40B4-BE49-F238E27FC236}">
                <a16:creationId xmlns:a16="http://schemas.microsoft.com/office/drawing/2014/main" id="{D6E7DC01-DBBA-2471-ACE0-328989975021}"/>
              </a:ext>
            </a:extLst>
          </p:cNvPr>
          <p:cNvSpPr/>
          <p:nvPr/>
        </p:nvSpPr>
        <p:spPr>
          <a:xfrm>
            <a:off x="8731865" y="4824288"/>
            <a:ext cx="687278" cy="54917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sp>
        <p:nvSpPr>
          <p:cNvPr id="1038" name="Ellipse 1037">
            <a:extLst>
              <a:ext uri="{FF2B5EF4-FFF2-40B4-BE49-F238E27FC236}">
                <a16:creationId xmlns:a16="http://schemas.microsoft.com/office/drawing/2014/main" id="{142FF9E3-395F-0189-85BF-D9E8A35C526B}"/>
              </a:ext>
            </a:extLst>
          </p:cNvPr>
          <p:cNvSpPr/>
          <p:nvPr/>
        </p:nvSpPr>
        <p:spPr>
          <a:xfrm>
            <a:off x="9989197" y="4795276"/>
            <a:ext cx="687278" cy="54917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pic>
        <p:nvPicPr>
          <p:cNvPr id="6" name="Pladsholder til indhold 14">
            <a:extLst>
              <a:ext uri="{FF2B5EF4-FFF2-40B4-BE49-F238E27FC236}">
                <a16:creationId xmlns:a16="http://schemas.microsoft.com/office/drawing/2014/main" id="{D7C82268-84C0-F747-14C4-083A4715F20F}"/>
              </a:ext>
            </a:extLst>
          </p:cNvPr>
          <p:cNvPicPr>
            <a:picLocks noChangeAspect="1"/>
          </p:cNvPicPr>
          <p:nvPr/>
        </p:nvPicPr>
        <p:blipFill rotWithShape="1">
          <a:blip r:embed="rId8"/>
          <a:srcRect l="1" t="50529" r="42720"/>
          <a:stretch/>
        </p:blipFill>
        <p:spPr>
          <a:xfrm rot="10800000" flipH="1" flipV="1">
            <a:off x="7599983" y="1811780"/>
            <a:ext cx="1867084" cy="1195525"/>
          </a:xfrm>
          <a:prstGeom prst="rect">
            <a:avLst/>
          </a:prstGeom>
          <a:ln>
            <a:solidFill>
              <a:schemeClr val="bg1"/>
            </a:solidFill>
          </a:ln>
        </p:spPr>
      </p:pic>
      <p:sp>
        <p:nvSpPr>
          <p:cNvPr id="7" name="Tekstfelt 6">
            <a:extLst>
              <a:ext uri="{FF2B5EF4-FFF2-40B4-BE49-F238E27FC236}">
                <a16:creationId xmlns:a16="http://schemas.microsoft.com/office/drawing/2014/main" id="{84DA9FDB-9D11-55A2-AA9F-103CD0933716}"/>
              </a:ext>
            </a:extLst>
          </p:cNvPr>
          <p:cNvSpPr txBox="1"/>
          <p:nvPr/>
        </p:nvSpPr>
        <p:spPr>
          <a:xfrm>
            <a:off x="9162715" y="2152903"/>
            <a:ext cx="492122" cy="246221"/>
          </a:xfrm>
          <a:prstGeom prst="rect">
            <a:avLst/>
          </a:prstGeom>
          <a:noFill/>
          <a:ln>
            <a:solidFill>
              <a:schemeClr val="bg1"/>
            </a:solidFill>
          </a:ln>
        </p:spPr>
        <p:txBody>
          <a:bodyPr wrap="none" lIns="0" tIns="0" rIns="0" bIns="0" rtlCol="0">
            <a:spAutoFit/>
          </a:bodyPr>
          <a:lstStyle/>
          <a:p>
            <a:r>
              <a:rPr lang="da-DK" sz="1600" b="1" dirty="0">
                <a:latin typeface="Cavolini" panose="020B0502040204020203" pitchFamily="66" charset="0"/>
                <a:cs typeface="Cavolini" panose="020B0502040204020203" pitchFamily="66" charset="0"/>
              </a:rPr>
              <a:t>cykel</a:t>
            </a:r>
          </a:p>
        </p:txBody>
      </p:sp>
      <p:graphicFrame>
        <p:nvGraphicFramePr>
          <p:cNvPr id="8" name="Tabel 7">
            <a:extLst>
              <a:ext uri="{FF2B5EF4-FFF2-40B4-BE49-F238E27FC236}">
                <a16:creationId xmlns:a16="http://schemas.microsoft.com/office/drawing/2014/main" id="{6EAD8D0E-AE20-8C9D-DD01-D67E9E4B3BA3}"/>
              </a:ext>
            </a:extLst>
          </p:cNvPr>
          <p:cNvGraphicFramePr>
            <a:graphicFrameLocks noGrp="1"/>
          </p:cNvGraphicFramePr>
          <p:nvPr>
            <p:extLst>
              <p:ext uri="{D42A27DB-BD31-4B8C-83A1-F6EECF244321}">
                <p14:modId xmlns:p14="http://schemas.microsoft.com/office/powerpoint/2010/main" val="4115230274"/>
              </p:ext>
            </p:extLst>
          </p:nvPr>
        </p:nvGraphicFramePr>
        <p:xfrm>
          <a:off x="390893" y="1667863"/>
          <a:ext cx="6399024" cy="741680"/>
        </p:xfrm>
        <a:graphic>
          <a:graphicData uri="http://schemas.openxmlformats.org/drawingml/2006/table">
            <a:tbl>
              <a:tblPr firstRow="1" bandRow="1">
                <a:tableStyleId>{5C22544A-7EE6-4342-B048-85BDC9FD1C3A}</a:tableStyleId>
              </a:tblPr>
              <a:tblGrid>
                <a:gridCol w="1004557">
                  <a:extLst>
                    <a:ext uri="{9D8B030D-6E8A-4147-A177-3AD203B41FA5}">
                      <a16:colId xmlns:a16="http://schemas.microsoft.com/office/drawing/2014/main" val="2483030041"/>
                    </a:ext>
                  </a:extLst>
                </a:gridCol>
                <a:gridCol w="5394467">
                  <a:extLst>
                    <a:ext uri="{9D8B030D-6E8A-4147-A177-3AD203B41FA5}">
                      <a16:colId xmlns:a16="http://schemas.microsoft.com/office/drawing/2014/main" val="480787961"/>
                    </a:ext>
                  </a:extLst>
                </a:gridCol>
              </a:tblGrid>
              <a:tr h="370840">
                <a:tc>
                  <a:txBody>
                    <a:bodyPr/>
                    <a:lstStyle/>
                    <a:p>
                      <a:r>
                        <a:rPr lang="da-DK" dirty="0"/>
                        <a:t>Term</a:t>
                      </a:r>
                    </a:p>
                  </a:txBody>
                  <a:tcPr/>
                </a:tc>
                <a:tc>
                  <a:txBody>
                    <a:bodyPr/>
                    <a:lstStyle/>
                    <a:p>
                      <a:r>
                        <a:rPr lang="da-DK" dirty="0"/>
                        <a:t>Definition</a:t>
                      </a:r>
                    </a:p>
                  </a:txBody>
                  <a:tcPr/>
                </a:tc>
                <a:extLst>
                  <a:ext uri="{0D108BD9-81ED-4DB2-BD59-A6C34878D82A}">
                    <a16:rowId xmlns:a16="http://schemas.microsoft.com/office/drawing/2014/main" val="3670115168"/>
                  </a:ext>
                </a:extLst>
              </a:tr>
              <a:tr h="370840">
                <a:tc>
                  <a:txBody>
                    <a:bodyPr/>
                    <a:lstStyle/>
                    <a:p>
                      <a:r>
                        <a:rPr lang="da-DK" dirty="0"/>
                        <a:t>cykel</a:t>
                      </a:r>
                    </a:p>
                  </a:txBody>
                  <a:tcPr/>
                </a:tc>
                <a:tc>
                  <a:txBody>
                    <a:bodyPr/>
                    <a:lstStyle/>
                    <a:p>
                      <a:r>
                        <a:rPr lang="da-DK" dirty="0"/>
                        <a:t>tohjulet køretøj som drives frem af pedalkraft</a:t>
                      </a:r>
                    </a:p>
                  </a:txBody>
                  <a:tcPr/>
                </a:tc>
                <a:extLst>
                  <a:ext uri="{0D108BD9-81ED-4DB2-BD59-A6C34878D82A}">
                    <a16:rowId xmlns:a16="http://schemas.microsoft.com/office/drawing/2014/main" val="26090437"/>
                  </a:ext>
                </a:extLst>
              </a:tr>
            </a:tbl>
          </a:graphicData>
        </a:graphic>
      </p:graphicFrame>
      <p:sp>
        <p:nvSpPr>
          <p:cNvPr id="11" name="Rektangel 10">
            <a:extLst>
              <a:ext uri="{FF2B5EF4-FFF2-40B4-BE49-F238E27FC236}">
                <a16:creationId xmlns:a16="http://schemas.microsoft.com/office/drawing/2014/main" id="{DEE9E7AA-66AF-2233-A681-31D86EB88A56}"/>
              </a:ext>
            </a:extLst>
          </p:cNvPr>
          <p:cNvSpPr/>
          <p:nvPr/>
        </p:nvSpPr>
        <p:spPr>
          <a:xfrm>
            <a:off x="357773" y="3669395"/>
            <a:ext cx="1356577" cy="48654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lang="da-DK" sz="1600" dirty="0"/>
              <a:t>cykel</a:t>
            </a:r>
          </a:p>
        </p:txBody>
      </p:sp>
      <p:sp>
        <p:nvSpPr>
          <p:cNvPr id="12" name="Rektangel 11">
            <a:extLst>
              <a:ext uri="{FF2B5EF4-FFF2-40B4-BE49-F238E27FC236}">
                <a16:creationId xmlns:a16="http://schemas.microsoft.com/office/drawing/2014/main" id="{A4A5DFE4-CBD0-396C-131A-AF0B87A1CCA4}"/>
              </a:ext>
            </a:extLst>
          </p:cNvPr>
          <p:cNvSpPr/>
          <p:nvPr/>
        </p:nvSpPr>
        <p:spPr>
          <a:xfrm>
            <a:off x="357770" y="2817950"/>
            <a:ext cx="1356577" cy="48654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lang="da-DK" sz="1600" dirty="0"/>
              <a:t>køretøj</a:t>
            </a:r>
          </a:p>
        </p:txBody>
      </p:sp>
      <p:sp>
        <p:nvSpPr>
          <p:cNvPr id="13" name="Rektangel 12">
            <a:extLst>
              <a:ext uri="{FF2B5EF4-FFF2-40B4-BE49-F238E27FC236}">
                <a16:creationId xmlns:a16="http://schemas.microsoft.com/office/drawing/2014/main" id="{1C809407-DFAE-0325-6EF2-E5D56168D5F6}"/>
              </a:ext>
            </a:extLst>
          </p:cNvPr>
          <p:cNvSpPr/>
          <p:nvPr/>
        </p:nvSpPr>
        <p:spPr>
          <a:xfrm>
            <a:off x="2152904" y="3664433"/>
            <a:ext cx="1356577" cy="48654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lang="da-DK" sz="1600" dirty="0"/>
              <a:t>stelnummer</a:t>
            </a:r>
          </a:p>
        </p:txBody>
      </p:sp>
      <p:sp>
        <p:nvSpPr>
          <p:cNvPr id="14" name="Rektangel 13">
            <a:extLst>
              <a:ext uri="{FF2B5EF4-FFF2-40B4-BE49-F238E27FC236}">
                <a16:creationId xmlns:a16="http://schemas.microsoft.com/office/drawing/2014/main" id="{671AF67D-0DCD-C426-3A3C-5AB255946941}"/>
              </a:ext>
            </a:extLst>
          </p:cNvPr>
          <p:cNvSpPr/>
          <p:nvPr/>
        </p:nvSpPr>
        <p:spPr>
          <a:xfrm>
            <a:off x="357769" y="4515878"/>
            <a:ext cx="1356577" cy="48654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lang="da-DK" sz="1600" dirty="0"/>
              <a:t>person</a:t>
            </a:r>
          </a:p>
        </p:txBody>
      </p:sp>
      <p:cxnSp>
        <p:nvCxnSpPr>
          <p:cNvPr id="20" name="Lige forbindelse 19">
            <a:extLst>
              <a:ext uri="{FF2B5EF4-FFF2-40B4-BE49-F238E27FC236}">
                <a16:creationId xmlns:a16="http://schemas.microsoft.com/office/drawing/2014/main" id="{AFE3E1CB-A638-F232-268F-2D0618E7BFB0}"/>
              </a:ext>
            </a:extLst>
          </p:cNvPr>
          <p:cNvCxnSpPr>
            <a:cxnSpLocks/>
            <a:stCxn id="11" idx="0"/>
            <a:endCxn id="12" idx="2"/>
          </p:cNvCxnSpPr>
          <p:nvPr/>
        </p:nvCxnSpPr>
        <p:spPr>
          <a:xfrm flipH="1" flipV="1">
            <a:off x="1036059" y="3304490"/>
            <a:ext cx="3" cy="364905"/>
          </a:xfrm>
          <a:prstGeom prst="line">
            <a:avLst/>
          </a:prstGeom>
          <a:ln/>
        </p:spPr>
        <p:style>
          <a:lnRef idx="3">
            <a:schemeClr val="accent2"/>
          </a:lnRef>
          <a:fillRef idx="0">
            <a:schemeClr val="accent2"/>
          </a:fillRef>
          <a:effectRef idx="2">
            <a:schemeClr val="accent2"/>
          </a:effectRef>
          <a:fontRef idx="minor">
            <a:schemeClr val="tx1"/>
          </a:fontRef>
        </p:style>
      </p:cxnSp>
      <p:cxnSp>
        <p:nvCxnSpPr>
          <p:cNvPr id="26" name="Lige forbindelse 25">
            <a:extLst>
              <a:ext uri="{FF2B5EF4-FFF2-40B4-BE49-F238E27FC236}">
                <a16:creationId xmlns:a16="http://schemas.microsoft.com/office/drawing/2014/main" id="{385246EE-9EDE-10E0-45A4-BA9EDB1A88B6}"/>
              </a:ext>
            </a:extLst>
          </p:cNvPr>
          <p:cNvCxnSpPr>
            <a:cxnSpLocks/>
            <a:stCxn id="11" idx="3"/>
            <a:endCxn id="13" idx="1"/>
          </p:cNvCxnSpPr>
          <p:nvPr/>
        </p:nvCxnSpPr>
        <p:spPr>
          <a:xfrm flipV="1">
            <a:off x="1714350" y="3907703"/>
            <a:ext cx="438554" cy="4962"/>
          </a:xfrm>
          <a:prstGeom prst="line">
            <a:avLst/>
          </a:prstGeom>
          <a:ln/>
        </p:spPr>
        <p:style>
          <a:lnRef idx="3">
            <a:schemeClr val="accent2"/>
          </a:lnRef>
          <a:fillRef idx="0">
            <a:schemeClr val="accent2"/>
          </a:fillRef>
          <a:effectRef idx="2">
            <a:schemeClr val="accent2"/>
          </a:effectRef>
          <a:fontRef idx="minor">
            <a:schemeClr val="tx1"/>
          </a:fontRef>
        </p:style>
      </p:cxnSp>
      <p:cxnSp>
        <p:nvCxnSpPr>
          <p:cNvPr id="30" name="Lige forbindelse 29">
            <a:extLst>
              <a:ext uri="{FF2B5EF4-FFF2-40B4-BE49-F238E27FC236}">
                <a16:creationId xmlns:a16="http://schemas.microsoft.com/office/drawing/2014/main" id="{63E18D44-957A-A683-ED46-27A7C6311A39}"/>
              </a:ext>
            </a:extLst>
          </p:cNvPr>
          <p:cNvCxnSpPr>
            <a:cxnSpLocks/>
            <a:stCxn id="11" idx="2"/>
            <a:endCxn id="14" idx="0"/>
          </p:cNvCxnSpPr>
          <p:nvPr/>
        </p:nvCxnSpPr>
        <p:spPr>
          <a:xfrm flipH="1">
            <a:off x="1036058" y="4155935"/>
            <a:ext cx="4" cy="359943"/>
          </a:xfrm>
          <a:prstGeom prst="line">
            <a:avLst/>
          </a:prstGeom>
          <a:ln/>
        </p:spPr>
        <p:style>
          <a:lnRef idx="3">
            <a:schemeClr val="accent2"/>
          </a:lnRef>
          <a:fillRef idx="0">
            <a:schemeClr val="accent2"/>
          </a:fillRef>
          <a:effectRef idx="2">
            <a:schemeClr val="accent2"/>
          </a:effectRef>
          <a:fontRef idx="minor">
            <a:schemeClr val="tx1"/>
          </a:fontRef>
        </p:style>
      </p:cxnSp>
      <p:sp>
        <p:nvSpPr>
          <p:cNvPr id="2057" name="Tekstfelt 2056">
            <a:extLst>
              <a:ext uri="{FF2B5EF4-FFF2-40B4-BE49-F238E27FC236}">
                <a16:creationId xmlns:a16="http://schemas.microsoft.com/office/drawing/2014/main" id="{FE6C5A4C-3DF7-C4C3-0100-D00045760820}"/>
              </a:ext>
            </a:extLst>
          </p:cNvPr>
          <p:cNvSpPr txBox="1"/>
          <p:nvPr/>
        </p:nvSpPr>
        <p:spPr>
          <a:xfrm>
            <a:off x="654498" y="4188258"/>
            <a:ext cx="341440" cy="246221"/>
          </a:xfrm>
          <a:prstGeom prst="rect">
            <a:avLst/>
          </a:prstGeom>
          <a:noFill/>
        </p:spPr>
        <p:txBody>
          <a:bodyPr wrap="none" lIns="0" tIns="0" rIns="0" bIns="0" rtlCol="0">
            <a:spAutoFit/>
          </a:bodyPr>
          <a:lstStyle/>
          <a:p>
            <a:r>
              <a:rPr lang="da-DK" sz="1600" dirty="0">
                <a:solidFill>
                  <a:schemeClr val="accent1"/>
                </a:solidFill>
              </a:rPr>
              <a:t>ejer</a:t>
            </a:r>
          </a:p>
        </p:txBody>
      </p:sp>
      <p:sp>
        <p:nvSpPr>
          <p:cNvPr id="2058" name="Tekstfelt 2057">
            <a:extLst>
              <a:ext uri="{FF2B5EF4-FFF2-40B4-BE49-F238E27FC236}">
                <a16:creationId xmlns:a16="http://schemas.microsoft.com/office/drawing/2014/main" id="{4AD086CB-AAE3-ACA3-E59B-C5E771058186}"/>
              </a:ext>
            </a:extLst>
          </p:cNvPr>
          <p:cNvSpPr txBox="1"/>
          <p:nvPr/>
        </p:nvSpPr>
        <p:spPr>
          <a:xfrm>
            <a:off x="1793578" y="3663736"/>
            <a:ext cx="296556" cy="246221"/>
          </a:xfrm>
          <a:prstGeom prst="rect">
            <a:avLst/>
          </a:prstGeom>
          <a:noFill/>
        </p:spPr>
        <p:txBody>
          <a:bodyPr wrap="none" lIns="0" tIns="0" rIns="0" bIns="0" rtlCol="0">
            <a:spAutoFit/>
          </a:bodyPr>
          <a:lstStyle/>
          <a:p>
            <a:r>
              <a:rPr lang="da-DK" sz="1600" dirty="0">
                <a:solidFill>
                  <a:schemeClr val="accent1"/>
                </a:solidFill>
              </a:rPr>
              <a:t>har</a:t>
            </a:r>
          </a:p>
        </p:txBody>
      </p:sp>
      <p:sp>
        <p:nvSpPr>
          <p:cNvPr id="2060" name="Tekstfelt 2059">
            <a:extLst>
              <a:ext uri="{FF2B5EF4-FFF2-40B4-BE49-F238E27FC236}">
                <a16:creationId xmlns:a16="http://schemas.microsoft.com/office/drawing/2014/main" id="{BCF46454-5AD4-0F25-5D1C-E68798F91C9C}"/>
              </a:ext>
            </a:extLst>
          </p:cNvPr>
          <p:cNvSpPr txBox="1"/>
          <p:nvPr/>
        </p:nvSpPr>
        <p:spPr>
          <a:xfrm>
            <a:off x="251741" y="3358385"/>
            <a:ext cx="710131" cy="246221"/>
          </a:xfrm>
          <a:prstGeom prst="rect">
            <a:avLst/>
          </a:prstGeom>
          <a:noFill/>
        </p:spPr>
        <p:txBody>
          <a:bodyPr wrap="none" lIns="0" tIns="0" rIns="0" bIns="0" rtlCol="0">
            <a:spAutoFit/>
          </a:bodyPr>
          <a:lstStyle/>
          <a:p>
            <a:r>
              <a:rPr lang="da-DK" sz="1600" dirty="0">
                <a:solidFill>
                  <a:schemeClr val="accent1"/>
                </a:solidFill>
              </a:rPr>
              <a:t>form for</a:t>
            </a:r>
          </a:p>
        </p:txBody>
      </p:sp>
      <p:sp>
        <p:nvSpPr>
          <p:cNvPr id="2061" name="Rektangel 2060">
            <a:extLst>
              <a:ext uri="{FF2B5EF4-FFF2-40B4-BE49-F238E27FC236}">
                <a16:creationId xmlns:a16="http://schemas.microsoft.com/office/drawing/2014/main" id="{99501759-F07A-3813-A5DF-DAD3DD95D15E}"/>
              </a:ext>
            </a:extLst>
          </p:cNvPr>
          <p:cNvSpPr/>
          <p:nvPr/>
        </p:nvSpPr>
        <p:spPr>
          <a:xfrm>
            <a:off x="5427664" y="2611238"/>
            <a:ext cx="1356577" cy="163552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t"/>
          <a:lstStyle/>
          <a:p>
            <a:r>
              <a:rPr lang="da-DK" sz="1600" dirty="0"/>
              <a:t>CYKEL</a:t>
            </a:r>
          </a:p>
          <a:p>
            <a:r>
              <a:rPr lang="da-DK" sz="1400" dirty="0"/>
              <a:t>stelnummer</a:t>
            </a:r>
          </a:p>
          <a:p>
            <a:r>
              <a:rPr lang="da-DK" sz="1400" dirty="0"/>
              <a:t>farve</a:t>
            </a:r>
          </a:p>
          <a:p>
            <a:r>
              <a:rPr lang="da-DK" sz="1400" dirty="0"/>
              <a:t>størrelse</a:t>
            </a:r>
          </a:p>
          <a:p>
            <a:r>
              <a:rPr lang="da-DK" sz="1400" dirty="0"/>
              <a:t>model</a:t>
            </a:r>
          </a:p>
          <a:p>
            <a:r>
              <a:rPr lang="da-DK" sz="1400" dirty="0"/>
              <a:t>type</a:t>
            </a:r>
          </a:p>
          <a:p>
            <a:r>
              <a:rPr lang="da-DK" sz="1400" dirty="0"/>
              <a:t>navn</a:t>
            </a:r>
          </a:p>
        </p:txBody>
      </p:sp>
      <p:sp>
        <p:nvSpPr>
          <p:cNvPr id="2062" name="Rektangel 2061">
            <a:extLst>
              <a:ext uri="{FF2B5EF4-FFF2-40B4-BE49-F238E27FC236}">
                <a16:creationId xmlns:a16="http://schemas.microsoft.com/office/drawing/2014/main" id="{81F9C096-4651-BDD0-A29E-71712D619FA8}"/>
              </a:ext>
            </a:extLst>
          </p:cNvPr>
          <p:cNvSpPr/>
          <p:nvPr/>
        </p:nvSpPr>
        <p:spPr>
          <a:xfrm>
            <a:off x="3355371" y="4841582"/>
            <a:ext cx="1356577" cy="106070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t"/>
          <a:lstStyle/>
          <a:p>
            <a:r>
              <a:rPr lang="da-DK" sz="1600" dirty="0"/>
              <a:t>PERSON</a:t>
            </a:r>
          </a:p>
          <a:p>
            <a:r>
              <a:rPr lang="da-DK" sz="1400" dirty="0"/>
              <a:t>fornavn</a:t>
            </a:r>
          </a:p>
          <a:p>
            <a:r>
              <a:rPr lang="da-DK" sz="1400" dirty="0"/>
              <a:t>efternavn</a:t>
            </a:r>
          </a:p>
          <a:p>
            <a:r>
              <a:rPr lang="da-DK" sz="1400" dirty="0"/>
              <a:t>adresse</a:t>
            </a:r>
          </a:p>
        </p:txBody>
      </p:sp>
      <p:cxnSp>
        <p:nvCxnSpPr>
          <p:cNvPr id="2064" name="Lige forbindelse 2063">
            <a:extLst>
              <a:ext uri="{FF2B5EF4-FFF2-40B4-BE49-F238E27FC236}">
                <a16:creationId xmlns:a16="http://schemas.microsoft.com/office/drawing/2014/main" id="{A49343D3-71DC-FE36-4A63-C07A85D5C8A2}"/>
              </a:ext>
            </a:extLst>
          </p:cNvPr>
          <p:cNvCxnSpPr>
            <a:cxnSpLocks/>
            <a:stCxn id="2066" idx="1"/>
            <a:endCxn id="2062" idx="3"/>
          </p:cNvCxnSpPr>
          <p:nvPr/>
        </p:nvCxnSpPr>
        <p:spPr>
          <a:xfrm flipH="1">
            <a:off x="4711948" y="5364485"/>
            <a:ext cx="722897" cy="7449"/>
          </a:xfrm>
          <a:prstGeom prst="line">
            <a:avLst/>
          </a:prstGeom>
          <a:ln/>
        </p:spPr>
        <p:style>
          <a:lnRef idx="3">
            <a:schemeClr val="accent4"/>
          </a:lnRef>
          <a:fillRef idx="0">
            <a:schemeClr val="accent4"/>
          </a:fillRef>
          <a:effectRef idx="2">
            <a:schemeClr val="accent4"/>
          </a:effectRef>
          <a:fontRef idx="minor">
            <a:schemeClr val="tx1"/>
          </a:fontRef>
        </p:style>
      </p:cxnSp>
      <p:sp>
        <p:nvSpPr>
          <p:cNvPr id="2066" name="Rektangel 2065">
            <a:extLst>
              <a:ext uri="{FF2B5EF4-FFF2-40B4-BE49-F238E27FC236}">
                <a16:creationId xmlns:a16="http://schemas.microsoft.com/office/drawing/2014/main" id="{5B646320-1348-ABE3-EFFA-E5136298BB3D}"/>
              </a:ext>
            </a:extLst>
          </p:cNvPr>
          <p:cNvSpPr/>
          <p:nvPr/>
        </p:nvSpPr>
        <p:spPr>
          <a:xfrm>
            <a:off x="5434845" y="4913656"/>
            <a:ext cx="1356577" cy="90165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t"/>
          <a:lstStyle/>
          <a:p>
            <a:r>
              <a:rPr lang="da-DK" sz="1600" dirty="0"/>
              <a:t>Ejerskab</a:t>
            </a:r>
          </a:p>
          <a:p>
            <a:r>
              <a:rPr lang="da-DK" sz="1400" dirty="0"/>
              <a:t>periode</a:t>
            </a:r>
          </a:p>
        </p:txBody>
      </p:sp>
      <p:cxnSp>
        <p:nvCxnSpPr>
          <p:cNvPr id="2069" name="Lige forbindelse 2068">
            <a:extLst>
              <a:ext uri="{FF2B5EF4-FFF2-40B4-BE49-F238E27FC236}">
                <a16:creationId xmlns:a16="http://schemas.microsoft.com/office/drawing/2014/main" id="{A1A253D7-15D0-0386-344B-62CB0A626809}"/>
              </a:ext>
            </a:extLst>
          </p:cNvPr>
          <p:cNvCxnSpPr>
            <a:cxnSpLocks/>
            <a:stCxn id="2061" idx="2"/>
            <a:endCxn id="2066" idx="0"/>
          </p:cNvCxnSpPr>
          <p:nvPr/>
        </p:nvCxnSpPr>
        <p:spPr>
          <a:xfrm>
            <a:off x="6105953" y="4246761"/>
            <a:ext cx="7181" cy="666895"/>
          </a:xfrm>
          <a:prstGeom prst="line">
            <a:avLst/>
          </a:prstGeom>
          <a:ln/>
        </p:spPr>
        <p:style>
          <a:lnRef idx="3">
            <a:schemeClr val="accent4"/>
          </a:lnRef>
          <a:fillRef idx="0">
            <a:schemeClr val="accent4"/>
          </a:fillRef>
          <a:effectRef idx="2">
            <a:schemeClr val="accent4"/>
          </a:effectRef>
          <a:fontRef idx="minor">
            <a:schemeClr val="tx1"/>
          </a:fontRef>
        </p:style>
      </p:cxnSp>
      <p:sp>
        <p:nvSpPr>
          <p:cNvPr id="1028" name="Tekstfelt 1027">
            <a:extLst>
              <a:ext uri="{FF2B5EF4-FFF2-40B4-BE49-F238E27FC236}">
                <a16:creationId xmlns:a16="http://schemas.microsoft.com/office/drawing/2014/main" id="{9694D6D8-A419-9286-ED44-3456D199E86A}"/>
              </a:ext>
            </a:extLst>
          </p:cNvPr>
          <p:cNvSpPr txBox="1"/>
          <p:nvPr/>
        </p:nvSpPr>
        <p:spPr>
          <a:xfrm>
            <a:off x="4713828" y="5163014"/>
            <a:ext cx="84960" cy="184666"/>
          </a:xfrm>
          <a:prstGeom prst="rect">
            <a:avLst/>
          </a:prstGeom>
          <a:noFill/>
        </p:spPr>
        <p:txBody>
          <a:bodyPr wrap="none" lIns="0" tIns="0" rIns="0" bIns="0" rtlCol="0">
            <a:spAutoFit/>
          </a:bodyPr>
          <a:lstStyle/>
          <a:p>
            <a:r>
              <a:rPr lang="da-DK" sz="1200" dirty="0">
                <a:solidFill>
                  <a:schemeClr val="accent4"/>
                </a:solidFill>
              </a:rPr>
              <a:t>1</a:t>
            </a:r>
          </a:p>
        </p:txBody>
      </p:sp>
      <p:sp>
        <p:nvSpPr>
          <p:cNvPr id="1032" name="Tekstfelt 1031">
            <a:extLst>
              <a:ext uri="{FF2B5EF4-FFF2-40B4-BE49-F238E27FC236}">
                <a16:creationId xmlns:a16="http://schemas.microsoft.com/office/drawing/2014/main" id="{B55BE3F0-98D5-453C-E846-502EE482945B}"/>
              </a:ext>
            </a:extLst>
          </p:cNvPr>
          <p:cNvSpPr txBox="1"/>
          <p:nvPr/>
        </p:nvSpPr>
        <p:spPr>
          <a:xfrm>
            <a:off x="6172609" y="4656916"/>
            <a:ext cx="230832" cy="184666"/>
          </a:xfrm>
          <a:prstGeom prst="rect">
            <a:avLst/>
          </a:prstGeom>
          <a:noFill/>
        </p:spPr>
        <p:txBody>
          <a:bodyPr wrap="none" lIns="0" tIns="0" rIns="0" bIns="0" rtlCol="0">
            <a:spAutoFit/>
          </a:bodyPr>
          <a:lstStyle/>
          <a:p>
            <a:r>
              <a:rPr lang="da-DK" sz="1200" dirty="0">
                <a:solidFill>
                  <a:schemeClr val="accent4"/>
                </a:solidFill>
              </a:rPr>
              <a:t>0..*</a:t>
            </a:r>
          </a:p>
        </p:txBody>
      </p:sp>
      <p:sp>
        <p:nvSpPr>
          <p:cNvPr id="1033" name="Tekstfelt 1032">
            <a:extLst>
              <a:ext uri="{FF2B5EF4-FFF2-40B4-BE49-F238E27FC236}">
                <a16:creationId xmlns:a16="http://schemas.microsoft.com/office/drawing/2014/main" id="{39E35439-97FF-A8BC-3843-71B7B465C7FA}"/>
              </a:ext>
            </a:extLst>
          </p:cNvPr>
          <p:cNvSpPr txBox="1"/>
          <p:nvPr/>
        </p:nvSpPr>
        <p:spPr>
          <a:xfrm>
            <a:off x="5113222" y="5364485"/>
            <a:ext cx="230832" cy="184666"/>
          </a:xfrm>
          <a:prstGeom prst="rect">
            <a:avLst/>
          </a:prstGeom>
          <a:noFill/>
        </p:spPr>
        <p:txBody>
          <a:bodyPr wrap="none" lIns="0" tIns="0" rIns="0" bIns="0" rtlCol="0">
            <a:spAutoFit/>
          </a:bodyPr>
          <a:lstStyle/>
          <a:p>
            <a:r>
              <a:rPr lang="da-DK" sz="1200" dirty="0">
                <a:solidFill>
                  <a:schemeClr val="accent4"/>
                </a:solidFill>
              </a:rPr>
              <a:t>0..*</a:t>
            </a:r>
          </a:p>
        </p:txBody>
      </p:sp>
      <p:sp>
        <p:nvSpPr>
          <p:cNvPr id="1034" name="Tekstfelt 1033">
            <a:extLst>
              <a:ext uri="{FF2B5EF4-FFF2-40B4-BE49-F238E27FC236}">
                <a16:creationId xmlns:a16="http://schemas.microsoft.com/office/drawing/2014/main" id="{90B79911-2F8F-4250-3647-C26AA290F7B2}"/>
              </a:ext>
            </a:extLst>
          </p:cNvPr>
          <p:cNvSpPr txBox="1"/>
          <p:nvPr/>
        </p:nvSpPr>
        <p:spPr>
          <a:xfrm>
            <a:off x="5935877" y="4268165"/>
            <a:ext cx="84960" cy="184666"/>
          </a:xfrm>
          <a:prstGeom prst="rect">
            <a:avLst/>
          </a:prstGeom>
          <a:noFill/>
        </p:spPr>
        <p:txBody>
          <a:bodyPr wrap="none" lIns="0" tIns="0" rIns="0" bIns="0" rtlCol="0">
            <a:spAutoFit/>
          </a:bodyPr>
          <a:lstStyle/>
          <a:p>
            <a:r>
              <a:rPr lang="da-DK" sz="1200" dirty="0">
                <a:solidFill>
                  <a:schemeClr val="accent4"/>
                </a:solidFill>
              </a:rPr>
              <a:t>1</a:t>
            </a:r>
          </a:p>
        </p:txBody>
      </p:sp>
      <p:sp>
        <p:nvSpPr>
          <p:cNvPr id="1045" name="Tekstfelt 1044">
            <a:extLst>
              <a:ext uri="{FF2B5EF4-FFF2-40B4-BE49-F238E27FC236}">
                <a16:creationId xmlns:a16="http://schemas.microsoft.com/office/drawing/2014/main" id="{95F0B6D3-B0A6-0305-0E08-49DFDEFC96FC}"/>
              </a:ext>
            </a:extLst>
          </p:cNvPr>
          <p:cNvSpPr txBox="1"/>
          <p:nvPr/>
        </p:nvSpPr>
        <p:spPr>
          <a:xfrm>
            <a:off x="1584891" y="5149153"/>
            <a:ext cx="1460229" cy="1523494"/>
          </a:xfrm>
          <a:prstGeom prst="rect">
            <a:avLst/>
          </a:prstGeom>
          <a:noFill/>
        </p:spPr>
        <p:txBody>
          <a:bodyPr wrap="square" lIns="0" tIns="0" rIns="0" bIns="0" rtlCol="0">
            <a:spAutoFit/>
          </a:bodyPr>
          <a:lstStyle/>
          <a:p>
            <a:r>
              <a:rPr lang="da-DK" sz="1100" dirty="0">
                <a:solidFill>
                  <a:schemeClr val="accent4"/>
                </a:solidFill>
              </a:rPr>
              <a:t>cykel {</a:t>
            </a:r>
          </a:p>
          <a:p>
            <a:r>
              <a:rPr lang="da-DK" sz="1100" dirty="0">
                <a:solidFill>
                  <a:schemeClr val="accent4"/>
                </a:solidFill>
              </a:rPr>
              <a:t>stelnummer: tekst</a:t>
            </a:r>
          </a:p>
          <a:p>
            <a:r>
              <a:rPr lang="da-DK" sz="1100" dirty="0">
                <a:solidFill>
                  <a:schemeClr val="accent4"/>
                </a:solidFill>
              </a:rPr>
              <a:t>størrelse: </a:t>
            </a:r>
            <a:r>
              <a:rPr lang="da-DK" sz="1100" dirty="0" err="1">
                <a:solidFill>
                  <a:schemeClr val="accent4"/>
                </a:solidFill>
              </a:rPr>
              <a:t>integer</a:t>
            </a:r>
            <a:endParaRPr lang="da-DK" sz="1100" dirty="0">
              <a:solidFill>
                <a:schemeClr val="accent4"/>
              </a:solidFill>
            </a:endParaRPr>
          </a:p>
          <a:p>
            <a:r>
              <a:rPr lang="da-DK" sz="1100" dirty="0" err="1">
                <a:solidFill>
                  <a:schemeClr val="accent4"/>
                </a:solidFill>
              </a:rPr>
              <a:t>model:tekst</a:t>
            </a:r>
            <a:endParaRPr lang="da-DK" sz="1100" dirty="0">
              <a:solidFill>
                <a:schemeClr val="accent4"/>
              </a:solidFill>
            </a:endParaRPr>
          </a:p>
          <a:p>
            <a:r>
              <a:rPr lang="da-DK" sz="1100" dirty="0" err="1">
                <a:solidFill>
                  <a:schemeClr val="accent4"/>
                </a:solidFill>
              </a:rPr>
              <a:t>ejserskab</a:t>
            </a:r>
            <a:r>
              <a:rPr lang="da-DK" sz="1100" dirty="0">
                <a:solidFill>
                  <a:schemeClr val="accent4"/>
                </a:solidFill>
              </a:rPr>
              <a:t>:[{</a:t>
            </a:r>
          </a:p>
          <a:p>
            <a:r>
              <a:rPr lang="da-DK" sz="1100" dirty="0">
                <a:solidFill>
                  <a:schemeClr val="accent4"/>
                </a:solidFill>
              </a:rPr>
              <a:t>    start: dato</a:t>
            </a:r>
          </a:p>
          <a:p>
            <a:r>
              <a:rPr lang="da-DK" sz="1100" dirty="0">
                <a:solidFill>
                  <a:schemeClr val="accent4"/>
                </a:solidFill>
              </a:rPr>
              <a:t>    </a:t>
            </a:r>
            <a:r>
              <a:rPr lang="da-DK" sz="1100" dirty="0" err="1">
                <a:solidFill>
                  <a:schemeClr val="accent4"/>
                </a:solidFill>
              </a:rPr>
              <a:t>slut:dato</a:t>
            </a:r>
            <a:r>
              <a:rPr lang="da-DK" sz="1100" dirty="0">
                <a:solidFill>
                  <a:schemeClr val="accent4"/>
                </a:solidFill>
              </a:rPr>
              <a:t>,</a:t>
            </a:r>
          </a:p>
          <a:p>
            <a:r>
              <a:rPr lang="da-DK" sz="1100" dirty="0">
                <a:solidFill>
                  <a:schemeClr val="accent4"/>
                </a:solidFill>
              </a:rPr>
              <a:t>    </a:t>
            </a:r>
            <a:r>
              <a:rPr lang="da-DK" sz="1100" dirty="0" err="1">
                <a:solidFill>
                  <a:schemeClr val="accent4"/>
                </a:solidFill>
              </a:rPr>
              <a:t>personID</a:t>
            </a:r>
            <a:r>
              <a:rPr lang="da-DK" sz="1100" dirty="0">
                <a:solidFill>
                  <a:schemeClr val="accent4"/>
                </a:solidFill>
              </a:rPr>
              <a:t>:}]</a:t>
            </a:r>
          </a:p>
          <a:p>
            <a:r>
              <a:rPr lang="da-DK" sz="1100" dirty="0">
                <a:solidFill>
                  <a:schemeClr val="accent4"/>
                </a:solidFill>
              </a:rPr>
              <a:t>}</a:t>
            </a:r>
          </a:p>
        </p:txBody>
      </p:sp>
    </p:spTree>
    <p:extLst>
      <p:ext uri="{BB962C8B-B14F-4D97-AF65-F5344CB8AC3E}">
        <p14:creationId xmlns:p14="http://schemas.microsoft.com/office/powerpoint/2010/main" val="3083928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0" name="Rektangel 2089">
            <a:extLst>
              <a:ext uri="{FF2B5EF4-FFF2-40B4-BE49-F238E27FC236}">
                <a16:creationId xmlns:a16="http://schemas.microsoft.com/office/drawing/2014/main" id="{DDCBD1EC-FEFB-4479-891D-BF7036F3E3E0}"/>
              </a:ext>
            </a:extLst>
          </p:cNvPr>
          <p:cNvSpPr/>
          <p:nvPr/>
        </p:nvSpPr>
        <p:spPr>
          <a:xfrm>
            <a:off x="3509479" y="5367410"/>
            <a:ext cx="1746012" cy="970093"/>
          </a:xfrm>
          <a:custGeom>
            <a:avLst/>
            <a:gdLst>
              <a:gd name="connsiteX0" fmla="*/ 0 w 1746012"/>
              <a:gd name="connsiteY0" fmla="*/ 0 h 970093"/>
              <a:gd name="connsiteX1" fmla="*/ 1746012 w 1746012"/>
              <a:gd name="connsiteY1" fmla="*/ 0 h 970093"/>
              <a:gd name="connsiteX2" fmla="*/ 1746012 w 1746012"/>
              <a:gd name="connsiteY2" fmla="*/ 970093 h 970093"/>
              <a:gd name="connsiteX3" fmla="*/ 0 w 1746012"/>
              <a:gd name="connsiteY3" fmla="*/ 970093 h 970093"/>
              <a:gd name="connsiteX4" fmla="*/ 0 w 1746012"/>
              <a:gd name="connsiteY4" fmla="*/ 0 h 970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6012" h="970093" fill="none" extrusionOk="0">
                <a:moveTo>
                  <a:pt x="0" y="0"/>
                </a:moveTo>
                <a:cubicBezTo>
                  <a:pt x="327724" y="81711"/>
                  <a:pt x="899839" y="-67560"/>
                  <a:pt x="1746012" y="0"/>
                </a:cubicBezTo>
                <a:cubicBezTo>
                  <a:pt x="1726691" y="170267"/>
                  <a:pt x="1665740" y="792603"/>
                  <a:pt x="1746012" y="970093"/>
                </a:cubicBezTo>
                <a:cubicBezTo>
                  <a:pt x="910366" y="1022745"/>
                  <a:pt x="260852" y="884049"/>
                  <a:pt x="0" y="970093"/>
                </a:cubicBezTo>
                <a:cubicBezTo>
                  <a:pt x="52696" y="731889"/>
                  <a:pt x="5644" y="305146"/>
                  <a:pt x="0" y="0"/>
                </a:cubicBezTo>
                <a:close/>
              </a:path>
              <a:path w="1746012" h="970093" stroke="0" extrusionOk="0">
                <a:moveTo>
                  <a:pt x="0" y="0"/>
                </a:moveTo>
                <a:cubicBezTo>
                  <a:pt x="444172" y="22241"/>
                  <a:pt x="1147814" y="-139092"/>
                  <a:pt x="1746012" y="0"/>
                </a:cubicBezTo>
                <a:cubicBezTo>
                  <a:pt x="1766184" y="323902"/>
                  <a:pt x="1672924" y="544950"/>
                  <a:pt x="1746012" y="970093"/>
                </a:cubicBezTo>
                <a:cubicBezTo>
                  <a:pt x="985303" y="1008509"/>
                  <a:pt x="388110" y="905294"/>
                  <a:pt x="0" y="970093"/>
                </a:cubicBezTo>
                <a:cubicBezTo>
                  <a:pt x="-24947" y="855642"/>
                  <a:pt x="-45797" y="457937"/>
                  <a:pt x="0" y="0"/>
                </a:cubicBezTo>
                <a:close/>
              </a:path>
            </a:pathLst>
          </a:custGeom>
          <a:solidFill>
            <a:srgbClr val="00B0F0">
              <a:alpha val="27000"/>
            </a:srgbClr>
          </a:solidFill>
          <a:ln w="28575" cap="flat" cmpd="sng" algn="ctr">
            <a:solidFill>
              <a:srgbClr val="00B0F0"/>
            </a:solidFill>
            <a:prstDash val="solid"/>
            <a:round/>
            <a:headEnd type="none" w="med" len="med"/>
            <a:tailEnd type="none" w="med" len="med"/>
            <a:extLst>
              <a:ext uri="{C807C97D-BFC1-408E-A445-0C87EB9F89A2}">
                <ask:lineSketchStyleProps xmlns:ask="http://schemas.microsoft.com/office/drawing/2018/sketchyshapes" sd="1698966026">
                  <a:prstGeom prst="rect">
                    <a:avLst/>
                  </a:prstGeom>
                  <ask:type>
                    <ask:lineSketchCurved/>
                  </ask:type>
                </ask:lineSketchStyleProps>
              </a:ext>
            </a:extLst>
          </a:ln>
        </p:spPr>
        <p:style>
          <a:lnRef idx="0">
            <a:scrgbClr r="0" g="0" b="0"/>
          </a:lnRef>
          <a:fillRef idx="0">
            <a:scrgbClr r="0" g="0" b="0"/>
          </a:fillRef>
          <a:effectRef idx="0">
            <a:scrgbClr r="0" g="0" b="0"/>
          </a:effectRef>
          <a:fontRef idx="minor">
            <a:schemeClr val="accent4"/>
          </a:fontRef>
        </p:style>
        <p:txBody>
          <a:bodyPr lIns="72000" tIns="72000" rIns="72000" bIns="72000" rtlCol="0" anchor="ctr"/>
          <a:lstStyle/>
          <a:p>
            <a:pPr algn="ctr"/>
            <a:endParaRPr lang="da-DK" sz="1600" dirty="0" err="1"/>
          </a:p>
        </p:txBody>
      </p:sp>
      <p:sp>
        <p:nvSpPr>
          <p:cNvPr id="2092" name="Rektangel 2091">
            <a:extLst>
              <a:ext uri="{FF2B5EF4-FFF2-40B4-BE49-F238E27FC236}">
                <a16:creationId xmlns:a16="http://schemas.microsoft.com/office/drawing/2014/main" id="{4CE58447-4555-3023-1C98-7F21B333EA5C}"/>
              </a:ext>
            </a:extLst>
          </p:cNvPr>
          <p:cNvSpPr/>
          <p:nvPr/>
        </p:nvSpPr>
        <p:spPr>
          <a:xfrm>
            <a:off x="4739431" y="2309091"/>
            <a:ext cx="2197077" cy="2623127"/>
          </a:xfrm>
          <a:custGeom>
            <a:avLst/>
            <a:gdLst>
              <a:gd name="connsiteX0" fmla="*/ 0 w 2197077"/>
              <a:gd name="connsiteY0" fmla="*/ 0 h 2623127"/>
              <a:gd name="connsiteX1" fmla="*/ 2197077 w 2197077"/>
              <a:gd name="connsiteY1" fmla="*/ 0 h 2623127"/>
              <a:gd name="connsiteX2" fmla="*/ 2197077 w 2197077"/>
              <a:gd name="connsiteY2" fmla="*/ 2623127 h 2623127"/>
              <a:gd name="connsiteX3" fmla="*/ 0 w 2197077"/>
              <a:gd name="connsiteY3" fmla="*/ 2623127 h 2623127"/>
              <a:gd name="connsiteX4" fmla="*/ 0 w 2197077"/>
              <a:gd name="connsiteY4" fmla="*/ 0 h 26231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7077" h="2623127" fill="none" extrusionOk="0">
                <a:moveTo>
                  <a:pt x="0" y="0"/>
                </a:moveTo>
                <a:cubicBezTo>
                  <a:pt x="1031697" y="116736"/>
                  <a:pt x="1885586" y="-57239"/>
                  <a:pt x="2197077" y="0"/>
                </a:cubicBezTo>
                <a:cubicBezTo>
                  <a:pt x="2338018" y="1069208"/>
                  <a:pt x="2104000" y="1678586"/>
                  <a:pt x="2197077" y="2623127"/>
                </a:cubicBezTo>
                <a:cubicBezTo>
                  <a:pt x="1696119" y="2687876"/>
                  <a:pt x="533469" y="2454428"/>
                  <a:pt x="0" y="2623127"/>
                </a:cubicBezTo>
                <a:cubicBezTo>
                  <a:pt x="118215" y="1862899"/>
                  <a:pt x="134229" y="682896"/>
                  <a:pt x="0" y="0"/>
                </a:cubicBezTo>
                <a:close/>
              </a:path>
              <a:path w="2197077" h="2623127" stroke="0" extrusionOk="0">
                <a:moveTo>
                  <a:pt x="0" y="0"/>
                </a:moveTo>
                <a:cubicBezTo>
                  <a:pt x="995392" y="-140100"/>
                  <a:pt x="1609064" y="-19721"/>
                  <a:pt x="2197077" y="0"/>
                </a:cubicBezTo>
                <a:cubicBezTo>
                  <a:pt x="2362797" y="1298484"/>
                  <a:pt x="2152180" y="1634051"/>
                  <a:pt x="2197077" y="2623127"/>
                </a:cubicBezTo>
                <a:cubicBezTo>
                  <a:pt x="1856668" y="2649614"/>
                  <a:pt x="540978" y="2461039"/>
                  <a:pt x="0" y="2623127"/>
                </a:cubicBezTo>
                <a:cubicBezTo>
                  <a:pt x="121637" y="1762900"/>
                  <a:pt x="129643" y="307740"/>
                  <a:pt x="0" y="0"/>
                </a:cubicBezTo>
                <a:close/>
              </a:path>
            </a:pathLst>
          </a:custGeom>
          <a:solidFill>
            <a:srgbClr val="00B0F0">
              <a:alpha val="27000"/>
            </a:srgbClr>
          </a:solidFill>
          <a:ln w="28575" cap="flat" cmpd="sng" algn="ctr">
            <a:solidFill>
              <a:srgbClr val="00B0F0"/>
            </a:solidFill>
            <a:prstDash val="solid"/>
            <a:round/>
            <a:headEnd type="none" w="med" len="med"/>
            <a:tailEnd type="none" w="med" len="med"/>
            <a:extLst>
              <a:ext uri="{C807C97D-BFC1-408E-A445-0C87EB9F89A2}">
                <ask:lineSketchStyleProps xmlns:ask="http://schemas.microsoft.com/office/drawing/2018/sketchyshapes" sd="1698966026">
                  <a:prstGeom prst="rect">
                    <a:avLst/>
                  </a:prstGeom>
                  <ask:type>
                    <ask:lineSketchCurved/>
                  </ask:type>
                </ask:lineSketchStyleProps>
              </a:ext>
            </a:extLst>
          </a:ln>
        </p:spPr>
        <p:style>
          <a:lnRef idx="0">
            <a:scrgbClr r="0" g="0" b="0"/>
          </a:lnRef>
          <a:fillRef idx="0">
            <a:scrgbClr r="0" g="0" b="0"/>
          </a:fillRef>
          <a:effectRef idx="0">
            <a:scrgbClr r="0" g="0" b="0"/>
          </a:effectRef>
          <a:fontRef idx="minor">
            <a:schemeClr val="accent4"/>
          </a:fontRef>
        </p:style>
        <p:txBody>
          <a:bodyPr lIns="72000" tIns="72000" rIns="72000" bIns="72000" rtlCol="0" anchor="ctr"/>
          <a:lstStyle/>
          <a:p>
            <a:pPr algn="ctr"/>
            <a:endParaRPr lang="da-DK" sz="1600" dirty="0" err="1"/>
          </a:p>
        </p:txBody>
      </p:sp>
      <p:sp>
        <p:nvSpPr>
          <p:cNvPr id="2093" name="Rektangel 2092">
            <a:extLst>
              <a:ext uri="{FF2B5EF4-FFF2-40B4-BE49-F238E27FC236}">
                <a16:creationId xmlns:a16="http://schemas.microsoft.com/office/drawing/2014/main" id="{EE8CF489-B5CF-1C8E-43C5-9B2100FBDF0C}"/>
              </a:ext>
            </a:extLst>
          </p:cNvPr>
          <p:cNvSpPr/>
          <p:nvPr/>
        </p:nvSpPr>
        <p:spPr>
          <a:xfrm>
            <a:off x="865621" y="2538428"/>
            <a:ext cx="5719905" cy="890572"/>
          </a:xfrm>
          <a:custGeom>
            <a:avLst/>
            <a:gdLst>
              <a:gd name="connsiteX0" fmla="*/ 0 w 5719905"/>
              <a:gd name="connsiteY0" fmla="*/ 0 h 890572"/>
              <a:gd name="connsiteX1" fmla="*/ 5719905 w 5719905"/>
              <a:gd name="connsiteY1" fmla="*/ 0 h 890572"/>
              <a:gd name="connsiteX2" fmla="*/ 5719905 w 5719905"/>
              <a:gd name="connsiteY2" fmla="*/ 890572 h 890572"/>
              <a:gd name="connsiteX3" fmla="*/ 0 w 5719905"/>
              <a:gd name="connsiteY3" fmla="*/ 890572 h 890572"/>
              <a:gd name="connsiteX4" fmla="*/ 0 w 5719905"/>
              <a:gd name="connsiteY4" fmla="*/ 0 h 8905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9905" h="890572" fill="none" extrusionOk="0">
                <a:moveTo>
                  <a:pt x="0" y="0"/>
                </a:moveTo>
                <a:cubicBezTo>
                  <a:pt x="1607985" y="116736"/>
                  <a:pt x="3440183" y="-57239"/>
                  <a:pt x="5719905" y="0"/>
                </a:cubicBezTo>
                <a:cubicBezTo>
                  <a:pt x="5785356" y="376863"/>
                  <a:pt x="5746796" y="617766"/>
                  <a:pt x="5719905" y="890572"/>
                </a:cubicBezTo>
                <a:cubicBezTo>
                  <a:pt x="3044770" y="955321"/>
                  <a:pt x="1097084" y="721873"/>
                  <a:pt x="0" y="890572"/>
                </a:cubicBezTo>
                <a:cubicBezTo>
                  <a:pt x="-62252" y="554940"/>
                  <a:pt x="60214" y="98210"/>
                  <a:pt x="0" y="0"/>
                </a:cubicBezTo>
                <a:close/>
              </a:path>
              <a:path w="5719905" h="890572" stroke="0" extrusionOk="0">
                <a:moveTo>
                  <a:pt x="0" y="0"/>
                </a:moveTo>
                <a:cubicBezTo>
                  <a:pt x="2620482" y="-140100"/>
                  <a:pt x="4302035" y="-19721"/>
                  <a:pt x="5719905" y="0"/>
                </a:cubicBezTo>
                <a:cubicBezTo>
                  <a:pt x="5702858" y="331149"/>
                  <a:pt x="5677974" y="784690"/>
                  <a:pt x="5719905" y="890572"/>
                </a:cubicBezTo>
                <a:cubicBezTo>
                  <a:pt x="3300572" y="917059"/>
                  <a:pt x="1386128" y="728484"/>
                  <a:pt x="0" y="890572"/>
                </a:cubicBezTo>
                <a:cubicBezTo>
                  <a:pt x="-74870" y="552212"/>
                  <a:pt x="-33123" y="202050"/>
                  <a:pt x="0" y="0"/>
                </a:cubicBezTo>
                <a:close/>
              </a:path>
            </a:pathLst>
          </a:custGeom>
          <a:solidFill>
            <a:srgbClr val="00B0F0">
              <a:alpha val="27000"/>
            </a:srgbClr>
          </a:solidFill>
          <a:ln w="28575" cap="flat" cmpd="sng" algn="ctr">
            <a:solidFill>
              <a:srgbClr val="00B0F0"/>
            </a:solidFill>
            <a:prstDash val="solid"/>
            <a:round/>
            <a:headEnd type="none" w="med" len="med"/>
            <a:tailEnd type="none" w="med" len="med"/>
            <a:extLst>
              <a:ext uri="{C807C97D-BFC1-408E-A445-0C87EB9F89A2}">
                <ask:lineSketchStyleProps xmlns:ask="http://schemas.microsoft.com/office/drawing/2018/sketchyshapes" sd="1698966026">
                  <a:prstGeom prst="rect">
                    <a:avLst/>
                  </a:prstGeom>
                  <ask:type>
                    <ask:lineSketchCurved/>
                  </ask:type>
                </ask:lineSketchStyleProps>
              </a:ext>
            </a:extLst>
          </a:ln>
        </p:spPr>
        <p:style>
          <a:lnRef idx="0">
            <a:scrgbClr r="0" g="0" b="0"/>
          </a:lnRef>
          <a:fillRef idx="0">
            <a:scrgbClr r="0" g="0" b="0"/>
          </a:fillRef>
          <a:effectRef idx="0">
            <a:scrgbClr r="0" g="0" b="0"/>
          </a:effectRef>
          <a:fontRef idx="minor">
            <a:schemeClr val="accent4"/>
          </a:fontRef>
        </p:style>
        <p:txBody>
          <a:bodyPr lIns="72000" tIns="72000" rIns="72000" bIns="72000" rtlCol="0" anchor="ctr"/>
          <a:lstStyle/>
          <a:p>
            <a:pPr algn="ctr"/>
            <a:endParaRPr lang="da-DK" sz="1600" dirty="0" err="1"/>
          </a:p>
        </p:txBody>
      </p:sp>
      <p:sp>
        <p:nvSpPr>
          <p:cNvPr id="2094" name="Rektangel 2093">
            <a:extLst>
              <a:ext uri="{FF2B5EF4-FFF2-40B4-BE49-F238E27FC236}">
                <a16:creationId xmlns:a16="http://schemas.microsoft.com/office/drawing/2014/main" id="{E69B54F5-2CEB-E76F-B289-043515BF01CD}"/>
              </a:ext>
            </a:extLst>
          </p:cNvPr>
          <p:cNvSpPr/>
          <p:nvPr/>
        </p:nvSpPr>
        <p:spPr>
          <a:xfrm>
            <a:off x="842602" y="3936754"/>
            <a:ext cx="1746001" cy="995464"/>
          </a:xfrm>
          <a:custGeom>
            <a:avLst/>
            <a:gdLst>
              <a:gd name="connsiteX0" fmla="*/ 0 w 1746001"/>
              <a:gd name="connsiteY0" fmla="*/ 0 h 995464"/>
              <a:gd name="connsiteX1" fmla="*/ 1746001 w 1746001"/>
              <a:gd name="connsiteY1" fmla="*/ 0 h 995464"/>
              <a:gd name="connsiteX2" fmla="*/ 1746001 w 1746001"/>
              <a:gd name="connsiteY2" fmla="*/ 995464 h 995464"/>
              <a:gd name="connsiteX3" fmla="*/ 0 w 1746001"/>
              <a:gd name="connsiteY3" fmla="*/ 995464 h 995464"/>
              <a:gd name="connsiteX4" fmla="*/ 0 w 1746001"/>
              <a:gd name="connsiteY4" fmla="*/ 0 h 9954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6001" h="995464" fill="none" extrusionOk="0">
                <a:moveTo>
                  <a:pt x="0" y="0"/>
                </a:moveTo>
                <a:cubicBezTo>
                  <a:pt x="333407" y="88462"/>
                  <a:pt x="916874" y="-66147"/>
                  <a:pt x="1746001" y="0"/>
                </a:cubicBezTo>
                <a:cubicBezTo>
                  <a:pt x="1803210" y="185225"/>
                  <a:pt x="1796912" y="787060"/>
                  <a:pt x="1746001" y="995464"/>
                </a:cubicBezTo>
                <a:cubicBezTo>
                  <a:pt x="901367" y="1042173"/>
                  <a:pt x="238727" y="892595"/>
                  <a:pt x="0" y="995464"/>
                </a:cubicBezTo>
                <a:cubicBezTo>
                  <a:pt x="-46933" y="798788"/>
                  <a:pt x="46765" y="219457"/>
                  <a:pt x="0" y="0"/>
                </a:cubicBezTo>
                <a:close/>
              </a:path>
              <a:path w="1746001" h="995464" stroke="0" extrusionOk="0">
                <a:moveTo>
                  <a:pt x="0" y="0"/>
                </a:moveTo>
                <a:cubicBezTo>
                  <a:pt x="465934" y="46623"/>
                  <a:pt x="1158540" y="-112480"/>
                  <a:pt x="1746001" y="0"/>
                </a:cubicBezTo>
                <a:cubicBezTo>
                  <a:pt x="1771429" y="362819"/>
                  <a:pt x="1706071" y="669331"/>
                  <a:pt x="1746001" y="995464"/>
                </a:cubicBezTo>
                <a:cubicBezTo>
                  <a:pt x="978380" y="1026997"/>
                  <a:pt x="362946" y="925175"/>
                  <a:pt x="0" y="995464"/>
                </a:cubicBezTo>
                <a:cubicBezTo>
                  <a:pt x="-46408" y="538544"/>
                  <a:pt x="51680" y="280691"/>
                  <a:pt x="0" y="0"/>
                </a:cubicBezTo>
                <a:close/>
              </a:path>
            </a:pathLst>
          </a:custGeom>
          <a:solidFill>
            <a:srgbClr val="00B0F0">
              <a:alpha val="27000"/>
            </a:srgbClr>
          </a:solidFill>
          <a:ln w="28575" cap="flat" cmpd="sng" algn="ctr">
            <a:solidFill>
              <a:srgbClr val="00B0F0"/>
            </a:solidFill>
            <a:prstDash val="solid"/>
            <a:round/>
            <a:headEnd type="none" w="med" len="med"/>
            <a:tailEnd type="none" w="med" len="med"/>
            <a:extLst>
              <a:ext uri="{C807C97D-BFC1-408E-A445-0C87EB9F89A2}">
                <ask:lineSketchStyleProps xmlns:ask="http://schemas.microsoft.com/office/drawing/2018/sketchyshapes" sd="1698966026">
                  <a:prstGeom prst="rect">
                    <a:avLst/>
                  </a:prstGeom>
                  <ask:type>
                    <ask:lineSketchCurved/>
                  </ask:type>
                </ask:lineSketchStyleProps>
              </a:ext>
            </a:extLst>
          </a:ln>
        </p:spPr>
        <p:style>
          <a:lnRef idx="0">
            <a:scrgbClr r="0" g="0" b="0"/>
          </a:lnRef>
          <a:fillRef idx="0">
            <a:scrgbClr r="0" g="0" b="0"/>
          </a:fillRef>
          <a:effectRef idx="0">
            <a:scrgbClr r="0" g="0" b="0"/>
          </a:effectRef>
          <a:fontRef idx="minor">
            <a:schemeClr val="accent4"/>
          </a:fontRef>
        </p:style>
        <p:txBody>
          <a:bodyPr lIns="72000" tIns="72000" rIns="72000" bIns="72000" rtlCol="0" anchor="ctr"/>
          <a:lstStyle/>
          <a:p>
            <a:pPr algn="ctr"/>
            <a:endParaRPr lang="da-DK" sz="1600" dirty="0" err="1"/>
          </a:p>
        </p:txBody>
      </p:sp>
      <p:sp>
        <p:nvSpPr>
          <p:cNvPr id="2" name="Titel 1">
            <a:extLst>
              <a:ext uri="{FF2B5EF4-FFF2-40B4-BE49-F238E27FC236}">
                <a16:creationId xmlns:a16="http://schemas.microsoft.com/office/drawing/2014/main" id="{FDD14391-3BD5-184C-2CBA-39C9837C9AE0}"/>
              </a:ext>
            </a:extLst>
          </p:cNvPr>
          <p:cNvSpPr>
            <a:spLocks noGrp="1"/>
          </p:cNvSpPr>
          <p:nvPr>
            <p:ph type="title"/>
          </p:nvPr>
        </p:nvSpPr>
        <p:spPr/>
        <p:txBody>
          <a:bodyPr/>
          <a:lstStyle/>
          <a:p>
            <a:r>
              <a:rPr lang="da-DK" dirty="0"/>
              <a:t>Strukturering af data</a:t>
            </a:r>
            <a:br>
              <a:rPr lang="da-DK" dirty="0"/>
            </a:br>
            <a:r>
              <a:rPr lang="da-DK" dirty="0"/>
              <a:t>til skema- og eksamensplanlægning</a:t>
            </a:r>
          </a:p>
        </p:txBody>
      </p:sp>
      <p:sp>
        <p:nvSpPr>
          <p:cNvPr id="4" name="Pladsholder til dato 3">
            <a:extLst>
              <a:ext uri="{FF2B5EF4-FFF2-40B4-BE49-F238E27FC236}">
                <a16:creationId xmlns:a16="http://schemas.microsoft.com/office/drawing/2014/main" id="{DFA58E91-0686-902E-2695-7A43F8B3BA76}"/>
              </a:ext>
            </a:extLst>
          </p:cNvPr>
          <p:cNvSpPr>
            <a:spLocks noGrp="1"/>
          </p:cNvSpPr>
          <p:nvPr>
            <p:ph type="dt" sz="half" idx="20"/>
          </p:nvPr>
        </p:nvSpPr>
        <p:spPr/>
        <p:txBody>
          <a:bodyPr/>
          <a:lstStyle/>
          <a:p>
            <a:fld id="{9EAE8079-FBD7-42AD-96B7-B2B5A7060802}" type="datetime1">
              <a:rPr lang="da-DK" smtClean="0"/>
              <a:t>25-02-2024</a:t>
            </a:fld>
            <a:endParaRPr lang="da-DK" dirty="0"/>
          </a:p>
        </p:txBody>
      </p:sp>
      <p:sp>
        <p:nvSpPr>
          <p:cNvPr id="5" name="Pladsholder til slidenummer 4">
            <a:extLst>
              <a:ext uri="{FF2B5EF4-FFF2-40B4-BE49-F238E27FC236}">
                <a16:creationId xmlns:a16="http://schemas.microsoft.com/office/drawing/2014/main" id="{98F74FA2-40C7-405B-E292-59BA7846CC70}"/>
              </a:ext>
            </a:extLst>
          </p:cNvPr>
          <p:cNvSpPr>
            <a:spLocks noGrp="1"/>
          </p:cNvSpPr>
          <p:nvPr>
            <p:ph type="sldNum" sz="quarter" idx="22"/>
          </p:nvPr>
        </p:nvSpPr>
        <p:spPr/>
        <p:txBody>
          <a:bodyPr/>
          <a:lstStyle/>
          <a:p>
            <a:fld id="{45D37B1E-C366-494F-A587-962AD9AABC83}" type="slidenum">
              <a:rPr lang="da-DK" smtClean="0"/>
              <a:pPr/>
              <a:t>6</a:t>
            </a:fld>
            <a:endParaRPr lang="da-DK" dirty="0"/>
          </a:p>
        </p:txBody>
      </p:sp>
      <p:sp>
        <p:nvSpPr>
          <p:cNvPr id="16" name="Rektangel 15">
            <a:extLst>
              <a:ext uri="{FF2B5EF4-FFF2-40B4-BE49-F238E27FC236}">
                <a16:creationId xmlns:a16="http://schemas.microsoft.com/office/drawing/2014/main" id="{8A0D75B1-58B9-7262-6A41-2BFB2EFB2426}"/>
              </a:ext>
            </a:extLst>
          </p:cNvPr>
          <p:cNvSpPr/>
          <p:nvPr/>
        </p:nvSpPr>
        <p:spPr>
          <a:xfrm>
            <a:off x="5024325" y="4189721"/>
            <a:ext cx="1356577" cy="48654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lang="da-DK" sz="1600" dirty="0"/>
              <a:t>Hold</a:t>
            </a:r>
          </a:p>
        </p:txBody>
      </p:sp>
      <p:sp>
        <p:nvSpPr>
          <p:cNvPr id="18" name="Rektangel 17">
            <a:extLst>
              <a:ext uri="{FF2B5EF4-FFF2-40B4-BE49-F238E27FC236}">
                <a16:creationId xmlns:a16="http://schemas.microsoft.com/office/drawing/2014/main" id="{82BA700B-742C-3861-AF3F-F78BA311F55F}"/>
              </a:ext>
            </a:extLst>
          </p:cNvPr>
          <p:cNvSpPr/>
          <p:nvPr/>
        </p:nvSpPr>
        <p:spPr>
          <a:xfrm>
            <a:off x="2989459" y="2732608"/>
            <a:ext cx="1356577" cy="48654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lang="da-DK" sz="1600" dirty="0"/>
              <a:t>Prøve</a:t>
            </a:r>
          </a:p>
        </p:txBody>
      </p:sp>
      <p:sp>
        <p:nvSpPr>
          <p:cNvPr id="19" name="Rektangel 18">
            <a:extLst>
              <a:ext uri="{FF2B5EF4-FFF2-40B4-BE49-F238E27FC236}">
                <a16:creationId xmlns:a16="http://schemas.microsoft.com/office/drawing/2014/main" id="{678F545E-B6B1-E6B2-1A73-E343C4861C95}"/>
              </a:ext>
            </a:extLst>
          </p:cNvPr>
          <p:cNvSpPr/>
          <p:nvPr/>
        </p:nvSpPr>
        <p:spPr>
          <a:xfrm>
            <a:off x="1081228" y="4189721"/>
            <a:ext cx="1356577" cy="48654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lang="da-DK" sz="1600" dirty="0"/>
              <a:t>Lokale</a:t>
            </a:r>
          </a:p>
        </p:txBody>
      </p:sp>
      <p:sp>
        <p:nvSpPr>
          <p:cNvPr id="21" name="Rektangel 20">
            <a:extLst>
              <a:ext uri="{FF2B5EF4-FFF2-40B4-BE49-F238E27FC236}">
                <a16:creationId xmlns:a16="http://schemas.microsoft.com/office/drawing/2014/main" id="{F6371EEA-2092-1D8C-8A6E-E25F01DA0E7F}"/>
              </a:ext>
            </a:extLst>
          </p:cNvPr>
          <p:cNvSpPr/>
          <p:nvPr/>
        </p:nvSpPr>
        <p:spPr>
          <a:xfrm>
            <a:off x="1088688" y="2732608"/>
            <a:ext cx="1356577" cy="48654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lang="da-DK" sz="1600" dirty="0"/>
              <a:t>Fag</a:t>
            </a:r>
          </a:p>
        </p:txBody>
      </p:sp>
      <p:sp>
        <p:nvSpPr>
          <p:cNvPr id="22" name="Rektangel 21">
            <a:extLst>
              <a:ext uri="{FF2B5EF4-FFF2-40B4-BE49-F238E27FC236}">
                <a16:creationId xmlns:a16="http://schemas.microsoft.com/office/drawing/2014/main" id="{1076CE23-30B1-84C6-E7B8-D6D308299E82}"/>
              </a:ext>
            </a:extLst>
          </p:cNvPr>
          <p:cNvSpPr/>
          <p:nvPr/>
        </p:nvSpPr>
        <p:spPr>
          <a:xfrm>
            <a:off x="3660286" y="5514367"/>
            <a:ext cx="1356577" cy="48654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lang="da-DK" sz="1600" dirty="0"/>
              <a:t>Underviser</a:t>
            </a:r>
          </a:p>
        </p:txBody>
      </p:sp>
      <p:sp>
        <p:nvSpPr>
          <p:cNvPr id="23" name="Rektangel 22">
            <a:extLst>
              <a:ext uri="{FF2B5EF4-FFF2-40B4-BE49-F238E27FC236}">
                <a16:creationId xmlns:a16="http://schemas.microsoft.com/office/drawing/2014/main" id="{109481CC-2BA8-3029-CDDF-2D6413C2E4E9}"/>
              </a:ext>
            </a:extLst>
          </p:cNvPr>
          <p:cNvSpPr/>
          <p:nvPr/>
        </p:nvSpPr>
        <p:spPr>
          <a:xfrm>
            <a:off x="5024325" y="2740444"/>
            <a:ext cx="1356577" cy="48654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lang="da-DK" sz="1600" dirty="0"/>
              <a:t>Tidspunkt</a:t>
            </a:r>
          </a:p>
        </p:txBody>
      </p:sp>
      <p:cxnSp>
        <p:nvCxnSpPr>
          <p:cNvPr id="27" name="Lige forbindelse 26">
            <a:extLst>
              <a:ext uri="{FF2B5EF4-FFF2-40B4-BE49-F238E27FC236}">
                <a16:creationId xmlns:a16="http://schemas.microsoft.com/office/drawing/2014/main" id="{6B57C662-7AC7-925A-9349-0287214A92B7}"/>
              </a:ext>
            </a:extLst>
          </p:cNvPr>
          <p:cNvCxnSpPr>
            <a:stCxn id="18" idx="2"/>
            <a:endCxn id="19" idx="0"/>
          </p:cNvCxnSpPr>
          <p:nvPr/>
        </p:nvCxnSpPr>
        <p:spPr>
          <a:xfrm flipH="1">
            <a:off x="1759517" y="3219148"/>
            <a:ext cx="1908231" cy="970573"/>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28" name="Lige forbindelse 27">
            <a:extLst>
              <a:ext uri="{FF2B5EF4-FFF2-40B4-BE49-F238E27FC236}">
                <a16:creationId xmlns:a16="http://schemas.microsoft.com/office/drawing/2014/main" id="{28C9C989-1A44-CFF8-4218-191D82FAF265}"/>
              </a:ext>
            </a:extLst>
          </p:cNvPr>
          <p:cNvCxnSpPr>
            <a:cxnSpLocks/>
            <a:stCxn id="18" idx="3"/>
            <a:endCxn id="23" idx="1"/>
          </p:cNvCxnSpPr>
          <p:nvPr/>
        </p:nvCxnSpPr>
        <p:spPr>
          <a:xfrm>
            <a:off x="4346036" y="2975878"/>
            <a:ext cx="678289" cy="7836"/>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2048" name="Lige forbindelse 2047">
            <a:extLst>
              <a:ext uri="{FF2B5EF4-FFF2-40B4-BE49-F238E27FC236}">
                <a16:creationId xmlns:a16="http://schemas.microsoft.com/office/drawing/2014/main" id="{E2C329EC-481E-6CF8-8E62-2676285243B1}"/>
              </a:ext>
            </a:extLst>
          </p:cNvPr>
          <p:cNvCxnSpPr>
            <a:cxnSpLocks/>
            <a:stCxn id="21" idx="3"/>
            <a:endCxn id="18" idx="1"/>
          </p:cNvCxnSpPr>
          <p:nvPr/>
        </p:nvCxnSpPr>
        <p:spPr>
          <a:xfrm>
            <a:off x="2445265" y="2975878"/>
            <a:ext cx="544194" cy="0"/>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2054" name="Lige forbindelse 2053">
            <a:extLst>
              <a:ext uri="{FF2B5EF4-FFF2-40B4-BE49-F238E27FC236}">
                <a16:creationId xmlns:a16="http://schemas.microsoft.com/office/drawing/2014/main" id="{67DA5652-ABB7-85A1-11F3-7998520B9EF9}"/>
              </a:ext>
            </a:extLst>
          </p:cNvPr>
          <p:cNvCxnSpPr>
            <a:cxnSpLocks/>
            <a:stCxn id="21" idx="2"/>
            <a:endCxn id="16" idx="1"/>
          </p:cNvCxnSpPr>
          <p:nvPr/>
        </p:nvCxnSpPr>
        <p:spPr>
          <a:xfrm>
            <a:off x="1766977" y="3219148"/>
            <a:ext cx="3257348" cy="1213843"/>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2063" name="Lige forbindelse 2062">
            <a:extLst>
              <a:ext uri="{FF2B5EF4-FFF2-40B4-BE49-F238E27FC236}">
                <a16:creationId xmlns:a16="http://schemas.microsoft.com/office/drawing/2014/main" id="{EEC47424-EEEB-B8D2-FE26-2A76A93450A3}"/>
              </a:ext>
            </a:extLst>
          </p:cNvPr>
          <p:cNvCxnSpPr>
            <a:cxnSpLocks/>
            <a:stCxn id="16" idx="1"/>
            <a:endCxn id="19" idx="3"/>
          </p:cNvCxnSpPr>
          <p:nvPr/>
        </p:nvCxnSpPr>
        <p:spPr>
          <a:xfrm flipH="1">
            <a:off x="2437805" y="4432991"/>
            <a:ext cx="2586520" cy="0"/>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2068" name="Lige forbindelse 2067">
            <a:extLst>
              <a:ext uri="{FF2B5EF4-FFF2-40B4-BE49-F238E27FC236}">
                <a16:creationId xmlns:a16="http://schemas.microsoft.com/office/drawing/2014/main" id="{207A0968-6871-91CE-32E8-D464E014FB51}"/>
              </a:ext>
            </a:extLst>
          </p:cNvPr>
          <p:cNvCxnSpPr>
            <a:cxnSpLocks/>
            <a:stCxn id="16" idx="2"/>
            <a:endCxn id="22" idx="0"/>
          </p:cNvCxnSpPr>
          <p:nvPr/>
        </p:nvCxnSpPr>
        <p:spPr>
          <a:xfrm flipH="1">
            <a:off x="4338575" y="4676261"/>
            <a:ext cx="1364039" cy="838106"/>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1041" name="Lige forbindelse 1040">
            <a:extLst>
              <a:ext uri="{FF2B5EF4-FFF2-40B4-BE49-F238E27FC236}">
                <a16:creationId xmlns:a16="http://schemas.microsoft.com/office/drawing/2014/main" id="{A084F184-91CF-6034-6614-AE3BABFE17EF}"/>
              </a:ext>
            </a:extLst>
          </p:cNvPr>
          <p:cNvCxnSpPr>
            <a:cxnSpLocks/>
            <a:stCxn id="16" idx="0"/>
            <a:endCxn id="23" idx="2"/>
          </p:cNvCxnSpPr>
          <p:nvPr/>
        </p:nvCxnSpPr>
        <p:spPr>
          <a:xfrm flipV="1">
            <a:off x="5702614" y="3226984"/>
            <a:ext cx="0" cy="962737"/>
          </a:xfrm>
          <a:prstGeom prst="line">
            <a:avLst/>
          </a:prstGeom>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643891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ktangel: afrundede hjørner 9">
            <a:extLst>
              <a:ext uri="{FF2B5EF4-FFF2-40B4-BE49-F238E27FC236}">
                <a16:creationId xmlns:a16="http://schemas.microsoft.com/office/drawing/2014/main" id="{25D53DC4-C69E-1586-3A23-F5780D8A3213}"/>
              </a:ext>
            </a:extLst>
          </p:cNvPr>
          <p:cNvSpPr/>
          <p:nvPr/>
        </p:nvSpPr>
        <p:spPr>
          <a:xfrm>
            <a:off x="8989039" y="4304862"/>
            <a:ext cx="1198709" cy="768403"/>
          </a:xfrm>
          <a:prstGeom prst="round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sp>
        <p:nvSpPr>
          <p:cNvPr id="2" name="Titel 1">
            <a:extLst>
              <a:ext uri="{FF2B5EF4-FFF2-40B4-BE49-F238E27FC236}">
                <a16:creationId xmlns:a16="http://schemas.microsoft.com/office/drawing/2014/main" id="{FDD14391-3BD5-184C-2CBA-39C9837C9AE0}"/>
              </a:ext>
            </a:extLst>
          </p:cNvPr>
          <p:cNvSpPr>
            <a:spLocks noGrp="1"/>
          </p:cNvSpPr>
          <p:nvPr>
            <p:ph type="title"/>
          </p:nvPr>
        </p:nvSpPr>
        <p:spPr/>
        <p:txBody>
          <a:bodyPr/>
          <a:lstStyle/>
          <a:p>
            <a:r>
              <a:rPr lang="da-DK" dirty="0"/>
              <a:t>Integrationer mellem systemer</a:t>
            </a:r>
          </a:p>
        </p:txBody>
      </p:sp>
      <p:sp>
        <p:nvSpPr>
          <p:cNvPr id="3" name="Pladsholder til indhold 2">
            <a:extLst>
              <a:ext uri="{FF2B5EF4-FFF2-40B4-BE49-F238E27FC236}">
                <a16:creationId xmlns:a16="http://schemas.microsoft.com/office/drawing/2014/main" id="{D7F2BA70-C47B-6609-115E-9419E00D7DA8}"/>
              </a:ext>
            </a:extLst>
          </p:cNvPr>
          <p:cNvSpPr>
            <a:spLocks noGrp="1"/>
          </p:cNvSpPr>
          <p:nvPr>
            <p:ph sz="quarter" idx="19"/>
          </p:nvPr>
        </p:nvSpPr>
        <p:spPr>
          <a:xfrm>
            <a:off x="411164" y="1989138"/>
            <a:ext cx="5910124" cy="3864462"/>
          </a:xfrm>
        </p:spPr>
        <p:txBody>
          <a:bodyPr/>
          <a:lstStyle/>
          <a:p>
            <a:pPr lvl="1"/>
            <a:r>
              <a:rPr lang="da-DK" dirty="0"/>
              <a:t>Minimere dobbeltindtastninger og fejl</a:t>
            </a:r>
          </a:p>
          <a:p>
            <a:pPr lvl="1"/>
            <a:r>
              <a:rPr lang="da-DK" dirty="0"/>
              <a:t>Forskellige mønstre afhængig af behov. F.eks. opdateres data ofte. Vigtigt at have nyeste data</a:t>
            </a:r>
          </a:p>
          <a:p>
            <a:endParaRPr lang="da-DK" dirty="0"/>
          </a:p>
        </p:txBody>
      </p:sp>
      <p:sp>
        <p:nvSpPr>
          <p:cNvPr id="4" name="Pladsholder til dato 3">
            <a:extLst>
              <a:ext uri="{FF2B5EF4-FFF2-40B4-BE49-F238E27FC236}">
                <a16:creationId xmlns:a16="http://schemas.microsoft.com/office/drawing/2014/main" id="{DFA58E91-0686-902E-2695-7A43F8B3BA76}"/>
              </a:ext>
            </a:extLst>
          </p:cNvPr>
          <p:cNvSpPr>
            <a:spLocks noGrp="1"/>
          </p:cNvSpPr>
          <p:nvPr>
            <p:ph type="dt" sz="half" idx="20"/>
          </p:nvPr>
        </p:nvSpPr>
        <p:spPr/>
        <p:txBody>
          <a:bodyPr/>
          <a:lstStyle/>
          <a:p>
            <a:fld id="{9EAE8079-FBD7-42AD-96B7-B2B5A7060802}" type="datetime1">
              <a:rPr lang="da-DK" smtClean="0"/>
              <a:t>25-02-2024</a:t>
            </a:fld>
            <a:endParaRPr lang="da-DK" dirty="0"/>
          </a:p>
        </p:txBody>
      </p:sp>
      <p:sp>
        <p:nvSpPr>
          <p:cNvPr id="5" name="Pladsholder til slidenummer 4">
            <a:extLst>
              <a:ext uri="{FF2B5EF4-FFF2-40B4-BE49-F238E27FC236}">
                <a16:creationId xmlns:a16="http://schemas.microsoft.com/office/drawing/2014/main" id="{98F74FA2-40C7-405B-E292-59BA7846CC70}"/>
              </a:ext>
            </a:extLst>
          </p:cNvPr>
          <p:cNvSpPr>
            <a:spLocks noGrp="1"/>
          </p:cNvSpPr>
          <p:nvPr>
            <p:ph type="sldNum" sz="quarter" idx="22"/>
          </p:nvPr>
        </p:nvSpPr>
        <p:spPr/>
        <p:txBody>
          <a:bodyPr/>
          <a:lstStyle/>
          <a:p>
            <a:fld id="{45D37B1E-C366-494F-A587-962AD9AABC83}" type="slidenum">
              <a:rPr lang="da-DK" smtClean="0"/>
              <a:pPr/>
              <a:t>7</a:t>
            </a:fld>
            <a:endParaRPr lang="da-DK" dirty="0"/>
          </a:p>
        </p:txBody>
      </p:sp>
      <p:pic>
        <p:nvPicPr>
          <p:cNvPr id="9" name="Grafik 8" descr="Computer med massiv udfyldning">
            <a:extLst>
              <a:ext uri="{FF2B5EF4-FFF2-40B4-BE49-F238E27FC236}">
                <a16:creationId xmlns:a16="http://schemas.microsoft.com/office/drawing/2014/main" id="{FE657891-9092-79BF-D2FD-7CBAA2AE3A6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31193" y="4242109"/>
            <a:ext cx="914400" cy="914400"/>
          </a:xfrm>
          <a:prstGeom prst="rect">
            <a:avLst/>
          </a:prstGeom>
        </p:spPr>
      </p:pic>
      <p:sp>
        <p:nvSpPr>
          <p:cNvPr id="11" name="Rektangel: afrundede hjørner 10">
            <a:extLst>
              <a:ext uri="{FF2B5EF4-FFF2-40B4-BE49-F238E27FC236}">
                <a16:creationId xmlns:a16="http://schemas.microsoft.com/office/drawing/2014/main" id="{5D8C4BDA-18FD-74AB-2E38-EA9621C5F15E}"/>
              </a:ext>
            </a:extLst>
          </p:cNvPr>
          <p:cNvSpPr/>
          <p:nvPr/>
        </p:nvSpPr>
        <p:spPr>
          <a:xfrm>
            <a:off x="8989039" y="2051891"/>
            <a:ext cx="1198709" cy="768403"/>
          </a:xfrm>
          <a:prstGeom prst="round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pic>
        <p:nvPicPr>
          <p:cNvPr id="12" name="Grafik 11" descr="Computer med massiv udfyldning">
            <a:extLst>
              <a:ext uri="{FF2B5EF4-FFF2-40B4-BE49-F238E27FC236}">
                <a16:creationId xmlns:a16="http://schemas.microsoft.com/office/drawing/2014/main" id="{797C474F-2439-9376-5564-0D7CEBC66BC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31193" y="1989138"/>
            <a:ext cx="914400" cy="914400"/>
          </a:xfrm>
          <a:prstGeom prst="rect">
            <a:avLst/>
          </a:prstGeom>
        </p:spPr>
      </p:pic>
      <p:sp>
        <p:nvSpPr>
          <p:cNvPr id="13" name="Rektangel: afrundede hjørner 12">
            <a:extLst>
              <a:ext uri="{FF2B5EF4-FFF2-40B4-BE49-F238E27FC236}">
                <a16:creationId xmlns:a16="http://schemas.microsoft.com/office/drawing/2014/main" id="{196AC445-2DFF-58C5-D2B7-2CCB69F425DD}"/>
              </a:ext>
            </a:extLst>
          </p:cNvPr>
          <p:cNvSpPr/>
          <p:nvPr/>
        </p:nvSpPr>
        <p:spPr>
          <a:xfrm>
            <a:off x="8989039" y="3147000"/>
            <a:ext cx="1198709" cy="768403"/>
          </a:xfrm>
          <a:prstGeom prst="round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pic>
        <p:nvPicPr>
          <p:cNvPr id="14" name="Grafik 13" descr="Computer med massiv udfyldning">
            <a:extLst>
              <a:ext uri="{FF2B5EF4-FFF2-40B4-BE49-F238E27FC236}">
                <a16:creationId xmlns:a16="http://schemas.microsoft.com/office/drawing/2014/main" id="{564D9EAE-B347-C77A-251E-4B4E4F19825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31193" y="3084247"/>
            <a:ext cx="914400" cy="914400"/>
          </a:xfrm>
          <a:prstGeom prst="rect">
            <a:avLst/>
          </a:prstGeom>
        </p:spPr>
      </p:pic>
      <p:sp>
        <p:nvSpPr>
          <p:cNvPr id="15" name="Rektangel: afrundede hjørner 14">
            <a:extLst>
              <a:ext uri="{FF2B5EF4-FFF2-40B4-BE49-F238E27FC236}">
                <a16:creationId xmlns:a16="http://schemas.microsoft.com/office/drawing/2014/main" id="{9DE79408-8008-3653-7E1E-0C146E61BED6}"/>
              </a:ext>
            </a:extLst>
          </p:cNvPr>
          <p:cNvSpPr/>
          <p:nvPr/>
        </p:nvSpPr>
        <p:spPr>
          <a:xfrm>
            <a:off x="7412531" y="3147000"/>
            <a:ext cx="1198709" cy="768403"/>
          </a:xfrm>
          <a:prstGeom prst="round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pic>
        <p:nvPicPr>
          <p:cNvPr id="16" name="Grafik 15" descr="Computer med massiv udfyldning">
            <a:extLst>
              <a:ext uri="{FF2B5EF4-FFF2-40B4-BE49-F238E27FC236}">
                <a16:creationId xmlns:a16="http://schemas.microsoft.com/office/drawing/2014/main" id="{BE1E73AA-3F98-9AA1-8A98-D787E0733A6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54685" y="3084247"/>
            <a:ext cx="914400" cy="914400"/>
          </a:xfrm>
          <a:prstGeom prst="rect">
            <a:avLst/>
          </a:prstGeom>
        </p:spPr>
      </p:pic>
      <p:sp>
        <p:nvSpPr>
          <p:cNvPr id="17" name="Rektangel: afrundede hjørner 16">
            <a:extLst>
              <a:ext uri="{FF2B5EF4-FFF2-40B4-BE49-F238E27FC236}">
                <a16:creationId xmlns:a16="http://schemas.microsoft.com/office/drawing/2014/main" id="{FCFC6890-AED8-2D1E-A6D5-5504F7EB485C}"/>
              </a:ext>
            </a:extLst>
          </p:cNvPr>
          <p:cNvSpPr/>
          <p:nvPr/>
        </p:nvSpPr>
        <p:spPr>
          <a:xfrm>
            <a:off x="10548828" y="3147000"/>
            <a:ext cx="1198709" cy="768403"/>
          </a:xfrm>
          <a:prstGeom prst="round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pic>
        <p:nvPicPr>
          <p:cNvPr id="18" name="Grafik 17" descr="Computer med massiv udfyldning">
            <a:extLst>
              <a:ext uri="{FF2B5EF4-FFF2-40B4-BE49-F238E27FC236}">
                <a16:creationId xmlns:a16="http://schemas.microsoft.com/office/drawing/2014/main" id="{46950924-1DE4-92E3-A648-54347B74FB0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690982" y="3084247"/>
            <a:ext cx="914400" cy="914400"/>
          </a:xfrm>
          <a:prstGeom prst="rect">
            <a:avLst/>
          </a:prstGeom>
        </p:spPr>
      </p:pic>
      <p:cxnSp>
        <p:nvCxnSpPr>
          <p:cNvPr id="20" name="Lige pilforbindelse 19">
            <a:extLst>
              <a:ext uri="{FF2B5EF4-FFF2-40B4-BE49-F238E27FC236}">
                <a16:creationId xmlns:a16="http://schemas.microsoft.com/office/drawing/2014/main" id="{B6BCC564-8A68-51B7-CE3A-5AA37FE09D12}"/>
              </a:ext>
            </a:extLst>
          </p:cNvPr>
          <p:cNvCxnSpPr>
            <a:stCxn id="15" idx="3"/>
            <a:endCxn id="13" idx="1"/>
          </p:cNvCxnSpPr>
          <p:nvPr/>
        </p:nvCxnSpPr>
        <p:spPr>
          <a:xfrm>
            <a:off x="8611240" y="3531202"/>
            <a:ext cx="377799" cy="0"/>
          </a:xfrm>
          <a:prstGeom prst="straightConnector1">
            <a:avLst/>
          </a:prstGeom>
          <a:ln w="28575">
            <a:headEnd type="arrow" w="med" len="med"/>
            <a:tailEnd type="arrow" w="med" len="med"/>
          </a:ln>
        </p:spPr>
        <p:style>
          <a:lnRef idx="3">
            <a:schemeClr val="accent6"/>
          </a:lnRef>
          <a:fillRef idx="0">
            <a:schemeClr val="accent6"/>
          </a:fillRef>
          <a:effectRef idx="2">
            <a:schemeClr val="accent6"/>
          </a:effectRef>
          <a:fontRef idx="minor">
            <a:schemeClr val="tx1"/>
          </a:fontRef>
        </p:style>
      </p:cxnSp>
      <p:cxnSp>
        <p:nvCxnSpPr>
          <p:cNvPr id="21" name="Lige pilforbindelse 20">
            <a:extLst>
              <a:ext uri="{FF2B5EF4-FFF2-40B4-BE49-F238E27FC236}">
                <a16:creationId xmlns:a16="http://schemas.microsoft.com/office/drawing/2014/main" id="{45FCFFE1-9B17-DF62-8955-26599EFA750E}"/>
              </a:ext>
            </a:extLst>
          </p:cNvPr>
          <p:cNvCxnSpPr>
            <a:cxnSpLocks/>
            <a:stCxn id="13" idx="2"/>
            <a:endCxn id="10" idx="0"/>
          </p:cNvCxnSpPr>
          <p:nvPr/>
        </p:nvCxnSpPr>
        <p:spPr>
          <a:xfrm>
            <a:off x="9588394" y="3915403"/>
            <a:ext cx="0" cy="389459"/>
          </a:xfrm>
          <a:prstGeom prst="straightConnector1">
            <a:avLst/>
          </a:prstGeom>
          <a:ln w="28575">
            <a:headEnd type="arrow" w="med" len="med"/>
            <a:tailEnd type="arrow" w="med" len="med"/>
          </a:ln>
        </p:spPr>
        <p:style>
          <a:lnRef idx="3">
            <a:schemeClr val="accent6"/>
          </a:lnRef>
          <a:fillRef idx="0">
            <a:schemeClr val="accent6"/>
          </a:fillRef>
          <a:effectRef idx="2">
            <a:schemeClr val="accent6"/>
          </a:effectRef>
          <a:fontRef idx="minor">
            <a:schemeClr val="tx1"/>
          </a:fontRef>
        </p:style>
      </p:cxnSp>
      <p:cxnSp>
        <p:nvCxnSpPr>
          <p:cNvPr id="24" name="Lige pilforbindelse 23">
            <a:extLst>
              <a:ext uri="{FF2B5EF4-FFF2-40B4-BE49-F238E27FC236}">
                <a16:creationId xmlns:a16="http://schemas.microsoft.com/office/drawing/2014/main" id="{0D6665FE-BF78-5ADF-B823-85E1505E4B6C}"/>
              </a:ext>
            </a:extLst>
          </p:cNvPr>
          <p:cNvCxnSpPr>
            <a:cxnSpLocks/>
            <a:stCxn id="17" idx="1"/>
            <a:endCxn id="13" idx="3"/>
          </p:cNvCxnSpPr>
          <p:nvPr/>
        </p:nvCxnSpPr>
        <p:spPr>
          <a:xfrm flipH="1">
            <a:off x="10187748" y="3531202"/>
            <a:ext cx="361080" cy="0"/>
          </a:xfrm>
          <a:prstGeom prst="straightConnector1">
            <a:avLst/>
          </a:prstGeom>
          <a:ln w="28575">
            <a:headEnd type="arrow" w="med" len="med"/>
            <a:tailEnd type="arrow" w="med" len="med"/>
          </a:ln>
        </p:spPr>
        <p:style>
          <a:lnRef idx="3">
            <a:schemeClr val="accent6"/>
          </a:lnRef>
          <a:fillRef idx="0">
            <a:schemeClr val="accent6"/>
          </a:fillRef>
          <a:effectRef idx="2">
            <a:schemeClr val="accent6"/>
          </a:effectRef>
          <a:fontRef idx="minor">
            <a:schemeClr val="tx1"/>
          </a:fontRef>
        </p:style>
      </p:cxnSp>
      <p:cxnSp>
        <p:nvCxnSpPr>
          <p:cNvPr id="27" name="Lige pilforbindelse 26">
            <a:extLst>
              <a:ext uri="{FF2B5EF4-FFF2-40B4-BE49-F238E27FC236}">
                <a16:creationId xmlns:a16="http://schemas.microsoft.com/office/drawing/2014/main" id="{43446E60-043C-4CD0-B031-7D0CA7957E31}"/>
              </a:ext>
            </a:extLst>
          </p:cNvPr>
          <p:cNvCxnSpPr>
            <a:cxnSpLocks/>
            <a:stCxn id="13" idx="0"/>
            <a:endCxn id="11" idx="2"/>
          </p:cNvCxnSpPr>
          <p:nvPr/>
        </p:nvCxnSpPr>
        <p:spPr>
          <a:xfrm flipV="1">
            <a:off x="9588394" y="2820294"/>
            <a:ext cx="0" cy="326706"/>
          </a:xfrm>
          <a:prstGeom prst="straightConnector1">
            <a:avLst/>
          </a:prstGeom>
          <a:ln w="28575">
            <a:headEnd type="arrow" w="med" len="med"/>
            <a:tailEnd type="arrow" w="med" len="med"/>
          </a:ln>
        </p:spPr>
        <p:style>
          <a:lnRef idx="3">
            <a:schemeClr val="accent6"/>
          </a:lnRef>
          <a:fillRef idx="0">
            <a:schemeClr val="accent6"/>
          </a:fillRef>
          <a:effectRef idx="2">
            <a:schemeClr val="accent6"/>
          </a:effectRef>
          <a:fontRef idx="minor">
            <a:schemeClr val="tx1"/>
          </a:fontRef>
        </p:style>
      </p:cxnSp>
      <p:sp>
        <p:nvSpPr>
          <p:cNvPr id="7" name="Tekstfelt 6">
            <a:extLst>
              <a:ext uri="{FF2B5EF4-FFF2-40B4-BE49-F238E27FC236}">
                <a16:creationId xmlns:a16="http://schemas.microsoft.com/office/drawing/2014/main" id="{7B4E4FC8-A342-7D0F-D705-9264BF596DB3}"/>
              </a:ext>
            </a:extLst>
          </p:cNvPr>
          <p:cNvSpPr txBox="1"/>
          <p:nvPr/>
        </p:nvSpPr>
        <p:spPr>
          <a:xfrm>
            <a:off x="4962286" y="3525825"/>
            <a:ext cx="1460229" cy="1354217"/>
          </a:xfrm>
          <a:prstGeom prst="rect">
            <a:avLst/>
          </a:prstGeom>
          <a:solidFill>
            <a:schemeClr val="accent4"/>
          </a:solidFill>
          <a:ln>
            <a:solidFill>
              <a:schemeClr val="accent4"/>
            </a:solidFill>
          </a:ln>
        </p:spPr>
        <p:style>
          <a:lnRef idx="2">
            <a:schemeClr val="accent5"/>
          </a:lnRef>
          <a:fillRef idx="1">
            <a:schemeClr val="lt1"/>
          </a:fillRef>
          <a:effectRef idx="0">
            <a:schemeClr val="accent5"/>
          </a:effectRef>
          <a:fontRef idx="minor">
            <a:schemeClr val="dk1"/>
          </a:fontRef>
        </p:style>
        <p:txBody>
          <a:bodyPr wrap="square" lIns="0" tIns="0" rIns="0" bIns="0" rtlCol="0">
            <a:spAutoFit/>
          </a:bodyPr>
          <a:lstStyle/>
          <a:p>
            <a:r>
              <a:rPr lang="da-DK" sz="1100" dirty="0">
                <a:solidFill>
                  <a:schemeClr val="bg1"/>
                </a:solidFill>
              </a:rPr>
              <a:t>hold {</a:t>
            </a:r>
          </a:p>
          <a:p>
            <a:r>
              <a:rPr lang="da-DK" sz="1100" dirty="0">
                <a:solidFill>
                  <a:schemeClr val="bg1"/>
                </a:solidFill>
              </a:rPr>
              <a:t>holdnummer: tekst</a:t>
            </a:r>
          </a:p>
          <a:p>
            <a:r>
              <a:rPr lang="da-DK" sz="1100" dirty="0">
                <a:solidFill>
                  <a:schemeClr val="bg1"/>
                </a:solidFill>
              </a:rPr>
              <a:t>antal: </a:t>
            </a:r>
            <a:r>
              <a:rPr lang="da-DK" sz="1100" dirty="0" err="1">
                <a:solidFill>
                  <a:schemeClr val="bg1"/>
                </a:solidFill>
              </a:rPr>
              <a:t>integer</a:t>
            </a:r>
            <a:endParaRPr lang="da-DK" sz="1100" dirty="0">
              <a:solidFill>
                <a:schemeClr val="bg1"/>
              </a:solidFill>
            </a:endParaRPr>
          </a:p>
          <a:p>
            <a:r>
              <a:rPr lang="da-DK" sz="1100" dirty="0" err="1">
                <a:solidFill>
                  <a:schemeClr val="bg1"/>
                </a:solidFill>
              </a:rPr>
              <a:t>navn:tekst</a:t>
            </a:r>
            <a:endParaRPr lang="da-DK" sz="1100" dirty="0">
              <a:solidFill>
                <a:schemeClr val="bg1"/>
              </a:solidFill>
            </a:endParaRPr>
          </a:p>
          <a:p>
            <a:r>
              <a:rPr lang="da-DK" sz="1100" dirty="0">
                <a:solidFill>
                  <a:schemeClr val="bg1"/>
                </a:solidFill>
              </a:rPr>
              <a:t>undervisere:[{</a:t>
            </a:r>
          </a:p>
          <a:p>
            <a:r>
              <a:rPr lang="da-DK" sz="1100" dirty="0">
                <a:solidFill>
                  <a:schemeClr val="bg1"/>
                </a:solidFill>
              </a:rPr>
              <a:t>    navn: dato</a:t>
            </a:r>
          </a:p>
          <a:p>
            <a:r>
              <a:rPr lang="da-DK" sz="1100" dirty="0">
                <a:solidFill>
                  <a:schemeClr val="bg1"/>
                </a:solidFill>
              </a:rPr>
              <a:t>    </a:t>
            </a:r>
            <a:r>
              <a:rPr lang="da-DK" sz="1100" dirty="0" err="1">
                <a:solidFill>
                  <a:schemeClr val="bg1"/>
                </a:solidFill>
              </a:rPr>
              <a:t>email:text</a:t>
            </a:r>
            <a:r>
              <a:rPr lang="da-DK" sz="1100" dirty="0">
                <a:solidFill>
                  <a:schemeClr val="bg1"/>
                </a:solidFill>
              </a:rPr>
              <a:t>}]</a:t>
            </a:r>
          </a:p>
          <a:p>
            <a:r>
              <a:rPr lang="da-DK" sz="1100" dirty="0">
                <a:solidFill>
                  <a:schemeClr val="bg1"/>
                </a:solidFill>
              </a:rPr>
              <a:t>}</a:t>
            </a:r>
          </a:p>
        </p:txBody>
      </p:sp>
      <p:cxnSp>
        <p:nvCxnSpPr>
          <p:cNvPr id="19" name="Lige pilforbindelse 18">
            <a:extLst>
              <a:ext uri="{FF2B5EF4-FFF2-40B4-BE49-F238E27FC236}">
                <a16:creationId xmlns:a16="http://schemas.microsoft.com/office/drawing/2014/main" id="{8017DE93-F7DF-E5A7-63ED-9B93756EFB8D}"/>
              </a:ext>
            </a:extLst>
          </p:cNvPr>
          <p:cNvCxnSpPr>
            <a:cxnSpLocks/>
            <a:stCxn id="7" idx="3"/>
          </p:cNvCxnSpPr>
          <p:nvPr/>
        </p:nvCxnSpPr>
        <p:spPr>
          <a:xfrm flipV="1">
            <a:off x="6422515" y="4143022"/>
            <a:ext cx="3064652" cy="59912"/>
          </a:xfrm>
          <a:prstGeom prst="straightConnector1">
            <a:avLst/>
          </a:prstGeom>
          <a:ln w="285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3150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ktangel: afrundede hjørner 9">
            <a:extLst>
              <a:ext uri="{FF2B5EF4-FFF2-40B4-BE49-F238E27FC236}">
                <a16:creationId xmlns:a16="http://schemas.microsoft.com/office/drawing/2014/main" id="{25D53DC4-C69E-1586-3A23-F5780D8A3213}"/>
              </a:ext>
            </a:extLst>
          </p:cNvPr>
          <p:cNvSpPr/>
          <p:nvPr/>
        </p:nvSpPr>
        <p:spPr>
          <a:xfrm>
            <a:off x="8989039" y="4304862"/>
            <a:ext cx="1198709" cy="768403"/>
          </a:xfrm>
          <a:prstGeom prst="round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sp>
        <p:nvSpPr>
          <p:cNvPr id="2" name="Titel 1">
            <a:extLst>
              <a:ext uri="{FF2B5EF4-FFF2-40B4-BE49-F238E27FC236}">
                <a16:creationId xmlns:a16="http://schemas.microsoft.com/office/drawing/2014/main" id="{FDD14391-3BD5-184C-2CBA-39C9837C9AE0}"/>
              </a:ext>
            </a:extLst>
          </p:cNvPr>
          <p:cNvSpPr>
            <a:spLocks noGrp="1"/>
          </p:cNvSpPr>
          <p:nvPr>
            <p:ph type="title"/>
          </p:nvPr>
        </p:nvSpPr>
        <p:spPr/>
        <p:txBody>
          <a:bodyPr/>
          <a:lstStyle/>
          <a:p>
            <a:r>
              <a:rPr lang="da-DK" dirty="0"/>
              <a:t>Integrationer mellem systemer</a:t>
            </a:r>
          </a:p>
        </p:txBody>
      </p:sp>
      <p:sp>
        <p:nvSpPr>
          <p:cNvPr id="3" name="Pladsholder til indhold 2">
            <a:extLst>
              <a:ext uri="{FF2B5EF4-FFF2-40B4-BE49-F238E27FC236}">
                <a16:creationId xmlns:a16="http://schemas.microsoft.com/office/drawing/2014/main" id="{D7F2BA70-C47B-6609-115E-9419E00D7DA8}"/>
              </a:ext>
            </a:extLst>
          </p:cNvPr>
          <p:cNvSpPr>
            <a:spLocks noGrp="1"/>
          </p:cNvSpPr>
          <p:nvPr>
            <p:ph sz="quarter" idx="19"/>
          </p:nvPr>
        </p:nvSpPr>
        <p:spPr>
          <a:xfrm>
            <a:off x="411164" y="1989138"/>
            <a:ext cx="5910124" cy="3864462"/>
          </a:xfrm>
        </p:spPr>
        <p:txBody>
          <a:bodyPr/>
          <a:lstStyle/>
          <a:p>
            <a:pPr lvl="1"/>
            <a:r>
              <a:rPr lang="da-DK" dirty="0"/>
              <a:t>Minimere dobbeltindtastninger og fejl</a:t>
            </a:r>
          </a:p>
          <a:p>
            <a:pPr lvl="1"/>
            <a:r>
              <a:rPr lang="da-DK" dirty="0"/>
              <a:t>Forskellige mønstre afhængig af behov. F.eks. opdateres data ofte. Vigtigt at have nyeste data</a:t>
            </a:r>
          </a:p>
          <a:p>
            <a:endParaRPr lang="da-DK" dirty="0"/>
          </a:p>
        </p:txBody>
      </p:sp>
      <p:sp>
        <p:nvSpPr>
          <p:cNvPr id="4" name="Pladsholder til dato 3">
            <a:extLst>
              <a:ext uri="{FF2B5EF4-FFF2-40B4-BE49-F238E27FC236}">
                <a16:creationId xmlns:a16="http://schemas.microsoft.com/office/drawing/2014/main" id="{DFA58E91-0686-902E-2695-7A43F8B3BA76}"/>
              </a:ext>
            </a:extLst>
          </p:cNvPr>
          <p:cNvSpPr>
            <a:spLocks noGrp="1"/>
          </p:cNvSpPr>
          <p:nvPr>
            <p:ph type="dt" sz="half" idx="20"/>
          </p:nvPr>
        </p:nvSpPr>
        <p:spPr/>
        <p:txBody>
          <a:bodyPr/>
          <a:lstStyle/>
          <a:p>
            <a:fld id="{9EAE8079-FBD7-42AD-96B7-B2B5A7060802}" type="datetime1">
              <a:rPr lang="da-DK" smtClean="0"/>
              <a:t>25-02-2024</a:t>
            </a:fld>
            <a:endParaRPr lang="da-DK" dirty="0"/>
          </a:p>
        </p:txBody>
      </p:sp>
      <p:sp>
        <p:nvSpPr>
          <p:cNvPr id="5" name="Pladsholder til slidenummer 4">
            <a:extLst>
              <a:ext uri="{FF2B5EF4-FFF2-40B4-BE49-F238E27FC236}">
                <a16:creationId xmlns:a16="http://schemas.microsoft.com/office/drawing/2014/main" id="{98F74FA2-40C7-405B-E292-59BA7846CC70}"/>
              </a:ext>
            </a:extLst>
          </p:cNvPr>
          <p:cNvSpPr>
            <a:spLocks noGrp="1"/>
          </p:cNvSpPr>
          <p:nvPr>
            <p:ph type="sldNum" sz="quarter" idx="22"/>
          </p:nvPr>
        </p:nvSpPr>
        <p:spPr/>
        <p:txBody>
          <a:bodyPr/>
          <a:lstStyle/>
          <a:p>
            <a:fld id="{45D37B1E-C366-494F-A587-962AD9AABC83}" type="slidenum">
              <a:rPr lang="da-DK" smtClean="0"/>
              <a:pPr/>
              <a:t>8</a:t>
            </a:fld>
            <a:endParaRPr lang="da-DK" dirty="0"/>
          </a:p>
        </p:txBody>
      </p:sp>
      <p:pic>
        <p:nvPicPr>
          <p:cNvPr id="9" name="Grafik 8" descr="Computer med massiv udfyldning">
            <a:extLst>
              <a:ext uri="{FF2B5EF4-FFF2-40B4-BE49-F238E27FC236}">
                <a16:creationId xmlns:a16="http://schemas.microsoft.com/office/drawing/2014/main" id="{FE657891-9092-79BF-D2FD-7CBAA2AE3A6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31193" y="4242109"/>
            <a:ext cx="914400" cy="914400"/>
          </a:xfrm>
          <a:prstGeom prst="rect">
            <a:avLst/>
          </a:prstGeom>
        </p:spPr>
      </p:pic>
      <p:sp>
        <p:nvSpPr>
          <p:cNvPr id="11" name="Rektangel: afrundede hjørner 10">
            <a:extLst>
              <a:ext uri="{FF2B5EF4-FFF2-40B4-BE49-F238E27FC236}">
                <a16:creationId xmlns:a16="http://schemas.microsoft.com/office/drawing/2014/main" id="{5D8C4BDA-18FD-74AB-2E38-EA9621C5F15E}"/>
              </a:ext>
            </a:extLst>
          </p:cNvPr>
          <p:cNvSpPr/>
          <p:nvPr/>
        </p:nvSpPr>
        <p:spPr>
          <a:xfrm>
            <a:off x="8989039" y="2051891"/>
            <a:ext cx="1198709" cy="768403"/>
          </a:xfrm>
          <a:prstGeom prst="round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pic>
        <p:nvPicPr>
          <p:cNvPr id="12" name="Grafik 11" descr="Computer med massiv udfyldning">
            <a:extLst>
              <a:ext uri="{FF2B5EF4-FFF2-40B4-BE49-F238E27FC236}">
                <a16:creationId xmlns:a16="http://schemas.microsoft.com/office/drawing/2014/main" id="{797C474F-2439-9376-5564-0D7CEBC66BC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31193" y="1989138"/>
            <a:ext cx="914400" cy="914400"/>
          </a:xfrm>
          <a:prstGeom prst="rect">
            <a:avLst/>
          </a:prstGeom>
        </p:spPr>
      </p:pic>
      <p:sp>
        <p:nvSpPr>
          <p:cNvPr id="13" name="Rektangel: afrundede hjørner 12">
            <a:extLst>
              <a:ext uri="{FF2B5EF4-FFF2-40B4-BE49-F238E27FC236}">
                <a16:creationId xmlns:a16="http://schemas.microsoft.com/office/drawing/2014/main" id="{196AC445-2DFF-58C5-D2B7-2CCB69F425DD}"/>
              </a:ext>
            </a:extLst>
          </p:cNvPr>
          <p:cNvSpPr/>
          <p:nvPr/>
        </p:nvSpPr>
        <p:spPr>
          <a:xfrm>
            <a:off x="8989039" y="3147000"/>
            <a:ext cx="1198709" cy="768403"/>
          </a:xfrm>
          <a:prstGeom prst="round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pic>
        <p:nvPicPr>
          <p:cNvPr id="14" name="Grafik 13" descr="Computer med massiv udfyldning">
            <a:extLst>
              <a:ext uri="{FF2B5EF4-FFF2-40B4-BE49-F238E27FC236}">
                <a16:creationId xmlns:a16="http://schemas.microsoft.com/office/drawing/2014/main" id="{564D9EAE-B347-C77A-251E-4B4E4F19825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31193" y="3084247"/>
            <a:ext cx="914400" cy="914400"/>
          </a:xfrm>
          <a:prstGeom prst="rect">
            <a:avLst/>
          </a:prstGeom>
        </p:spPr>
      </p:pic>
      <p:sp>
        <p:nvSpPr>
          <p:cNvPr id="15" name="Rektangel: afrundede hjørner 14">
            <a:extLst>
              <a:ext uri="{FF2B5EF4-FFF2-40B4-BE49-F238E27FC236}">
                <a16:creationId xmlns:a16="http://schemas.microsoft.com/office/drawing/2014/main" id="{9DE79408-8008-3653-7E1E-0C146E61BED6}"/>
              </a:ext>
            </a:extLst>
          </p:cNvPr>
          <p:cNvSpPr/>
          <p:nvPr/>
        </p:nvSpPr>
        <p:spPr>
          <a:xfrm>
            <a:off x="7412531" y="3147000"/>
            <a:ext cx="1198709" cy="768403"/>
          </a:xfrm>
          <a:prstGeom prst="round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pic>
        <p:nvPicPr>
          <p:cNvPr id="16" name="Grafik 15" descr="Computer med massiv udfyldning">
            <a:extLst>
              <a:ext uri="{FF2B5EF4-FFF2-40B4-BE49-F238E27FC236}">
                <a16:creationId xmlns:a16="http://schemas.microsoft.com/office/drawing/2014/main" id="{BE1E73AA-3F98-9AA1-8A98-D787E0733A6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54685" y="3084247"/>
            <a:ext cx="914400" cy="914400"/>
          </a:xfrm>
          <a:prstGeom prst="rect">
            <a:avLst/>
          </a:prstGeom>
        </p:spPr>
      </p:pic>
      <p:sp>
        <p:nvSpPr>
          <p:cNvPr id="17" name="Rektangel: afrundede hjørner 16">
            <a:extLst>
              <a:ext uri="{FF2B5EF4-FFF2-40B4-BE49-F238E27FC236}">
                <a16:creationId xmlns:a16="http://schemas.microsoft.com/office/drawing/2014/main" id="{FCFC6890-AED8-2D1E-A6D5-5504F7EB485C}"/>
              </a:ext>
            </a:extLst>
          </p:cNvPr>
          <p:cNvSpPr/>
          <p:nvPr/>
        </p:nvSpPr>
        <p:spPr>
          <a:xfrm>
            <a:off x="10548828" y="3147000"/>
            <a:ext cx="1198709" cy="768403"/>
          </a:xfrm>
          <a:prstGeom prst="round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pic>
        <p:nvPicPr>
          <p:cNvPr id="18" name="Grafik 17" descr="Computer med massiv udfyldning">
            <a:extLst>
              <a:ext uri="{FF2B5EF4-FFF2-40B4-BE49-F238E27FC236}">
                <a16:creationId xmlns:a16="http://schemas.microsoft.com/office/drawing/2014/main" id="{46950924-1DE4-92E3-A648-54347B74FB0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690982" y="3084247"/>
            <a:ext cx="914400" cy="914400"/>
          </a:xfrm>
          <a:prstGeom prst="rect">
            <a:avLst/>
          </a:prstGeom>
        </p:spPr>
      </p:pic>
      <p:cxnSp>
        <p:nvCxnSpPr>
          <p:cNvPr id="7" name="Forbindelse: buet 6">
            <a:extLst>
              <a:ext uri="{FF2B5EF4-FFF2-40B4-BE49-F238E27FC236}">
                <a16:creationId xmlns:a16="http://schemas.microsoft.com/office/drawing/2014/main" id="{9D5475F1-0D35-2B2B-C4F8-7A47AEA09359}"/>
              </a:ext>
            </a:extLst>
          </p:cNvPr>
          <p:cNvCxnSpPr>
            <a:stCxn id="15" idx="2"/>
            <a:endCxn id="10" idx="2"/>
          </p:cNvCxnSpPr>
          <p:nvPr/>
        </p:nvCxnSpPr>
        <p:spPr>
          <a:xfrm rot="16200000" flipH="1">
            <a:off x="8221209" y="3706080"/>
            <a:ext cx="1157862" cy="1576508"/>
          </a:xfrm>
          <a:prstGeom prst="curvedConnector3">
            <a:avLst>
              <a:gd name="adj1" fmla="val 121070"/>
            </a:avLst>
          </a:prstGeom>
          <a:ln w="28575">
            <a:headEnd type="triangle"/>
            <a:tailEnd type="triangle"/>
          </a:ln>
        </p:spPr>
        <p:style>
          <a:lnRef idx="3">
            <a:schemeClr val="accent6"/>
          </a:lnRef>
          <a:fillRef idx="0">
            <a:schemeClr val="accent6"/>
          </a:fillRef>
          <a:effectRef idx="2">
            <a:schemeClr val="accent6"/>
          </a:effectRef>
          <a:fontRef idx="minor">
            <a:schemeClr val="tx1"/>
          </a:fontRef>
        </p:style>
      </p:cxnSp>
      <p:cxnSp>
        <p:nvCxnSpPr>
          <p:cNvPr id="19" name="Forbindelse: buet 18">
            <a:extLst>
              <a:ext uri="{FF2B5EF4-FFF2-40B4-BE49-F238E27FC236}">
                <a16:creationId xmlns:a16="http://schemas.microsoft.com/office/drawing/2014/main" id="{6FC4A0EB-9681-79CA-50D1-7C7C722C2076}"/>
              </a:ext>
            </a:extLst>
          </p:cNvPr>
          <p:cNvCxnSpPr>
            <a:cxnSpLocks/>
            <a:stCxn id="10" idx="3"/>
            <a:endCxn id="17" idx="2"/>
          </p:cNvCxnSpPr>
          <p:nvPr/>
        </p:nvCxnSpPr>
        <p:spPr>
          <a:xfrm flipV="1">
            <a:off x="10187748" y="3915403"/>
            <a:ext cx="960435" cy="773661"/>
          </a:xfrm>
          <a:prstGeom prst="curvedConnector2">
            <a:avLst/>
          </a:prstGeom>
          <a:ln w="28575">
            <a:headEnd type="triangle"/>
            <a:tailEnd type="triangle"/>
          </a:ln>
        </p:spPr>
        <p:style>
          <a:lnRef idx="3">
            <a:schemeClr val="accent6"/>
          </a:lnRef>
          <a:fillRef idx="0">
            <a:schemeClr val="accent6"/>
          </a:fillRef>
          <a:effectRef idx="2">
            <a:schemeClr val="accent6"/>
          </a:effectRef>
          <a:fontRef idx="minor">
            <a:schemeClr val="tx1"/>
          </a:fontRef>
        </p:style>
      </p:cxnSp>
      <p:cxnSp>
        <p:nvCxnSpPr>
          <p:cNvPr id="25" name="Forbindelse: buet 24">
            <a:extLst>
              <a:ext uri="{FF2B5EF4-FFF2-40B4-BE49-F238E27FC236}">
                <a16:creationId xmlns:a16="http://schemas.microsoft.com/office/drawing/2014/main" id="{49EFA2FC-56A3-B113-7DD6-F0E7336FB248}"/>
              </a:ext>
            </a:extLst>
          </p:cNvPr>
          <p:cNvCxnSpPr>
            <a:cxnSpLocks/>
            <a:stCxn id="13" idx="0"/>
            <a:endCxn id="17" idx="1"/>
          </p:cNvCxnSpPr>
          <p:nvPr/>
        </p:nvCxnSpPr>
        <p:spPr>
          <a:xfrm rot="16200000" flipH="1">
            <a:off x="9876510" y="2858884"/>
            <a:ext cx="384202" cy="960434"/>
          </a:xfrm>
          <a:prstGeom prst="curvedConnector4">
            <a:avLst>
              <a:gd name="adj1" fmla="val -59500"/>
              <a:gd name="adj2" fmla="val 81202"/>
            </a:avLst>
          </a:prstGeom>
          <a:ln w="28575">
            <a:headEnd type="triangle"/>
            <a:tailEnd type="triangle"/>
          </a:ln>
        </p:spPr>
        <p:style>
          <a:lnRef idx="3">
            <a:schemeClr val="accent6"/>
          </a:lnRef>
          <a:fillRef idx="0">
            <a:schemeClr val="accent6"/>
          </a:fillRef>
          <a:effectRef idx="2">
            <a:schemeClr val="accent6"/>
          </a:effectRef>
          <a:fontRef idx="minor">
            <a:schemeClr val="tx1"/>
          </a:fontRef>
        </p:style>
      </p:cxnSp>
      <p:cxnSp>
        <p:nvCxnSpPr>
          <p:cNvPr id="29" name="Forbindelse: buet 28">
            <a:extLst>
              <a:ext uri="{FF2B5EF4-FFF2-40B4-BE49-F238E27FC236}">
                <a16:creationId xmlns:a16="http://schemas.microsoft.com/office/drawing/2014/main" id="{82C0612E-0426-81BB-5351-88A2C14B93B6}"/>
              </a:ext>
            </a:extLst>
          </p:cNvPr>
          <p:cNvCxnSpPr>
            <a:cxnSpLocks/>
            <a:stCxn id="10" idx="1"/>
            <a:endCxn id="11" idx="2"/>
          </p:cNvCxnSpPr>
          <p:nvPr/>
        </p:nvCxnSpPr>
        <p:spPr>
          <a:xfrm rot="10800000" flipH="1">
            <a:off x="8989038" y="2820294"/>
            <a:ext cx="599355" cy="1868770"/>
          </a:xfrm>
          <a:prstGeom prst="curvedConnector4">
            <a:avLst>
              <a:gd name="adj1" fmla="val -38141"/>
              <a:gd name="adj2" fmla="val 60280"/>
            </a:avLst>
          </a:prstGeom>
          <a:ln w="28575">
            <a:headEnd type="triangle"/>
            <a:tailEnd type="triangle"/>
          </a:ln>
        </p:spPr>
        <p:style>
          <a:lnRef idx="3">
            <a:schemeClr val="accent6"/>
          </a:lnRef>
          <a:fillRef idx="0">
            <a:schemeClr val="accent6"/>
          </a:fillRef>
          <a:effectRef idx="2">
            <a:schemeClr val="accent6"/>
          </a:effectRef>
          <a:fontRef idx="minor">
            <a:schemeClr val="tx1"/>
          </a:fontRef>
        </p:style>
      </p:cxnSp>
      <p:cxnSp>
        <p:nvCxnSpPr>
          <p:cNvPr id="32" name="Forbindelse: buet 31">
            <a:extLst>
              <a:ext uri="{FF2B5EF4-FFF2-40B4-BE49-F238E27FC236}">
                <a16:creationId xmlns:a16="http://schemas.microsoft.com/office/drawing/2014/main" id="{491054D5-6B56-0BF6-D8B9-F1FF13EF942F}"/>
              </a:ext>
            </a:extLst>
          </p:cNvPr>
          <p:cNvCxnSpPr>
            <a:cxnSpLocks/>
            <a:stCxn id="10" idx="0"/>
            <a:endCxn id="17" idx="0"/>
          </p:cNvCxnSpPr>
          <p:nvPr/>
        </p:nvCxnSpPr>
        <p:spPr>
          <a:xfrm rot="5400000" flipH="1" flipV="1">
            <a:off x="9789357" y="2946037"/>
            <a:ext cx="1157862" cy="1559789"/>
          </a:xfrm>
          <a:prstGeom prst="curvedConnector3">
            <a:avLst>
              <a:gd name="adj1" fmla="val 119743"/>
            </a:avLst>
          </a:prstGeom>
          <a:ln w="28575">
            <a:headEnd type="triangle"/>
            <a:tailEnd type="triangle"/>
          </a:ln>
        </p:spPr>
        <p:style>
          <a:lnRef idx="3">
            <a:schemeClr val="accent6"/>
          </a:lnRef>
          <a:fillRef idx="0">
            <a:schemeClr val="accent6"/>
          </a:fillRef>
          <a:effectRef idx="2">
            <a:schemeClr val="accent6"/>
          </a:effectRef>
          <a:fontRef idx="minor">
            <a:schemeClr val="tx1"/>
          </a:fontRef>
        </p:style>
      </p:cxnSp>
      <p:cxnSp>
        <p:nvCxnSpPr>
          <p:cNvPr id="35" name="Forbindelse: buet 34">
            <a:extLst>
              <a:ext uri="{FF2B5EF4-FFF2-40B4-BE49-F238E27FC236}">
                <a16:creationId xmlns:a16="http://schemas.microsoft.com/office/drawing/2014/main" id="{8FA05FD1-8254-2FF1-4E60-99CA43907740}"/>
              </a:ext>
            </a:extLst>
          </p:cNvPr>
          <p:cNvCxnSpPr>
            <a:cxnSpLocks/>
            <a:stCxn id="15" idx="0"/>
            <a:endCxn id="11" idx="3"/>
          </p:cNvCxnSpPr>
          <p:nvPr/>
        </p:nvCxnSpPr>
        <p:spPr>
          <a:xfrm rot="5400000" flipH="1" flipV="1">
            <a:off x="8744364" y="1703616"/>
            <a:ext cx="710907" cy="2175862"/>
          </a:xfrm>
          <a:prstGeom prst="curvedConnector4">
            <a:avLst>
              <a:gd name="adj1" fmla="val 22978"/>
              <a:gd name="adj2" fmla="val 110506"/>
            </a:avLst>
          </a:prstGeom>
          <a:ln w="28575">
            <a:headEnd type="triangle"/>
            <a:tailEnd type="triangle"/>
          </a:ln>
        </p:spPr>
        <p:style>
          <a:lnRef idx="3">
            <a:schemeClr val="accent6"/>
          </a:lnRef>
          <a:fillRef idx="0">
            <a:schemeClr val="accent6"/>
          </a:fillRef>
          <a:effectRef idx="2">
            <a:schemeClr val="accent6"/>
          </a:effectRef>
          <a:fontRef idx="minor">
            <a:schemeClr val="tx1"/>
          </a:fontRef>
        </p:style>
      </p:cxnSp>
      <p:cxnSp>
        <p:nvCxnSpPr>
          <p:cNvPr id="38" name="Forbindelse: buet 37">
            <a:extLst>
              <a:ext uri="{FF2B5EF4-FFF2-40B4-BE49-F238E27FC236}">
                <a16:creationId xmlns:a16="http://schemas.microsoft.com/office/drawing/2014/main" id="{8C4367BE-688A-E007-2285-5462F555CB1A}"/>
              </a:ext>
            </a:extLst>
          </p:cNvPr>
          <p:cNvCxnSpPr>
            <a:cxnSpLocks/>
            <a:stCxn id="10" idx="3"/>
            <a:endCxn id="17" idx="3"/>
          </p:cNvCxnSpPr>
          <p:nvPr/>
        </p:nvCxnSpPr>
        <p:spPr>
          <a:xfrm flipV="1">
            <a:off x="10187748" y="3531202"/>
            <a:ext cx="1559789" cy="1157862"/>
          </a:xfrm>
          <a:prstGeom prst="curvedConnector3">
            <a:avLst>
              <a:gd name="adj1" fmla="val 114656"/>
            </a:avLst>
          </a:prstGeom>
          <a:ln w="28575">
            <a:headEnd type="triangle"/>
            <a:tailEnd type="triangle"/>
          </a:ln>
        </p:spPr>
        <p:style>
          <a:lnRef idx="3">
            <a:schemeClr val="accent6"/>
          </a:lnRef>
          <a:fillRef idx="0">
            <a:schemeClr val="accent6"/>
          </a:fillRef>
          <a:effectRef idx="2">
            <a:schemeClr val="accent6"/>
          </a:effectRef>
          <a:fontRef idx="minor">
            <a:schemeClr val="tx1"/>
          </a:fontRef>
        </p:style>
      </p:cxnSp>
      <p:cxnSp>
        <p:nvCxnSpPr>
          <p:cNvPr id="41" name="Forbindelse: buet 40">
            <a:extLst>
              <a:ext uri="{FF2B5EF4-FFF2-40B4-BE49-F238E27FC236}">
                <a16:creationId xmlns:a16="http://schemas.microsoft.com/office/drawing/2014/main" id="{93B6C813-D0BD-416D-ABA3-6C11665114C0}"/>
              </a:ext>
            </a:extLst>
          </p:cNvPr>
          <p:cNvCxnSpPr>
            <a:cxnSpLocks/>
            <a:stCxn id="13" idx="2"/>
            <a:endCxn id="10" idx="1"/>
          </p:cNvCxnSpPr>
          <p:nvPr/>
        </p:nvCxnSpPr>
        <p:spPr>
          <a:xfrm rot="5400000">
            <a:off x="8901887" y="4002556"/>
            <a:ext cx="773661" cy="599355"/>
          </a:xfrm>
          <a:prstGeom prst="curvedConnector4">
            <a:avLst>
              <a:gd name="adj1" fmla="val 25170"/>
              <a:gd name="adj2" fmla="val 138141"/>
            </a:avLst>
          </a:prstGeom>
          <a:ln w="28575">
            <a:headEnd type="triangle"/>
            <a:tailEnd type="triangle"/>
          </a:ln>
        </p:spPr>
        <p:style>
          <a:lnRef idx="3">
            <a:schemeClr val="accent6"/>
          </a:lnRef>
          <a:fillRef idx="0">
            <a:schemeClr val="accent6"/>
          </a:fillRef>
          <a:effectRef idx="2">
            <a:schemeClr val="accent6"/>
          </a:effectRef>
          <a:fontRef idx="minor">
            <a:schemeClr val="tx1"/>
          </a:fontRef>
        </p:style>
      </p:cxnSp>
      <p:cxnSp>
        <p:nvCxnSpPr>
          <p:cNvPr id="44" name="Forbindelse: buet 43">
            <a:extLst>
              <a:ext uri="{FF2B5EF4-FFF2-40B4-BE49-F238E27FC236}">
                <a16:creationId xmlns:a16="http://schemas.microsoft.com/office/drawing/2014/main" id="{82B599C5-AB1C-3AAA-E9FC-4F179D435F3E}"/>
              </a:ext>
            </a:extLst>
          </p:cNvPr>
          <p:cNvCxnSpPr>
            <a:cxnSpLocks/>
            <a:stCxn id="17" idx="1"/>
            <a:endCxn id="15" idx="0"/>
          </p:cNvCxnSpPr>
          <p:nvPr/>
        </p:nvCxnSpPr>
        <p:spPr>
          <a:xfrm rot="10800000">
            <a:off x="8011886" y="3147000"/>
            <a:ext cx="2536942" cy="384202"/>
          </a:xfrm>
          <a:prstGeom prst="curvedConnector4">
            <a:avLst>
              <a:gd name="adj1" fmla="val 38187"/>
              <a:gd name="adj2" fmla="val 159500"/>
            </a:avLst>
          </a:prstGeom>
          <a:ln w="28575">
            <a:headEnd type="triangle"/>
            <a:tailEnd type="triangle"/>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3587891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Billedforklaring: opadgående pil 7">
            <a:extLst>
              <a:ext uri="{FF2B5EF4-FFF2-40B4-BE49-F238E27FC236}">
                <a16:creationId xmlns:a16="http://schemas.microsoft.com/office/drawing/2014/main" id="{B2C7BBD5-26E6-FD45-3064-55F4FD6C4260}"/>
              </a:ext>
            </a:extLst>
          </p:cNvPr>
          <p:cNvSpPr/>
          <p:nvPr/>
        </p:nvSpPr>
        <p:spPr>
          <a:xfrm>
            <a:off x="5350321" y="3490599"/>
            <a:ext cx="3233723" cy="1806221"/>
          </a:xfrm>
          <a:prstGeom prst="upArrowCallout">
            <a:avLst/>
          </a:prstGeom>
          <a:noFill/>
          <a:ln w="57150">
            <a:solidFill>
              <a:srgbClr val="00B0F0"/>
            </a:solidFill>
          </a:ln>
        </p:spPr>
        <p:style>
          <a:lnRef idx="2">
            <a:schemeClr val="accent6"/>
          </a:lnRef>
          <a:fillRef idx="1">
            <a:schemeClr val="lt1"/>
          </a:fillRef>
          <a:effectRef idx="0">
            <a:schemeClr val="accent6"/>
          </a:effectRef>
          <a:fontRef idx="minor">
            <a:schemeClr val="dk1"/>
          </a:fontRef>
        </p:style>
        <p:txBody>
          <a:bodyPr lIns="72000" tIns="72000" rIns="72000" bIns="72000" rtlCol="0" anchor="ctr"/>
          <a:lstStyle/>
          <a:p>
            <a:pPr algn="ctr"/>
            <a:endParaRPr lang="da-DK" sz="1600" dirty="0" err="1"/>
          </a:p>
        </p:txBody>
      </p:sp>
      <p:sp>
        <p:nvSpPr>
          <p:cNvPr id="2" name="Titel 1">
            <a:extLst>
              <a:ext uri="{FF2B5EF4-FFF2-40B4-BE49-F238E27FC236}">
                <a16:creationId xmlns:a16="http://schemas.microsoft.com/office/drawing/2014/main" id="{FDD14391-3BD5-184C-2CBA-39C9837C9AE0}"/>
              </a:ext>
            </a:extLst>
          </p:cNvPr>
          <p:cNvSpPr>
            <a:spLocks noGrp="1"/>
          </p:cNvSpPr>
          <p:nvPr>
            <p:ph type="title"/>
          </p:nvPr>
        </p:nvSpPr>
        <p:spPr/>
        <p:txBody>
          <a:bodyPr/>
          <a:lstStyle/>
          <a:p>
            <a:r>
              <a:rPr lang="da-DK" dirty="0"/>
              <a:t>Integrationer mellem systemer</a:t>
            </a:r>
            <a:br>
              <a:rPr lang="da-DK" dirty="0"/>
            </a:br>
            <a:r>
              <a:rPr lang="da-DK" dirty="0"/>
              <a:t>til skema- og eksamensplanlægning</a:t>
            </a:r>
          </a:p>
        </p:txBody>
      </p:sp>
      <p:sp>
        <p:nvSpPr>
          <p:cNvPr id="4" name="Pladsholder til dato 3">
            <a:extLst>
              <a:ext uri="{FF2B5EF4-FFF2-40B4-BE49-F238E27FC236}">
                <a16:creationId xmlns:a16="http://schemas.microsoft.com/office/drawing/2014/main" id="{DFA58E91-0686-902E-2695-7A43F8B3BA76}"/>
              </a:ext>
            </a:extLst>
          </p:cNvPr>
          <p:cNvSpPr>
            <a:spLocks noGrp="1"/>
          </p:cNvSpPr>
          <p:nvPr>
            <p:ph type="dt" sz="half" idx="20"/>
          </p:nvPr>
        </p:nvSpPr>
        <p:spPr/>
        <p:txBody>
          <a:bodyPr/>
          <a:lstStyle/>
          <a:p>
            <a:fld id="{9EAE8079-FBD7-42AD-96B7-B2B5A7060802}" type="datetime1">
              <a:rPr lang="da-DK" smtClean="0"/>
              <a:t>25-02-2024</a:t>
            </a:fld>
            <a:endParaRPr lang="da-DK" dirty="0"/>
          </a:p>
        </p:txBody>
      </p:sp>
      <p:sp>
        <p:nvSpPr>
          <p:cNvPr id="5" name="Pladsholder til slidenummer 4">
            <a:extLst>
              <a:ext uri="{FF2B5EF4-FFF2-40B4-BE49-F238E27FC236}">
                <a16:creationId xmlns:a16="http://schemas.microsoft.com/office/drawing/2014/main" id="{98F74FA2-40C7-405B-E292-59BA7846CC70}"/>
              </a:ext>
            </a:extLst>
          </p:cNvPr>
          <p:cNvSpPr>
            <a:spLocks noGrp="1"/>
          </p:cNvSpPr>
          <p:nvPr>
            <p:ph type="sldNum" sz="quarter" idx="22"/>
          </p:nvPr>
        </p:nvSpPr>
        <p:spPr/>
        <p:txBody>
          <a:bodyPr/>
          <a:lstStyle/>
          <a:p>
            <a:fld id="{45D37B1E-C366-494F-A587-962AD9AABC83}" type="slidenum">
              <a:rPr lang="da-DK" smtClean="0"/>
              <a:pPr/>
              <a:t>9</a:t>
            </a:fld>
            <a:endParaRPr lang="da-DK" dirty="0"/>
          </a:p>
        </p:txBody>
      </p:sp>
      <p:sp>
        <p:nvSpPr>
          <p:cNvPr id="13" name="Rektangel: afrundede hjørner 12">
            <a:extLst>
              <a:ext uri="{FF2B5EF4-FFF2-40B4-BE49-F238E27FC236}">
                <a16:creationId xmlns:a16="http://schemas.microsoft.com/office/drawing/2014/main" id="{196AC445-2DFF-58C5-D2B7-2CCB69F425DD}"/>
              </a:ext>
            </a:extLst>
          </p:cNvPr>
          <p:cNvSpPr/>
          <p:nvPr/>
        </p:nvSpPr>
        <p:spPr>
          <a:xfrm>
            <a:off x="5585966" y="4358055"/>
            <a:ext cx="1198709" cy="768403"/>
          </a:xfrm>
          <a:prstGeom prst="round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pic>
        <p:nvPicPr>
          <p:cNvPr id="14" name="Grafik 13" descr="Computer med massiv udfyldning">
            <a:extLst>
              <a:ext uri="{FF2B5EF4-FFF2-40B4-BE49-F238E27FC236}">
                <a16:creationId xmlns:a16="http://schemas.microsoft.com/office/drawing/2014/main" id="{564D9EAE-B347-C77A-251E-4B4E4F19825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28120" y="4295302"/>
            <a:ext cx="914400" cy="914400"/>
          </a:xfrm>
          <a:prstGeom prst="rect">
            <a:avLst/>
          </a:prstGeom>
        </p:spPr>
      </p:pic>
      <p:sp>
        <p:nvSpPr>
          <p:cNvPr id="17" name="Rektangel: afrundede hjørner 16">
            <a:extLst>
              <a:ext uri="{FF2B5EF4-FFF2-40B4-BE49-F238E27FC236}">
                <a16:creationId xmlns:a16="http://schemas.microsoft.com/office/drawing/2014/main" id="{FCFC6890-AED8-2D1E-A6D5-5504F7EB485C}"/>
              </a:ext>
            </a:extLst>
          </p:cNvPr>
          <p:cNvSpPr/>
          <p:nvPr/>
        </p:nvSpPr>
        <p:spPr>
          <a:xfrm>
            <a:off x="7145755" y="4358055"/>
            <a:ext cx="1198709" cy="768403"/>
          </a:xfrm>
          <a:prstGeom prst="round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pic>
        <p:nvPicPr>
          <p:cNvPr id="18" name="Grafik 17" descr="Computer med massiv udfyldning">
            <a:extLst>
              <a:ext uri="{FF2B5EF4-FFF2-40B4-BE49-F238E27FC236}">
                <a16:creationId xmlns:a16="http://schemas.microsoft.com/office/drawing/2014/main" id="{46950924-1DE4-92E3-A648-54347B74FB0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87909" y="4295302"/>
            <a:ext cx="914400" cy="914400"/>
          </a:xfrm>
          <a:prstGeom prst="rect">
            <a:avLst/>
          </a:prstGeom>
        </p:spPr>
      </p:pic>
      <p:pic>
        <p:nvPicPr>
          <p:cNvPr id="7" name="Grafik 6" descr="Kvindelig profil med massiv udfyldning">
            <a:extLst>
              <a:ext uri="{FF2B5EF4-FFF2-40B4-BE49-F238E27FC236}">
                <a16:creationId xmlns:a16="http://schemas.microsoft.com/office/drawing/2014/main" id="{FE0C0A7A-3B82-0C5A-9C37-3A044B09F54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367828" y="2380683"/>
            <a:ext cx="1198708" cy="1198708"/>
          </a:xfrm>
          <a:prstGeom prst="rect">
            <a:avLst/>
          </a:prstGeom>
        </p:spPr>
      </p:pic>
      <p:sp>
        <p:nvSpPr>
          <p:cNvPr id="23" name="Rektangel: afrundede hjørner 22">
            <a:extLst>
              <a:ext uri="{FF2B5EF4-FFF2-40B4-BE49-F238E27FC236}">
                <a16:creationId xmlns:a16="http://schemas.microsoft.com/office/drawing/2014/main" id="{0CCB9725-E4B0-5D32-1E07-1C8B475E8743}"/>
              </a:ext>
            </a:extLst>
          </p:cNvPr>
          <p:cNvSpPr/>
          <p:nvPr/>
        </p:nvSpPr>
        <p:spPr>
          <a:xfrm>
            <a:off x="2093572" y="4358055"/>
            <a:ext cx="1198709" cy="768403"/>
          </a:xfrm>
          <a:prstGeom prst="round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pic>
        <p:nvPicPr>
          <p:cNvPr id="25" name="Grafik 24" descr="Computer med massiv udfyldning">
            <a:extLst>
              <a:ext uri="{FF2B5EF4-FFF2-40B4-BE49-F238E27FC236}">
                <a16:creationId xmlns:a16="http://schemas.microsoft.com/office/drawing/2014/main" id="{28E36864-8F2C-4E61-3564-62F848DC943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35726" y="4295302"/>
            <a:ext cx="914400" cy="914400"/>
          </a:xfrm>
          <a:prstGeom prst="rect">
            <a:avLst/>
          </a:prstGeom>
        </p:spPr>
      </p:pic>
      <p:cxnSp>
        <p:nvCxnSpPr>
          <p:cNvPr id="26" name="Lige pilforbindelse 25">
            <a:extLst>
              <a:ext uri="{FF2B5EF4-FFF2-40B4-BE49-F238E27FC236}">
                <a16:creationId xmlns:a16="http://schemas.microsoft.com/office/drawing/2014/main" id="{53A2F5F9-CB2E-48FF-F4C6-DFE98A66EE39}"/>
              </a:ext>
            </a:extLst>
          </p:cNvPr>
          <p:cNvCxnSpPr>
            <a:cxnSpLocks/>
            <a:stCxn id="23" idx="3"/>
          </p:cNvCxnSpPr>
          <p:nvPr/>
        </p:nvCxnSpPr>
        <p:spPr>
          <a:xfrm flipV="1">
            <a:off x="3292281" y="4742256"/>
            <a:ext cx="566699" cy="1"/>
          </a:xfrm>
          <a:prstGeom prst="straightConnector1">
            <a:avLst/>
          </a:prstGeom>
          <a:ln w="28575">
            <a:headEnd type="arrow" w="med" len="med"/>
            <a:tailEnd type="arrow" w="med" len="med"/>
          </a:ln>
        </p:spPr>
        <p:style>
          <a:lnRef idx="3">
            <a:schemeClr val="accent6"/>
          </a:lnRef>
          <a:fillRef idx="0">
            <a:schemeClr val="accent6"/>
          </a:fillRef>
          <a:effectRef idx="2">
            <a:schemeClr val="accent6"/>
          </a:effectRef>
          <a:fontRef idx="minor">
            <a:schemeClr val="tx1"/>
          </a:fontRef>
        </p:style>
      </p:cxnSp>
      <p:cxnSp>
        <p:nvCxnSpPr>
          <p:cNvPr id="30" name="Lige pilforbindelse 29">
            <a:extLst>
              <a:ext uri="{FF2B5EF4-FFF2-40B4-BE49-F238E27FC236}">
                <a16:creationId xmlns:a16="http://schemas.microsoft.com/office/drawing/2014/main" id="{C38A652C-5338-CB73-E83C-9C28F18DD292}"/>
              </a:ext>
            </a:extLst>
          </p:cNvPr>
          <p:cNvCxnSpPr>
            <a:cxnSpLocks/>
            <a:endCxn id="13" idx="1"/>
          </p:cNvCxnSpPr>
          <p:nvPr/>
        </p:nvCxnSpPr>
        <p:spPr>
          <a:xfrm flipV="1">
            <a:off x="5066012" y="4742257"/>
            <a:ext cx="519954" cy="10245"/>
          </a:xfrm>
          <a:prstGeom prst="straightConnector1">
            <a:avLst/>
          </a:prstGeom>
          <a:ln w="28575">
            <a:headEnd type="arrow" w="med" len="med"/>
            <a:tailEnd type="arrow" w="med" len="med"/>
          </a:ln>
        </p:spPr>
        <p:style>
          <a:lnRef idx="3">
            <a:schemeClr val="accent6"/>
          </a:lnRef>
          <a:fillRef idx="0">
            <a:schemeClr val="accent6"/>
          </a:fillRef>
          <a:effectRef idx="2">
            <a:schemeClr val="accent6"/>
          </a:effectRef>
          <a:fontRef idx="minor">
            <a:schemeClr val="tx1"/>
          </a:fontRef>
        </p:style>
      </p:cxnSp>
      <p:sp>
        <p:nvSpPr>
          <p:cNvPr id="34" name="Rektangel: afrundede hjørner 33">
            <a:extLst>
              <a:ext uri="{FF2B5EF4-FFF2-40B4-BE49-F238E27FC236}">
                <a16:creationId xmlns:a16="http://schemas.microsoft.com/office/drawing/2014/main" id="{8E3EFFCE-5614-47D9-5295-903145A0A9F1}"/>
              </a:ext>
            </a:extLst>
          </p:cNvPr>
          <p:cNvSpPr/>
          <p:nvPr/>
        </p:nvSpPr>
        <p:spPr>
          <a:xfrm>
            <a:off x="3858980" y="4358054"/>
            <a:ext cx="1198709" cy="768403"/>
          </a:xfrm>
          <a:prstGeom prst="round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pic>
        <p:nvPicPr>
          <p:cNvPr id="35" name="Grafik 34" descr="Computer med massiv udfyldning">
            <a:extLst>
              <a:ext uri="{FF2B5EF4-FFF2-40B4-BE49-F238E27FC236}">
                <a16:creationId xmlns:a16="http://schemas.microsoft.com/office/drawing/2014/main" id="{872B1358-B30D-A9D8-F4DE-4A99380F450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01134" y="4295301"/>
            <a:ext cx="914400" cy="914400"/>
          </a:xfrm>
          <a:prstGeom prst="rect">
            <a:avLst/>
          </a:prstGeom>
        </p:spPr>
      </p:pic>
      <p:sp>
        <p:nvSpPr>
          <p:cNvPr id="36" name="Rektangel: afrundede hjørner 35">
            <a:extLst>
              <a:ext uri="{FF2B5EF4-FFF2-40B4-BE49-F238E27FC236}">
                <a16:creationId xmlns:a16="http://schemas.microsoft.com/office/drawing/2014/main" id="{8E76F5B1-2EC2-19EF-3BEF-9687BCD69C4E}"/>
              </a:ext>
            </a:extLst>
          </p:cNvPr>
          <p:cNvSpPr/>
          <p:nvPr/>
        </p:nvSpPr>
        <p:spPr>
          <a:xfrm>
            <a:off x="7147243" y="5592688"/>
            <a:ext cx="1198709" cy="768403"/>
          </a:xfrm>
          <a:prstGeom prst="round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pic>
        <p:nvPicPr>
          <p:cNvPr id="37" name="Grafik 36" descr="Computer med massiv udfyldning">
            <a:extLst>
              <a:ext uri="{FF2B5EF4-FFF2-40B4-BE49-F238E27FC236}">
                <a16:creationId xmlns:a16="http://schemas.microsoft.com/office/drawing/2014/main" id="{B83F746E-AD0D-0D7B-C090-2D7EF57D190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89397" y="5529935"/>
            <a:ext cx="914400" cy="914400"/>
          </a:xfrm>
          <a:prstGeom prst="rect">
            <a:avLst/>
          </a:prstGeom>
        </p:spPr>
      </p:pic>
      <p:cxnSp>
        <p:nvCxnSpPr>
          <p:cNvPr id="38" name="Lige pilforbindelse 37">
            <a:extLst>
              <a:ext uri="{FF2B5EF4-FFF2-40B4-BE49-F238E27FC236}">
                <a16:creationId xmlns:a16="http://schemas.microsoft.com/office/drawing/2014/main" id="{25AF894F-64CA-EC53-C4F6-BB9714F5D4E6}"/>
              </a:ext>
            </a:extLst>
          </p:cNvPr>
          <p:cNvCxnSpPr>
            <a:cxnSpLocks/>
            <a:stCxn id="36" idx="0"/>
            <a:endCxn id="17" idx="2"/>
          </p:cNvCxnSpPr>
          <p:nvPr/>
        </p:nvCxnSpPr>
        <p:spPr>
          <a:xfrm flipH="1" flipV="1">
            <a:off x="7745110" y="5126458"/>
            <a:ext cx="1488" cy="466230"/>
          </a:xfrm>
          <a:prstGeom prst="straightConnector1">
            <a:avLst/>
          </a:prstGeom>
          <a:ln w="28575">
            <a:headEnd type="arrow" w="med" len="med"/>
            <a:tailEnd type="arrow" w="med" len="med"/>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1907835176"/>
      </p:ext>
    </p:extLst>
  </p:cSld>
  <p:clrMapOvr>
    <a:masterClrMapping/>
  </p:clrMapOvr>
</p:sld>
</file>

<file path=ppt/theme/theme1.xml><?xml version="1.0" encoding="utf-8"?>
<a:theme xmlns:a="http://schemas.openxmlformats.org/drawingml/2006/main" name="Blank">
  <a:themeElements>
    <a:clrScheme name="SDU">
      <a:dk1>
        <a:srgbClr val="000000"/>
      </a:dk1>
      <a:lt1>
        <a:sysClr val="window" lastClr="FFFFFF"/>
      </a:lt1>
      <a:dk2>
        <a:srgbClr val="7A6040"/>
      </a:dk2>
      <a:lt2>
        <a:srgbClr val="DDCBA4"/>
      </a:lt2>
      <a:accent1>
        <a:srgbClr val="AEB862"/>
      </a:accent1>
      <a:accent2>
        <a:srgbClr val="789D4A"/>
      </a:accent2>
      <a:accent3>
        <a:srgbClr val="F2C75C"/>
      </a:accent3>
      <a:accent4>
        <a:srgbClr val="E07E3C"/>
      </a:accent4>
      <a:accent5>
        <a:srgbClr val="E1BBB4"/>
      </a:accent5>
      <a:accent6>
        <a:srgbClr val="D05A57"/>
      </a:accent6>
      <a:hlink>
        <a:srgbClr val="0563C1"/>
      </a:hlink>
      <a:folHlink>
        <a:srgbClr val="954F72"/>
      </a:folHlink>
    </a:clrScheme>
    <a:fontScheme name="SD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solidFill>
            <a:schemeClr val="accent1"/>
          </a:solidFill>
        </a:ln>
      </a:spPr>
      <a:bodyPr lIns="72000" tIns="72000" rIns="72000" bIns="72000" rtlCol="0" anchor="ctr"/>
      <a:lstStyle>
        <a:defPPr algn="ctr">
          <a:defRPr sz="1600" dirty="0" err="1"/>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600" dirty="0" err="1"/>
        </a:defPPr>
      </a:lstStyle>
    </a:txDef>
  </a:objectDefaults>
  <a:extraClrSchemeLst/>
  <a:custClrLst>
    <a:custClr name="Grøn 1">
      <a:srgbClr val="4E5B31"/>
    </a:custClr>
    <a:custClr name="Grøn 2">
      <a:srgbClr val="789D4A"/>
    </a:custClr>
    <a:custClr name="Grøn 3">
      <a:srgbClr val="AEB862"/>
    </a:custClr>
    <a:custClr name="Grøn 4">
      <a:srgbClr val="EAE7B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Orange 1">
      <a:srgbClr val="D38235"/>
    </a:custClr>
    <a:custClr name="Orange 2">
      <a:srgbClr val="E0A526"/>
    </a:custClr>
    <a:custClr name="Orange 3">
      <a:srgbClr val="EED484"/>
    </a:custClr>
    <a:custClr name="Orange 4">
      <a:srgbClr val="FCF0C4"/>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ød 1">
      <a:srgbClr val="862633"/>
    </a:custClr>
    <a:custClr name="Rød 2">
      <a:srgbClr val="D05A57"/>
    </a:custClr>
    <a:custClr name="Rød 3">
      <a:srgbClr val="E1BBB4"/>
    </a:custClr>
    <a:custClr name="Rød 4">
      <a:srgbClr val="F4E2D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Brun 1">
      <a:srgbClr val="473729"/>
    </a:custClr>
    <a:custClr name="Brun 2">
      <a:srgbClr val="946037"/>
    </a:custClr>
    <a:custClr name="Brun 3">
      <a:srgbClr val="DDCBA4"/>
    </a:custClr>
    <a:custClr name="Brun 4">
      <a:srgbClr val="EFE5D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ort">
      <a:srgbClr val="000000"/>
    </a:custClr>
    <a:custClr name="Hvid">
      <a:srgbClr val="FFFFFF"/>
    </a:custClr>
  </a:custClrLst>
  <a:extLst>
    <a:ext uri="{05A4C25C-085E-4340-85A3-A5531E510DB2}">
      <thm15:themeFamily xmlns:thm15="http://schemas.microsoft.com/office/thememl/2012/main" name="SDU widescreen.potx" id="{1C4F8E8D-0334-4267-96F7-9CAC143C1229}" vid="{6887ADA9-E5D5-4F4B-ACE2-43240691910A}"/>
    </a:ext>
  </a:ext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Grøn 1">
      <a:srgbClr val="4E5B31"/>
    </a:custClr>
    <a:custClr name="Grøn 2">
      <a:srgbClr val="789D4A"/>
    </a:custClr>
    <a:custClr name="Grøn 3">
      <a:srgbClr val="AEB862"/>
    </a:custClr>
    <a:custClr name="Grøn 4">
      <a:srgbClr val="EAE7B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Orange 1">
      <a:srgbClr val="D38235"/>
    </a:custClr>
    <a:custClr name="Orange 2">
      <a:srgbClr val="E0A526"/>
    </a:custClr>
    <a:custClr name="Orange 3">
      <a:srgbClr val="EED484"/>
    </a:custClr>
    <a:custClr name="Orange 4">
      <a:srgbClr val="FCF0C4"/>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ød 1">
      <a:srgbClr val="862633"/>
    </a:custClr>
    <a:custClr name="Rød 2">
      <a:srgbClr val="D05A57"/>
    </a:custClr>
    <a:custClr name="Rød 3">
      <a:srgbClr val="E1BBB4"/>
    </a:custClr>
    <a:custClr name="Rød 4">
      <a:srgbClr val="F4E2D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Brun 1">
      <a:srgbClr val="473729"/>
    </a:custClr>
    <a:custClr name="Brun 2">
      <a:srgbClr val="946037"/>
    </a:custClr>
    <a:custClr name="Brun 3">
      <a:srgbClr val="DDCBA4"/>
    </a:custClr>
    <a:custClr name="Brun 4">
      <a:srgbClr val="EFE5D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ort">
      <a:srgbClr val="000000"/>
    </a:custClr>
    <a:custClr name="Hvid">
      <a:srgbClr val="FFFFFF"/>
    </a:custClr>
  </a:custClr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847EEC6D-C324-43C8-883D-FB856EBA3101}">
  <we:reference id="114a7c2d-dede-41d2-9423-8cedd7a05d64" version="23.3.39.3" store="EXCatalog" storeType="EXCatalog"/>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TemplafyFormConfiguration><![CDATA[{"formFields":[],"formDataEntries":[]}]]></TemplafyFormConfiguration>
</file>

<file path=customXml/item2.xml><?xml version="1.0" encoding="utf-8"?>
<TemplafyTemplateConfiguration><![CDATA[{"elementsMetadata":[],"transformationConfigurations":[],"templateName":"blank","templateDescription":"","enableDocumentContentUpdater":false,"version":"2.0"}]]></TemplafyTemplateConfiguration>
</file>

<file path=customXml/item3.xml><?xml version="1.0" encoding="utf-8"?>
<TemplafySlideFormConfiguration><![CDATA[{"formFields":[],"formDataEntries":[]}]]></TemplafySlideFormConfiguration>
</file>

<file path=customXml/item4.xml><?xml version="1.0" encoding="utf-8"?>
<TemplafySlideTemplateConfiguration><![CDATA[{"slideVersion":1,"isValidatorEnabled":false,"isLocked":false,"elementsMetadata":[],"slideId":"637926266035515761","enableDocumentContentUpdater":false,"version":"2.0"}]]></TemplafySlideTemplateConfiguration>
</file>

<file path=customXml/itemProps1.xml><?xml version="1.0" encoding="utf-8"?>
<ds:datastoreItem xmlns:ds="http://schemas.openxmlformats.org/officeDocument/2006/customXml" ds:itemID="{8A405656-6C4F-4C73-958C-1744EC0D04F1}">
  <ds:schemaRefs/>
</ds:datastoreItem>
</file>

<file path=customXml/itemProps2.xml><?xml version="1.0" encoding="utf-8"?>
<ds:datastoreItem xmlns:ds="http://schemas.openxmlformats.org/officeDocument/2006/customXml" ds:itemID="{E3874ABC-2065-4A7D-A58C-B9BA277BFB16}">
  <ds:schemaRefs/>
</ds:datastoreItem>
</file>

<file path=customXml/itemProps3.xml><?xml version="1.0" encoding="utf-8"?>
<ds:datastoreItem xmlns:ds="http://schemas.openxmlformats.org/officeDocument/2006/customXml" ds:itemID="{36DF640F-FDA4-4DAC-9AC0-9A12226415DA}">
  <ds:schemaRefs/>
</ds:datastoreItem>
</file>

<file path=customXml/itemProps4.xml><?xml version="1.0" encoding="utf-8"?>
<ds:datastoreItem xmlns:ds="http://schemas.openxmlformats.org/officeDocument/2006/customXml" ds:itemID="{BAE0BCB8-EE3A-4095-9541-C1F1A3784F92}">
  <ds:schemaRefs/>
</ds:datastoreItem>
</file>

<file path=docProps/app.xml><?xml version="1.0" encoding="utf-8"?>
<Properties xmlns="http://schemas.openxmlformats.org/officeDocument/2006/extended-properties" xmlns:vt="http://schemas.openxmlformats.org/officeDocument/2006/docPropsVTypes">
  <Template>SDU widescreen dateA</Template>
  <TotalTime>0</TotalTime>
  <Words>1189</Words>
  <Application>Microsoft Office PowerPoint</Application>
  <PresentationFormat>Widescreen</PresentationFormat>
  <Paragraphs>207</Paragraphs>
  <Slides>12</Slides>
  <Notes>12</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12</vt:i4>
      </vt:variant>
    </vt:vector>
  </HeadingPairs>
  <TitlesOfParts>
    <vt:vector size="19" baseType="lpstr">
      <vt:lpstr>Arial</vt:lpstr>
      <vt:lpstr>Calibri</vt:lpstr>
      <vt:lpstr>Cavolini</vt:lpstr>
      <vt:lpstr>Courier New</vt:lpstr>
      <vt:lpstr>Symbol</vt:lpstr>
      <vt:lpstr>Wingdings</vt:lpstr>
      <vt:lpstr>Blank</vt:lpstr>
      <vt:lpstr>Projektlederens samarbejde med løsningsarkitekten     Projekt- og porteføljenetværket</vt:lpstr>
      <vt:lpstr>Vi kan hjælpe med</vt:lpstr>
      <vt:lpstr>Valg af løsning</vt:lpstr>
      <vt:lpstr>Valg af løsning  til skema- og eksamensplanlægning</vt:lpstr>
      <vt:lpstr>Strukturering af data</vt:lpstr>
      <vt:lpstr>Strukturering af data til skema- og eksamensplanlægning</vt:lpstr>
      <vt:lpstr>Integrationer mellem systemer</vt:lpstr>
      <vt:lpstr>Integrationer mellem systemer</vt:lpstr>
      <vt:lpstr>Integrationer mellem systemer til skema- og eksamensplanlægning</vt:lpstr>
      <vt:lpstr>Hjælp til at stille krav til leverandøren</vt:lpstr>
      <vt:lpstr>Hjælp til at stille krav til leverandøren til skema- og eksamensplanlægning</vt:lpstr>
      <vt:lpstr>Opsamling</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2024-01-05T09:29:22Z</dcterms:created>
  <dcterms:modified xsi:type="dcterms:W3CDTF">2024-02-25T12:18:34Z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fyTimeStamp">
    <vt:lpwstr>2022-07-05T14:03:23</vt:lpwstr>
  </property>
  <property fmtid="{D5CDD505-2E9C-101B-9397-08002B2CF9AE}" pid="3" name="TemplafyTenantId">
    <vt:lpwstr>sdu</vt:lpwstr>
  </property>
  <property fmtid="{D5CDD505-2E9C-101B-9397-08002B2CF9AE}" pid="4" name="TemplafyTemplateId">
    <vt:lpwstr>637926266032732715</vt:lpwstr>
  </property>
  <property fmtid="{D5CDD505-2E9C-101B-9397-08002B2CF9AE}" pid="5" name="TemplafyUserProfileId">
    <vt:lpwstr>637830433369167083</vt:lpwstr>
  </property>
  <property fmtid="{D5CDD505-2E9C-101B-9397-08002B2CF9AE}" pid="6" name="TemplafyLanguageCode">
    <vt:lpwstr>da-DK</vt:lpwstr>
  </property>
  <property fmtid="{D5CDD505-2E9C-101B-9397-08002B2CF9AE}" pid="7" name="TemplafyFromBlank">
    <vt:bool>true</vt:bool>
  </property>
</Properties>
</file>