
<file path=[Content_Types].xml><?xml version="1.0" encoding="utf-8"?>
<Types xmlns="http://schemas.openxmlformats.org/package/2006/content-types">
  <Default Extension="bin" ContentType="image/x-emf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3"/>
  </p:sldMasterIdLst>
  <p:notesMasterIdLst>
    <p:notesMasterId r:id="rId16"/>
  </p:notesMasterIdLst>
  <p:sldIdLst>
    <p:sldId id="258" r:id="rId4"/>
    <p:sldId id="262" r:id="rId5"/>
    <p:sldId id="263" r:id="rId6"/>
    <p:sldId id="265" r:id="rId7"/>
    <p:sldId id="266" r:id="rId8"/>
    <p:sldId id="269" r:id="rId9"/>
    <p:sldId id="271" r:id="rId10"/>
    <p:sldId id="267" r:id="rId11"/>
    <p:sldId id="270" r:id="rId12"/>
    <p:sldId id="259" r:id="rId13"/>
    <p:sldId id="268" r:id="rId14"/>
    <p:sldId id="264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B9F3593-1BB9-4B41-8380-FCBF5E9DB135}" v="8" dt="2025-02-21T06:58:11.89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4556" autoAdjust="0"/>
    <p:restoredTop sz="94662" autoAdjust="0"/>
  </p:normalViewPr>
  <p:slideViewPr>
    <p:cSldViewPr snapToGrid="0" showGuides="1">
      <p:cViewPr varScale="1">
        <p:scale>
          <a:sx n="85" d="100"/>
          <a:sy n="85" d="100"/>
        </p:scale>
        <p:origin x="102" y="65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1.xml"/><Relationship Id="rId21" Type="http://schemas.microsoft.com/office/2015/10/relationships/revisionInfo" Target="revisionInfo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CD72A38B-F9FA-4036-A084-652409E98F08}" type="datetimeFigureOut">
              <a:rPr lang="en-GB"/>
              <a:pPr/>
              <a:t>21/02/2025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49436F85-577F-4A92-A47F-D540A2BCC821}" type="slidenum">
              <a:rPr lang="en-GB"/>
              <a:pPr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78091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in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in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in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in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in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in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vid 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49384" y="1760373"/>
            <a:ext cx="10069011" cy="4070408"/>
          </a:xfrm>
        </p:spPr>
        <p:txBody>
          <a:bodyPr anchor="t" anchorCtr="0"/>
          <a:lstStyle>
            <a:lvl1pPr algn="l">
              <a:lnSpc>
                <a:spcPct val="90000"/>
              </a:lnSpc>
              <a:defRPr sz="94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tilføje overskrift</a:t>
            </a:r>
          </a:p>
        </p:txBody>
      </p:sp>
      <p:sp>
        <p:nvSpPr>
          <p:cNvPr id="13" name="Date Placeholder 14">
            <a:extLst>
              <a:ext uri="{FF2B5EF4-FFF2-40B4-BE49-F238E27FC236}">
                <a16:creationId xmlns:a16="http://schemas.microsoft.com/office/drawing/2014/main" id="{5161ABAB-6DB4-433A-ACC8-A0EC0AACAD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21-02-2025</a:t>
            </a:fld>
            <a:endParaRPr lang="da-DK" dirty="0"/>
          </a:p>
        </p:txBody>
      </p:sp>
      <p:sp>
        <p:nvSpPr>
          <p:cNvPr id="14" name="Date Placeholder 14">
            <a:extLst>
              <a:ext uri="{FF2B5EF4-FFF2-40B4-BE49-F238E27FC236}">
                <a16:creationId xmlns:a16="http://schemas.microsoft.com/office/drawing/2014/main" id="{BC3A8B03-9EA5-416E-BD54-B87E6C4A6781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21-02-2025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190335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lede og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dsholder til billede 3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6099300" cy="6858000"/>
          </a:xfrm>
          <a:solidFill>
            <a:schemeClr val="bg1"/>
          </a:solidFill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da-DK" dirty="0"/>
              <a:t>Vælg pladsholderen og indsæt billede via Templafy/Skyfish eller ikon eller logo via Templafy/Billeder</a:t>
            </a:r>
            <a:endParaRPr lang="da-DK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6692401" y="1076109"/>
            <a:ext cx="4680000" cy="1822734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Klik for at tilføje overskrift, maksimalt 3 linjer</a:t>
            </a:r>
            <a:endParaRPr lang="da-DK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256969-981A-4869-9324-B595DF89D12E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6692400" y="3387600"/>
            <a:ext cx="4680000" cy="2466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Klik for at tilføje tekst</a:t>
            </a:r>
            <a:endParaRPr lang="da-DK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pic>
        <p:nvPicPr>
          <p:cNvPr id="20" name="Logo black">
            <a:extLst>
              <a:ext uri="{FF2B5EF4-FFF2-40B4-BE49-F238E27FC236}">
                <a16:creationId xmlns:a16="http://schemas.microsoft.com/office/drawing/2014/main" id="{1421C492-A651-4EE4-BB8B-C6886E7B5C1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2400" y="6294893"/>
            <a:ext cx="784800" cy="211840"/>
          </a:xfrm>
          <a:prstGeom prst="rect">
            <a:avLst/>
          </a:prstGeom>
        </p:spPr>
      </p:pic>
      <p:sp>
        <p:nvSpPr>
          <p:cNvPr id="30" name="Date Placeholder 14">
            <a:extLst>
              <a:ext uri="{FF2B5EF4-FFF2-40B4-BE49-F238E27FC236}">
                <a16:creationId xmlns:a16="http://schemas.microsoft.com/office/drawing/2014/main" id="{2C4B35A0-F8F7-420F-9E06-CC0AAAA0B84F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21-02-2025</a:t>
            </a:fld>
            <a:endParaRPr lang="da-DK" dirty="0"/>
          </a:p>
        </p:txBody>
      </p:sp>
      <p:sp>
        <p:nvSpPr>
          <p:cNvPr id="9" name="TextBox 19">
            <a:extLst>
              <a:ext uri="{FF2B5EF4-FFF2-40B4-BE49-F238E27FC236}">
                <a16:creationId xmlns:a16="http://schemas.microsoft.com/office/drawing/2014/main" id="{77BCC6E7-9279-FA89-A785-CF0077EE4743}"/>
              </a:ext>
            </a:extLst>
          </p:cNvPr>
          <p:cNvSpPr txBox="1"/>
          <p:nvPr userDrawn="1"/>
        </p:nvSpPr>
        <p:spPr>
          <a:xfrm>
            <a:off x="0" y="-349741"/>
            <a:ext cx="11457183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50" b="1" noProof="1"/>
              <a:t>Skift baggrundsfarve. </a:t>
            </a:r>
            <a:r>
              <a:rPr lang="da-DK" sz="1050" noProof="1"/>
              <a:t>Højreklik på slidet og vælg </a:t>
            </a:r>
            <a:r>
              <a:rPr lang="da-DK" sz="1050" b="1" noProof="1"/>
              <a:t>Formatér baggrund</a:t>
            </a:r>
            <a:r>
              <a:rPr lang="da-DK" sz="1050" noProof="1"/>
              <a:t>. Klik på </a:t>
            </a:r>
            <a:r>
              <a:rPr lang="da-DK" sz="1050" b="1" noProof="1"/>
              <a:t>Fyld farve </a:t>
            </a:r>
            <a:r>
              <a:rPr lang="da-DK" sz="1050" noProof="1"/>
              <a:t>i Formater baggrund vinduet og vælg farve fra øverste række i SDU’s farve palette eller fra den brugerdefinerede farvepalette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3072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lede og tekst (CV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/>
          <p:cNvSpPr>
            <a:spLocks noGrp="1"/>
          </p:cNvSpPr>
          <p:nvPr>
            <p:ph type="title" hasCustomPrompt="1"/>
          </p:nvPr>
        </p:nvSpPr>
        <p:spPr>
          <a:xfrm>
            <a:off x="6710399" y="1700213"/>
            <a:ext cx="4677070" cy="1436392"/>
          </a:xfrm>
        </p:spPr>
        <p:txBody>
          <a:bodyPr/>
          <a:lstStyle>
            <a:lvl1pPr>
              <a:defRPr sz="4800"/>
            </a:lvl1pPr>
          </a:lstStyle>
          <a:p>
            <a:r>
              <a:rPr lang="da-DK" dirty="0"/>
              <a:t>Overskrift i </a:t>
            </a:r>
            <a:r>
              <a:rPr lang="da-DK" dirty="0" err="1"/>
              <a:t>maks</a:t>
            </a:r>
            <a:r>
              <a:rPr lang="da-DK" dirty="0"/>
              <a:t> 2 linjer</a:t>
            </a:r>
            <a:endParaRPr lang="da-DK"/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6FAAEFF0-FCE4-48D6-A0D1-A458F3CD3EB3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692202" y="3387600"/>
            <a:ext cx="4680000" cy="2466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Klik for at tilføje tekst</a:t>
            </a:r>
            <a:endParaRPr lang="da-DK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F21E6D3-406B-4DA0-9B5A-6A2F208BAF7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710399" y="452437"/>
            <a:ext cx="4659277" cy="790493"/>
          </a:xfrm>
        </p:spPr>
        <p:txBody>
          <a:bodyPr anchor="b" anchorCtr="0"/>
          <a:lstStyle>
            <a:lvl1pPr marL="0" indent="0">
              <a:buFont typeface="Arial" panose="020B0604020202020204" pitchFamily="34" charset="0"/>
              <a:buNone/>
              <a:defRPr/>
            </a:lvl1pPr>
          </a:lstStyle>
          <a:p>
            <a:pPr lvl="0"/>
            <a:r>
              <a:rPr lang="da-DK" dirty="0"/>
              <a:t>Klik for at indsætte tekst (f.eks. job titel)</a:t>
            </a:r>
            <a:endParaRPr lang="da-DK"/>
          </a:p>
        </p:txBody>
      </p:sp>
      <p:sp>
        <p:nvSpPr>
          <p:cNvPr id="10" name="Pladsholder til billede 3"/>
          <p:cNvSpPr>
            <a:spLocks noGrp="1"/>
          </p:cNvSpPr>
          <p:nvPr>
            <p:ph type="pic" sz="quarter" idx="13" hasCustomPrompt="1"/>
          </p:nvPr>
        </p:nvSpPr>
        <p:spPr>
          <a:xfrm>
            <a:off x="411163" y="1016000"/>
            <a:ext cx="4043879" cy="4804038"/>
          </a:xfrm>
          <a:noFill/>
        </p:spPr>
        <p:txBody>
          <a:bodyPr/>
          <a:lstStyle>
            <a:lvl1pPr marL="0" indent="0" algn="ctr">
              <a:buNone/>
              <a:defRPr sz="1100"/>
            </a:lvl1pPr>
          </a:lstStyle>
          <a:p>
            <a:r>
              <a:rPr lang="da-DK" dirty="0"/>
              <a:t>Vælg pladsholderen og indsæt billede via Templafy/Skyfish eller ikon eller logo via Templafy/Billeder</a:t>
            </a:r>
            <a:endParaRPr lang="da-DK"/>
          </a:p>
        </p:txBody>
      </p:sp>
      <p:sp>
        <p:nvSpPr>
          <p:cNvPr id="18" name="Date Placeholder 14">
            <a:extLst>
              <a:ext uri="{FF2B5EF4-FFF2-40B4-BE49-F238E27FC236}">
                <a16:creationId xmlns:a16="http://schemas.microsoft.com/office/drawing/2014/main" id="{4AC2696B-BD55-4932-A36E-BCC4318F22B0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21-02-2025</a:t>
            </a:fld>
            <a:endParaRPr lang="da-DK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591D0A-163E-46D9-B4AE-DA2791457328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21-02-2025</a:t>
            </a:fld>
            <a:endParaRPr lang="da-DK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DA9685AE-678B-466E-B97B-590BC795CFDA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  <p:pic>
        <p:nvPicPr>
          <p:cNvPr id="13" name="Logo black">
            <a:extLst>
              <a:ext uri="{FF2B5EF4-FFF2-40B4-BE49-F238E27FC236}">
                <a16:creationId xmlns:a16="http://schemas.microsoft.com/office/drawing/2014/main" id="{16CDF92D-C78F-4CBE-853B-4E3CD39D2A5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14" name="TextBox 19">
            <a:extLst>
              <a:ext uri="{FF2B5EF4-FFF2-40B4-BE49-F238E27FC236}">
                <a16:creationId xmlns:a16="http://schemas.microsoft.com/office/drawing/2014/main" id="{84BAC96C-D3F0-4589-BA68-661284F36D77}"/>
              </a:ext>
            </a:extLst>
          </p:cNvPr>
          <p:cNvSpPr txBox="1"/>
          <p:nvPr userDrawn="1"/>
        </p:nvSpPr>
        <p:spPr>
          <a:xfrm>
            <a:off x="0" y="-349741"/>
            <a:ext cx="11457183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50" b="1" noProof="1"/>
              <a:t>Skift baggrundsfarve. </a:t>
            </a:r>
            <a:r>
              <a:rPr lang="da-DK" sz="1050" noProof="1"/>
              <a:t>Højreklik på slidet og vælg </a:t>
            </a:r>
            <a:r>
              <a:rPr lang="da-DK" sz="1050" b="1" noProof="1"/>
              <a:t>Formatér baggrund</a:t>
            </a:r>
            <a:r>
              <a:rPr lang="da-DK" sz="1050" noProof="1"/>
              <a:t>. Klik på </a:t>
            </a:r>
            <a:r>
              <a:rPr lang="da-DK" sz="1050" b="1" noProof="1"/>
              <a:t>Fyld farve </a:t>
            </a:r>
            <a:r>
              <a:rPr lang="da-DK" sz="1050" noProof="1"/>
              <a:t>i Formater baggrund vinduet og vælg farve fra øverste række i SDU’s farve palette eller fra den brugerdefinerede farvepalette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1722343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14697" y="1700212"/>
            <a:ext cx="5367600" cy="4141787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36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tilføje overskrift</a:t>
            </a:r>
            <a:endParaRPr lang="da-DK"/>
          </a:p>
        </p:txBody>
      </p:sp>
      <p:sp>
        <p:nvSpPr>
          <p:cNvPr id="14" name="Picture Placeholder 3">
            <a:extLst>
              <a:ext uri="{FF2B5EF4-FFF2-40B4-BE49-F238E27FC236}">
                <a16:creationId xmlns:a16="http://schemas.microsoft.com/office/drawing/2014/main" id="{BAC5FF5C-5A1F-4EF8-85A8-E1370E4FA7C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415848" y="1000443"/>
            <a:ext cx="4951428" cy="4841557"/>
          </a:xfrm>
        </p:spPr>
        <p:txBody>
          <a:bodyPr/>
          <a:lstStyle>
            <a:lvl1pPr marL="0" indent="0" algn="ctr">
              <a:buNone/>
              <a:defRPr sz="1400"/>
            </a:lvl1pPr>
          </a:lstStyle>
          <a:p>
            <a:r>
              <a:rPr lang="da-DK" dirty="0"/>
              <a:t>Vælg pladsholderen og indsæt billede via Templafy/Skyfish eller ikon eller logo via Templafy/Billeder</a:t>
            </a:r>
            <a:endParaRPr lang="da-DK"/>
          </a:p>
        </p:txBody>
      </p:sp>
      <p:sp>
        <p:nvSpPr>
          <p:cNvPr id="17" name="Date Placeholder 14">
            <a:extLst>
              <a:ext uri="{FF2B5EF4-FFF2-40B4-BE49-F238E27FC236}">
                <a16:creationId xmlns:a16="http://schemas.microsoft.com/office/drawing/2014/main" id="{360EC57D-D72D-43A3-90BC-3ACC9F8BC9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21-02-2025</a:t>
            </a:fld>
            <a:endParaRPr lang="da-DK" dirty="0"/>
          </a:p>
        </p:txBody>
      </p:sp>
      <p:sp>
        <p:nvSpPr>
          <p:cNvPr id="18" name="Date Placeholder 14">
            <a:extLst>
              <a:ext uri="{FF2B5EF4-FFF2-40B4-BE49-F238E27FC236}">
                <a16:creationId xmlns:a16="http://schemas.microsoft.com/office/drawing/2014/main" id="{36B2A848-B2AD-472A-AC10-0002D162D52D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21-02-2025</a:t>
            </a:fld>
            <a:endParaRPr lang="da-DK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7D6F82-73FC-4F13-BFEC-9200E77E152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9183040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re iko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2FA71C01-3350-42F9-9392-0F3379095A93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932902" y="1700213"/>
            <a:ext cx="936000" cy="936000"/>
          </a:xfrm>
        </p:spPr>
        <p:txBody>
          <a:bodyPr wrap="none"/>
          <a:lstStyle>
            <a:lvl1pPr marL="0" indent="0">
              <a:buNone/>
              <a:defRPr sz="1000"/>
            </a:lvl1pPr>
          </a:lstStyle>
          <a:p>
            <a:pPr lvl="0"/>
            <a:r>
              <a:rPr lang="da-DK" dirty="0"/>
              <a:t>Indsæt logo: Vælg pladsholderen, indsæt logo via Templafy/Billeder</a:t>
            </a:r>
            <a:endParaRPr lang="da-DK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C0A09C85-3CCC-44AB-A808-AA96845B128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932902" y="2733129"/>
            <a:ext cx="3564000" cy="756000"/>
          </a:xfrm>
        </p:spPr>
        <p:txBody>
          <a:bodyPr/>
          <a:lstStyle>
            <a:lvl1pPr marL="0" indent="0">
              <a:buFont typeface="Arial" panose="020B0604020202020204" pitchFamily="34" charset="0"/>
              <a:buChar char="​"/>
              <a:defRPr sz="2100" b="1"/>
            </a:lvl1pPr>
            <a:lvl2pPr marL="252000">
              <a:defRPr/>
            </a:lvl2pPr>
            <a:lvl3pPr marL="504000">
              <a:defRPr/>
            </a:lvl3pPr>
          </a:lstStyle>
          <a:p>
            <a:pPr lvl="0"/>
            <a:r>
              <a:rPr lang="da-DK"/>
              <a:t>Klik for at tilføje overskrift</a:t>
            </a:r>
          </a:p>
          <a:p>
            <a:pPr lvl="1"/>
            <a:r>
              <a:rPr lang="da-DK"/>
              <a:t>Second level</a:t>
            </a:r>
          </a:p>
          <a:p>
            <a:pPr lvl="2"/>
            <a:endParaRPr lang="da-DK" dirty="0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3F35B7FD-E0E2-4581-BAC7-8858E530AFEA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934000" y="4012975"/>
            <a:ext cx="936000" cy="936000"/>
          </a:xfrm>
        </p:spPr>
        <p:txBody>
          <a:bodyPr wrap="none"/>
          <a:lstStyle>
            <a:lvl1pPr marL="0" indent="0">
              <a:buNone/>
              <a:defRPr sz="1000"/>
            </a:lvl1pPr>
          </a:lstStyle>
          <a:p>
            <a:pPr lvl="0"/>
            <a:r>
              <a:rPr lang="da-DK" dirty="0"/>
              <a:t>Indsæt logo: Vælg pladsholderen, indsæt logo via Templafy/Billeder</a:t>
            </a:r>
            <a:endParaRPr lang="da-DK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52C92166-E723-47D5-9A87-3354EB28C43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932112" y="5093240"/>
            <a:ext cx="3564000" cy="756000"/>
          </a:xfrm>
        </p:spPr>
        <p:txBody>
          <a:bodyPr/>
          <a:lstStyle>
            <a:lvl1pPr marL="0" indent="0">
              <a:buFont typeface="Arial" panose="020B0604020202020204" pitchFamily="34" charset="0"/>
              <a:buChar char="​"/>
              <a:defRPr sz="2000" b="1"/>
            </a:lvl1pPr>
            <a:lvl2pPr marL="252000">
              <a:defRPr/>
            </a:lvl2pPr>
            <a:lvl3pPr marL="252000" indent="0">
              <a:buNone/>
              <a:defRPr/>
            </a:lvl3pPr>
          </a:lstStyle>
          <a:p>
            <a:pPr lvl="0"/>
            <a:r>
              <a:rPr lang="da-DK" dirty="0"/>
              <a:t>Klik for at </a:t>
            </a:r>
            <a:r>
              <a:rPr lang="da-DK"/>
              <a:t>tilføje overskrift</a:t>
            </a:r>
          </a:p>
          <a:p>
            <a:pPr lvl="1"/>
            <a:r>
              <a:rPr lang="da-DK"/>
              <a:t>Second level</a:t>
            </a:r>
            <a:endParaRPr lang="da-DK" dirty="0"/>
          </a:p>
        </p:txBody>
      </p:sp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AE23DA26-37CC-4CA7-8253-FD9AB459D2EF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474740" y="1700213"/>
            <a:ext cx="936000" cy="936000"/>
          </a:xfrm>
        </p:spPr>
        <p:txBody>
          <a:bodyPr wrap="none"/>
          <a:lstStyle>
            <a:lvl1pPr marL="0" indent="0">
              <a:buNone/>
              <a:defRPr sz="1000"/>
            </a:lvl1pPr>
            <a:lvl2pPr marL="252000" indent="0">
              <a:buNone/>
              <a:defRPr sz="1000"/>
            </a:lvl2pPr>
          </a:lstStyle>
          <a:p>
            <a:pPr lvl="0"/>
            <a:r>
              <a:rPr lang="da-DK" dirty="0"/>
              <a:t>Indsæt logo: Vælg pladsholderen, indsæt logo via Templafy/Billeder</a:t>
            </a:r>
            <a:endParaRPr lang="da-DK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62682726-03AB-4490-8664-993881FA0BB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459663" y="2732400"/>
            <a:ext cx="3564000" cy="756000"/>
          </a:xfrm>
        </p:spPr>
        <p:txBody>
          <a:bodyPr/>
          <a:lstStyle>
            <a:lvl1pPr marL="0" indent="0">
              <a:buFont typeface="Arial" panose="020B0604020202020204" pitchFamily="34" charset="0"/>
              <a:buChar char="​"/>
              <a:defRPr sz="2000" b="1"/>
            </a:lvl1pPr>
            <a:lvl2pPr marL="252000">
              <a:defRPr/>
            </a:lvl2pPr>
            <a:lvl3pPr marL="504000">
              <a:defRPr/>
            </a:lvl3pPr>
          </a:lstStyle>
          <a:p>
            <a:pPr lvl="0"/>
            <a:r>
              <a:rPr lang="da-DK" dirty="0"/>
              <a:t>Klik for at </a:t>
            </a:r>
            <a:r>
              <a:rPr lang="da-DK"/>
              <a:t>tilføje overskrift</a:t>
            </a:r>
          </a:p>
          <a:p>
            <a:pPr lvl="1"/>
            <a:r>
              <a:rPr lang="da-DK"/>
              <a:t>Second level</a:t>
            </a:r>
          </a:p>
          <a:p>
            <a:pPr lvl="2"/>
            <a:endParaRPr lang="da-DK" dirty="0"/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762625AB-198B-4F37-9382-C78FD9118D5A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7459663" y="4012975"/>
            <a:ext cx="936000" cy="936000"/>
          </a:xfrm>
        </p:spPr>
        <p:txBody>
          <a:bodyPr wrap="none"/>
          <a:lstStyle>
            <a:lvl1pPr marL="0" indent="0">
              <a:buNone/>
              <a:defRPr sz="1000"/>
            </a:lvl1pPr>
          </a:lstStyle>
          <a:p>
            <a:pPr lvl="0"/>
            <a:r>
              <a:rPr lang="da-DK" dirty="0"/>
              <a:t>Indsæt logo: Vælg pladsholderen, indsæt logo via Templafy/Billeder</a:t>
            </a:r>
            <a:endParaRPr lang="da-DK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D8AE7F93-F2C6-4199-8D16-CFB4D977F63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473948" y="5093240"/>
            <a:ext cx="3564000" cy="756000"/>
          </a:xfrm>
        </p:spPr>
        <p:txBody>
          <a:bodyPr/>
          <a:lstStyle>
            <a:lvl1pPr marL="0" indent="0">
              <a:buFont typeface="Arial" panose="020B0604020202020204" pitchFamily="34" charset="0"/>
              <a:buChar char="​"/>
              <a:defRPr sz="2000" b="1"/>
            </a:lvl1pPr>
            <a:lvl2pPr marL="252000">
              <a:defRPr/>
            </a:lvl2pPr>
            <a:lvl3pPr marL="504000">
              <a:defRPr/>
            </a:lvl3pPr>
          </a:lstStyle>
          <a:p>
            <a:pPr lvl="0"/>
            <a:r>
              <a:rPr lang="da-DK" dirty="0"/>
              <a:t>Klik for at </a:t>
            </a:r>
            <a:r>
              <a:rPr lang="da-DK"/>
              <a:t>tilføje overskrift</a:t>
            </a:r>
          </a:p>
          <a:p>
            <a:pPr lvl="1"/>
            <a:r>
              <a:rPr lang="da-DK"/>
              <a:t>Second level</a:t>
            </a:r>
            <a:endParaRPr lang="da-DK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133E6A-A4F4-491B-846E-1DACC83D9BB7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21-02-2025</a:t>
            </a:fld>
            <a:endParaRPr lang="da-DK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C38E8B2-EC82-4BE1-85C6-8F2725969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5829211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56F8A6A9-890A-4EA2-8FA4-EA834B1A12F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14697" y="1700212"/>
            <a:ext cx="5367600" cy="4141787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36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tilføje overskrift</a:t>
            </a:r>
            <a:endParaRPr lang="da-DK"/>
          </a:p>
        </p:txBody>
      </p:sp>
      <p:sp>
        <p:nvSpPr>
          <p:cNvPr id="11" name="Date Placeholder 14">
            <a:extLst>
              <a:ext uri="{FF2B5EF4-FFF2-40B4-BE49-F238E27FC236}">
                <a16:creationId xmlns:a16="http://schemas.microsoft.com/office/drawing/2014/main" id="{705F52FC-7E26-46C0-8E8B-4445D500B9C7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21-02-2025</a:t>
            </a:fld>
            <a:endParaRPr lang="da-DK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01B1D99-4B52-4731-AEC4-C722464A7D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21-02-2025</a:t>
            </a:fld>
            <a:endParaRPr lang="da-DK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4B452C39-88DE-4155-8ED8-643714B1A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198522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indhold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C1A9A-6ADC-4F72-A312-ED1DBEF01B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0400" y="1028246"/>
            <a:ext cx="10962000" cy="671967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Klik for at tilføje overskrift</a:t>
            </a:r>
            <a:endParaRPr lang="da-DK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256969-981A-4869-9324-B595DF89D12E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411163" y="1989138"/>
            <a:ext cx="10961237" cy="386446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Klik for at tilføje tekst, klik ikon for at tilføje graf/tabel</a:t>
            </a:r>
            <a:endParaRPr lang="da-DK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pic>
        <p:nvPicPr>
          <p:cNvPr id="22" name="Logo black">
            <a:extLst>
              <a:ext uri="{FF2B5EF4-FFF2-40B4-BE49-F238E27FC236}">
                <a16:creationId xmlns:a16="http://schemas.microsoft.com/office/drawing/2014/main" id="{CAAF367F-3818-457C-9EE1-320E9050AEB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F779A9-E4FE-4412-9D9E-BF5BF84D02AB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21-02-2025</a:t>
            </a:fld>
            <a:endParaRPr lang="da-DK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5949DE-6D77-480D-A4A9-E2E53BE1CE80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6612922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ort 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ckground">
            <a:extLst>
              <a:ext uri="{FF2B5EF4-FFF2-40B4-BE49-F238E27FC236}">
                <a16:creationId xmlns:a16="http://schemas.microsoft.com/office/drawing/2014/main" id="{BBCAF46D-9983-4AEE-9B8A-24654CDEDDB0}"/>
              </a:ext>
            </a:extLst>
          </p:cNvPr>
          <p:cNvSpPr/>
          <p:nvPr userDrawn="1"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sz="1600" dirty="0" err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49384" y="1760373"/>
            <a:ext cx="10069011" cy="4070408"/>
          </a:xfrm>
        </p:spPr>
        <p:txBody>
          <a:bodyPr anchor="t" anchorCtr="0"/>
          <a:lstStyle>
            <a:lvl1pPr algn="l">
              <a:lnSpc>
                <a:spcPct val="90000"/>
              </a:lnSpc>
              <a:defRPr sz="94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Klik for at tilføje overskrift</a:t>
            </a:r>
            <a:endParaRPr lang="da-DK"/>
          </a:p>
        </p:txBody>
      </p:sp>
      <p:pic>
        <p:nvPicPr>
          <p:cNvPr id="7" name="Logo black">
            <a:extLst>
              <a:ext uri="{FF2B5EF4-FFF2-40B4-BE49-F238E27FC236}">
                <a16:creationId xmlns:a16="http://schemas.microsoft.com/office/drawing/2014/main" id="{E6E48129-FB3C-4F39-A5A1-63313B41D3C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200" y="6296400"/>
            <a:ext cx="786874" cy="212400"/>
          </a:xfrm>
          <a:prstGeom prst="rect">
            <a:avLst/>
          </a:prstGeom>
        </p:spPr>
      </p:pic>
      <p:sp>
        <p:nvSpPr>
          <p:cNvPr id="11" name="Date Placeholder 14">
            <a:extLst>
              <a:ext uri="{FF2B5EF4-FFF2-40B4-BE49-F238E27FC236}">
                <a16:creationId xmlns:a16="http://schemas.microsoft.com/office/drawing/2014/main" id="{D4E1389B-CA3B-4709-956D-F396D960BB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21-02-2025</a:t>
            </a:fld>
            <a:endParaRPr lang="da-DK" dirty="0"/>
          </a:p>
        </p:txBody>
      </p:sp>
      <p:sp>
        <p:nvSpPr>
          <p:cNvPr id="14" name="Date Placeholder 14">
            <a:extLst>
              <a:ext uri="{FF2B5EF4-FFF2-40B4-BE49-F238E27FC236}">
                <a16:creationId xmlns:a16="http://schemas.microsoft.com/office/drawing/2014/main" id="{8A94F1C1-AE36-4BBA-B958-8FC614A9472A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21-02-2025</a:t>
            </a:fld>
            <a:endParaRPr lang="da-DK" dirty="0"/>
          </a:p>
        </p:txBody>
      </p:sp>
      <p:sp>
        <p:nvSpPr>
          <p:cNvPr id="8" name="TextBox 19">
            <a:extLst>
              <a:ext uri="{FF2B5EF4-FFF2-40B4-BE49-F238E27FC236}">
                <a16:creationId xmlns:a16="http://schemas.microsoft.com/office/drawing/2014/main" id="{5C6B8E24-66E4-1DDA-ADCF-C1D6EB952142}"/>
              </a:ext>
            </a:extLst>
          </p:cNvPr>
          <p:cNvSpPr txBox="1"/>
          <p:nvPr userDrawn="1"/>
        </p:nvSpPr>
        <p:spPr>
          <a:xfrm>
            <a:off x="0" y="-349741"/>
            <a:ext cx="11457183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50" b="1" noProof="1"/>
              <a:t>Skift baggrundsfarve. </a:t>
            </a:r>
            <a:r>
              <a:rPr lang="da-DK" sz="1050" noProof="1"/>
              <a:t>Højreklik på slidet og vælg </a:t>
            </a:r>
            <a:r>
              <a:rPr lang="da-DK" sz="1050" b="1" noProof="1"/>
              <a:t>Formatér baggrund</a:t>
            </a:r>
            <a:r>
              <a:rPr lang="da-DK" sz="1050" noProof="1"/>
              <a:t>. Klik på </a:t>
            </a:r>
            <a:r>
              <a:rPr lang="da-DK" sz="1050" b="1" noProof="1"/>
              <a:t>Fyld farve </a:t>
            </a:r>
            <a:r>
              <a:rPr lang="da-DK" sz="1050" noProof="1"/>
              <a:t>i Formater baggrund vinduet og vælg farve fra øverste række i SDU’s farve palette eller fra den brugerdefinerede farvepalette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067525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reaker 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3">
            <a:extLst>
              <a:ext uri="{FF2B5EF4-FFF2-40B4-BE49-F238E27FC236}">
                <a16:creationId xmlns:a16="http://schemas.microsoft.com/office/drawing/2014/main" id="{BAC5FF5C-5A1F-4EF8-85A8-E1370E4FA7C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415848" y="1000443"/>
            <a:ext cx="4951428" cy="4841557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da-DK" dirty="0"/>
              <a:t>Vælg pladsholderen og indsæt billede via Templafy/Skyfish eller ikon eller logo via Templafy/Billeder</a:t>
            </a:r>
            <a:endParaRPr lang="da-DK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14697" y="1700212"/>
            <a:ext cx="5367600" cy="4141787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44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tilføje overskrift</a:t>
            </a:r>
            <a:endParaRPr lang="da-DK"/>
          </a:p>
        </p:txBody>
      </p:sp>
      <p:pic>
        <p:nvPicPr>
          <p:cNvPr id="13" name="Logo black">
            <a:extLst>
              <a:ext uri="{FF2B5EF4-FFF2-40B4-BE49-F238E27FC236}">
                <a16:creationId xmlns:a16="http://schemas.microsoft.com/office/drawing/2014/main" id="{8790A71A-B09B-4B5F-9D31-846A17201C9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17" name="Date Placeholder 14">
            <a:extLst>
              <a:ext uri="{FF2B5EF4-FFF2-40B4-BE49-F238E27FC236}">
                <a16:creationId xmlns:a16="http://schemas.microsoft.com/office/drawing/2014/main" id="{D63CFED0-47FC-4852-81C1-6B705FD6417D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21-02-2025</a:t>
            </a:fld>
            <a:endParaRPr lang="da-DK" dirty="0"/>
          </a:p>
        </p:txBody>
      </p:sp>
      <p:sp>
        <p:nvSpPr>
          <p:cNvPr id="7" name="TextBox 19">
            <a:extLst>
              <a:ext uri="{FF2B5EF4-FFF2-40B4-BE49-F238E27FC236}">
                <a16:creationId xmlns:a16="http://schemas.microsoft.com/office/drawing/2014/main" id="{69D838CB-E753-1CD5-AF9E-101E63EE7002}"/>
              </a:ext>
            </a:extLst>
          </p:cNvPr>
          <p:cNvSpPr txBox="1"/>
          <p:nvPr userDrawn="1"/>
        </p:nvSpPr>
        <p:spPr>
          <a:xfrm>
            <a:off x="0" y="-349741"/>
            <a:ext cx="11457183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50" b="1" noProof="1"/>
              <a:t>Skift baggrundsfarve. </a:t>
            </a:r>
            <a:r>
              <a:rPr lang="da-DK" sz="1050" noProof="1"/>
              <a:t>Højreklik på slidet og vælg </a:t>
            </a:r>
            <a:r>
              <a:rPr lang="da-DK" sz="1050" b="1" noProof="1"/>
              <a:t>Formatér baggrund</a:t>
            </a:r>
            <a:r>
              <a:rPr lang="da-DK" sz="1050" noProof="1"/>
              <a:t>. Klik på </a:t>
            </a:r>
            <a:r>
              <a:rPr lang="da-DK" sz="1050" b="1" noProof="1"/>
              <a:t>Fyld farve </a:t>
            </a:r>
            <a:r>
              <a:rPr lang="da-DK" sz="1050" noProof="1"/>
              <a:t>i Formater baggrund vinduet og vælg farve fra øverste række i SDU’s farve palette eller fra den brugerdefinerede farvepalette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5409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aker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14697" y="1700212"/>
            <a:ext cx="5367600" cy="4141787"/>
          </a:xfrm>
        </p:spPr>
        <p:txBody>
          <a:bodyPr anchor="b" anchorCtr="0"/>
          <a:lstStyle>
            <a:lvl1pPr algn="l">
              <a:lnSpc>
                <a:spcPct val="100000"/>
              </a:lnSpc>
              <a:defRPr sz="44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tilføje overskrift</a:t>
            </a:r>
            <a:endParaRPr lang="da-DK"/>
          </a:p>
        </p:txBody>
      </p:sp>
      <p:sp>
        <p:nvSpPr>
          <p:cNvPr id="14" name="Picture Placeholder 3">
            <a:extLst>
              <a:ext uri="{FF2B5EF4-FFF2-40B4-BE49-F238E27FC236}">
                <a16:creationId xmlns:a16="http://schemas.microsoft.com/office/drawing/2014/main" id="{A915360E-F247-49FB-821B-5399F132647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415848" y="1000443"/>
            <a:ext cx="4951428" cy="4841557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da-DK" dirty="0"/>
              <a:t>Vælg pladsholderen og indsæt billede via Templafy/Skyfish eller ikon eller logo via Templafy/Billeder</a:t>
            </a:r>
            <a:endParaRPr lang="da-DK"/>
          </a:p>
        </p:txBody>
      </p:sp>
      <p:sp>
        <p:nvSpPr>
          <p:cNvPr id="7" name="Date Placeholder 14">
            <a:extLst>
              <a:ext uri="{FF2B5EF4-FFF2-40B4-BE49-F238E27FC236}">
                <a16:creationId xmlns:a16="http://schemas.microsoft.com/office/drawing/2014/main" id="{FB068F22-0263-44BB-8333-C5643293F3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21-02-2025</a:t>
            </a:fld>
            <a:endParaRPr lang="da-DK" dirty="0"/>
          </a:p>
        </p:txBody>
      </p:sp>
      <p:sp>
        <p:nvSpPr>
          <p:cNvPr id="8" name="Date Placeholder 14">
            <a:extLst>
              <a:ext uri="{FF2B5EF4-FFF2-40B4-BE49-F238E27FC236}">
                <a16:creationId xmlns:a16="http://schemas.microsoft.com/office/drawing/2014/main" id="{2D08A2CA-4B19-4B39-B540-F97244C446A4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21-02-2025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550034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indhold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14697" y="1700212"/>
            <a:ext cx="5367600" cy="4141787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36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tilføje overskrift</a:t>
            </a:r>
            <a:endParaRPr lang="da-DK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9D41ADC-5992-4476-8E55-8A709AA1B4B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673356" y="1700212"/>
            <a:ext cx="4693920" cy="41417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Klik for at tilføje tekst, klik ikon for at tilføje graf/tabel</a:t>
            </a:r>
            <a:endParaRPr lang="da-DK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10" name="Date Placeholder 14">
            <a:extLst>
              <a:ext uri="{FF2B5EF4-FFF2-40B4-BE49-F238E27FC236}">
                <a16:creationId xmlns:a16="http://schemas.microsoft.com/office/drawing/2014/main" id="{BBCDE8CE-8147-4B12-B358-7B7ACA92FF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21-02-2025</a:t>
            </a:fld>
            <a:endParaRPr lang="da-DK" dirty="0"/>
          </a:p>
        </p:txBody>
      </p:sp>
      <p:sp>
        <p:nvSpPr>
          <p:cNvPr id="11" name="Date Placeholder 14">
            <a:extLst>
              <a:ext uri="{FF2B5EF4-FFF2-40B4-BE49-F238E27FC236}">
                <a16:creationId xmlns:a16="http://schemas.microsoft.com/office/drawing/2014/main" id="{7ACE2053-07AA-42FA-A789-E1430CAF7988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21-02-2025</a:t>
            </a:fld>
            <a:endParaRPr lang="da-DK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DCBB1C-1FE3-42F2-ACED-70B0664062BD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20968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indhold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C1A9A-6ADC-4F72-A312-ED1DBEF01B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0400" y="1028246"/>
            <a:ext cx="5366267" cy="1884283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Klik for at tilføje overskrift</a:t>
            </a:r>
            <a:endParaRPr lang="da-DK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256969-981A-4869-9324-B595DF89D12E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6156000" y="1028246"/>
            <a:ext cx="5216400" cy="4825354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Klik for at tilføje tekst, klik ikon for at tilføje graf/tabel</a:t>
            </a:r>
            <a:endParaRPr lang="da-DK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pic>
        <p:nvPicPr>
          <p:cNvPr id="22" name="Logo black">
            <a:extLst>
              <a:ext uri="{FF2B5EF4-FFF2-40B4-BE49-F238E27FC236}">
                <a16:creationId xmlns:a16="http://schemas.microsoft.com/office/drawing/2014/main" id="{CAAF367F-3818-457C-9EE1-320E9050AEB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F779A9-E4FE-4412-9D9E-BF5BF84D02AB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21-02-2025</a:t>
            </a:fld>
            <a:endParaRPr lang="da-DK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5949DE-6D77-480D-A4A9-E2E53BE1CE80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617717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dhold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692202" y="1006605"/>
            <a:ext cx="4680000" cy="1938338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36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tilføje overskrift</a:t>
            </a:r>
            <a:endParaRPr lang="da-DK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CB99C08-64C3-4ADA-9CD2-FBE2ED8551F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692202" y="3387600"/>
            <a:ext cx="4680000" cy="2466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Klik for at tilføje tekst</a:t>
            </a:r>
            <a:endParaRPr lang="da-DK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pic>
        <p:nvPicPr>
          <p:cNvPr id="16" name="Logo black">
            <a:extLst>
              <a:ext uri="{FF2B5EF4-FFF2-40B4-BE49-F238E27FC236}">
                <a16:creationId xmlns:a16="http://schemas.microsoft.com/office/drawing/2014/main" id="{B52757AD-346A-4AA0-A5D6-36F8B1FE487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18" name="Date Placeholder 14">
            <a:extLst>
              <a:ext uri="{FF2B5EF4-FFF2-40B4-BE49-F238E27FC236}">
                <a16:creationId xmlns:a16="http://schemas.microsoft.com/office/drawing/2014/main" id="{A09FC7B4-885C-4F9D-BD71-AE2FBDB38698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21-02-2025</a:t>
            </a:fld>
            <a:endParaRPr lang="da-DK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8FEE58-0FE9-4218-904C-188D46CD214D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22432" y="1000443"/>
            <a:ext cx="5077365" cy="485315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Klik for at tilføje tekst, klik ikon for at tilføje graf/tabel</a:t>
            </a:r>
            <a:endParaRPr lang="da-DK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3F302217-B569-449A-8422-B6650C9BB084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21-02-2025</a:t>
            </a:fld>
            <a:endParaRPr lang="da-DK" dirty="0"/>
          </a:p>
        </p:txBody>
      </p:sp>
      <p:sp>
        <p:nvSpPr>
          <p:cNvPr id="24" name="Slide Number Placeholder 23">
            <a:extLst>
              <a:ext uri="{FF2B5EF4-FFF2-40B4-BE49-F238E27FC236}">
                <a16:creationId xmlns:a16="http://schemas.microsoft.com/office/drawing/2014/main" id="{58D7263E-B2E5-4CB9-9AAF-C0006E4A0400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10" name="TextBox 19">
            <a:extLst>
              <a:ext uri="{FF2B5EF4-FFF2-40B4-BE49-F238E27FC236}">
                <a16:creationId xmlns:a16="http://schemas.microsoft.com/office/drawing/2014/main" id="{D1BE9BA7-ED5E-4943-A249-9704A0A8F736}"/>
              </a:ext>
            </a:extLst>
          </p:cNvPr>
          <p:cNvSpPr txBox="1"/>
          <p:nvPr userDrawn="1"/>
        </p:nvSpPr>
        <p:spPr>
          <a:xfrm>
            <a:off x="0" y="-349741"/>
            <a:ext cx="11457183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50" b="1" noProof="1"/>
              <a:t>Skift baggrundsfarve. </a:t>
            </a:r>
            <a:r>
              <a:rPr lang="da-DK" sz="1050" noProof="1"/>
              <a:t>Højreklik på slidet og vælg </a:t>
            </a:r>
            <a:r>
              <a:rPr lang="da-DK" sz="1050" b="1" noProof="1"/>
              <a:t>Formatér baggrund</a:t>
            </a:r>
            <a:r>
              <a:rPr lang="da-DK" sz="1050" noProof="1"/>
              <a:t>. Klik på </a:t>
            </a:r>
            <a:r>
              <a:rPr lang="da-DK" sz="1050" b="1" noProof="1"/>
              <a:t>Fyld farve </a:t>
            </a:r>
            <a:r>
              <a:rPr lang="da-DK" sz="1050" noProof="1"/>
              <a:t>i Formater baggrund vinduet og vælg farve fra øverste række i SDU’s farve palette eller fra den brugerdefinerede farvepalette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76544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re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B9A67-E62D-400C-BC42-A3A96AAED2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0401" y="1028247"/>
            <a:ext cx="2502000" cy="432000"/>
          </a:xfrm>
        </p:spPr>
        <p:txBody>
          <a:bodyPr/>
          <a:lstStyle>
            <a:lvl1pPr>
              <a:lnSpc>
                <a:spcPct val="110000"/>
              </a:lnSpc>
              <a:defRPr sz="1200"/>
            </a:lvl1pPr>
          </a:lstStyle>
          <a:p>
            <a:r>
              <a:rPr lang="da-DK" noProof="0" dirty="0"/>
              <a:t>Klik for at tilføje underoverskrift</a:t>
            </a:r>
            <a:endParaRPr lang="da-DK"/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E60E8CAC-51BD-4862-8B6E-BD3E315677C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11163" y="1475354"/>
            <a:ext cx="2502000" cy="4366646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a-DK" noProof="0" dirty="0"/>
              <a:t>Klik for at tilføje tekst</a:t>
            </a:r>
            <a:endParaRPr lang="da-DK"/>
          </a:p>
          <a:p>
            <a:pPr lvl="1"/>
            <a:r>
              <a:rPr lang="da-DK" noProof="0" dirty="0"/>
              <a:t>Second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2"/>
            <a:r>
              <a:rPr lang="da-DK" noProof="0" dirty="0"/>
              <a:t>Third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3"/>
            <a:r>
              <a:rPr lang="da-DK" noProof="0" dirty="0" err="1"/>
              <a:t>Fourth</a:t>
            </a:r>
            <a:r>
              <a:rPr lang="da-DK" noProof="0" dirty="0"/>
              <a:t>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4"/>
            <a:r>
              <a:rPr lang="da-DK" noProof="0" dirty="0"/>
              <a:t>Fifth </a:t>
            </a:r>
            <a:r>
              <a:rPr lang="da-DK" noProof="0" dirty="0" err="1"/>
              <a:t>level</a:t>
            </a:r>
            <a:endParaRPr lang="da-DK" noProof="0" dirty="0"/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25135A09-8F8A-4D87-8C43-B3A0A80BE2F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273164" y="1028246"/>
            <a:ext cx="2502000" cy="432000"/>
          </a:xfrm>
        </p:spPr>
        <p:txBody>
          <a:bodyPr/>
          <a:lstStyle>
            <a:lvl1pPr marL="0" indent="0" algn="l">
              <a:buNone/>
              <a:defRPr sz="12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noProof="0" dirty="0"/>
              <a:t>Klik for at tilføje underoverskrift</a:t>
            </a:r>
            <a:endParaRPr lang="da-DK"/>
          </a:p>
        </p:txBody>
      </p:sp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462D92C6-668E-491E-B394-72897FAB3085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3273163" y="1475354"/>
            <a:ext cx="2502000" cy="4366646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a-DK" noProof="0" dirty="0"/>
              <a:t>Klik for at tilføje tekst</a:t>
            </a:r>
            <a:endParaRPr lang="da-DK"/>
          </a:p>
          <a:p>
            <a:pPr lvl="1"/>
            <a:r>
              <a:rPr lang="da-DK" noProof="0" dirty="0"/>
              <a:t>Second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2"/>
            <a:r>
              <a:rPr lang="da-DK" noProof="0" dirty="0"/>
              <a:t>Third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3"/>
            <a:r>
              <a:rPr lang="da-DK" noProof="0" dirty="0" err="1"/>
              <a:t>Fourth</a:t>
            </a:r>
            <a:r>
              <a:rPr lang="da-DK" noProof="0" dirty="0"/>
              <a:t>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4"/>
            <a:r>
              <a:rPr lang="da-DK" noProof="0" dirty="0"/>
              <a:t>Fifth </a:t>
            </a:r>
            <a:r>
              <a:rPr lang="da-DK" noProof="0" dirty="0" err="1"/>
              <a:t>level</a:t>
            </a:r>
            <a:endParaRPr lang="da-DK" noProof="0" dirty="0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C0F1B1F1-CA40-4EA4-AB68-69DBBD61ED9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135163" y="1028246"/>
            <a:ext cx="2502000" cy="432000"/>
          </a:xfrm>
        </p:spPr>
        <p:txBody>
          <a:bodyPr/>
          <a:lstStyle>
            <a:lvl1pPr marL="0" indent="0">
              <a:buNone/>
              <a:defRPr sz="1200" b="1"/>
            </a:lvl1pPr>
            <a:lvl2pPr marL="252000" indent="0">
              <a:buNone/>
              <a:defRPr/>
            </a:lvl2pPr>
          </a:lstStyle>
          <a:p>
            <a:pPr lvl="0"/>
            <a:r>
              <a:rPr lang="da-DK" noProof="0" dirty="0"/>
              <a:t>Klik for at tilføje underoverskrift</a:t>
            </a:r>
            <a:endParaRPr lang="da-DK"/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3DBEE0FF-2C0E-499E-ACAF-B6F421AF13D5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6135163" y="1475354"/>
            <a:ext cx="2502000" cy="4366646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a-DK" noProof="0" dirty="0"/>
              <a:t>Klik for at tilføje tekst</a:t>
            </a:r>
            <a:endParaRPr lang="da-DK"/>
          </a:p>
          <a:p>
            <a:pPr lvl="1"/>
            <a:r>
              <a:rPr lang="da-DK" noProof="0" dirty="0"/>
              <a:t>Second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2"/>
            <a:r>
              <a:rPr lang="da-DK" noProof="0" dirty="0"/>
              <a:t>Third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3"/>
            <a:r>
              <a:rPr lang="da-DK" noProof="0" dirty="0" err="1"/>
              <a:t>Fourth</a:t>
            </a:r>
            <a:r>
              <a:rPr lang="da-DK" noProof="0" dirty="0"/>
              <a:t>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4"/>
            <a:r>
              <a:rPr lang="da-DK" noProof="0" dirty="0"/>
              <a:t>Fifth </a:t>
            </a:r>
            <a:r>
              <a:rPr lang="da-DK" noProof="0" dirty="0" err="1"/>
              <a:t>level</a:t>
            </a:r>
            <a:endParaRPr lang="da-DK" noProof="0" dirty="0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091117C-5AED-4416-88BA-F1C88ACD7A2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997162" y="1028247"/>
            <a:ext cx="2502000" cy="432000"/>
          </a:xfrm>
        </p:spPr>
        <p:txBody>
          <a:bodyPr/>
          <a:lstStyle>
            <a:lvl1pPr marL="0" indent="0">
              <a:buNone/>
              <a:defRPr sz="1200" b="1"/>
            </a:lvl1pPr>
            <a:lvl2pPr marL="252000" indent="0">
              <a:buNone/>
              <a:defRPr/>
            </a:lvl2pPr>
          </a:lstStyle>
          <a:p>
            <a:pPr lvl="0"/>
            <a:r>
              <a:rPr lang="da-DK" noProof="0" dirty="0"/>
              <a:t>Klik for at tilføje underoverskrift</a:t>
            </a:r>
            <a:endParaRPr lang="da-DK"/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C66F31E1-769E-4E9A-9DCC-2C64321A89C1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8997161" y="1475354"/>
            <a:ext cx="2501999" cy="4366646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a-DK" noProof="0" dirty="0"/>
              <a:t>Klik for at tilføje tekst</a:t>
            </a:r>
            <a:endParaRPr lang="da-DK"/>
          </a:p>
          <a:p>
            <a:pPr lvl="1"/>
            <a:r>
              <a:rPr lang="da-DK" noProof="0" dirty="0"/>
              <a:t>Second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2"/>
            <a:r>
              <a:rPr lang="da-DK" noProof="0" dirty="0"/>
              <a:t>Third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3"/>
            <a:r>
              <a:rPr lang="da-DK" noProof="0" dirty="0" err="1"/>
              <a:t>Fourth</a:t>
            </a:r>
            <a:r>
              <a:rPr lang="da-DK" noProof="0" dirty="0"/>
              <a:t>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4"/>
            <a:r>
              <a:rPr lang="da-DK" noProof="0" dirty="0"/>
              <a:t>Fifth </a:t>
            </a:r>
            <a:r>
              <a:rPr lang="da-DK" noProof="0" dirty="0" err="1"/>
              <a:t>level</a:t>
            </a:r>
            <a:endParaRPr lang="da-DK" noProof="0" dirty="0"/>
          </a:p>
        </p:txBody>
      </p:sp>
      <p:sp>
        <p:nvSpPr>
          <p:cNvPr id="28" name="Date Placeholder 14">
            <a:extLst>
              <a:ext uri="{FF2B5EF4-FFF2-40B4-BE49-F238E27FC236}">
                <a16:creationId xmlns:a16="http://schemas.microsoft.com/office/drawing/2014/main" id="{1DCD95D8-07B6-42C0-8767-A640B7CA8534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21-02-2025</a:t>
            </a:fld>
            <a:endParaRPr lang="da-DK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588C40-671D-463C-8463-D77B96C28D88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21-02-2025</a:t>
            </a:fld>
            <a:endParaRPr lang="da-DK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B93800-6F51-413B-BA21-0A9967FF3386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241953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0400" y="1028247"/>
            <a:ext cx="11379347" cy="160267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a-DK" dirty="0"/>
              <a:t>Klik for at redigere i master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0400" y="3369040"/>
            <a:ext cx="11371905" cy="247296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a-DK" dirty="0"/>
              <a:t>Første niveau, bullet 16 </a:t>
            </a:r>
            <a:r>
              <a:rPr lang="da-DK" dirty="0" err="1"/>
              <a:t>pkt</a:t>
            </a:r>
            <a:endParaRPr lang="da-DK" dirty="0"/>
          </a:p>
          <a:p>
            <a:pPr lvl="1"/>
            <a:r>
              <a:rPr lang="da-DK" dirty="0"/>
              <a:t>Andet niveau, bullet 14 </a:t>
            </a:r>
            <a:r>
              <a:rPr lang="da-DK" dirty="0" err="1"/>
              <a:t>pkt</a:t>
            </a:r>
            <a:endParaRPr lang="da-DK" dirty="0"/>
          </a:p>
          <a:p>
            <a:pPr lvl="2"/>
            <a:r>
              <a:rPr lang="da-DK" dirty="0"/>
              <a:t>Tredje niveau, bullet 12 </a:t>
            </a:r>
            <a:r>
              <a:rPr lang="da-DK" dirty="0" err="1"/>
              <a:t>pkt</a:t>
            </a:r>
            <a:endParaRPr lang="da-DK" dirty="0"/>
          </a:p>
          <a:p>
            <a:pPr lvl="3"/>
            <a:r>
              <a:rPr lang="da-DK" dirty="0"/>
              <a:t>Fjerde niveau, Header bold 16 </a:t>
            </a:r>
            <a:r>
              <a:rPr lang="da-DK" dirty="0" err="1"/>
              <a:t>pkt</a:t>
            </a:r>
            <a:endParaRPr lang="da-DK" dirty="0"/>
          </a:p>
          <a:p>
            <a:pPr lvl="4"/>
            <a:r>
              <a:rPr lang="da-DK" dirty="0"/>
              <a:t>Femte niveau, Body </a:t>
            </a:r>
            <a:r>
              <a:rPr lang="da-DK" dirty="0" err="1"/>
              <a:t>regular</a:t>
            </a:r>
            <a:r>
              <a:rPr lang="da-DK" dirty="0"/>
              <a:t> 16 </a:t>
            </a:r>
            <a:r>
              <a:rPr lang="da-DK" dirty="0" err="1"/>
              <a:t>pkt</a:t>
            </a:r>
            <a:endParaRPr lang="da-DK" dirty="0"/>
          </a:p>
          <a:p>
            <a:pPr lvl="5"/>
            <a:r>
              <a:rPr lang="da-DK" dirty="0"/>
              <a:t>Sjette niveau, bullet 12 </a:t>
            </a:r>
            <a:r>
              <a:rPr lang="da-DK" dirty="0" err="1"/>
              <a:t>pkt</a:t>
            </a:r>
            <a:endParaRPr lang="da-DK" dirty="0"/>
          </a:p>
          <a:p>
            <a:pPr lvl="6"/>
            <a:r>
              <a:rPr lang="da-DK" dirty="0"/>
              <a:t>Syvende niveau, bullet 12 </a:t>
            </a:r>
            <a:r>
              <a:rPr lang="da-DK" dirty="0" err="1"/>
              <a:t>pkt</a:t>
            </a:r>
            <a:r>
              <a:rPr lang="da-DK" dirty="0"/>
              <a:t> (indryk 1 gang)</a:t>
            </a:r>
          </a:p>
          <a:p>
            <a:pPr lvl="7"/>
            <a:r>
              <a:rPr lang="da-DK" dirty="0"/>
              <a:t>Ottende niveau, Header bold, 12 </a:t>
            </a:r>
            <a:r>
              <a:rPr lang="da-DK" dirty="0" err="1"/>
              <a:t>pkt</a:t>
            </a:r>
            <a:endParaRPr lang="da-DK" dirty="0"/>
          </a:p>
          <a:p>
            <a:pPr lvl="8"/>
            <a:r>
              <a:rPr lang="da-DK" dirty="0"/>
              <a:t>Niende niveau, Body </a:t>
            </a:r>
            <a:r>
              <a:rPr lang="da-DK" dirty="0" err="1"/>
              <a:t>regular</a:t>
            </a:r>
            <a:r>
              <a:rPr lang="da-DK" dirty="0"/>
              <a:t>, 12 </a:t>
            </a:r>
            <a:r>
              <a:rPr lang="da-DK" dirty="0" err="1"/>
              <a:t>pkt</a:t>
            </a:r>
            <a:endParaRPr lang="da-DK" dirty="0"/>
          </a:p>
        </p:txBody>
      </p:sp>
      <p:sp>
        <p:nvSpPr>
          <p:cNvPr id="15" name="Date Placeholder 14">
            <a:extLst>
              <a:ext uri="{FF2B5EF4-FFF2-40B4-BE49-F238E27FC236}">
                <a16:creationId xmlns:a16="http://schemas.microsoft.com/office/drawing/2014/main" id="{A56ADEC3-98E1-4CEA-9AF5-46F4CDD2FA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21-02-2025</a:t>
            </a:fld>
            <a:endParaRPr lang="da-DK" dirty="0"/>
          </a:p>
        </p:txBody>
      </p:sp>
      <p:pic>
        <p:nvPicPr>
          <p:cNvPr id="25" name="Logo black">
            <a:extLst>
              <a:ext uri="{FF2B5EF4-FFF2-40B4-BE49-F238E27FC236}">
                <a16:creationId xmlns:a16="http://schemas.microsoft.com/office/drawing/2014/main" id="{860AC4C2-E6D6-4DCE-950A-C298C0AE9B87}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ctr">
              <a:defRPr sz="100">
                <a:noFill/>
              </a:defRPr>
            </a:lvl1pPr>
          </a:lstStyle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18" name="Date Placeholder 14">
            <a:extLst>
              <a:ext uri="{FF2B5EF4-FFF2-40B4-BE49-F238E27FC236}">
                <a16:creationId xmlns:a16="http://schemas.microsoft.com/office/drawing/2014/main" id="{7DF98717-AAEA-4E2B-96B8-AAAFF896C0EA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21-02-2025</a:t>
            </a:fld>
            <a:endParaRPr lang="da-DK" dirty="0"/>
          </a:p>
        </p:txBody>
      </p:sp>
      <p:sp>
        <p:nvSpPr>
          <p:cNvPr id="8" name="TextBox 19">
            <a:extLst>
              <a:ext uri="{FF2B5EF4-FFF2-40B4-BE49-F238E27FC236}">
                <a16:creationId xmlns:a16="http://schemas.microsoft.com/office/drawing/2014/main" id="{FEA46720-1AC7-3FC2-4AB2-8DA6DE7D6F8D}"/>
              </a:ext>
            </a:extLst>
          </p:cNvPr>
          <p:cNvSpPr txBox="1"/>
          <p:nvPr userDrawn="1"/>
        </p:nvSpPr>
        <p:spPr>
          <a:xfrm>
            <a:off x="0" y="-349741"/>
            <a:ext cx="11457183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50" b="1" noProof="1"/>
              <a:t>Skift baggrundsfarve. </a:t>
            </a:r>
            <a:r>
              <a:rPr lang="da-DK" sz="1050" noProof="1"/>
              <a:t>Højreklik på slidet og vælg </a:t>
            </a:r>
            <a:r>
              <a:rPr lang="da-DK" sz="1050" b="1" noProof="1"/>
              <a:t>Formatér baggrund</a:t>
            </a:r>
            <a:r>
              <a:rPr lang="da-DK" sz="1050" noProof="1"/>
              <a:t>. Klik på </a:t>
            </a:r>
            <a:r>
              <a:rPr lang="da-DK" sz="1050" b="1" noProof="1"/>
              <a:t>Fyld farve </a:t>
            </a:r>
            <a:r>
              <a:rPr lang="da-DK" sz="1050" noProof="1"/>
              <a:t>i Formater baggrund vinduet og vælg farve fra øverste række i SDU’s farve palette eller fra den brugerdefinerede farvepalette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143522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92" r:id="rId2"/>
    <p:sldLayoutId id="2147483679" r:id="rId3"/>
    <p:sldLayoutId id="2147483680" r:id="rId4"/>
    <p:sldLayoutId id="2147483688" r:id="rId5"/>
    <p:sldLayoutId id="2147483690" r:id="rId6"/>
    <p:sldLayoutId id="2147483686" r:id="rId7"/>
    <p:sldLayoutId id="2147483682" r:id="rId8"/>
    <p:sldLayoutId id="2147483689" r:id="rId9"/>
    <p:sldLayoutId id="2147483676" r:id="rId10"/>
    <p:sldLayoutId id="2147483654" r:id="rId11"/>
    <p:sldLayoutId id="2147483685" r:id="rId12"/>
    <p:sldLayoutId id="2147483691" r:id="rId13"/>
    <p:sldLayoutId id="2147483662" r:id="rId14"/>
  </p:sldLayoutIdLst>
  <p:hf hdr="0"/>
  <p:txStyles>
    <p:titleStyle>
      <a:lvl1pPr algn="l" defTabSz="914400" rtl="0" eaLnBrk="1" latinLnBrk="0" hangingPunct="1">
        <a:lnSpc>
          <a:spcPct val="97000"/>
        </a:lnSpc>
        <a:spcBef>
          <a:spcPct val="0"/>
        </a:spcBef>
        <a:buNone/>
        <a:tabLst>
          <a:tab pos="1438275" algn="l"/>
        </a:tabLst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2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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504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à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56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à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9144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​"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914400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Char char="​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2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à"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504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à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​"/>
        <a:defRPr sz="1200" b="1" kern="1200">
          <a:solidFill>
            <a:schemeClr val="tx1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Char char="​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285" userDrawn="1">
          <p15:clr>
            <a:srgbClr val="F26B43"/>
          </p15:clr>
        </p15:guide>
        <p15:guide id="4" orient="horz" pos="1071" userDrawn="1">
          <p15:clr>
            <a:srgbClr val="F26B43"/>
          </p15:clr>
        </p15:guide>
        <p15:guide id="5" pos="259" userDrawn="1">
          <p15:clr>
            <a:srgbClr val="F26B43"/>
          </p15:clr>
        </p15:guide>
        <p15:guide id="6" pos="7421" userDrawn="1">
          <p15:clr>
            <a:srgbClr val="F26B43"/>
          </p15:clr>
        </p15:guide>
        <p15:guide id="7" orient="horz" pos="1253" userDrawn="1">
          <p15:clr>
            <a:srgbClr val="F26B43"/>
          </p15:clr>
        </p15:guide>
        <p15:guide id="8" orient="horz" pos="3680" userDrawn="1">
          <p15:clr>
            <a:srgbClr val="F26B43"/>
          </p15:clr>
        </p15:guide>
        <p15:guide id="9" orient="horz" pos="3916" userDrawn="1">
          <p15:clr>
            <a:srgbClr val="F26B43"/>
          </p15:clr>
        </p15:guide>
        <p15:guide id="10" orient="horz" pos="4094" userDrawn="1">
          <p15:clr>
            <a:srgbClr val="F26B43"/>
          </p15:clr>
        </p15:guide>
        <p15:guide id="11" pos="54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event.sdu.dk/klimakvarteretklimaworkshops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2C65BC63-23E4-A96F-DA12-4501EF79E1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8166" y="1750434"/>
            <a:ext cx="10069011" cy="4070408"/>
          </a:xfrm>
        </p:spPr>
        <p:txBody>
          <a:bodyPr/>
          <a:lstStyle/>
          <a:p>
            <a:r>
              <a:rPr lang="da-DK" dirty="0"/>
              <a:t>Affaldssortering</a:t>
            </a:r>
            <a:br>
              <a:rPr lang="da-DK" dirty="0"/>
            </a:br>
            <a:br>
              <a:rPr lang="da-DK" sz="8000" dirty="0"/>
            </a:br>
            <a:br>
              <a:rPr lang="da-DK" sz="8000" dirty="0"/>
            </a:br>
            <a:r>
              <a:rPr lang="da-DK" sz="1600" dirty="0"/>
              <a:t>Malene Skovbakke – maskov@sdu.dk</a:t>
            </a:r>
            <a:br>
              <a:rPr lang="da-DK" sz="1600" dirty="0"/>
            </a:br>
            <a:r>
              <a:rPr lang="da-DK" sz="1600" dirty="0"/>
              <a:t>Projektleder – Teknisk Service</a:t>
            </a:r>
            <a:endParaRPr lang="da-DK" dirty="0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FE869FF-8B5C-0969-A97F-8C2367422698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410E6AE7-E45B-4CED-803A-322259898D1C}" type="datetime1">
              <a:rPr lang="da-DK" smtClean="0"/>
              <a:t>21-02-2025</a:t>
            </a:fld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03C2DD84-0285-09EE-B0CE-03F3C584B324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0" y="6911975"/>
            <a:ext cx="0" cy="0"/>
          </a:xfrm>
        </p:spPr>
        <p:txBody>
          <a:bodyPr/>
          <a:lstStyle/>
          <a:p>
            <a:fld id="{45D37B1E-C366-494F-A587-962AD9AABC83}" type="slidenum">
              <a:rPr lang="da-DK" smtClean="0"/>
              <a:pPr/>
              <a:t>1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4099225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369C9D7-DA1B-F4E3-89B5-BBDA7FBC76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Hvem skal lære os at sortere korrekt?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E623E33-7F6C-D9E8-0B49-E7F79FA6C43C}"/>
              </a:ext>
            </a:extLst>
          </p:cNvPr>
          <p:cNvSpPr>
            <a:spLocks noGrp="1"/>
          </p:cNvSpPr>
          <p:nvPr>
            <p:ph sz="quarter" idx="19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B41122C-610A-0ADF-FE65-4A0340846A29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7F538956-813D-4D72-A666-C9BD967D05D2}" type="datetime1">
              <a:rPr lang="da-DK" smtClean="0"/>
              <a:t>21-02-2025</a:t>
            </a:fld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52EFC3DF-F780-2BB1-FE20-208DAAE6BA6E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10</a:t>
            </a:fld>
            <a:endParaRPr lang="da-DK" dirty="0"/>
          </a:p>
        </p:txBody>
      </p:sp>
      <p:pic>
        <p:nvPicPr>
          <p:cNvPr id="7" name="Billede 6">
            <a:extLst>
              <a:ext uri="{FF2B5EF4-FFF2-40B4-BE49-F238E27FC236}">
                <a16:creationId xmlns:a16="http://schemas.microsoft.com/office/drawing/2014/main" id="{4EC9D2D1-B562-EAC9-914B-A14066298C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8909" y="2576076"/>
            <a:ext cx="3124361" cy="1676486"/>
          </a:xfrm>
          <a:prstGeom prst="rect">
            <a:avLst/>
          </a:prstGeom>
        </p:spPr>
      </p:pic>
      <p:pic>
        <p:nvPicPr>
          <p:cNvPr id="9" name="Billede 8">
            <a:extLst>
              <a:ext uri="{FF2B5EF4-FFF2-40B4-BE49-F238E27FC236}">
                <a16:creationId xmlns:a16="http://schemas.microsoft.com/office/drawing/2014/main" id="{F2CF52E0-B3FC-DAC1-0EAC-D0E16A255E0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958" y="2933887"/>
            <a:ext cx="2121009" cy="1263715"/>
          </a:xfrm>
          <a:prstGeom prst="rect">
            <a:avLst/>
          </a:prstGeom>
        </p:spPr>
      </p:pic>
      <p:pic>
        <p:nvPicPr>
          <p:cNvPr id="11" name="Billede 10">
            <a:extLst>
              <a:ext uri="{FF2B5EF4-FFF2-40B4-BE49-F238E27FC236}">
                <a16:creationId xmlns:a16="http://schemas.microsoft.com/office/drawing/2014/main" id="{A94C0F1C-2B3B-87E7-6D2F-4B647CD91BE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76635" y="2798834"/>
            <a:ext cx="2628762" cy="1453728"/>
          </a:xfrm>
          <a:prstGeom prst="rect">
            <a:avLst/>
          </a:prstGeom>
        </p:spPr>
      </p:pic>
      <p:pic>
        <p:nvPicPr>
          <p:cNvPr id="13" name="Billede 12">
            <a:extLst>
              <a:ext uri="{FF2B5EF4-FFF2-40B4-BE49-F238E27FC236}">
                <a16:creationId xmlns:a16="http://schemas.microsoft.com/office/drawing/2014/main" id="{BB1D1FD3-186F-46EE-A72F-5D432655084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02640" y="4458840"/>
            <a:ext cx="1659022" cy="1676486"/>
          </a:xfrm>
          <a:prstGeom prst="rect">
            <a:avLst/>
          </a:prstGeom>
          <a:solidFill>
            <a:srgbClr val="FFFFFF"/>
          </a:solidFill>
        </p:spPr>
      </p:pic>
      <p:pic>
        <p:nvPicPr>
          <p:cNvPr id="15" name="Billede 14">
            <a:extLst>
              <a:ext uri="{FF2B5EF4-FFF2-40B4-BE49-F238E27FC236}">
                <a16:creationId xmlns:a16="http://schemas.microsoft.com/office/drawing/2014/main" id="{CD3C2799-C07E-6752-B799-C25A7D62727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5034" y="4340542"/>
            <a:ext cx="1498866" cy="1630129"/>
          </a:xfrm>
          <a:prstGeom prst="rect">
            <a:avLst/>
          </a:prstGeom>
        </p:spPr>
      </p:pic>
      <p:pic>
        <p:nvPicPr>
          <p:cNvPr id="17" name="Billede 16">
            <a:extLst>
              <a:ext uri="{FF2B5EF4-FFF2-40B4-BE49-F238E27FC236}">
                <a16:creationId xmlns:a16="http://schemas.microsoft.com/office/drawing/2014/main" id="{B924F97B-1237-6FD5-CF29-17195F9B3B8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94327" y="4375835"/>
            <a:ext cx="1530429" cy="1682836"/>
          </a:xfrm>
          <a:prstGeom prst="rect">
            <a:avLst/>
          </a:prstGeom>
        </p:spPr>
      </p:pic>
      <p:pic>
        <p:nvPicPr>
          <p:cNvPr id="19" name="Billede 18">
            <a:extLst>
              <a:ext uri="{FF2B5EF4-FFF2-40B4-BE49-F238E27FC236}">
                <a16:creationId xmlns:a16="http://schemas.microsoft.com/office/drawing/2014/main" id="{9DC95F34-B9B0-6FE0-A0EE-32A49DA6208C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 l="1076" t="7106"/>
          <a:stretch/>
        </p:blipFill>
        <p:spPr>
          <a:xfrm>
            <a:off x="2578100" y="4552893"/>
            <a:ext cx="2211262" cy="1899498"/>
          </a:xfrm>
          <a:prstGeom prst="rect">
            <a:avLst/>
          </a:prstGeom>
        </p:spPr>
      </p:pic>
      <p:pic>
        <p:nvPicPr>
          <p:cNvPr id="21" name="Billede 20">
            <a:extLst>
              <a:ext uri="{FF2B5EF4-FFF2-40B4-BE49-F238E27FC236}">
                <a16:creationId xmlns:a16="http://schemas.microsoft.com/office/drawing/2014/main" id="{8E2C173F-6D82-1F80-F42F-FB73BFC1174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707276" y="2518534"/>
            <a:ext cx="2494778" cy="1644735"/>
          </a:xfrm>
          <a:prstGeom prst="rect">
            <a:avLst/>
          </a:prstGeom>
        </p:spPr>
      </p:pic>
      <p:pic>
        <p:nvPicPr>
          <p:cNvPr id="23" name="Billede 22">
            <a:extLst>
              <a:ext uri="{FF2B5EF4-FFF2-40B4-BE49-F238E27FC236}">
                <a16:creationId xmlns:a16="http://schemas.microsoft.com/office/drawing/2014/main" id="{6EB75F55-F979-61D7-937D-016FC0719C3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509590" y="4552893"/>
            <a:ext cx="2142884" cy="1515326"/>
          </a:xfrm>
          <a:prstGeom prst="rect">
            <a:avLst/>
          </a:prstGeom>
        </p:spPr>
      </p:pic>
      <p:pic>
        <p:nvPicPr>
          <p:cNvPr id="8" name="Billede 7">
            <a:extLst>
              <a:ext uri="{FF2B5EF4-FFF2-40B4-BE49-F238E27FC236}">
                <a16:creationId xmlns:a16="http://schemas.microsoft.com/office/drawing/2014/main" id="{52F80FDF-C411-9E00-A746-47099CB8CB3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32787" y="110467"/>
            <a:ext cx="11117226" cy="2229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87342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FF22C6-CAE5-FD7A-7AE1-3761F4CAF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 dirty="0"/>
          </a:p>
        </p:txBody>
      </p:sp>
      <p:pic>
        <p:nvPicPr>
          <p:cNvPr id="7" name="Pladsholder til indhold 6">
            <a:extLst>
              <a:ext uri="{FF2B5EF4-FFF2-40B4-BE49-F238E27FC236}">
                <a16:creationId xmlns:a16="http://schemas.microsoft.com/office/drawing/2014/main" id="{14DC6E45-94B6-1F14-9E60-FE36AB2B738D}"/>
              </a:ext>
            </a:extLst>
          </p:cNvPr>
          <p:cNvPicPr>
            <a:picLocks noGrp="1" noChangeAspect="1"/>
          </p:cNvPicPr>
          <p:nvPr>
            <p:ph sz="quarter" idx="19"/>
          </p:nvPr>
        </p:nvPicPr>
        <p:blipFill>
          <a:blip r:embed="rId2"/>
          <a:stretch>
            <a:fillRect/>
          </a:stretch>
        </p:blipFill>
        <p:spPr>
          <a:xfrm>
            <a:off x="410400" y="1971592"/>
            <a:ext cx="9246075" cy="3238666"/>
          </a:xfrm>
        </p:spPr>
      </p:pic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B640F0C-5969-192B-177C-D68E2968C554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3EE00EA3-AFEA-42CC-BB4D-1F7AABD0AE53}" type="datetime1">
              <a:rPr lang="da-DK" smtClean="0"/>
              <a:t>21-02-2025</a:t>
            </a:fld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18FDDA2B-90F7-1DB8-5437-B5BE6DB06805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11</a:t>
            </a:fld>
            <a:endParaRPr lang="da-DK" dirty="0"/>
          </a:p>
        </p:txBody>
      </p:sp>
      <p:sp>
        <p:nvSpPr>
          <p:cNvPr id="9" name="Tekstfelt 8">
            <a:extLst>
              <a:ext uri="{FF2B5EF4-FFF2-40B4-BE49-F238E27FC236}">
                <a16:creationId xmlns:a16="http://schemas.microsoft.com/office/drawing/2014/main" id="{090DA8A9-9821-4B51-FCE7-8EA3659DB676}"/>
              </a:ext>
            </a:extLst>
          </p:cNvPr>
          <p:cNvSpPr txBox="1"/>
          <p:nvPr/>
        </p:nvSpPr>
        <p:spPr>
          <a:xfrm>
            <a:off x="504825" y="5460422"/>
            <a:ext cx="61404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dirty="0"/>
              <a:t>https://sdunet.dk/da/servicesider/teknisk-service/affald</a:t>
            </a:r>
          </a:p>
        </p:txBody>
      </p:sp>
    </p:spTree>
    <p:extLst>
      <p:ext uri="{BB962C8B-B14F-4D97-AF65-F5344CB8AC3E}">
        <p14:creationId xmlns:p14="http://schemas.microsoft.com/office/powerpoint/2010/main" val="10105350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8951993-6933-601B-000E-EAF6FF59F4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z="3200" dirty="0"/>
              <a:t>Vil du vide mere om klima- og bæredygtighedsarbejdet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9F1A951-1532-6017-19B9-431B1B862600}"/>
              </a:ext>
            </a:extLst>
          </p:cNvPr>
          <p:cNvSpPr>
            <a:spLocks noGrp="1"/>
          </p:cNvSpPr>
          <p:nvPr>
            <p:ph sz="quarter" idx="19"/>
          </p:nvPr>
        </p:nvSpPr>
        <p:spPr/>
        <p:txBody>
          <a:bodyPr/>
          <a:lstStyle/>
          <a:p>
            <a:r>
              <a:rPr lang="da-DK" dirty="0"/>
              <a:t>SDU medarbejderkurser</a:t>
            </a:r>
          </a:p>
          <a:p>
            <a:r>
              <a:rPr lang="da-DK" dirty="0"/>
              <a:t>Klimakvarteret eller klimaworkshop – Få en eller flere klimaambassadører på besøg.</a:t>
            </a:r>
          </a:p>
          <a:p>
            <a:r>
              <a:rPr lang="da-DK" dirty="0">
                <a:hlinkClick r:id="rId2"/>
              </a:rPr>
              <a:t>https://event.sdu.dk/klimakvarteretklimaworkshops</a:t>
            </a:r>
            <a:endParaRPr lang="da-DK" dirty="0"/>
          </a:p>
          <a:p>
            <a:endParaRPr lang="da-DK" dirty="0"/>
          </a:p>
          <a:p>
            <a:pPr marL="0" indent="0">
              <a:buNone/>
            </a:pPr>
            <a:r>
              <a:rPr lang="da-DK" dirty="0"/>
              <a:t>Hør mere om mulighederne for at få tilrettelagt et kursus, kontakt Bill Busch Andersen, bban@sdu.dk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D11C42C-14D1-7A40-A407-47D74CF207FE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812FF727-0C59-48DA-B495-0A9A6FFAAB1F}" type="datetime1">
              <a:rPr lang="da-DK" smtClean="0"/>
              <a:t>21-02-2025</a:t>
            </a:fld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DFA0250D-92AA-55F6-46DB-F5D4C4DCF7F5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12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23482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E9CC3E9-E65E-E30B-1792-D1726EC957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Afgrænsning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5DBECFD-C7CA-F6CF-0C25-2DE31A7A1C11}"/>
              </a:ext>
            </a:extLst>
          </p:cNvPr>
          <p:cNvSpPr>
            <a:spLocks noGrp="1"/>
          </p:cNvSpPr>
          <p:nvPr>
            <p:ph sz="quarter" idx="19"/>
          </p:nvPr>
        </p:nvSpPr>
        <p:spPr/>
        <p:txBody>
          <a:bodyPr/>
          <a:lstStyle/>
          <a:p>
            <a:r>
              <a:rPr lang="da-DK" dirty="0"/>
              <a:t>Indblik i klimaprojekter</a:t>
            </a:r>
          </a:p>
          <a:p>
            <a:r>
              <a:rPr lang="da-DK" dirty="0"/>
              <a:t>Affaldssortering – et eksempel på, hvordan Teknisk Service kører klimaprojekter</a:t>
            </a:r>
          </a:p>
          <a:p>
            <a:r>
              <a:rPr lang="da-DK" dirty="0"/>
              <a:t>Fokus er på processerne i projektet</a:t>
            </a:r>
          </a:p>
          <a:p>
            <a:r>
              <a:rPr lang="da-DK" dirty="0"/>
              <a:t>Stil gerne spørgsmål undervejs. Kan jeg ikke svare på spørgsmålet, og vil du gerne have svar, så send en mail: maskov@sdu.dk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6701ACF-304B-A812-F7E3-6D11118F363B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9C3ADD2B-B708-4E27-83A1-896FCCEA6490}" type="datetime1">
              <a:rPr lang="da-DK" smtClean="0"/>
              <a:t>21-02-2025</a:t>
            </a:fld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F1C3732C-958B-F1C0-046A-6C6C9AB700C2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2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2974145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B53FCC-4989-4459-010B-C728978A4D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Klimaprojekt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A26A012-A66A-D02B-0BAC-D2D5DB6FC310}"/>
              </a:ext>
            </a:extLst>
          </p:cNvPr>
          <p:cNvSpPr>
            <a:spLocks noGrp="1"/>
          </p:cNvSpPr>
          <p:nvPr>
            <p:ph sz="quarter" idx="19"/>
          </p:nvPr>
        </p:nvSpPr>
        <p:spPr/>
        <p:txBody>
          <a:bodyPr/>
          <a:lstStyle/>
          <a:p>
            <a:r>
              <a:rPr lang="da-DK" dirty="0"/>
              <a:t>24. september 2019 Kick OFF</a:t>
            </a:r>
          </a:p>
          <a:p>
            <a:r>
              <a:rPr lang="da-DK" dirty="0"/>
              <a:t>Klimaplan 2022-2024</a:t>
            </a:r>
          </a:p>
          <a:p>
            <a:r>
              <a:rPr lang="da-DK" dirty="0"/>
              <a:t>24 indsatser.</a:t>
            </a:r>
          </a:p>
          <a:p>
            <a:r>
              <a:rPr lang="da-DK" dirty="0"/>
              <a:t>Pakke A – Campus, bygninger og drift (8 indsatser)</a:t>
            </a:r>
          </a:p>
          <a:p>
            <a:r>
              <a:rPr lang="da-DK" dirty="0"/>
              <a:t>Pakke B – Cirkulært ressourceforbrug (7 indsatser)</a:t>
            </a:r>
          </a:p>
          <a:p>
            <a:r>
              <a:rPr lang="da-DK" dirty="0"/>
              <a:t>Pakke C – Transport (4 indsatser)</a:t>
            </a:r>
          </a:p>
          <a:p>
            <a:r>
              <a:rPr lang="da-DK" dirty="0"/>
              <a:t>Pakke D – Adfærd, Kommunikation (5 indsatser)</a:t>
            </a:r>
          </a:p>
          <a:p>
            <a:endParaRPr lang="da-DK" dirty="0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F60B649-648C-C33D-F134-A96CC37F4074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0E02FA61-3F80-4D35-89E2-9EA9C943A8A7}" type="datetime1">
              <a:rPr lang="da-DK" smtClean="0"/>
              <a:t>21-02-2025</a:t>
            </a:fld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2A8A9821-3E5A-3A4B-F840-B05EFCFA871C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3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842489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FF4417-414A-FC62-64BC-78696DA287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Affaldssortering - tidslinje 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E5EF074-5492-59AE-1A19-F4EDAFA1EB15}"/>
              </a:ext>
            </a:extLst>
          </p:cNvPr>
          <p:cNvSpPr>
            <a:spLocks noGrp="1"/>
          </p:cNvSpPr>
          <p:nvPr>
            <p:ph sz="quarter" idx="19"/>
          </p:nvPr>
        </p:nvSpPr>
        <p:spPr/>
        <p:txBody>
          <a:bodyPr/>
          <a:lstStyle/>
          <a:p>
            <a:r>
              <a:rPr lang="da-DK" dirty="0"/>
              <a:t>2019 – Stort ønske på workshop at udrulle affaldssortering</a:t>
            </a:r>
            <a:endParaRPr lang="da-DK" sz="1600" b="0" i="0" dirty="0">
              <a:effectLst/>
            </a:endParaRPr>
          </a:p>
          <a:p>
            <a:r>
              <a:rPr lang="da-DK" dirty="0"/>
              <a:t>2020 - Pilot på Campusvej (Corona nedlukning)</a:t>
            </a:r>
          </a:p>
          <a:p>
            <a:r>
              <a:rPr lang="da-DK" dirty="0"/>
              <a:t>2020 - Ændret affaldsbekendtgørelse fra januar 2021 </a:t>
            </a:r>
          </a:p>
          <a:p>
            <a:r>
              <a:rPr lang="da-DK" dirty="0"/>
              <a:t>2021 - 34 kommuner søger udsættelse af affaldssortering</a:t>
            </a:r>
          </a:p>
          <a:p>
            <a:r>
              <a:rPr lang="da-DK" dirty="0"/>
              <a:t>2021-  August, nye beholder i private hjem i Odense </a:t>
            </a:r>
          </a:p>
          <a:p>
            <a:pPr marL="0" indent="0">
              <a:buNone/>
            </a:pPr>
            <a:r>
              <a:rPr lang="da-DK" dirty="0"/>
              <a:t> Klimaplan 2022-2024 – affaldssortering som indsats</a:t>
            </a:r>
          </a:p>
          <a:p>
            <a:r>
              <a:rPr lang="da-DK" dirty="0"/>
              <a:t>2022 – Maj startede jeg på SDU</a:t>
            </a:r>
          </a:p>
          <a:p>
            <a:r>
              <a:rPr lang="da-DK" dirty="0"/>
              <a:t>2023 – Januar lovpligtigt at have affaldssortering for virksomheder</a:t>
            </a:r>
          </a:p>
          <a:p>
            <a:endParaRPr lang="da-DK" dirty="0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FD82589-D881-C6EC-F1A2-9D3CF63E96B8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AC11ECA0-D019-4BFD-88EF-D26862D39304}" type="datetime1">
              <a:rPr lang="da-DK" smtClean="0"/>
              <a:t>21-02-2025</a:t>
            </a:fld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A07F1D91-8423-AF67-7E0A-947430C00330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4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1005511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2E5724-A3B7-E30A-667D-5501E25626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Affaldssortering - udgangspunktet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73C059F-A332-140D-4431-5643D867176E}"/>
              </a:ext>
            </a:extLst>
          </p:cNvPr>
          <p:cNvSpPr>
            <a:spLocks noGrp="1"/>
          </p:cNvSpPr>
          <p:nvPr>
            <p:ph sz="quarter" idx="19"/>
          </p:nvPr>
        </p:nvSpPr>
        <p:spPr/>
        <p:txBody>
          <a:bodyPr/>
          <a:lstStyle/>
          <a:p>
            <a:r>
              <a:rPr lang="da-DK" sz="1600" b="0" i="0" dirty="0">
                <a:effectLst/>
              </a:rPr>
              <a:t>Udrulning af kildesortering blandt universitetets brugere på alle universitetets campusser, så studerende, ansatte og gæster finder det nemt at bidrage til øget affaldssortering. </a:t>
            </a:r>
          </a:p>
          <a:p>
            <a:r>
              <a:rPr lang="da-DK" dirty="0"/>
              <a:t>Allerede meget affaldssortering ”</a:t>
            </a:r>
            <a:r>
              <a:rPr lang="da-DK" dirty="0" err="1"/>
              <a:t>behind</a:t>
            </a:r>
            <a:r>
              <a:rPr lang="da-DK" dirty="0"/>
              <a:t> the scene” </a:t>
            </a:r>
            <a:r>
              <a:rPr lang="da-DK"/>
              <a:t>32 fraktioner</a:t>
            </a:r>
            <a:endParaRPr lang="da-DK" dirty="0"/>
          </a:p>
          <a:p>
            <a:r>
              <a:rPr lang="da-DK" dirty="0"/>
              <a:t>Ingen øgede driftsomkostning</a:t>
            </a:r>
          </a:p>
          <a:p>
            <a:r>
              <a:rPr lang="da-DK" dirty="0"/>
              <a:t>Esbjerg, Kolding, København, Slagelse, Sønderborg (SIF), Odense, Klosteret (Odense) Svanninge, Lufthavnen (Odense), Kerteminde</a:t>
            </a:r>
          </a:p>
          <a:p>
            <a:r>
              <a:rPr lang="da-DK" dirty="0"/>
              <a:t>Pilotprojekt havde bidraget med viden, og erfaringer i Odense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479A1B9-1E62-DD6F-B0B3-54C3899CE9F8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3B0ED361-05B4-4F83-8551-B28A51C5F1D0}" type="datetime1">
              <a:rPr lang="da-DK" smtClean="0"/>
              <a:t>21-02-2025</a:t>
            </a:fld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5F5022C4-3C15-4E72-4BF6-A080FF448D9C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5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9435983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A1D8CD5-9AE8-3751-DA6A-E584A02C8E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Affaldssortering i Odense 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D5086B9-5D6E-18CB-5487-4042E93B68CB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410400" y="1965291"/>
            <a:ext cx="10961237" cy="4164575"/>
          </a:xfrm>
        </p:spPr>
        <p:txBody>
          <a:bodyPr/>
          <a:lstStyle/>
          <a:p>
            <a:r>
              <a:rPr lang="da-DK" dirty="0"/>
              <a:t>Projektgrundlag august – oktober 2022 </a:t>
            </a:r>
          </a:p>
          <a:p>
            <a:r>
              <a:rPr lang="da-DK" dirty="0"/>
              <a:t>Pakkeejer Nicolai Sørensen (Økonomi) </a:t>
            </a:r>
          </a:p>
          <a:p>
            <a:r>
              <a:rPr lang="da-DK" dirty="0"/>
              <a:t>Projektejer Henrik Mørkenborg Ravn (Teknisk Service)</a:t>
            </a:r>
          </a:p>
          <a:p>
            <a:r>
              <a:rPr lang="da-DK" dirty="0"/>
              <a:t>Styregruppen Ledergruppen i Teknisk Service</a:t>
            </a:r>
          </a:p>
          <a:p>
            <a:r>
              <a:rPr lang="da-DK" dirty="0"/>
              <a:t>Affaldsstationer på gangniveau, med samme fraktioner som kommunen</a:t>
            </a:r>
          </a:p>
          <a:p>
            <a:r>
              <a:rPr lang="da-DK" dirty="0"/>
              <a:t>Stop tømning af affaldsspande på kontorerne, møde- og </a:t>
            </a:r>
            <a:r>
              <a:rPr lang="da-DK" dirty="0" err="1"/>
              <a:t>undervisnigslokaer</a:t>
            </a:r>
            <a:r>
              <a:rPr lang="da-DK" dirty="0"/>
              <a:t>– mindsker fejlsortering, og økonomi til at sortere flere steder </a:t>
            </a:r>
          </a:p>
          <a:p>
            <a:r>
              <a:rPr lang="da-DK" dirty="0"/>
              <a:t>Mulighed for 2 fraktioner i te køkkenerne (Rest og Madaffald)</a:t>
            </a:r>
          </a:p>
          <a:p>
            <a:r>
              <a:rPr lang="da-DK" dirty="0"/>
              <a:t>Sikre, at der er styr på brandmyndighederne </a:t>
            </a:r>
          </a:p>
          <a:p>
            <a:r>
              <a:rPr lang="da-DK" dirty="0"/>
              <a:t>Bæredygtige affaldsstationer (produceret i Danmark af genbrugsstål, med muligheder for at tilpasse, samt reservedele)</a:t>
            </a:r>
          </a:p>
          <a:p>
            <a:r>
              <a:rPr lang="da-DK" dirty="0"/>
              <a:t>Brug af nationale piktogrammer</a:t>
            </a:r>
          </a:p>
          <a:p>
            <a:endParaRPr lang="da-DK" dirty="0"/>
          </a:p>
          <a:p>
            <a:r>
              <a:rPr lang="da-DK" dirty="0"/>
              <a:t>Projektgrundlag godkendt i december 2022 </a:t>
            </a:r>
          </a:p>
          <a:p>
            <a:r>
              <a:rPr lang="da-DK" dirty="0"/>
              <a:t>Stationer opsat januar 2023</a:t>
            </a:r>
          </a:p>
          <a:p>
            <a:endParaRPr lang="da-DK" dirty="0"/>
          </a:p>
          <a:p>
            <a:endParaRPr lang="da-DK" dirty="0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046A44A-8673-648D-4F2F-869BB2F65270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78E0524F-8487-4508-A860-89140126B1A4}" type="datetime1">
              <a:rPr lang="da-DK" smtClean="0"/>
              <a:t>21-02-2025</a:t>
            </a:fld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5688EC61-443B-711D-3DC7-9E78C317B319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6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6451016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6FA171F-2A36-60DE-FD86-745A43C97B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Erfaringer fra Odense 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DD425FA-1953-6FAB-87D1-D505060E10D1}"/>
              </a:ext>
            </a:extLst>
          </p:cNvPr>
          <p:cNvSpPr>
            <a:spLocks noGrp="1"/>
          </p:cNvSpPr>
          <p:nvPr>
            <p:ph sz="quarter" idx="19"/>
          </p:nvPr>
        </p:nvSpPr>
        <p:spPr/>
        <p:txBody>
          <a:bodyPr/>
          <a:lstStyle/>
          <a:p>
            <a:r>
              <a:rPr lang="da-DK" dirty="0"/>
              <a:t>Projektejer ændres</a:t>
            </a:r>
          </a:p>
          <a:p>
            <a:r>
              <a:rPr lang="da-DK" dirty="0"/>
              <a:t>Store kommunale forskelle</a:t>
            </a:r>
          </a:p>
          <a:p>
            <a:r>
              <a:rPr lang="da-DK" dirty="0"/>
              <a:t>Forandring gør lidt ondt</a:t>
            </a:r>
          </a:p>
          <a:p>
            <a:r>
              <a:rPr lang="da-DK" dirty="0"/>
              <a:t>Svært at få kommunikation ud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0C8403F-AA15-8B42-80B8-09DF996C11EC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9960B62A-FE94-493D-8076-71E006C3AF87}" type="datetime1">
              <a:rPr lang="da-DK" smtClean="0"/>
              <a:t>21-02-2025</a:t>
            </a:fld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7DF2A648-6101-AFB8-B568-BFC44BB80B5F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7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1139432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8CE239C-C540-6B1C-6653-827BE72628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Affaldssortering på alle campusser 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B4532EC-3BC2-2087-7FF6-3250BAE8E18B}"/>
              </a:ext>
            </a:extLst>
          </p:cNvPr>
          <p:cNvSpPr>
            <a:spLocks noGrp="1"/>
          </p:cNvSpPr>
          <p:nvPr>
            <p:ph sz="quarter" idx="19"/>
          </p:nvPr>
        </p:nvSpPr>
        <p:spPr/>
        <p:txBody>
          <a:bodyPr/>
          <a:lstStyle/>
          <a:p>
            <a:r>
              <a:rPr lang="da-DK" dirty="0"/>
              <a:t>Esbjerg – deler hus med UC SYD som står for affaldshåndteringen, derudover store udfordringer med brandmyndighederne, har allerede brugersortering, ændre sorteringsregler i 2025</a:t>
            </a:r>
          </a:p>
          <a:p>
            <a:r>
              <a:rPr lang="da-DK" dirty="0"/>
              <a:t>Kolding – deler hus med UC SYD, vil står for kontakt til affaldsleverandør, derudover et hus med en stærk design profil, Kolding Kommune tiltænker at ændre affaldssorteringen i 2024</a:t>
            </a:r>
          </a:p>
          <a:p>
            <a:r>
              <a:rPr lang="da-DK" dirty="0"/>
              <a:t>Slagelse – Meget kompliceret affaldssortering, planer om at ændre affaldssortering men uklart hvordan og hvornår.</a:t>
            </a:r>
          </a:p>
          <a:p>
            <a:r>
              <a:rPr lang="da-DK" dirty="0"/>
              <a:t>Sønderborg – deler hus med flere, egen driftsorganisation, ejerforeningen skal tage stilling til affaldssortering, har udrullet affaldssortering.</a:t>
            </a:r>
          </a:p>
          <a:p>
            <a:r>
              <a:rPr lang="da-DK" dirty="0"/>
              <a:t>København – et gammelt hus, hvor vi ikke må stille affaldsstationer på gangene</a:t>
            </a:r>
          </a:p>
          <a:p>
            <a:endParaRPr lang="da-DK" dirty="0"/>
          </a:p>
          <a:p>
            <a:endParaRPr lang="da-DK" dirty="0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9E07A04-323C-CB7F-55A3-92E6BA0A2706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4F890ED9-161B-4109-BEF4-6DC99768F016}" type="datetime1">
              <a:rPr lang="da-DK" smtClean="0"/>
              <a:t>21-02-2025</a:t>
            </a:fld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C0E281D4-33C5-9475-A19C-99E0D6917CE3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8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140310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1C0D35B-6AE7-FE79-105A-5A3A3649F9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D55F928-270D-1614-A9EE-8B1C168A04BF}"/>
              </a:ext>
            </a:extLst>
          </p:cNvPr>
          <p:cNvSpPr>
            <a:spLocks noGrp="1"/>
          </p:cNvSpPr>
          <p:nvPr>
            <p:ph sz="quarter" idx="19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DBDDE06-C109-BD42-D79E-CAAC090F7941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7ADC7D3B-4163-4691-A556-6DA6B06BFACD}" type="datetime1">
              <a:rPr lang="da-DK" smtClean="0"/>
              <a:t>21-02-2025</a:t>
            </a:fld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FF9F6ED4-7E74-D3AA-6807-AE3EF425EC53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9</a:t>
            </a:fld>
            <a:endParaRPr lang="da-DK" dirty="0"/>
          </a:p>
        </p:txBody>
      </p:sp>
      <p:pic>
        <p:nvPicPr>
          <p:cNvPr id="1026" name="Picture 2" descr="Et billede, der indeholder skraldespand, Skraldecontainer, container, Skraldebeholder&#10;&#10;Automatisk genereret beskrivelse">
            <a:extLst>
              <a:ext uri="{FF2B5EF4-FFF2-40B4-BE49-F238E27FC236}">
                <a16:creationId xmlns:a16="http://schemas.microsoft.com/office/drawing/2014/main" id="{4DB573FD-B596-1677-D4CF-D8E4AE4541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42863"/>
            <a:ext cx="12039600" cy="6772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9097857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SDU">
      <a:dk1>
        <a:srgbClr val="000000"/>
      </a:dk1>
      <a:lt1>
        <a:sysClr val="window" lastClr="FFFFFF"/>
      </a:lt1>
      <a:dk2>
        <a:srgbClr val="7A6040"/>
      </a:dk2>
      <a:lt2>
        <a:srgbClr val="DDCBA4"/>
      </a:lt2>
      <a:accent1>
        <a:srgbClr val="AEB862"/>
      </a:accent1>
      <a:accent2>
        <a:srgbClr val="789D4A"/>
      </a:accent2>
      <a:accent3>
        <a:srgbClr val="F2C75C"/>
      </a:accent3>
      <a:accent4>
        <a:srgbClr val="E07E3C"/>
      </a:accent4>
      <a:accent5>
        <a:srgbClr val="E1BBB4"/>
      </a:accent5>
      <a:accent6>
        <a:srgbClr val="D05A57"/>
      </a:accent6>
      <a:hlink>
        <a:srgbClr val="0563C1"/>
      </a:hlink>
      <a:folHlink>
        <a:srgbClr val="954F72"/>
      </a:folHlink>
    </a:clrScheme>
    <a:fontScheme name="SDU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solidFill>
            <a:schemeClr val="accent1"/>
          </a:solidFill>
        </a:ln>
      </a:spPr>
      <a:bodyPr lIns="72000" tIns="72000" rIns="72000" bIns="72000" rtlCol="0" anchor="ctr"/>
      <a:lstStyle>
        <a:defPPr algn="ctr">
          <a:defRPr sz="1600" dirty="0" err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1600" dirty="0" err="1"/>
        </a:defPPr>
      </a:lstStyle>
    </a:txDef>
  </a:objectDefaults>
  <a:extraClrSchemeLst/>
  <a:custClrLst>
    <a:custClr name="Grøn 1">
      <a:srgbClr val="4E5B31"/>
    </a:custClr>
    <a:custClr name="Grøn 2">
      <a:srgbClr val="789D4A"/>
    </a:custClr>
    <a:custClr name="Grøn 3">
      <a:srgbClr val="AEB862"/>
    </a:custClr>
    <a:custClr name="Grøn 4">
      <a:srgbClr val="EAE7B9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Orange 1">
      <a:srgbClr val="D38235"/>
    </a:custClr>
    <a:custClr name="Orange 2">
      <a:srgbClr val="E0A526"/>
    </a:custClr>
    <a:custClr name="Orange 3">
      <a:srgbClr val="EED484"/>
    </a:custClr>
    <a:custClr name="Orange 4">
      <a:srgbClr val="FCF0C4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Rød 1">
      <a:srgbClr val="862633"/>
    </a:custClr>
    <a:custClr name="Rød 2">
      <a:srgbClr val="D05A57"/>
    </a:custClr>
    <a:custClr name="Rød 3">
      <a:srgbClr val="E1BBB4"/>
    </a:custClr>
    <a:custClr name="Rød 4">
      <a:srgbClr val="F4E2DE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Brun 1">
      <a:srgbClr val="473729"/>
    </a:custClr>
    <a:custClr name="Brun 2">
      <a:srgbClr val="946037"/>
    </a:custClr>
    <a:custClr name="Brun 3">
      <a:srgbClr val="DDCBA4"/>
    </a:custClr>
    <a:custClr name="Brun 4">
      <a:srgbClr val="EFE5D1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Sort">
      <a:srgbClr val="000000"/>
    </a:custClr>
    <a:custClr name="Hvid">
      <a:srgbClr val="FFFFFF"/>
    </a:custClr>
  </a:custClrLst>
  <a:extLst>
    <a:ext uri="{05A4C25C-085E-4340-85A3-A5531E510DB2}">
      <thm15:themeFamily xmlns:thm15="http://schemas.microsoft.com/office/thememl/2012/main" name="SDU widescreen.potx" id="{1C4F8E8D-0334-4267-96F7-9CAC143C1229}" vid="{6887ADA9-E5D5-4F4B-ACE2-4324069191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custClrLst>
    <a:custClr name="Grøn 1">
      <a:srgbClr val="4E5B31"/>
    </a:custClr>
    <a:custClr name="Grøn 2">
      <a:srgbClr val="789D4A"/>
    </a:custClr>
    <a:custClr name="Grøn 3">
      <a:srgbClr val="AEB862"/>
    </a:custClr>
    <a:custClr name="Grøn 4">
      <a:srgbClr val="EAE7B9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Orange 1">
      <a:srgbClr val="D38235"/>
    </a:custClr>
    <a:custClr name="Orange 2">
      <a:srgbClr val="E0A526"/>
    </a:custClr>
    <a:custClr name="Orange 3">
      <a:srgbClr val="EED484"/>
    </a:custClr>
    <a:custClr name="Orange 4">
      <a:srgbClr val="FCF0C4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Rød 1">
      <a:srgbClr val="862633"/>
    </a:custClr>
    <a:custClr name="Rød 2">
      <a:srgbClr val="D05A57"/>
    </a:custClr>
    <a:custClr name="Rød 3">
      <a:srgbClr val="E1BBB4"/>
    </a:custClr>
    <a:custClr name="Rød 4">
      <a:srgbClr val="F4E2DE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Brun 1">
      <a:srgbClr val="473729"/>
    </a:custClr>
    <a:custClr name="Brun 2">
      <a:srgbClr val="946037"/>
    </a:custClr>
    <a:custClr name="Brun 3">
      <a:srgbClr val="DDCBA4"/>
    </a:custClr>
    <a:custClr name="Brun 4">
      <a:srgbClr val="EFE5D1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Sort">
      <a:srgbClr val="000000"/>
    </a:custClr>
    <a:custClr name="Hvid">
      <a:srgbClr val="FFFFFF"/>
    </a:custClr>
  </a:custClr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TemplafyTemplateConfiguration><![CDATA[{"elementsMetadata":[],"transformationConfigurations":[],"templateName":"blank","templateDescription":"","enableDocumentContentUpdater":false,"version":"2.0"}]]></TemplafyTemplateConfiguration>
</file>

<file path=customXml/item2.xml><?xml version="1.0" encoding="utf-8"?>
<TemplafyFormConfiguration><![CDATA[{"formFields":[],"formDataEntries":[]}]]></TemplafyFormConfiguration>
</file>

<file path=customXml/itemProps1.xml><?xml version="1.0" encoding="utf-8"?>
<ds:datastoreItem xmlns:ds="http://schemas.openxmlformats.org/officeDocument/2006/customXml" ds:itemID="{E3874ABC-2065-4A7D-A58C-B9BA277BFB16}">
  <ds:schemaRefs/>
</ds:datastoreItem>
</file>

<file path=customXml/itemProps2.xml><?xml version="1.0" encoding="utf-8"?>
<ds:datastoreItem xmlns:ds="http://schemas.openxmlformats.org/officeDocument/2006/customXml" ds:itemID="{8A405656-6C4F-4C73-958C-1744EC0D04F1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SDU widescreen dateA</Template>
  <TotalTime>0</TotalTime>
  <Words>600</Words>
  <Application>Microsoft Office PowerPoint</Application>
  <PresentationFormat>Widescreen</PresentationFormat>
  <Paragraphs>86</Paragraphs>
  <Slides>12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12</vt:i4>
      </vt:variant>
    </vt:vector>
  </HeadingPairs>
  <TitlesOfParts>
    <vt:vector size="15" baseType="lpstr">
      <vt:lpstr>Arial</vt:lpstr>
      <vt:lpstr>Wingdings</vt:lpstr>
      <vt:lpstr>Blank</vt:lpstr>
      <vt:lpstr>Affaldssortering   Malene Skovbakke – maskov@sdu.dk Projektleder – Teknisk Service</vt:lpstr>
      <vt:lpstr>Afgrænsning</vt:lpstr>
      <vt:lpstr>Klimaprojekt</vt:lpstr>
      <vt:lpstr>Affaldssortering - tidslinje </vt:lpstr>
      <vt:lpstr>Affaldssortering - udgangspunktet</vt:lpstr>
      <vt:lpstr>Affaldssortering i Odense </vt:lpstr>
      <vt:lpstr>Erfaringer fra Odense </vt:lpstr>
      <vt:lpstr>Affaldssortering på alle campusser </vt:lpstr>
      <vt:lpstr>PowerPoint-præsentation</vt:lpstr>
      <vt:lpstr>Hvem skal lære os at sortere korrekt?</vt:lpstr>
      <vt:lpstr>PowerPoint-præsentation</vt:lpstr>
      <vt:lpstr>Vil du vide mere om klima- og bæredygtighedsarbejdet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1</cp:revision>
  <dcterms:created xsi:type="dcterms:W3CDTF">2024-09-09T07:43:53Z</dcterms:created>
  <dcterms:modified xsi:type="dcterms:W3CDTF">2025-02-21T07:02:32Z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fyTimeStamp">
    <vt:lpwstr>2022-07-05T14:03:23</vt:lpwstr>
  </property>
  <property fmtid="{D5CDD505-2E9C-101B-9397-08002B2CF9AE}" pid="3" name="TemplafyTenantId">
    <vt:lpwstr>sdu</vt:lpwstr>
  </property>
  <property fmtid="{D5CDD505-2E9C-101B-9397-08002B2CF9AE}" pid="4" name="TemplafyTemplateId">
    <vt:lpwstr>637926266032732715</vt:lpwstr>
  </property>
  <property fmtid="{D5CDD505-2E9C-101B-9397-08002B2CF9AE}" pid="5" name="TemplafyUserProfileId">
    <vt:lpwstr>637852149341095369</vt:lpwstr>
  </property>
  <property fmtid="{D5CDD505-2E9C-101B-9397-08002B2CF9AE}" pid="6" name="TemplafyLanguageCode">
    <vt:lpwstr>da-DK</vt:lpwstr>
  </property>
  <property fmtid="{D5CDD505-2E9C-101B-9397-08002B2CF9AE}" pid="7" name="TemplafyFromBlank">
    <vt:bool>true</vt:bool>
  </property>
</Properties>
</file>