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94" y="2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gitte Hjelm Paulsen" userId="cbd9791e-cc5c-4b56-a5cb-166ee1772b4b" providerId="ADAL" clId="{05D0710E-CC6A-48E9-9666-E0274E1F0C0D}"/>
    <pc:docChg chg="delSld">
      <pc:chgData name="Birgitte Hjelm Paulsen" userId="cbd9791e-cc5c-4b56-a5cb-166ee1772b4b" providerId="ADAL" clId="{05D0710E-CC6A-48E9-9666-E0274E1F0C0D}" dt="2025-02-23T10:07:36.778" v="2" actId="47"/>
      <pc:docMkLst>
        <pc:docMk/>
      </pc:docMkLst>
      <pc:sldChg chg="del">
        <pc:chgData name="Birgitte Hjelm Paulsen" userId="cbd9791e-cc5c-4b56-a5cb-166ee1772b4b" providerId="ADAL" clId="{05D0710E-CC6A-48E9-9666-E0274E1F0C0D}" dt="2025-02-23T10:07:36.778" v="2" actId="47"/>
        <pc:sldMkLst>
          <pc:docMk/>
          <pc:sldMk cId="3424942676" sldId="256"/>
        </pc:sldMkLst>
      </pc:sldChg>
      <pc:sldChg chg="del">
        <pc:chgData name="Birgitte Hjelm Paulsen" userId="cbd9791e-cc5c-4b56-a5cb-166ee1772b4b" providerId="ADAL" clId="{05D0710E-CC6A-48E9-9666-E0274E1F0C0D}" dt="2025-02-23T10:07:32.990" v="1" actId="47"/>
        <pc:sldMkLst>
          <pc:docMk/>
          <pc:sldMk cId="1838892041" sldId="258"/>
        </pc:sldMkLst>
      </pc:sldChg>
      <pc:sldChg chg="del">
        <pc:chgData name="Birgitte Hjelm Paulsen" userId="cbd9791e-cc5c-4b56-a5cb-166ee1772b4b" providerId="ADAL" clId="{05D0710E-CC6A-48E9-9666-E0274E1F0C0D}" dt="2025-02-23T10:07:30.213" v="0" actId="47"/>
        <pc:sldMkLst>
          <pc:docMk/>
          <pc:sldMk cId="618379514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95024-A55D-4DE1-9547-DF6672EB2A9D}" type="datetimeFigureOut">
              <a:rPr lang="da-DK" smtClean="0"/>
              <a:t>23-02-2025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57C75-FF22-42E0-9173-6B6098C882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18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D57C75-FF22-42E0-9173-6B6098C88211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031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FAD24-9BA6-01FC-18F0-684DA692F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2BC484-0CDE-3B06-49A7-C8F185037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343" y="687725"/>
            <a:ext cx="11267439" cy="56857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Evalueringsskema</a:t>
            </a:r>
          </a:p>
          <a:p>
            <a:pPr marL="0" indent="0">
              <a:buNone/>
            </a:pPr>
            <a:r>
              <a:rPr lang="da-DK" sz="2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Nye medlemmer til planlægningsgruppen</a:t>
            </a:r>
          </a:p>
          <a:p>
            <a:pPr marL="0" indent="0">
              <a:buNone/>
            </a:pPr>
            <a:endParaRPr lang="da-DK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0000" lvl="2" indent="0">
              <a:buNone/>
            </a:pPr>
            <a:r>
              <a:rPr lang="da-DK" sz="2800" b="1" dirty="0">
                <a:latin typeface="Arial" panose="020B0604020202020204" pitchFamily="34" charset="0"/>
                <a:cs typeface="Arial" panose="020B0604020202020204" pitchFamily="34" charset="0"/>
              </a:rPr>
              <a:t>De næste arrangementer:</a:t>
            </a:r>
          </a:p>
          <a:p>
            <a:pPr marL="2880000" lvl="2" indent="0">
              <a:buNone/>
            </a:pP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Onsdag d. 23. april kl. 12.30-15.30 i Dialogen, SUND</a:t>
            </a:r>
          </a:p>
          <a:p>
            <a:pPr marL="2880000" lvl="2" indent="0">
              <a:buNone/>
            </a:pPr>
            <a:r>
              <a:rPr lang="da-DK" sz="2400" dirty="0" err="1">
                <a:latin typeface="Arial" panose="020B0604020202020204" pitchFamily="34" charset="0"/>
                <a:cs typeface="Arial" panose="020B0604020202020204" pitchFamily="34" charset="0"/>
              </a:rPr>
              <a:t>SDUs</a:t>
            </a: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 forbedringsmodel v/Jørgen, Stinne og Lærke</a:t>
            </a:r>
          </a:p>
          <a:p>
            <a:pPr marL="2880000" lvl="2" indent="0">
              <a:buNone/>
            </a:pPr>
            <a:endParaRPr lang="da-DK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0000" lvl="2" indent="0">
              <a:buNone/>
            </a:pP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Fredag d. 9. Maj kl. 9.00-12.00 i SKY, Campus kollegiet</a:t>
            </a:r>
            <a:endParaRPr lang="da-DK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80000" lvl="2" indent="0">
              <a:buNone/>
            </a:pPr>
            <a:r>
              <a:rPr lang="da-DK" sz="2400" dirty="0">
                <a:latin typeface="Arial" panose="020B0604020202020204" pitchFamily="34" charset="0"/>
                <a:cs typeface="Arial" panose="020B0604020202020204" pitchFamily="34" charset="0"/>
              </a:rPr>
              <a:t>Hvad er og hvordan drives programledelse? (arbejdstitel)</a:t>
            </a:r>
          </a:p>
          <a:p>
            <a:pPr marL="0" indent="0">
              <a:buNone/>
            </a:pPr>
            <a:r>
              <a:rPr lang="da-DK" sz="263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da-DK" b="1" dirty="0">
                <a:latin typeface="Arial" panose="020B0604020202020204" pitchFamily="34" charset="0"/>
                <a:cs typeface="Arial" panose="020B0604020202020204" pitchFamily="34" charset="0"/>
              </a:rPr>
              <a:t>Tak for i dag</a:t>
            </a:r>
            <a:endParaRPr lang="da-DK" dirty="0">
              <a:latin typeface="Candara"/>
            </a:endParaRPr>
          </a:p>
        </p:txBody>
      </p:sp>
      <p:pic>
        <p:nvPicPr>
          <p:cNvPr id="9" name="Billede 8" descr="Et billede, der indeholder Font/skrifttype, logo, Grafik, design&#10;&#10;Indhold genereret af kunstig intelligens kan være forkert.">
            <a:extLst>
              <a:ext uri="{FF2B5EF4-FFF2-40B4-BE49-F238E27FC236}">
                <a16:creationId xmlns:a16="http://schemas.microsoft.com/office/drawing/2014/main" id="{A2FC85A3-8993-CA76-344C-B3BD721601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15" y="2612571"/>
            <a:ext cx="2444984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2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ont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62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Candara</vt:lpstr>
      <vt:lpstr>Kontortema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Birgitte Hjelm Paulsen</dc:creator>
  <cp:lastModifiedBy>Birgitte Hjelm Paulsen</cp:lastModifiedBy>
  <cp:revision>8</cp:revision>
  <dcterms:created xsi:type="dcterms:W3CDTF">2025-02-12T12:55:28Z</dcterms:created>
  <dcterms:modified xsi:type="dcterms:W3CDTF">2025-02-23T10:07:40Z</dcterms:modified>
</cp:coreProperties>
</file>