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401B09-466F-4AAF-8C26-8097CBE03EA5}" v="1" dt="2025-02-23T10:06:41.1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94" y="2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rgitte Hjelm Paulsen" userId="cbd9791e-cc5c-4b56-a5cb-166ee1772b4b" providerId="ADAL" clId="{51589252-3CD0-47B4-880C-3D0D419A71E3}"/>
    <pc:docChg chg="delSld">
      <pc:chgData name="Birgitte Hjelm Paulsen" userId="cbd9791e-cc5c-4b56-a5cb-166ee1772b4b" providerId="ADAL" clId="{51589252-3CD0-47B4-880C-3D0D419A71E3}" dt="2025-02-23T10:09:32.430" v="0" actId="47"/>
      <pc:docMkLst>
        <pc:docMk/>
      </pc:docMkLst>
      <pc:sldChg chg="del">
        <pc:chgData name="Birgitte Hjelm Paulsen" userId="cbd9791e-cc5c-4b56-a5cb-166ee1772b4b" providerId="ADAL" clId="{51589252-3CD0-47B4-880C-3D0D419A71E3}" dt="2025-02-23T10:09:32.430" v="0" actId="47"/>
        <pc:sldMkLst>
          <pc:docMk/>
          <pc:sldMk cId="2462028956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095024-A55D-4DE1-9547-DF6672EB2A9D}" type="datetimeFigureOut">
              <a:rPr lang="da-DK" smtClean="0"/>
              <a:t>23-02-2025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57C75-FF22-42E0-9173-6B6098C882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185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6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9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97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14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68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14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49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01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600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AE9C44-9DAE-47EA-BF7B-527501938C3F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0FC2E3-A69C-4D5E-9D0D-9F10D106B08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63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4831306" y="879158"/>
            <a:ext cx="6919416" cy="505936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da-DK" sz="2800" b="1" dirty="0"/>
              <a:t>Kan man lære af andres erfaringer?</a:t>
            </a:r>
            <a:endParaRPr lang="en-US" sz="2800" b="1" dirty="0"/>
          </a:p>
          <a:p>
            <a:endParaRPr lang="en-US" sz="1600" dirty="0"/>
          </a:p>
          <a:p>
            <a:r>
              <a:rPr lang="en-US" sz="2000" dirty="0"/>
              <a:t>I </a:t>
            </a:r>
            <a:r>
              <a:rPr lang="en-US" sz="2000" dirty="0" err="1"/>
              <a:t>dag</a:t>
            </a:r>
            <a:r>
              <a:rPr lang="en-US" sz="2000" dirty="0"/>
              <a:t> </a:t>
            </a:r>
            <a:r>
              <a:rPr lang="en-US" sz="2000" dirty="0" err="1"/>
              <a:t>skal</a:t>
            </a:r>
            <a:r>
              <a:rPr lang="en-US" sz="2000" dirty="0"/>
              <a:t> vi </a:t>
            </a:r>
            <a:r>
              <a:rPr lang="en-US" sz="2000" dirty="0" err="1"/>
              <a:t>møde</a:t>
            </a:r>
            <a:r>
              <a:rPr lang="en-US" sz="2000" dirty="0"/>
              <a:t> </a:t>
            </a:r>
            <a:r>
              <a:rPr lang="en-US" sz="2000" dirty="0" err="1"/>
              <a:t>en</a:t>
            </a:r>
            <a:r>
              <a:rPr lang="en-US" sz="2000" dirty="0"/>
              <a:t> </a:t>
            </a:r>
            <a:r>
              <a:rPr lang="en-US" sz="2000" dirty="0" err="1"/>
              <a:t>række</a:t>
            </a:r>
            <a:r>
              <a:rPr lang="en-US" sz="2000" dirty="0"/>
              <a:t> </a:t>
            </a:r>
            <a:r>
              <a:rPr lang="en-US" sz="2000" dirty="0" err="1"/>
              <a:t>dygtige</a:t>
            </a:r>
            <a:r>
              <a:rPr lang="en-US" sz="2000" dirty="0"/>
              <a:t> </a:t>
            </a:r>
            <a:r>
              <a:rPr lang="en-US" sz="2000" dirty="0" err="1"/>
              <a:t>projektledere</a:t>
            </a:r>
            <a:r>
              <a:rPr lang="en-US" sz="2000" dirty="0"/>
              <a:t> </a:t>
            </a:r>
          </a:p>
          <a:p>
            <a:r>
              <a:rPr lang="en-US" sz="2000" dirty="0"/>
              <a:t>og </a:t>
            </a:r>
            <a:r>
              <a:rPr lang="en-US" sz="2000" dirty="0" err="1"/>
              <a:t>projektdeltagere</a:t>
            </a:r>
            <a:r>
              <a:rPr lang="en-US" sz="2000" dirty="0"/>
              <a:t> </a:t>
            </a:r>
            <a:r>
              <a:rPr lang="en-US" sz="2000" dirty="0" err="1"/>
              <a:t>fra</a:t>
            </a:r>
            <a:r>
              <a:rPr lang="en-US" sz="2000" dirty="0"/>
              <a:t> SDU, </a:t>
            </a:r>
            <a:r>
              <a:rPr lang="en-US" sz="2000" dirty="0" err="1"/>
              <a:t>som</a:t>
            </a:r>
            <a:r>
              <a:rPr lang="en-US" sz="2000" dirty="0"/>
              <a:t> </a:t>
            </a:r>
            <a:r>
              <a:rPr lang="en-US" sz="2000" dirty="0" err="1"/>
              <a:t>har</a:t>
            </a:r>
            <a:r>
              <a:rPr lang="en-US" sz="2000" dirty="0"/>
              <a:t> </a:t>
            </a:r>
            <a:r>
              <a:rPr lang="en-US" sz="2000" dirty="0" err="1"/>
              <a:t>indvilget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 at dele</a:t>
            </a:r>
          </a:p>
          <a:p>
            <a:r>
              <a:rPr lang="en-US" sz="2000" dirty="0"/>
              <a:t> </a:t>
            </a:r>
            <a:r>
              <a:rPr lang="en-US" sz="2000" dirty="0" err="1"/>
              <a:t>deres</a:t>
            </a:r>
            <a:r>
              <a:rPr lang="en-US" sz="2000" dirty="0"/>
              <a:t> </a:t>
            </a:r>
            <a:r>
              <a:rPr lang="en-US" sz="2000" dirty="0" err="1"/>
              <a:t>erfaringer</a:t>
            </a:r>
            <a:r>
              <a:rPr lang="en-US" sz="2000" dirty="0"/>
              <a:t> og nye </a:t>
            </a:r>
            <a:r>
              <a:rPr lang="en-US" sz="2000" dirty="0" err="1"/>
              <a:t>indsigter</a:t>
            </a:r>
            <a:r>
              <a:rPr lang="en-US" sz="2000" dirty="0"/>
              <a:t> </a:t>
            </a:r>
            <a:r>
              <a:rPr lang="en-US" sz="2000" dirty="0" err="1"/>
              <a:t>hentet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 </a:t>
            </a:r>
            <a:r>
              <a:rPr lang="en-US" sz="2000" dirty="0" err="1"/>
              <a:t>projekter</a:t>
            </a:r>
            <a:r>
              <a:rPr lang="en-US" sz="2000" dirty="0"/>
              <a:t>,</a:t>
            </a:r>
          </a:p>
          <a:p>
            <a:r>
              <a:rPr lang="en-US" sz="2000" dirty="0"/>
              <a:t> </a:t>
            </a:r>
            <a:r>
              <a:rPr lang="en-US" sz="2000" dirty="0" err="1"/>
              <a:t>som</a:t>
            </a:r>
            <a:r>
              <a:rPr lang="en-US" sz="2000" dirty="0"/>
              <a:t> </a:t>
            </a:r>
            <a:r>
              <a:rPr lang="en-US" sz="2000" dirty="0" err="1"/>
              <a:t>lige</a:t>
            </a:r>
            <a:r>
              <a:rPr lang="en-US" sz="2000" dirty="0"/>
              <a:t> nu er </a:t>
            </a:r>
            <a:r>
              <a:rPr lang="en-US" sz="2000" dirty="0" err="1"/>
              <a:t>aktuelle</a:t>
            </a:r>
            <a:r>
              <a:rPr lang="en-US" sz="2000" dirty="0"/>
              <a:t> </a:t>
            </a:r>
            <a:r>
              <a:rPr lang="en-US" sz="2000" dirty="0" err="1"/>
              <a:t>på</a:t>
            </a:r>
            <a:r>
              <a:rPr lang="en-US" sz="2000" dirty="0"/>
              <a:t> SDU.</a:t>
            </a:r>
          </a:p>
          <a:p>
            <a:endParaRPr lang="en-US" sz="2000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11E1E763-C1FD-1DA6-95E6-9336EBBB00AA}"/>
              </a:ext>
            </a:extLst>
          </p:cNvPr>
          <p:cNvSpPr txBox="1"/>
          <p:nvPr/>
        </p:nvSpPr>
        <p:spPr>
          <a:xfrm>
            <a:off x="6303148" y="6274118"/>
            <a:ext cx="569675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a-DK" sz="1600"/>
              <a:t>     SDU Projekt- og Porteføljenetværket 21.02.2025</a:t>
            </a:r>
          </a:p>
        </p:txBody>
      </p:sp>
      <p:pic>
        <p:nvPicPr>
          <p:cNvPr id="6" name="Billede 5" descr="Et billede, der indeholder tekst, Font/skrifttype, plakat, Grafik&#10;&#10;Indhold genereret af kunstig intelligens kan være forkert.">
            <a:extLst>
              <a:ext uri="{FF2B5EF4-FFF2-40B4-BE49-F238E27FC236}">
                <a16:creationId xmlns:a16="http://schemas.microsoft.com/office/drawing/2014/main" id="{95244C10-55C0-4FC6-4E3D-12C43353D6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161"/>
            <a:ext cx="45036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94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297A840-8854-8785-7323-CFFAC032D7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40" y="575945"/>
            <a:ext cx="10515600" cy="571277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ctr">
              <a:buNone/>
            </a:pPr>
            <a:r>
              <a:rPr lang="da-DK" sz="2600" b="1" dirty="0"/>
              <a:t>Velkommen</a:t>
            </a:r>
          </a:p>
          <a:p>
            <a:pPr marL="0" indent="0" algn="ctr">
              <a:buNone/>
            </a:pPr>
            <a:endParaRPr lang="da-DK" sz="2000"/>
          </a:p>
          <a:p>
            <a:pPr marL="0" indent="0" algn="ctr">
              <a:buNone/>
            </a:pPr>
            <a:endParaRPr lang="da-DK" sz="2000"/>
          </a:p>
          <a:p>
            <a:pPr algn="ctr"/>
            <a:r>
              <a:rPr lang="da-DK" sz="2000" dirty="0"/>
              <a:t>Large </a:t>
            </a:r>
            <a:r>
              <a:rPr lang="da-DK" sz="2000" dirty="0" err="1"/>
              <a:t>Structure</a:t>
            </a:r>
            <a:r>
              <a:rPr lang="da-DK" sz="2000" dirty="0"/>
              <a:t> </a:t>
            </a:r>
            <a:r>
              <a:rPr lang="da-DK" sz="2000" dirty="0" err="1"/>
              <a:t>project</a:t>
            </a:r>
            <a:r>
              <a:rPr lang="da-DK" sz="2000" dirty="0"/>
              <a:t> v/ Anton Holm Madsen og Christian </a:t>
            </a:r>
            <a:r>
              <a:rPr lang="da-DK" sz="2000" dirty="0" err="1"/>
              <a:t>Schlette</a:t>
            </a:r>
            <a:endParaRPr lang="da-DK" sz="2000" dirty="0"/>
          </a:p>
          <a:p>
            <a:pPr algn="ctr"/>
            <a:endParaRPr lang="da-DK" sz="2000">
              <a:latin typeface="Aptos" panose="020B0004020202020204"/>
            </a:endParaRPr>
          </a:p>
          <a:p>
            <a:pPr algn="ctr"/>
            <a:r>
              <a:rPr lang="da-DK" sz="2000" dirty="0">
                <a:latin typeface="Aptos" panose="020B0004020202020204"/>
              </a:rPr>
              <a:t>Digitalt kompetenceløft til studerende v/ Mads Lildholdt</a:t>
            </a:r>
          </a:p>
          <a:p>
            <a:pPr algn="ctr"/>
            <a:endParaRPr lang="da-DK" sz="2000">
              <a:latin typeface="Aptos" panose="020B0004020202020204"/>
            </a:endParaRPr>
          </a:p>
          <a:p>
            <a:pPr marL="0" indent="0" algn="ctr">
              <a:buNone/>
            </a:pPr>
            <a:r>
              <a:rPr lang="da-DK" sz="2000" b="1" dirty="0">
                <a:latin typeface="Aptos"/>
              </a:rPr>
              <a:t>Pause</a:t>
            </a:r>
          </a:p>
          <a:p>
            <a:pPr marL="0" indent="0" algn="ctr">
              <a:buNone/>
            </a:pPr>
            <a:endParaRPr lang="da-DK" sz="2000">
              <a:latin typeface="Aptos"/>
            </a:endParaRPr>
          </a:p>
          <a:p>
            <a:pPr algn="ctr"/>
            <a:r>
              <a:rPr lang="da-DK" sz="2000" dirty="0">
                <a:latin typeface="Aptos"/>
              </a:rPr>
              <a:t>Fokus på klima-projekter på SDU v/ Malene Skovbakke</a:t>
            </a:r>
          </a:p>
          <a:p>
            <a:pPr algn="ctr"/>
            <a:endParaRPr lang="da-DK" sz="2000">
              <a:latin typeface="Aptos"/>
              <a:ea typeface="+mn-lt"/>
              <a:cs typeface="+mn-lt"/>
            </a:endParaRPr>
          </a:p>
          <a:p>
            <a:pPr algn="ctr"/>
            <a:r>
              <a:rPr lang="da-DK" sz="2000" dirty="0">
                <a:ea typeface="+mn-lt"/>
                <a:cs typeface="+mn-lt"/>
              </a:rPr>
              <a:t>Digitalisering af uddannelsesberetningen på tværs af de 5 fakulteter </a:t>
            </a:r>
            <a:endParaRPr lang="da-DK" sz="2000" dirty="0">
              <a:latin typeface="Candara"/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da-DK" sz="2000" dirty="0">
                <a:ea typeface="+mn-lt"/>
                <a:cs typeface="+mn-lt"/>
              </a:rPr>
              <a:t>v/ Nina Thorsted Petersen </a:t>
            </a:r>
            <a:endParaRPr lang="da-DK" sz="2000" dirty="0">
              <a:latin typeface="Candara"/>
            </a:endParaRPr>
          </a:p>
          <a:p>
            <a:pPr algn="ctr"/>
            <a:endParaRPr lang="da-DK" sz="2000">
              <a:latin typeface="Aptos"/>
            </a:endParaRPr>
          </a:p>
          <a:p>
            <a:pPr marL="0" indent="0" algn="ctr">
              <a:buNone/>
            </a:pPr>
            <a:r>
              <a:rPr lang="da-DK" sz="2000" b="1" dirty="0">
                <a:latin typeface="Aptos"/>
              </a:rPr>
              <a:t>Tak for i dag</a:t>
            </a:r>
          </a:p>
          <a:p>
            <a:pPr marL="0" indent="0">
              <a:buNone/>
            </a:pPr>
            <a:endParaRPr lang="da-DK">
              <a:latin typeface="Candara"/>
            </a:endParaRP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5CCD8E0D-364A-A24A-75A3-8B63597AC6B7}"/>
              </a:ext>
            </a:extLst>
          </p:cNvPr>
          <p:cNvSpPr txBox="1"/>
          <p:nvPr/>
        </p:nvSpPr>
        <p:spPr>
          <a:xfrm>
            <a:off x="7528560" y="6400800"/>
            <a:ext cx="466344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a-DK" sz="1600"/>
              <a:t>SDU Projekt- og Porteføljenetværket 21.02.2025​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8892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3BF50-732C-164B-AA13-7A6535B0E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lede 14" descr="Et billede, der indeholder Grafik, grafisk design, Farverigt, kunst&#10;&#10;Indhold genereret af kunstig intelligens kan være forkert.">
            <a:extLst>
              <a:ext uri="{FF2B5EF4-FFF2-40B4-BE49-F238E27FC236}">
                <a16:creationId xmlns:a16="http://schemas.microsoft.com/office/drawing/2014/main" id="{CA0E1FC2-B3F6-3BB9-D3DD-DEDB5186B2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9029" y="567681"/>
            <a:ext cx="6923314" cy="3296802"/>
          </a:xfrm>
          <a:prstGeom prst="rect">
            <a:avLst/>
          </a:prstGeom>
        </p:spPr>
      </p:pic>
      <p:pic>
        <p:nvPicPr>
          <p:cNvPr id="17" name="Billede 16" descr="Et billede, der indeholder tøj, fodtøj, person, kvinde&#10;&#10;Indhold genereret af kunstig intelligens kan være forkert.">
            <a:extLst>
              <a:ext uri="{FF2B5EF4-FFF2-40B4-BE49-F238E27FC236}">
                <a16:creationId xmlns:a16="http://schemas.microsoft.com/office/drawing/2014/main" id="{0BE7E75D-0518-4447-7DA2-2555740028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485" y="3429000"/>
            <a:ext cx="8902941" cy="298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379514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ontor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106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Candara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Birgitte Hjelm Paulsen</dc:creator>
  <cp:lastModifiedBy>Birgitte Hjelm Paulsen</cp:lastModifiedBy>
  <cp:revision>8</cp:revision>
  <dcterms:created xsi:type="dcterms:W3CDTF">2025-02-12T12:55:28Z</dcterms:created>
  <dcterms:modified xsi:type="dcterms:W3CDTF">2025-02-23T10:09:38Z</dcterms:modified>
</cp:coreProperties>
</file>