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5.xml" ContentType="application/vnd.openxmlformats-officedocument.presentationml.tags+xml"/>
  <Override PartName="/ppt/notesSlides/notesSlide47.xml" ContentType="application/vnd.openxmlformats-officedocument.presentationml.notesSlide+xml"/>
  <Override PartName="/ppt/tags/tag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2"/>
    <p:sldMasterId id="2147483725" r:id="rId23"/>
    <p:sldMasterId id="2147483755" r:id="rId24"/>
    <p:sldMasterId id="2147483771" r:id="rId25"/>
    <p:sldMasterId id="2147483787" r:id="rId26"/>
    <p:sldMasterId id="2147483810" r:id="rId27"/>
    <p:sldMasterId id="2147483860" r:id="rId28"/>
    <p:sldMasterId id="2147483875" r:id="rId29"/>
    <p:sldMasterId id="2147483896" r:id="rId30"/>
    <p:sldMasterId id="2147483912" r:id="rId31"/>
    <p:sldMasterId id="2147483933" r:id="rId32"/>
    <p:sldMasterId id="2147483952" r:id="rId33"/>
    <p:sldMasterId id="2147483967" r:id="rId34"/>
    <p:sldMasterId id="2147483983" r:id="rId35"/>
  </p:sldMasterIdLst>
  <p:notesMasterIdLst>
    <p:notesMasterId r:id="rId149"/>
  </p:notesMasterIdLst>
  <p:sldIdLst>
    <p:sldId id="2147200537" r:id="rId36"/>
    <p:sldId id="2147473503" r:id="rId37"/>
    <p:sldId id="258" r:id="rId38"/>
    <p:sldId id="2147473490" r:id="rId39"/>
    <p:sldId id="2147200205" r:id="rId40"/>
    <p:sldId id="2147201174" r:id="rId41"/>
    <p:sldId id="2147473492" r:id="rId42"/>
    <p:sldId id="2147473493" r:id="rId43"/>
    <p:sldId id="2147201107" r:id="rId44"/>
    <p:sldId id="2147201156" r:id="rId45"/>
    <p:sldId id="2147201158" r:id="rId46"/>
    <p:sldId id="2147201159" r:id="rId47"/>
    <p:sldId id="2147201160" r:id="rId48"/>
    <p:sldId id="2147473504" r:id="rId49"/>
    <p:sldId id="2147201162" r:id="rId50"/>
    <p:sldId id="2147201163" r:id="rId51"/>
    <p:sldId id="2147473468" r:id="rId52"/>
    <p:sldId id="2147473300" r:id="rId53"/>
    <p:sldId id="2147200498" r:id="rId54"/>
    <p:sldId id="2147473505" r:id="rId55"/>
    <p:sldId id="2147473494" r:id="rId56"/>
    <p:sldId id="2147473646" r:id="rId57"/>
    <p:sldId id="2147199256" r:id="rId58"/>
    <p:sldId id="2147199257" r:id="rId59"/>
    <p:sldId id="2147200525" r:id="rId60"/>
    <p:sldId id="2147473495" r:id="rId61"/>
    <p:sldId id="2147201126" r:id="rId62"/>
    <p:sldId id="2147201176" r:id="rId63"/>
    <p:sldId id="2147473496" r:id="rId64"/>
    <p:sldId id="2147473643" r:id="rId65"/>
    <p:sldId id="2147473656" r:id="rId66"/>
    <p:sldId id="2147473665" r:id="rId67"/>
    <p:sldId id="2147473667" r:id="rId68"/>
    <p:sldId id="2147473668" r:id="rId69"/>
    <p:sldId id="2147473669" r:id="rId70"/>
    <p:sldId id="2147473670" r:id="rId71"/>
    <p:sldId id="2147473671" r:id="rId72"/>
    <p:sldId id="2147473672" r:id="rId73"/>
    <p:sldId id="2147473673" r:id="rId74"/>
    <p:sldId id="2147473295" r:id="rId75"/>
    <p:sldId id="2147473675" r:id="rId76"/>
    <p:sldId id="2147473674" r:id="rId77"/>
    <p:sldId id="2147473545" r:id="rId78"/>
    <p:sldId id="2147473547" r:id="rId79"/>
    <p:sldId id="2147473546" r:id="rId80"/>
    <p:sldId id="2147473676" r:id="rId81"/>
    <p:sldId id="2147473677" r:id="rId82"/>
    <p:sldId id="2147473354" r:id="rId83"/>
    <p:sldId id="2147473678" r:id="rId84"/>
    <p:sldId id="2147473679" r:id="rId85"/>
    <p:sldId id="2147473680" r:id="rId86"/>
    <p:sldId id="2147473681" r:id="rId87"/>
    <p:sldId id="2147473682" r:id="rId88"/>
    <p:sldId id="2147473683" r:id="rId89"/>
    <p:sldId id="2147473394" r:id="rId90"/>
    <p:sldId id="2147473694" r:id="rId91"/>
    <p:sldId id="2147200507" r:id="rId92"/>
    <p:sldId id="2147473555" r:id="rId93"/>
    <p:sldId id="2147473684" r:id="rId94"/>
    <p:sldId id="2147473644" r:id="rId95"/>
    <p:sldId id="2147473661" r:id="rId96"/>
    <p:sldId id="2147201043" r:id="rId97"/>
    <p:sldId id="2147473685" r:id="rId98"/>
    <p:sldId id="2147473446" r:id="rId99"/>
    <p:sldId id="2147473447" r:id="rId100"/>
    <p:sldId id="2147473600" r:id="rId101"/>
    <p:sldId id="2147473686" r:id="rId102"/>
    <p:sldId id="2147473687" r:id="rId103"/>
    <p:sldId id="2147473688" r:id="rId104"/>
    <p:sldId id="2147473689" r:id="rId105"/>
    <p:sldId id="2147473690" r:id="rId106"/>
    <p:sldId id="2147473691" r:id="rId107"/>
    <p:sldId id="2147473692" r:id="rId108"/>
    <p:sldId id="2147473693" r:id="rId109"/>
    <p:sldId id="2147473640" r:id="rId110"/>
    <p:sldId id="2147473458" r:id="rId111"/>
    <p:sldId id="2147473659" r:id="rId112"/>
    <p:sldId id="2147473563" r:id="rId113"/>
    <p:sldId id="2147473645" r:id="rId114"/>
    <p:sldId id="2147473338" r:id="rId115"/>
    <p:sldId id="2147473322" r:id="rId116"/>
    <p:sldId id="2147473443" r:id="rId117"/>
    <p:sldId id="2147473339" r:id="rId118"/>
    <p:sldId id="2147473325" r:id="rId119"/>
    <p:sldId id="2147473320" r:id="rId120"/>
    <p:sldId id="2147473340" r:id="rId121"/>
    <p:sldId id="2147473324" r:id="rId122"/>
    <p:sldId id="2147473389" r:id="rId123"/>
    <p:sldId id="2147201246" r:id="rId124"/>
    <p:sldId id="2147200545" r:id="rId125"/>
    <p:sldId id="2147473506" r:id="rId126"/>
    <p:sldId id="2147201071" r:id="rId127"/>
    <p:sldId id="2147473499" r:id="rId128"/>
    <p:sldId id="2147473475" r:id="rId129"/>
    <p:sldId id="2147473413" r:id="rId130"/>
    <p:sldId id="2147200515" r:id="rId131"/>
    <p:sldId id="2147200902" r:id="rId132"/>
    <p:sldId id="2147201229" r:id="rId133"/>
    <p:sldId id="2147201231" r:id="rId134"/>
    <p:sldId id="2147201239" r:id="rId135"/>
    <p:sldId id="2147200714" r:id="rId136"/>
    <p:sldId id="2147200745" r:id="rId137"/>
    <p:sldId id="2147201056" r:id="rId138"/>
    <p:sldId id="2147200737" r:id="rId139"/>
    <p:sldId id="2147200645" r:id="rId140"/>
    <p:sldId id="2147473501" r:id="rId141"/>
    <p:sldId id="2147473507" r:id="rId142"/>
    <p:sldId id="2147201152" r:id="rId143"/>
    <p:sldId id="2147199166" r:id="rId144"/>
    <p:sldId id="2147199167" r:id="rId145"/>
    <p:sldId id="2147199156" r:id="rId146"/>
    <p:sldId id="2147473502" r:id="rId147"/>
    <p:sldId id="2147473474" r:id="rId14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ærke" id="{CE6ADD9D-4F89-455A-B435-8B2B488FBEA5}">
          <p14:sldIdLst>
            <p14:sldId id="2147200537"/>
            <p14:sldId id="2147473503"/>
            <p14:sldId id="258"/>
            <p14:sldId id="2147473490"/>
            <p14:sldId id="2147200205"/>
            <p14:sldId id="2147201174"/>
            <p14:sldId id="2147473492"/>
            <p14:sldId id="2147473493"/>
            <p14:sldId id="2147201107"/>
            <p14:sldId id="2147201156"/>
            <p14:sldId id="2147201158"/>
            <p14:sldId id="2147201159"/>
            <p14:sldId id="2147201160"/>
            <p14:sldId id="2147473504"/>
            <p14:sldId id="2147201162"/>
            <p14:sldId id="2147201163"/>
          </p14:sldIdLst>
        </p14:section>
        <p14:section name="Stinne" id="{96A18CA6-3DC4-4EF2-91AA-BA3F2A60624F}">
          <p14:sldIdLst>
            <p14:sldId id="2147473468"/>
            <p14:sldId id="2147473300"/>
            <p14:sldId id="2147200498"/>
            <p14:sldId id="2147473505"/>
            <p14:sldId id="2147473494"/>
            <p14:sldId id="2147473646"/>
            <p14:sldId id="2147199256"/>
            <p14:sldId id="2147199257"/>
            <p14:sldId id="2147200525"/>
            <p14:sldId id="2147473495"/>
            <p14:sldId id="2147201126"/>
            <p14:sldId id="2147201176"/>
            <p14:sldId id="2147473496"/>
          </p14:sldIdLst>
        </p14:section>
        <p14:section name="Jørgen" id="{6BB3F497-416C-4CBC-8DB3-7925D1DA1CF6}">
          <p14:sldIdLst>
            <p14:sldId id="2147473643"/>
            <p14:sldId id="2147473656"/>
            <p14:sldId id="2147473665"/>
            <p14:sldId id="2147473667"/>
            <p14:sldId id="2147473668"/>
            <p14:sldId id="2147473669"/>
            <p14:sldId id="2147473670"/>
            <p14:sldId id="2147473671"/>
            <p14:sldId id="2147473672"/>
            <p14:sldId id="2147473673"/>
            <p14:sldId id="2147473295"/>
            <p14:sldId id="2147473675"/>
            <p14:sldId id="2147473674"/>
            <p14:sldId id="2147473545"/>
            <p14:sldId id="2147473547"/>
            <p14:sldId id="2147473546"/>
            <p14:sldId id="2147473676"/>
            <p14:sldId id="2147473677"/>
            <p14:sldId id="2147473354"/>
            <p14:sldId id="2147473678"/>
            <p14:sldId id="2147473679"/>
            <p14:sldId id="2147473680"/>
            <p14:sldId id="2147473681"/>
            <p14:sldId id="2147473682"/>
            <p14:sldId id="2147473683"/>
            <p14:sldId id="2147473394"/>
            <p14:sldId id="2147473694"/>
            <p14:sldId id="2147200507"/>
            <p14:sldId id="2147473555"/>
            <p14:sldId id="2147473684"/>
            <p14:sldId id="2147473644"/>
            <p14:sldId id="2147473661"/>
            <p14:sldId id="2147201043"/>
            <p14:sldId id="2147473685"/>
            <p14:sldId id="2147473446"/>
            <p14:sldId id="2147473447"/>
            <p14:sldId id="2147473600"/>
            <p14:sldId id="2147473686"/>
            <p14:sldId id="2147473687"/>
            <p14:sldId id="2147473688"/>
            <p14:sldId id="2147473689"/>
            <p14:sldId id="2147473690"/>
            <p14:sldId id="2147473691"/>
            <p14:sldId id="2147473692"/>
            <p14:sldId id="2147473693"/>
            <p14:sldId id="2147473640"/>
            <p14:sldId id="2147473458"/>
            <p14:sldId id="2147473659"/>
            <p14:sldId id="2147473563"/>
            <p14:sldId id="2147473645"/>
            <p14:sldId id="2147473338"/>
            <p14:sldId id="2147473322"/>
            <p14:sldId id="2147473443"/>
            <p14:sldId id="2147473339"/>
            <p14:sldId id="2147473325"/>
            <p14:sldId id="2147473320"/>
            <p14:sldId id="2147473340"/>
            <p14:sldId id="2147473324"/>
            <p14:sldId id="2147473389"/>
            <p14:sldId id="2147201246"/>
          </p14:sldIdLst>
        </p14:section>
        <p14:section name="Lærke" id="{916F9671-7E24-4DBF-95C9-2F33F8C27C46}">
          <p14:sldIdLst>
            <p14:sldId id="2147200545"/>
          </p14:sldIdLst>
        </p14:section>
        <p14:section name="Stinne" id="{7AFC17EF-2038-4388-B137-A4D511A92FF9}">
          <p14:sldIdLst>
            <p14:sldId id="2147473506"/>
            <p14:sldId id="2147201071"/>
            <p14:sldId id="2147473499"/>
            <p14:sldId id="2147473475"/>
            <p14:sldId id="2147473413"/>
            <p14:sldId id="2147200515"/>
            <p14:sldId id="2147200902"/>
          </p14:sldIdLst>
        </p14:section>
        <p14:section name="Lærke" id="{07B90855-4A3B-4ACC-BF4C-29E40359AD2B}">
          <p14:sldIdLst>
            <p14:sldId id="2147201229"/>
            <p14:sldId id="2147201231"/>
            <p14:sldId id="2147201239"/>
            <p14:sldId id="2147200714"/>
            <p14:sldId id="2147200745"/>
            <p14:sldId id="2147201056"/>
            <p14:sldId id="2147200737"/>
            <p14:sldId id="2147200645"/>
            <p14:sldId id="2147473501"/>
          </p14:sldIdLst>
        </p14:section>
        <p14:section name="Jørgen" id="{18845D92-62FE-4665-90BA-FE758FCF8F4E}">
          <p14:sldIdLst>
            <p14:sldId id="2147473507"/>
            <p14:sldId id="2147201152"/>
            <p14:sldId id="2147199166"/>
            <p14:sldId id="2147199167"/>
            <p14:sldId id="2147199156"/>
            <p14:sldId id="2147473502"/>
          </p14:sldIdLst>
        </p14:section>
        <p14:section name="Stinne" id="{1EC765C3-8B9E-4162-8B25-D70A8797D00B}">
          <p14:sldIdLst>
            <p14:sldId id="21474734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5F1CF6-1792-8484-0C3F-114E5FCEAED0}" name="Stinne Skydt" initials="SS" userId="S::skydt@sdu.dk::480d1ec1-1930-4362-935a-607b1bbf1ae3"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BA4"/>
    <a:srgbClr val="F6F6F6"/>
    <a:srgbClr val="88C71F"/>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0" d="100"/>
          <a:sy n="140" d="100"/>
        </p:scale>
        <p:origin x="240"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5.xml"/><Relationship Id="rId117" Type="http://schemas.openxmlformats.org/officeDocument/2006/relationships/slide" Target="slides/slide82.xml"/><Relationship Id="rId21" Type="http://schemas.openxmlformats.org/officeDocument/2006/relationships/customXml" Target="../customXml/item21.xml"/><Relationship Id="rId42" Type="http://schemas.openxmlformats.org/officeDocument/2006/relationships/slide" Target="slides/slide7.xml"/><Relationship Id="rId47" Type="http://schemas.openxmlformats.org/officeDocument/2006/relationships/slide" Target="slides/slide12.xml"/><Relationship Id="rId63" Type="http://schemas.openxmlformats.org/officeDocument/2006/relationships/slide" Target="slides/slide28.xml"/><Relationship Id="rId68" Type="http://schemas.openxmlformats.org/officeDocument/2006/relationships/slide" Target="slides/slide33.xml"/><Relationship Id="rId84" Type="http://schemas.openxmlformats.org/officeDocument/2006/relationships/slide" Target="slides/slide49.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38" Type="http://schemas.openxmlformats.org/officeDocument/2006/relationships/slide" Target="slides/slide103.xml"/><Relationship Id="rId154" Type="http://schemas.microsoft.com/office/2016/11/relationships/changesInfo" Target="changesInfos/changesInfo1.xml"/><Relationship Id="rId16" Type="http://schemas.openxmlformats.org/officeDocument/2006/relationships/customXml" Target="../customXml/item16.xml"/><Relationship Id="rId107" Type="http://schemas.openxmlformats.org/officeDocument/2006/relationships/slide" Target="slides/slide72.xml"/><Relationship Id="rId11" Type="http://schemas.openxmlformats.org/officeDocument/2006/relationships/customXml" Target="../customXml/item11.xml"/><Relationship Id="rId32" Type="http://schemas.openxmlformats.org/officeDocument/2006/relationships/slideMaster" Target="slideMasters/slideMaster11.xml"/><Relationship Id="rId37" Type="http://schemas.openxmlformats.org/officeDocument/2006/relationships/slide" Target="slides/slide2.xml"/><Relationship Id="rId53" Type="http://schemas.openxmlformats.org/officeDocument/2006/relationships/slide" Target="slides/slide18.xml"/><Relationship Id="rId58" Type="http://schemas.openxmlformats.org/officeDocument/2006/relationships/slide" Target="slides/slide23.xml"/><Relationship Id="rId74" Type="http://schemas.openxmlformats.org/officeDocument/2006/relationships/slide" Target="slides/slide39.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28" Type="http://schemas.openxmlformats.org/officeDocument/2006/relationships/slide" Target="slides/slide93.xml"/><Relationship Id="rId144" Type="http://schemas.openxmlformats.org/officeDocument/2006/relationships/slide" Target="slides/slide109.xml"/><Relationship Id="rId149" Type="http://schemas.openxmlformats.org/officeDocument/2006/relationships/notesMaster" Target="notesMasters/notesMaster1.xml"/><Relationship Id="rId5" Type="http://schemas.openxmlformats.org/officeDocument/2006/relationships/customXml" Target="../customXml/item5.xml"/><Relationship Id="rId90" Type="http://schemas.openxmlformats.org/officeDocument/2006/relationships/slide" Target="slides/slide55.xml"/><Relationship Id="rId95" Type="http://schemas.openxmlformats.org/officeDocument/2006/relationships/slide" Target="slides/slide60.xml"/><Relationship Id="rId22" Type="http://schemas.openxmlformats.org/officeDocument/2006/relationships/slideMaster" Target="slideMasters/slideMaster1.xml"/><Relationship Id="rId27" Type="http://schemas.openxmlformats.org/officeDocument/2006/relationships/slideMaster" Target="slideMasters/slideMaster6.xml"/><Relationship Id="rId43" Type="http://schemas.openxmlformats.org/officeDocument/2006/relationships/slide" Target="slides/slide8.xml"/><Relationship Id="rId48" Type="http://schemas.openxmlformats.org/officeDocument/2006/relationships/slide" Target="slides/slide13.xml"/><Relationship Id="rId64" Type="http://schemas.openxmlformats.org/officeDocument/2006/relationships/slide" Target="slides/slide29.xml"/><Relationship Id="rId69" Type="http://schemas.openxmlformats.org/officeDocument/2006/relationships/slide" Target="slides/slide34.xml"/><Relationship Id="rId113" Type="http://schemas.openxmlformats.org/officeDocument/2006/relationships/slide" Target="slides/slide78.xml"/><Relationship Id="rId118" Type="http://schemas.openxmlformats.org/officeDocument/2006/relationships/slide" Target="slides/slide83.xml"/><Relationship Id="rId134" Type="http://schemas.openxmlformats.org/officeDocument/2006/relationships/slide" Target="slides/slide99.xml"/><Relationship Id="rId139" Type="http://schemas.openxmlformats.org/officeDocument/2006/relationships/slide" Target="slides/slide104.xml"/><Relationship Id="rId80" Type="http://schemas.openxmlformats.org/officeDocument/2006/relationships/slide" Target="slides/slide45.xml"/><Relationship Id="rId85" Type="http://schemas.openxmlformats.org/officeDocument/2006/relationships/slide" Target="slides/slide50.xml"/><Relationship Id="rId150" Type="http://schemas.openxmlformats.org/officeDocument/2006/relationships/presProps" Target="presProps.xml"/><Relationship Id="rId155" Type="http://schemas.microsoft.com/office/2018/10/relationships/authors" Target="authors.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4.xml"/><Relationship Id="rId33" Type="http://schemas.openxmlformats.org/officeDocument/2006/relationships/slideMaster" Target="slideMasters/slideMaster12.xml"/><Relationship Id="rId38" Type="http://schemas.openxmlformats.org/officeDocument/2006/relationships/slide" Target="slides/slide3.xml"/><Relationship Id="rId46" Type="http://schemas.openxmlformats.org/officeDocument/2006/relationships/slide" Target="slides/slide11.xml"/><Relationship Id="rId59" Type="http://schemas.openxmlformats.org/officeDocument/2006/relationships/slide" Target="slides/slide24.xml"/><Relationship Id="rId67" Type="http://schemas.openxmlformats.org/officeDocument/2006/relationships/slide" Target="slides/slide32.xml"/><Relationship Id="rId103" Type="http://schemas.openxmlformats.org/officeDocument/2006/relationships/slide" Target="slides/slide68.xml"/><Relationship Id="rId108" Type="http://schemas.openxmlformats.org/officeDocument/2006/relationships/slide" Target="slides/slide73.xml"/><Relationship Id="rId116" Type="http://schemas.openxmlformats.org/officeDocument/2006/relationships/slide" Target="slides/slide81.xml"/><Relationship Id="rId124" Type="http://schemas.openxmlformats.org/officeDocument/2006/relationships/slide" Target="slides/slide89.xml"/><Relationship Id="rId129" Type="http://schemas.openxmlformats.org/officeDocument/2006/relationships/slide" Target="slides/slide94.xml"/><Relationship Id="rId137" Type="http://schemas.openxmlformats.org/officeDocument/2006/relationships/slide" Target="slides/slide102.xml"/><Relationship Id="rId20" Type="http://schemas.openxmlformats.org/officeDocument/2006/relationships/customXml" Target="../customXml/item20.xml"/><Relationship Id="rId41" Type="http://schemas.openxmlformats.org/officeDocument/2006/relationships/slide" Target="slides/slide6.xml"/><Relationship Id="rId54" Type="http://schemas.openxmlformats.org/officeDocument/2006/relationships/slide" Target="slides/slide19.xml"/><Relationship Id="rId62" Type="http://schemas.openxmlformats.org/officeDocument/2006/relationships/slide" Target="slides/slide27.xml"/><Relationship Id="rId70" Type="http://schemas.openxmlformats.org/officeDocument/2006/relationships/slide" Target="slides/slide35.xml"/><Relationship Id="rId75" Type="http://schemas.openxmlformats.org/officeDocument/2006/relationships/slide" Target="slides/slide40.xml"/><Relationship Id="rId83" Type="http://schemas.openxmlformats.org/officeDocument/2006/relationships/slide" Target="slides/slide48.xml"/><Relationship Id="rId88" Type="http://schemas.openxmlformats.org/officeDocument/2006/relationships/slide" Target="slides/slide53.xml"/><Relationship Id="rId91" Type="http://schemas.openxmlformats.org/officeDocument/2006/relationships/slide" Target="slides/slide56.xml"/><Relationship Id="rId96" Type="http://schemas.openxmlformats.org/officeDocument/2006/relationships/slide" Target="slides/slide61.xml"/><Relationship Id="rId111" Type="http://schemas.openxmlformats.org/officeDocument/2006/relationships/slide" Target="slides/slide76.xml"/><Relationship Id="rId132" Type="http://schemas.openxmlformats.org/officeDocument/2006/relationships/slide" Target="slides/slide97.xml"/><Relationship Id="rId140" Type="http://schemas.openxmlformats.org/officeDocument/2006/relationships/slide" Target="slides/slide105.xml"/><Relationship Id="rId145" Type="http://schemas.openxmlformats.org/officeDocument/2006/relationships/slide" Target="slides/slide110.xml"/><Relationship Id="rId15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2.xml"/><Relationship Id="rId28" Type="http://schemas.openxmlformats.org/officeDocument/2006/relationships/slideMaster" Target="slideMasters/slideMaster7.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106" Type="http://schemas.openxmlformats.org/officeDocument/2006/relationships/slide" Target="slides/slide71.xml"/><Relationship Id="rId114" Type="http://schemas.openxmlformats.org/officeDocument/2006/relationships/slide" Target="slides/slide79.xml"/><Relationship Id="rId119" Type="http://schemas.openxmlformats.org/officeDocument/2006/relationships/slide" Target="slides/slide84.xml"/><Relationship Id="rId127" Type="http://schemas.openxmlformats.org/officeDocument/2006/relationships/slide" Target="slides/slide92.xml"/><Relationship Id="rId10" Type="http://schemas.openxmlformats.org/officeDocument/2006/relationships/customXml" Target="../customXml/item10.xml"/><Relationship Id="rId31" Type="http://schemas.openxmlformats.org/officeDocument/2006/relationships/slideMaster" Target="slideMasters/slideMaster10.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slide" Target="slides/slide30.xml"/><Relationship Id="rId73" Type="http://schemas.openxmlformats.org/officeDocument/2006/relationships/slide" Target="slides/slide38.xml"/><Relationship Id="rId78" Type="http://schemas.openxmlformats.org/officeDocument/2006/relationships/slide" Target="slides/slide43.xml"/><Relationship Id="rId81" Type="http://schemas.openxmlformats.org/officeDocument/2006/relationships/slide" Target="slides/slide46.xml"/><Relationship Id="rId86" Type="http://schemas.openxmlformats.org/officeDocument/2006/relationships/slide" Target="slides/slide51.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30" Type="http://schemas.openxmlformats.org/officeDocument/2006/relationships/slide" Target="slides/slide95.xml"/><Relationship Id="rId135" Type="http://schemas.openxmlformats.org/officeDocument/2006/relationships/slide" Target="slides/slide100.xml"/><Relationship Id="rId143" Type="http://schemas.openxmlformats.org/officeDocument/2006/relationships/slide" Target="slides/slide108.xml"/><Relationship Id="rId148" Type="http://schemas.openxmlformats.org/officeDocument/2006/relationships/slide" Target="slides/slide113.xml"/><Relationship Id="rId15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13.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7" Type="http://schemas.openxmlformats.org/officeDocument/2006/relationships/customXml" Target="../customXml/item7.xml"/><Relationship Id="rId71" Type="http://schemas.openxmlformats.org/officeDocument/2006/relationships/slide" Target="slides/slide36.xml"/><Relationship Id="rId92"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Master" Target="slideMasters/slideMaster8.xml"/><Relationship Id="rId24" Type="http://schemas.openxmlformats.org/officeDocument/2006/relationships/slideMaster" Target="slideMasters/slideMaster3.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slideMaster" Target="slideMasters/slideMaster9.xml"/><Relationship Id="rId35" Type="http://schemas.openxmlformats.org/officeDocument/2006/relationships/slideMaster" Target="slideMasters/slideMaster14.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8" Type="http://schemas.openxmlformats.org/officeDocument/2006/relationships/customXml" Target="../customXml/item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gitte Hjelm Paulsen" userId="cbd9791e-cc5c-4b56-a5cb-166ee1772b4b" providerId="ADAL" clId="{BA0A75EC-DA92-4B94-843D-C59877D1FCF2}"/>
    <pc:docChg chg="custSel delSld modMainMaster modSection">
      <pc:chgData name="Birgitte Hjelm Paulsen" userId="cbd9791e-cc5c-4b56-a5cb-166ee1772b4b" providerId="ADAL" clId="{BA0A75EC-DA92-4B94-843D-C59877D1FCF2}" dt="2025-04-25T11:16:58.418" v="252" actId="139"/>
      <pc:docMkLst>
        <pc:docMk/>
      </pc:docMkLst>
      <pc:sldChg chg="del">
        <pc:chgData name="Birgitte Hjelm Paulsen" userId="cbd9791e-cc5c-4b56-a5cb-166ee1772b4b" providerId="ADAL" clId="{BA0A75EC-DA92-4B94-843D-C59877D1FCF2}" dt="2025-04-25T10:58:38.634" v="126" actId="2696"/>
        <pc:sldMkLst>
          <pc:docMk/>
          <pc:sldMk cId="3750023777" sldId="256"/>
        </pc:sldMkLst>
      </pc:sldChg>
      <pc:sldMasterChg chg="modSp mod modSldLayout">
        <pc:chgData name="Birgitte Hjelm Paulsen" userId="cbd9791e-cc5c-4b56-a5cb-166ee1772b4b" providerId="ADAL" clId="{BA0A75EC-DA92-4B94-843D-C59877D1FCF2}" dt="2025-04-25T11:16:57.826" v="152" actId="139"/>
        <pc:sldMasterMkLst>
          <pc:docMk/>
          <pc:sldMasterMk cId="586578644" sldId="2147483725"/>
        </pc:sldMasterMkLst>
        <pc:spChg chg="mod">
          <ac:chgData name="Birgitte Hjelm Paulsen" userId="cbd9791e-cc5c-4b56-a5cb-166ee1772b4b" providerId="ADAL" clId="{BA0A75EC-DA92-4B94-843D-C59877D1FCF2}" dt="2025-04-25T11:16:57.739" v="128" actId="139"/>
          <ac:spMkLst>
            <pc:docMk/>
            <pc:sldMasterMk cId="586578644" sldId="2147483725"/>
            <ac:spMk id="17" creationId="{9ED68219-402C-1844-B56E-D8437E3F6CCE}"/>
          </ac:spMkLst>
        </pc:spChg>
        <pc:sldLayoutChg chg="modSp mod">
          <pc:chgData name="Birgitte Hjelm Paulsen" userId="cbd9791e-cc5c-4b56-a5cb-166ee1772b4b" providerId="ADAL" clId="{BA0A75EC-DA92-4B94-843D-C59877D1FCF2}" dt="2025-04-25T11:16:57.747" v="130" actId="139"/>
          <pc:sldLayoutMkLst>
            <pc:docMk/>
            <pc:sldMasterMk cId="586578644" sldId="2147483725"/>
            <pc:sldLayoutMk cId="3625900364" sldId="2147483726"/>
          </pc:sldLayoutMkLst>
          <pc:spChg chg="mod">
            <ac:chgData name="Birgitte Hjelm Paulsen" userId="cbd9791e-cc5c-4b56-a5cb-166ee1772b4b" providerId="ADAL" clId="{BA0A75EC-DA92-4B94-843D-C59877D1FCF2}" dt="2025-04-25T11:16:57.747" v="130" actId="139"/>
            <ac:spMkLst>
              <pc:docMk/>
              <pc:sldMasterMk cId="586578644" sldId="2147483725"/>
              <pc:sldLayoutMk cId="3625900364" sldId="2147483726"/>
              <ac:spMk id="19" creationId="{798A0BF4-9AE6-B247-94A9-405B5DB77A2A}"/>
            </ac:spMkLst>
          </pc:spChg>
        </pc:sldLayoutChg>
        <pc:sldLayoutChg chg="modSp mod">
          <pc:chgData name="Birgitte Hjelm Paulsen" userId="cbd9791e-cc5c-4b56-a5cb-166ee1772b4b" providerId="ADAL" clId="{BA0A75EC-DA92-4B94-843D-C59877D1FCF2}" dt="2025-04-25T11:16:57.752" v="132" actId="139"/>
          <pc:sldLayoutMkLst>
            <pc:docMk/>
            <pc:sldMasterMk cId="586578644" sldId="2147483725"/>
            <pc:sldLayoutMk cId="3311646213" sldId="2147483727"/>
          </pc:sldLayoutMkLst>
          <pc:spChg chg="mod">
            <ac:chgData name="Birgitte Hjelm Paulsen" userId="cbd9791e-cc5c-4b56-a5cb-166ee1772b4b" providerId="ADAL" clId="{BA0A75EC-DA92-4B94-843D-C59877D1FCF2}" dt="2025-04-25T11:16:57.752" v="132" actId="139"/>
            <ac:spMkLst>
              <pc:docMk/>
              <pc:sldMasterMk cId="586578644" sldId="2147483725"/>
              <pc:sldLayoutMk cId="3311646213" sldId="2147483727"/>
              <ac:spMk id="6" creationId="{9C3851C6-E0ED-8AFC-487C-1DD8E2CECF88}"/>
            </ac:spMkLst>
          </pc:spChg>
        </pc:sldLayoutChg>
        <pc:sldLayoutChg chg="modSp mod">
          <pc:chgData name="Birgitte Hjelm Paulsen" userId="cbd9791e-cc5c-4b56-a5cb-166ee1772b4b" providerId="ADAL" clId="{BA0A75EC-DA92-4B94-843D-C59877D1FCF2}" dt="2025-04-25T11:16:57.759" v="134" actId="139"/>
          <pc:sldLayoutMkLst>
            <pc:docMk/>
            <pc:sldMasterMk cId="586578644" sldId="2147483725"/>
            <pc:sldLayoutMk cId="3460873026" sldId="2147483728"/>
          </pc:sldLayoutMkLst>
          <pc:spChg chg="mod">
            <ac:chgData name="Birgitte Hjelm Paulsen" userId="cbd9791e-cc5c-4b56-a5cb-166ee1772b4b" providerId="ADAL" clId="{BA0A75EC-DA92-4B94-843D-C59877D1FCF2}" dt="2025-04-25T11:16:57.759" v="134" actId="139"/>
            <ac:spMkLst>
              <pc:docMk/>
              <pc:sldMasterMk cId="586578644" sldId="2147483725"/>
              <pc:sldLayoutMk cId="3460873026" sldId="2147483728"/>
              <ac:spMk id="15" creationId="{692253F6-301E-3071-2381-D62F990D070B}"/>
            </ac:spMkLst>
          </pc:spChg>
        </pc:sldLayoutChg>
        <pc:sldLayoutChg chg="modSp mod">
          <pc:chgData name="Birgitte Hjelm Paulsen" userId="cbd9791e-cc5c-4b56-a5cb-166ee1772b4b" providerId="ADAL" clId="{BA0A75EC-DA92-4B94-843D-C59877D1FCF2}" dt="2025-04-25T11:16:57.765" v="136" actId="139"/>
          <pc:sldLayoutMkLst>
            <pc:docMk/>
            <pc:sldMasterMk cId="586578644" sldId="2147483725"/>
            <pc:sldLayoutMk cId="3273939326" sldId="2147483729"/>
          </pc:sldLayoutMkLst>
          <pc:spChg chg="mod">
            <ac:chgData name="Birgitte Hjelm Paulsen" userId="cbd9791e-cc5c-4b56-a5cb-166ee1772b4b" providerId="ADAL" clId="{BA0A75EC-DA92-4B94-843D-C59877D1FCF2}" dt="2025-04-25T11:16:57.765" v="136" actId="139"/>
            <ac:spMkLst>
              <pc:docMk/>
              <pc:sldMasterMk cId="586578644" sldId="2147483725"/>
              <pc:sldLayoutMk cId="3273939326" sldId="2147483729"/>
              <ac:spMk id="10" creationId="{4E3189C8-C733-92C6-E536-A0ECFE4AE986}"/>
            </ac:spMkLst>
          </pc:spChg>
        </pc:sldLayoutChg>
        <pc:sldLayoutChg chg="modSp mod">
          <pc:chgData name="Birgitte Hjelm Paulsen" userId="cbd9791e-cc5c-4b56-a5cb-166ee1772b4b" providerId="ADAL" clId="{BA0A75EC-DA92-4B94-843D-C59877D1FCF2}" dt="2025-04-25T11:16:57.772" v="138" actId="139"/>
          <pc:sldLayoutMkLst>
            <pc:docMk/>
            <pc:sldMasterMk cId="586578644" sldId="2147483725"/>
            <pc:sldLayoutMk cId="1174370890" sldId="2147483730"/>
          </pc:sldLayoutMkLst>
          <pc:spChg chg="mod">
            <ac:chgData name="Birgitte Hjelm Paulsen" userId="cbd9791e-cc5c-4b56-a5cb-166ee1772b4b" providerId="ADAL" clId="{BA0A75EC-DA92-4B94-843D-C59877D1FCF2}" dt="2025-04-25T11:16:57.772" v="138" actId="139"/>
            <ac:spMkLst>
              <pc:docMk/>
              <pc:sldMasterMk cId="586578644" sldId="2147483725"/>
              <pc:sldLayoutMk cId="1174370890" sldId="2147483730"/>
              <ac:spMk id="9" creationId="{B6E1E268-25B0-3F99-5BEA-7E49E46EC128}"/>
            </ac:spMkLst>
          </pc:spChg>
        </pc:sldLayoutChg>
        <pc:sldLayoutChg chg="modSp mod">
          <pc:chgData name="Birgitte Hjelm Paulsen" userId="cbd9791e-cc5c-4b56-a5cb-166ee1772b4b" providerId="ADAL" clId="{BA0A75EC-DA92-4B94-843D-C59877D1FCF2}" dt="2025-04-25T11:16:57.783" v="140" actId="139"/>
          <pc:sldLayoutMkLst>
            <pc:docMk/>
            <pc:sldMasterMk cId="586578644" sldId="2147483725"/>
            <pc:sldLayoutMk cId="1337678926" sldId="2147483733"/>
          </pc:sldLayoutMkLst>
          <pc:spChg chg="mod">
            <ac:chgData name="Birgitte Hjelm Paulsen" userId="cbd9791e-cc5c-4b56-a5cb-166ee1772b4b" providerId="ADAL" clId="{BA0A75EC-DA92-4B94-843D-C59877D1FCF2}" dt="2025-04-25T11:16:57.783" v="140" actId="139"/>
            <ac:spMkLst>
              <pc:docMk/>
              <pc:sldMasterMk cId="586578644" sldId="2147483725"/>
              <pc:sldLayoutMk cId="1337678926" sldId="2147483733"/>
              <ac:spMk id="17" creationId="{A5270570-9971-D098-6A3A-73ADF809AC56}"/>
            </ac:spMkLst>
          </pc:spChg>
        </pc:sldLayoutChg>
        <pc:sldLayoutChg chg="modSp mod">
          <pc:chgData name="Birgitte Hjelm Paulsen" userId="cbd9791e-cc5c-4b56-a5cb-166ee1772b4b" providerId="ADAL" clId="{BA0A75EC-DA92-4B94-843D-C59877D1FCF2}" dt="2025-04-25T11:16:57.792" v="142" actId="139"/>
          <pc:sldLayoutMkLst>
            <pc:docMk/>
            <pc:sldMasterMk cId="586578644" sldId="2147483725"/>
            <pc:sldLayoutMk cId="3025943777" sldId="2147483734"/>
          </pc:sldLayoutMkLst>
          <pc:spChg chg="mod">
            <ac:chgData name="Birgitte Hjelm Paulsen" userId="cbd9791e-cc5c-4b56-a5cb-166ee1772b4b" providerId="ADAL" clId="{BA0A75EC-DA92-4B94-843D-C59877D1FCF2}" dt="2025-04-25T11:16:57.792" v="142" actId="139"/>
            <ac:spMkLst>
              <pc:docMk/>
              <pc:sldMasterMk cId="586578644" sldId="2147483725"/>
              <pc:sldLayoutMk cId="3025943777" sldId="2147483734"/>
              <ac:spMk id="16" creationId="{0F2E7AB3-CD7C-9947-4E57-15C225D9CEA2}"/>
            </ac:spMkLst>
          </pc:spChg>
        </pc:sldLayoutChg>
        <pc:sldLayoutChg chg="modSp mod">
          <pc:chgData name="Birgitte Hjelm Paulsen" userId="cbd9791e-cc5c-4b56-a5cb-166ee1772b4b" providerId="ADAL" clId="{BA0A75EC-DA92-4B94-843D-C59877D1FCF2}" dt="2025-04-25T11:16:57.799" v="144" actId="139"/>
          <pc:sldLayoutMkLst>
            <pc:docMk/>
            <pc:sldMasterMk cId="586578644" sldId="2147483725"/>
            <pc:sldLayoutMk cId="2940663261" sldId="2147483735"/>
          </pc:sldLayoutMkLst>
          <pc:spChg chg="mod">
            <ac:chgData name="Birgitte Hjelm Paulsen" userId="cbd9791e-cc5c-4b56-a5cb-166ee1772b4b" providerId="ADAL" clId="{BA0A75EC-DA92-4B94-843D-C59877D1FCF2}" dt="2025-04-25T11:16:57.799" v="144" actId="139"/>
            <ac:spMkLst>
              <pc:docMk/>
              <pc:sldMasterMk cId="586578644" sldId="2147483725"/>
              <pc:sldLayoutMk cId="2940663261" sldId="2147483735"/>
              <ac:spMk id="16" creationId="{6AA6A1BD-0215-BC40-A001-EB01D935E842}"/>
            </ac:spMkLst>
          </pc:spChg>
        </pc:sldLayoutChg>
        <pc:sldLayoutChg chg="modSp mod">
          <pc:chgData name="Birgitte Hjelm Paulsen" userId="cbd9791e-cc5c-4b56-a5cb-166ee1772b4b" providerId="ADAL" clId="{BA0A75EC-DA92-4B94-843D-C59877D1FCF2}" dt="2025-04-25T11:16:57.806" v="146" actId="139"/>
          <pc:sldLayoutMkLst>
            <pc:docMk/>
            <pc:sldMasterMk cId="586578644" sldId="2147483725"/>
            <pc:sldLayoutMk cId="1795459925" sldId="2147483736"/>
          </pc:sldLayoutMkLst>
          <pc:spChg chg="mod">
            <ac:chgData name="Birgitte Hjelm Paulsen" userId="cbd9791e-cc5c-4b56-a5cb-166ee1772b4b" providerId="ADAL" clId="{BA0A75EC-DA92-4B94-843D-C59877D1FCF2}" dt="2025-04-25T11:16:57.806" v="146" actId="139"/>
            <ac:spMkLst>
              <pc:docMk/>
              <pc:sldMasterMk cId="586578644" sldId="2147483725"/>
              <pc:sldLayoutMk cId="1795459925" sldId="2147483736"/>
              <ac:spMk id="16" creationId="{F123D66E-C740-891E-EE32-86B342CB0549}"/>
            </ac:spMkLst>
          </pc:spChg>
        </pc:sldLayoutChg>
        <pc:sldLayoutChg chg="modSp mod">
          <pc:chgData name="Birgitte Hjelm Paulsen" userId="cbd9791e-cc5c-4b56-a5cb-166ee1772b4b" providerId="ADAL" clId="{BA0A75EC-DA92-4B94-843D-C59877D1FCF2}" dt="2025-04-25T11:16:57.812" v="148" actId="139"/>
          <pc:sldLayoutMkLst>
            <pc:docMk/>
            <pc:sldMasterMk cId="586578644" sldId="2147483725"/>
            <pc:sldLayoutMk cId="730098198" sldId="2147483737"/>
          </pc:sldLayoutMkLst>
          <pc:spChg chg="mod">
            <ac:chgData name="Birgitte Hjelm Paulsen" userId="cbd9791e-cc5c-4b56-a5cb-166ee1772b4b" providerId="ADAL" clId="{BA0A75EC-DA92-4B94-843D-C59877D1FCF2}" dt="2025-04-25T11:16:57.812" v="148" actId="139"/>
            <ac:spMkLst>
              <pc:docMk/>
              <pc:sldMasterMk cId="586578644" sldId="2147483725"/>
              <pc:sldLayoutMk cId="730098198" sldId="2147483737"/>
              <ac:spMk id="8" creationId="{5803091C-FBAC-06FB-9F65-E834CC6FDE66}"/>
            </ac:spMkLst>
          </pc:spChg>
        </pc:sldLayoutChg>
        <pc:sldLayoutChg chg="modSp mod">
          <pc:chgData name="Birgitte Hjelm Paulsen" userId="cbd9791e-cc5c-4b56-a5cb-166ee1772b4b" providerId="ADAL" clId="{BA0A75EC-DA92-4B94-843D-C59877D1FCF2}" dt="2025-04-25T11:16:57.819" v="150" actId="139"/>
          <pc:sldLayoutMkLst>
            <pc:docMk/>
            <pc:sldMasterMk cId="586578644" sldId="2147483725"/>
            <pc:sldLayoutMk cId="966225809" sldId="2147483738"/>
          </pc:sldLayoutMkLst>
          <pc:spChg chg="mod">
            <ac:chgData name="Birgitte Hjelm Paulsen" userId="cbd9791e-cc5c-4b56-a5cb-166ee1772b4b" providerId="ADAL" clId="{BA0A75EC-DA92-4B94-843D-C59877D1FCF2}" dt="2025-04-25T11:16:57.819" v="150" actId="139"/>
            <ac:spMkLst>
              <pc:docMk/>
              <pc:sldMasterMk cId="586578644" sldId="2147483725"/>
              <pc:sldLayoutMk cId="966225809" sldId="2147483738"/>
              <ac:spMk id="12" creationId="{DD8D5AAF-ADD4-7965-20E1-CAD60C11F790}"/>
            </ac:spMkLst>
          </pc:spChg>
        </pc:sldLayoutChg>
        <pc:sldLayoutChg chg="modSp mod">
          <pc:chgData name="Birgitte Hjelm Paulsen" userId="cbd9791e-cc5c-4b56-a5cb-166ee1772b4b" providerId="ADAL" clId="{BA0A75EC-DA92-4B94-843D-C59877D1FCF2}" dt="2025-04-25T11:16:57.826" v="152" actId="139"/>
          <pc:sldLayoutMkLst>
            <pc:docMk/>
            <pc:sldMasterMk cId="586578644" sldId="2147483725"/>
            <pc:sldLayoutMk cId="325696884" sldId="2147483739"/>
          </pc:sldLayoutMkLst>
          <pc:spChg chg="mod">
            <ac:chgData name="Birgitte Hjelm Paulsen" userId="cbd9791e-cc5c-4b56-a5cb-166ee1772b4b" providerId="ADAL" clId="{BA0A75EC-DA92-4B94-843D-C59877D1FCF2}" dt="2025-04-25T11:16:57.826" v="152" actId="139"/>
            <ac:spMkLst>
              <pc:docMk/>
              <pc:sldMasterMk cId="586578644" sldId="2147483725"/>
              <pc:sldLayoutMk cId="325696884" sldId="2147483739"/>
              <ac:spMk id="9" creationId="{91B24A03-A9DC-8214-B212-7BEC0B19CAD0}"/>
            </ac:spMkLst>
          </pc:spChg>
        </pc:sldLayoutChg>
      </pc:sldMasterChg>
      <pc:sldMasterChg chg="modSp mod modSldLayout">
        <pc:chgData name="Birgitte Hjelm Paulsen" userId="cbd9791e-cc5c-4b56-a5cb-166ee1772b4b" providerId="ADAL" clId="{BA0A75EC-DA92-4B94-843D-C59877D1FCF2}" dt="2025-04-25T11:16:57.978" v="182" actId="139"/>
        <pc:sldMasterMkLst>
          <pc:docMk/>
          <pc:sldMasterMk cId="1133282930" sldId="2147483787"/>
        </pc:sldMasterMkLst>
        <pc:spChg chg="mod">
          <ac:chgData name="Birgitte Hjelm Paulsen" userId="cbd9791e-cc5c-4b56-a5cb-166ee1772b4b" providerId="ADAL" clId="{BA0A75EC-DA92-4B94-843D-C59877D1FCF2}" dt="2025-04-25T11:16:57.877" v="154" actId="139"/>
          <ac:spMkLst>
            <pc:docMk/>
            <pc:sldMasterMk cId="1133282930" sldId="2147483787"/>
            <ac:spMk id="17" creationId="{9ED68219-402C-1844-B56E-D8437E3F6CCE}"/>
          </ac:spMkLst>
        </pc:spChg>
        <pc:sldLayoutChg chg="modSp mod">
          <pc:chgData name="Birgitte Hjelm Paulsen" userId="cbd9791e-cc5c-4b56-a5cb-166ee1772b4b" providerId="ADAL" clId="{BA0A75EC-DA92-4B94-843D-C59877D1FCF2}" dt="2025-04-25T11:16:57.885" v="156" actId="139"/>
          <pc:sldLayoutMkLst>
            <pc:docMk/>
            <pc:sldMasterMk cId="1133282930" sldId="2147483787"/>
            <pc:sldLayoutMk cId="3370768181" sldId="2147483788"/>
          </pc:sldLayoutMkLst>
          <pc:spChg chg="mod">
            <ac:chgData name="Birgitte Hjelm Paulsen" userId="cbd9791e-cc5c-4b56-a5cb-166ee1772b4b" providerId="ADAL" clId="{BA0A75EC-DA92-4B94-843D-C59877D1FCF2}" dt="2025-04-25T11:16:57.885" v="156" actId="139"/>
            <ac:spMkLst>
              <pc:docMk/>
              <pc:sldMasterMk cId="1133282930" sldId="2147483787"/>
              <pc:sldLayoutMk cId="3370768181" sldId="2147483788"/>
              <ac:spMk id="19" creationId="{798A0BF4-9AE6-B247-94A9-405B5DB77A2A}"/>
            </ac:spMkLst>
          </pc:spChg>
        </pc:sldLayoutChg>
        <pc:sldLayoutChg chg="modSp mod">
          <pc:chgData name="Birgitte Hjelm Paulsen" userId="cbd9791e-cc5c-4b56-a5cb-166ee1772b4b" providerId="ADAL" clId="{BA0A75EC-DA92-4B94-843D-C59877D1FCF2}" dt="2025-04-25T11:16:57.892" v="158" actId="139"/>
          <pc:sldLayoutMkLst>
            <pc:docMk/>
            <pc:sldMasterMk cId="1133282930" sldId="2147483787"/>
            <pc:sldLayoutMk cId="549533212" sldId="2147483789"/>
          </pc:sldLayoutMkLst>
          <pc:spChg chg="mod">
            <ac:chgData name="Birgitte Hjelm Paulsen" userId="cbd9791e-cc5c-4b56-a5cb-166ee1772b4b" providerId="ADAL" clId="{BA0A75EC-DA92-4B94-843D-C59877D1FCF2}" dt="2025-04-25T11:16:57.892" v="158" actId="139"/>
            <ac:spMkLst>
              <pc:docMk/>
              <pc:sldMasterMk cId="1133282930" sldId="2147483787"/>
              <pc:sldLayoutMk cId="549533212" sldId="2147483789"/>
              <ac:spMk id="6" creationId="{9C3851C6-E0ED-8AFC-487C-1DD8E2CECF88}"/>
            </ac:spMkLst>
          </pc:spChg>
        </pc:sldLayoutChg>
        <pc:sldLayoutChg chg="modSp mod">
          <pc:chgData name="Birgitte Hjelm Paulsen" userId="cbd9791e-cc5c-4b56-a5cb-166ee1772b4b" providerId="ADAL" clId="{BA0A75EC-DA92-4B94-843D-C59877D1FCF2}" dt="2025-04-25T11:16:57.898" v="160" actId="139"/>
          <pc:sldLayoutMkLst>
            <pc:docMk/>
            <pc:sldMasterMk cId="1133282930" sldId="2147483787"/>
            <pc:sldLayoutMk cId="3529418886" sldId="2147483790"/>
          </pc:sldLayoutMkLst>
          <pc:spChg chg="mod">
            <ac:chgData name="Birgitte Hjelm Paulsen" userId="cbd9791e-cc5c-4b56-a5cb-166ee1772b4b" providerId="ADAL" clId="{BA0A75EC-DA92-4B94-843D-C59877D1FCF2}" dt="2025-04-25T11:16:57.898" v="160" actId="139"/>
            <ac:spMkLst>
              <pc:docMk/>
              <pc:sldMasterMk cId="1133282930" sldId="2147483787"/>
              <pc:sldLayoutMk cId="3529418886" sldId="2147483790"/>
              <ac:spMk id="15" creationId="{692253F6-301E-3071-2381-D62F990D070B}"/>
            </ac:spMkLst>
          </pc:spChg>
        </pc:sldLayoutChg>
        <pc:sldLayoutChg chg="modSp mod">
          <pc:chgData name="Birgitte Hjelm Paulsen" userId="cbd9791e-cc5c-4b56-a5cb-166ee1772b4b" providerId="ADAL" clId="{BA0A75EC-DA92-4B94-843D-C59877D1FCF2}" dt="2025-04-25T11:16:57.905" v="162" actId="139"/>
          <pc:sldLayoutMkLst>
            <pc:docMk/>
            <pc:sldMasterMk cId="1133282930" sldId="2147483787"/>
            <pc:sldLayoutMk cId="58646579" sldId="2147483791"/>
          </pc:sldLayoutMkLst>
          <pc:spChg chg="mod">
            <ac:chgData name="Birgitte Hjelm Paulsen" userId="cbd9791e-cc5c-4b56-a5cb-166ee1772b4b" providerId="ADAL" clId="{BA0A75EC-DA92-4B94-843D-C59877D1FCF2}" dt="2025-04-25T11:16:57.905" v="162" actId="139"/>
            <ac:spMkLst>
              <pc:docMk/>
              <pc:sldMasterMk cId="1133282930" sldId="2147483787"/>
              <pc:sldLayoutMk cId="58646579" sldId="2147483791"/>
              <ac:spMk id="10" creationId="{4E3189C8-C733-92C6-E536-A0ECFE4AE986}"/>
            </ac:spMkLst>
          </pc:spChg>
        </pc:sldLayoutChg>
        <pc:sldLayoutChg chg="modSp mod">
          <pc:chgData name="Birgitte Hjelm Paulsen" userId="cbd9791e-cc5c-4b56-a5cb-166ee1772b4b" providerId="ADAL" clId="{BA0A75EC-DA92-4B94-843D-C59877D1FCF2}" dt="2025-04-25T11:16:57.911" v="164" actId="139"/>
          <pc:sldLayoutMkLst>
            <pc:docMk/>
            <pc:sldMasterMk cId="1133282930" sldId="2147483787"/>
            <pc:sldLayoutMk cId="2553082903" sldId="2147483792"/>
          </pc:sldLayoutMkLst>
          <pc:spChg chg="mod">
            <ac:chgData name="Birgitte Hjelm Paulsen" userId="cbd9791e-cc5c-4b56-a5cb-166ee1772b4b" providerId="ADAL" clId="{BA0A75EC-DA92-4B94-843D-C59877D1FCF2}" dt="2025-04-25T11:16:57.911" v="164" actId="139"/>
            <ac:spMkLst>
              <pc:docMk/>
              <pc:sldMasterMk cId="1133282930" sldId="2147483787"/>
              <pc:sldLayoutMk cId="2553082903" sldId="2147483792"/>
              <ac:spMk id="9" creationId="{B6E1E268-25B0-3F99-5BEA-7E49E46EC128}"/>
            </ac:spMkLst>
          </pc:spChg>
        </pc:sldLayoutChg>
        <pc:sldLayoutChg chg="modSp mod">
          <pc:chgData name="Birgitte Hjelm Paulsen" userId="cbd9791e-cc5c-4b56-a5cb-166ee1772b4b" providerId="ADAL" clId="{BA0A75EC-DA92-4B94-843D-C59877D1FCF2}" dt="2025-04-25T11:16:57.917" v="166" actId="139"/>
          <pc:sldLayoutMkLst>
            <pc:docMk/>
            <pc:sldMasterMk cId="1133282930" sldId="2147483787"/>
            <pc:sldLayoutMk cId="2193146869" sldId="2147483793"/>
          </pc:sldLayoutMkLst>
          <pc:spChg chg="mod">
            <ac:chgData name="Birgitte Hjelm Paulsen" userId="cbd9791e-cc5c-4b56-a5cb-166ee1772b4b" providerId="ADAL" clId="{BA0A75EC-DA92-4B94-843D-C59877D1FCF2}" dt="2025-04-25T11:16:57.917" v="166" actId="139"/>
            <ac:spMkLst>
              <pc:docMk/>
              <pc:sldMasterMk cId="1133282930" sldId="2147483787"/>
              <pc:sldLayoutMk cId="2193146869" sldId="2147483793"/>
              <ac:spMk id="12" creationId="{AE0B67AE-F894-270E-19AE-0E164AF0B2D3}"/>
            </ac:spMkLst>
          </pc:spChg>
        </pc:sldLayoutChg>
        <pc:sldLayoutChg chg="modSp mod">
          <pc:chgData name="Birgitte Hjelm Paulsen" userId="cbd9791e-cc5c-4b56-a5cb-166ee1772b4b" providerId="ADAL" clId="{BA0A75EC-DA92-4B94-843D-C59877D1FCF2}" dt="2025-04-25T11:16:57.924" v="168" actId="139"/>
          <pc:sldLayoutMkLst>
            <pc:docMk/>
            <pc:sldMasterMk cId="1133282930" sldId="2147483787"/>
            <pc:sldLayoutMk cId="3790455682" sldId="2147483794"/>
          </pc:sldLayoutMkLst>
          <pc:spChg chg="mod">
            <ac:chgData name="Birgitte Hjelm Paulsen" userId="cbd9791e-cc5c-4b56-a5cb-166ee1772b4b" providerId="ADAL" clId="{BA0A75EC-DA92-4B94-843D-C59877D1FCF2}" dt="2025-04-25T11:16:57.924" v="168" actId="139"/>
            <ac:spMkLst>
              <pc:docMk/>
              <pc:sldMasterMk cId="1133282930" sldId="2147483787"/>
              <pc:sldLayoutMk cId="3790455682" sldId="2147483794"/>
              <ac:spMk id="7" creationId="{B15EA452-05B4-A751-51B4-E13FBF8D2D74}"/>
            </ac:spMkLst>
          </pc:spChg>
        </pc:sldLayoutChg>
        <pc:sldLayoutChg chg="modSp mod">
          <pc:chgData name="Birgitte Hjelm Paulsen" userId="cbd9791e-cc5c-4b56-a5cb-166ee1772b4b" providerId="ADAL" clId="{BA0A75EC-DA92-4B94-843D-C59877D1FCF2}" dt="2025-04-25T11:16:57.931" v="170" actId="139"/>
          <pc:sldLayoutMkLst>
            <pc:docMk/>
            <pc:sldMasterMk cId="1133282930" sldId="2147483787"/>
            <pc:sldLayoutMk cId="3071330165" sldId="2147483795"/>
          </pc:sldLayoutMkLst>
          <pc:spChg chg="mod">
            <ac:chgData name="Birgitte Hjelm Paulsen" userId="cbd9791e-cc5c-4b56-a5cb-166ee1772b4b" providerId="ADAL" clId="{BA0A75EC-DA92-4B94-843D-C59877D1FCF2}" dt="2025-04-25T11:16:57.931" v="170" actId="139"/>
            <ac:spMkLst>
              <pc:docMk/>
              <pc:sldMasterMk cId="1133282930" sldId="2147483787"/>
              <pc:sldLayoutMk cId="3071330165" sldId="2147483795"/>
              <ac:spMk id="17" creationId="{A5270570-9971-D098-6A3A-73ADF809AC56}"/>
            </ac:spMkLst>
          </pc:spChg>
        </pc:sldLayoutChg>
        <pc:sldLayoutChg chg="modSp mod">
          <pc:chgData name="Birgitte Hjelm Paulsen" userId="cbd9791e-cc5c-4b56-a5cb-166ee1772b4b" providerId="ADAL" clId="{BA0A75EC-DA92-4B94-843D-C59877D1FCF2}" dt="2025-04-25T11:16:57.939" v="172" actId="139"/>
          <pc:sldLayoutMkLst>
            <pc:docMk/>
            <pc:sldMasterMk cId="1133282930" sldId="2147483787"/>
            <pc:sldLayoutMk cId="126827111" sldId="2147483796"/>
          </pc:sldLayoutMkLst>
          <pc:spChg chg="mod">
            <ac:chgData name="Birgitte Hjelm Paulsen" userId="cbd9791e-cc5c-4b56-a5cb-166ee1772b4b" providerId="ADAL" clId="{BA0A75EC-DA92-4B94-843D-C59877D1FCF2}" dt="2025-04-25T11:16:57.939" v="172" actId="139"/>
            <ac:spMkLst>
              <pc:docMk/>
              <pc:sldMasterMk cId="1133282930" sldId="2147483787"/>
              <pc:sldLayoutMk cId="126827111" sldId="2147483796"/>
              <ac:spMk id="16" creationId="{0F2E7AB3-CD7C-9947-4E57-15C225D9CEA2}"/>
            </ac:spMkLst>
          </pc:spChg>
        </pc:sldLayoutChg>
        <pc:sldLayoutChg chg="modSp mod">
          <pc:chgData name="Birgitte Hjelm Paulsen" userId="cbd9791e-cc5c-4b56-a5cb-166ee1772b4b" providerId="ADAL" clId="{BA0A75EC-DA92-4B94-843D-C59877D1FCF2}" dt="2025-04-25T11:16:57.947" v="174" actId="139"/>
          <pc:sldLayoutMkLst>
            <pc:docMk/>
            <pc:sldMasterMk cId="1133282930" sldId="2147483787"/>
            <pc:sldLayoutMk cId="3176414252" sldId="2147483797"/>
          </pc:sldLayoutMkLst>
          <pc:spChg chg="mod">
            <ac:chgData name="Birgitte Hjelm Paulsen" userId="cbd9791e-cc5c-4b56-a5cb-166ee1772b4b" providerId="ADAL" clId="{BA0A75EC-DA92-4B94-843D-C59877D1FCF2}" dt="2025-04-25T11:16:57.947" v="174" actId="139"/>
            <ac:spMkLst>
              <pc:docMk/>
              <pc:sldMasterMk cId="1133282930" sldId="2147483787"/>
              <pc:sldLayoutMk cId="3176414252" sldId="2147483797"/>
              <ac:spMk id="16" creationId="{6AA6A1BD-0215-BC40-A001-EB01D935E842}"/>
            </ac:spMkLst>
          </pc:spChg>
        </pc:sldLayoutChg>
        <pc:sldLayoutChg chg="modSp mod">
          <pc:chgData name="Birgitte Hjelm Paulsen" userId="cbd9791e-cc5c-4b56-a5cb-166ee1772b4b" providerId="ADAL" clId="{BA0A75EC-DA92-4B94-843D-C59877D1FCF2}" dt="2025-04-25T11:16:57.955" v="176" actId="139"/>
          <pc:sldLayoutMkLst>
            <pc:docMk/>
            <pc:sldMasterMk cId="1133282930" sldId="2147483787"/>
            <pc:sldLayoutMk cId="3143828091" sldId="2147483798"/>
          </pc:sldLayoutMkLst>
          <pc:spChg chg="mod">
            <ac:chgData name="Birgitte Hjelm Paulsen" userId="cbd9791e-cc5c-4b56-a5cb-166ee1772b4b" providerId="ADAL" clId="{BA0A75EC-DA92-4B94-843D-C59877D1FCF2}" dt="2025-04-25T11:16:57.955" v="176" actId="139"/>
            <ac:spMkLst>
              <pc:docMk/>
              <pc:sldMasterMk cId="1133282930" sldId="2147483787"/>
              <pc:sldLayoutMk cId="3143828091" sldId="2147483798"/>
              <ac:spMk id="16" creationId="{F123D66E-C740-891E-EE32-86B342CB0549}"/>
            </ac:spMkLst>
          </pc:spChg>
        </pc:sldLayoutChg>
        <pc:sldLayoutChg chg="modSp mod">
          <pc:chgData name="Birgitte Hjelm Paulsen" userId="cbd9791e-cc5c-4b56-a5cb-166ee1772b4b" providerId="ADAL" clId="{BA0A75EC-DA92-4B94-843D-C59877D1FCF2}" dt="2025-04-25T11:16:57.962" v="178" actId="139"/>
          <pc:sldLayoutMkLst>
            <pc:docMk/>
            <pc:sldMasterMk cId="1133282930" sldId="2147483787"/>
            <pc:sldLayoutMk cId="164068406" sldId="2147483799"/>
          </pc:sldLayoutMkLst>
          <pc:spChg chg="mod">
            <ac:chgData name="Birgitte Hjelm Paulsen" userId="cbd9791e-cc5c-4b56-a5cb-166ee1772b4b" providerId="ADAL" clId="{BA0A75EC-DA92-4B94-843D-C59877D1FCF2}" dt="2025-04-25T11:16:57.962" v="178" actId="139"/>
            <ac:spMkLst>
              <pc:docMk/>
              <pc:sldMasterMk cId="1133282930" sldId="2147483787"/>
              <pc:sldLayoutMk cId="164068406" sldId="2147483799"/>
              <ac:spMk id="8" creationId="{5803091C-FBAC-06FB-9F65-E834CC6FDE66}"/>
            </ac:spMkLst>
          </pc:spChg>
        </pc:sldLayoutChg>
        <pc:sldLayoutChg chg="modSp mod">
          <pc:chgData name="Birgitte Hjelm Paulsen" userId="cbd9791e-cc5c-4b56-a5cb-166ee1772b4b" providerId="ADAL" clId="{BA0A75EC-DA92-4B94-843D-C59877D1FCF2}" dt="2025-04-25T11:16:57.970" v="180" actId="139"/>
          <pc:sldLayoutMkLst>
            <pc:docMk/>
            <pc:sldMasterMk cId="1133282930" sldId="2147483787"/>
            <pc:sldLayoutMk cId="1422069357" sldId="2147483800"/>
          </pc:sldLayoutMkLst>
          <pc:spChg chg="mod">
            <ac:chgData name="Birgitte Hjelm Paulsen" userId="cbd9791e-cc5c-4b56-a5cb-166ee1772b4b" providerId="ADAL" clId="{BA0A75EC-DA92-4B94-843D-C59877D1FCF2}" dt="2025-04-25T11:16:57.970" v="180" actId="139"/>
            <ac:spMkLst>
              <pc:docMk/>
              <pc:sldMasterMk cId="1133282930" sldId="2147483787"/>
              <pc:sldLayoutMk cId="1422069357" sldId="2147483800"/>
              <ac:spMk id="12" creationId="{DD8D5AAF-ADD4-7965-20E1-CAD60C11F790}"/>
            </ac:spMkLst>
          </pc:spChg>
        </pc:sldLayoutChg>
        <pc:sldLayoutChg chg="modSp mod">
          <pc:chgData name="Birgitte Hjelm Paulsen" userId="cbd9791e-cc5c-4b56-a5cb-166ee1772b4b" providerId="ADAL" clId="{BA0A75EC-DA92-4B94-843D-C59877D1FCF2}" dt="2025-04-25T11:16:57.978" v="182" actId="139"/>
          <pc:sldLayoutMkLst>
            <pc:docMk/>
            <pc:sldMasterMk cId="1133282930" sldId="2147483787"/>
            <pc:sldLayoutMk cId="2797012849" sldId="2147483801"/>
          </pc:sldLayoutMkLst>
          <pc:spChg chg="mod">
            <ac:chgData name="Birgitte Hjelm Paulsen" userId="cbd9791e-cc5c-4b56-a5cb-166ee1772b4b" providerId="ADAL" clId="{BA0A75EC-DA92-4B94-843D-C59877D1FCF2}" dt="2025-04-25T11:16:57.978" v="182" actId="139"/>
            <ac:spMkLst>
              <pc:docMk/>
              <pc:sldMasterMk cId="1133282930" sldId="2147483787"/>
              <pc:sldLayoutMk cId="2797012849" sldId="2147483801"/>
              <ac:spMk id="9" creationId="{91B24A03-A9DC-8214-B212-7BEC0B19CAD0}"/>
            </ac:spMkLst>
          </pc:spChg>
        </pc:sldLayoutChg>
      </pc:sldMasterChg>
      <pc:sldMasterChg chg="modSp mod modSldLayout">
        <pc:chgData name="Birgitte Hjelm Paulsen" userId="cbd9791e-cc5c-4b56-a5cb-166ee1772b4b" providerId="ADAL" clId="{BA0A75EC-DA92-4B94-843D-C59877D1FCF2}" dt="2025-04-25T11:16:58.131" v="208" actId="139"/>
        <pc:sldMasterMkLst>
          <pc:docMk/>
          <pc:sldMasterMk cId="971152816" sldId="2147483860"/>
        </pc:sldMasterMkLst>
        <pc:spChg chg="mod">
          <ac:chgData name="Birgitte Hjelm Paulsen" userId="cbd9791e-cc5c-4b56-a5cb-166ee1772b4b" providerId="ADAL" clId="{BA0A75EC-DA92-4B94-843D-C59877D1FCF2}" dt="2025-04-25T11:16:58.029" v="184" actId="139"/>
          <ac:spMkLst>
            <pc:docMk/>
            <pc:sldMasterMk cId="971152816" sldId="2147483860"/>
            <ac:spMk id="17" creationId="{9ED68219-402C-1844-B56E-D8437E3F6CCE}"/>
          </ac:spMkLst>
        </pc:spChg>
        <pc:sldLayoutChg chg="modSp mod">
          <pc:chgData name="Birgitte Hjelm Paulsen" userId="cbd9791e-cc5c-4b56-a5cb-166ee1772b4b" providerId="ADAL" clId="{BA0A75EC-DA92-4B94-843D-C59877D1FCF2}" dt="2025-04-25T11:16:58.037" v="186" actId="139"/>
          <pc:sldLayoutMkLst>
            <pc:docMk/>
            <pc:sldMasterMk cId="971152816" sldId="2147483860"/>
            <pc:sldLayoutMk cId="2396398434" sldId="2147483861"/>
          </pc:sldLayoutMkLst>
          <pc:spChg chg="mod">
            <ac:chgData name="Birgitte Hjelm Paulsen" userId="cbd9791e-cc5c-4b56-a5cb-166ee1772b4b" providerId="ADAL" clId="{BA0A75EC-DA92-4B94-843D-C59877D1FCF2}" dt="2025-04-25T11:16:58.037" v="186" actId="139"/>
            <ac:spMkLst>
              <pc:docMk/>
              <pc:sldMasterMk cId="971152816" sldId="2147483860"/>
              <pc:sldLayoutMk cId="2396398434" sldId="2147483861"/>
              <ac:spMk id="19" creationId="{798A0BF4-9AE6-B247-94A9-405B5DB77A2A}"/>
            </ac:spMkLst>
          </pc:spChg>
        </pc:sldLayoutChg>
        <pc:sldLayoutChg chg="modSp mod">
          <pc:chgData name="Birgitte Hjelm Paulsen" userId="cbd9791e-cc5c-4b56-a5cb-166ee1772b4b" providerId="ADAL" clId="{BA0A75EC-DA92-4B94-843D-C59877D1FCF2}" dt="2025-04-25T11:16:58.048" v="188" actId="139"/>
          <pc:sldLayoutMkLst>
            <pc:docMk/>
            <pc:sldMasterMk cId="971152816" sldId="2147483860"/>
            <pc:sldLayoutMk cId="3773121786" sldId="2147483862"/>
          </pc:sldLayoutMkLst>
          <pc:spChg chg="mod">
            <ac:chgData name="Birgitte Hjelm Paulsen" userId="cbd9791e-cc5c-4b56-a5cb-166ee1772b4b" providerId="ADAL" clId="{BA0A75EC-DA92-4B94-843D-C59877D1FCF2}" dt="2025-04-25T11:16:58.048" v="188" actId="139"/>
            <ac:spMkLst>
              <pc:docMk/>
              <pc:sldMasterMk cId="971152816" sldId="2147483860"/>
              <pc:sldLayoutMk cId="3773121786" sldId="2147483862"/>
              <ac:spMk id="6" creationId="{9C3851C6-E0ED-8AFC-487C-1DD8E2CECF88}"/>
            </ac:spMkLst>
          </pc:spChg>
        </pc:sldLayoutChg>
        <pc:sldLayoutChg chg="modSp mod">
          <pc:chgData name="Birgitte Hjelm Paulsen" userId="cbd9791e-cc5c-4b56-a5cb-166ee1772b4b" providerId="ADAL" clId="{BA0A75EC-DA92-4B94-843D-C59877D1FCF2}" dt="2025-04-25T11:16:58.060" v="190" actId="139"/>
          <pc:sldLayoutMkLst>
            <pc:docMk/>
            <pc:sldMasterMk cId="971152816" sldId="2147483860"/>
            <pc:sldLayoutMk cId="2308257505" sldId="2147483863"/>
          </pc:sldLayoutMkLst>
          <pc:spChg chg="mod">
            <ac:chgData name="Birgitte Hjelm Paulsen" userId="cbd9791e-cc5c-4b56-a5cb-166ee1772b4b" providerId="ADAL" clId="{BA0A75EC-DA92-4B94-843D-C59877D1FCF2}" dt="2025-04-25T11:16:58.060" v="190" actId="139"/>
            <ac:spMkLst>
              <pc:docMk/>
              <pc:sldMasterMk cId="971152816" sldId="2147483860"/>
              <pc:sldLayoutMk cId="2308257505" sldId="2147483863"/>
              <ac:spMk id="15" creationId="{692253F6-301E-3071-2381-D62F990D070B}"/>
            </ac:spMkLst>
          </pc:spChg>
        </pc:sldLayoutChg>
        <pc:sldLayoutChg chg="modSp mod">
          <pc:chgData name="Birgitte Hjelm Paulsen" userId="cbd9791e-cc5c-4b56-a5cb-166ee1772b4b" providerId="ADAL" clId="{BA0A75EC-DA92-4B94-843D-C59877D1FCF2}" dt="2025-04-25T11:16:58.068" v="192" actId="139"/>
          <pc:sldLayoutMkLst>
            <pc:docMk/>
            <pc:sldMasterMk cId="971152816" sldId="2147483860"/>
            <pc:sldLayoutMk cId="2049487749" sldId="2147483864"/>
          </pc:sldLayoutMkLst>
          <pc:spChg chg="mod">
            <ac:chgData name="Birgitte Hjelm Paulsen" userId="cbd9791e-cc5c-4b56-a5cb-166ee1772b4b" providerId="ADAL" clId="{BA0A75EC-DA92-4B94-843D-C59877D1FCF2}" dt="2025-04-25T11:16:58.068" v="192" actId="139"/>
            <ac:spMkLst>
              <pc:docMk/>
              <pc:sldMasterMk cId="971152816" sldId="2147483860"/>
              <pc:sldLayoutMk cId="2049487749" sldId="2147483864"/>
              <ac:spMk id="10" creationId="{4E3189C8-C733-92C6-E536-A0ECFE4AE986}"/>
            </ac:spMkLst>
          </pc:spChg>
        </pc:sldLayoutChg>
        <pc:sldLayoutChg chg="modSp mod">
          <pc:chgData name="Birgitte Hjelm Paulsen" userId="cbd9791e-cc5c-4b56-a5cb-166ee1772b4b" providerId="ADAL" clId="{BA0A75EC-DA92-4B94-843D-C59877D1FCF2}" dt="2025-04-25T11:16:58.077" v="194" actId="139"/>
          <pc:sldLayoutMkLst>
            <pc:docMk/>
            <pc:sldMasterMk cId="971152816" sldId="2147483860"/>
            <pc:sldLayoutMk cId="3280442673" sldId="2147483865"/>
          </pc:sldLayoutMkLst>
          <pc:spChg chg="mod">
            <ac:chgData name="Birgitte Hjelm Paulsen" userId="cbd9791e-cc5c-4b56-a5cb-166ee1772b4b" providerId="ADAL" clId="{BA0A75EC-DA92-4B94-843D-C59877D1FCF2}" dt="2025-04-25T11:16:58.077" v="194" actId="139"/>
            <ac:spMkLst>
              <pc:docMk/>
              <pc:sldMasterMk cId="971152816" sldId="2147483860"/>
              <pc:sldLayoutMk cId="3280442673" sldId="2147483865"/>
              <ac:spMk id="9" creationId="{B6E1E268-25B0-3F99-5BEA-7E49E46EC128}"/>
            </ac:spMkLst>
          </pc:spChg>
        </pc:sldLayoutChg>
        <pc:sldLayoutChg chg="modSp mod">
          <pc:chgData name="Birgitte Hjelm Paulsen" userId="cbd9791e-cc5c-4b56-a5cb-166ee1772b4b" providerId="ADAL" clId="{BA0A75EC-DA92-4B94-843D-C59877D1FCF2}" dt="2025-04-25T11:16:58.089" v="196" actId="139"/>
          <pc:sldLayoutMkLst>
            <pc:docMk/>
            <pc:sldMasterMk cId="971152816" sldId="2147483860"/>
            <pc:sldLayoutMk cId="643330351" sldId="2147483868"/>
          </pc:sldLayoutMkLst>
          <pc:spChg chg="mod">
            <ac:chgData name="Birgitte Hjelm Paulsen" userId="cbd9791e-cc5c-4b56-a5cb-166ee1772b4b" providerId="ADAL" clId="{BA0A75EC-DA92-4B94-843D-C59877D1FCF2}" dt="2025-04-25T11:16:58.089" v="196" actId="139"/>
            <ac:spMkLst>
              <pc:docMk/>
              <pc:sldMasterMk cId="971152816" sldId="2147483860"/>
              <pc:sldLayoutMk cId="643330351" sldId="2147483868"/>
              <ac:spMk id="17" creationId="{A5270570-9971-D098-6A3A-73ADF809AC56}"/>
            </ac:spMkLst>
          </pc:spChg>
        </pc:sldLayoutChg>
        <pc:sldLayoutChg chg="modSp mod">
          <pc:chgData name="Birgitte Hjelm Paulsen" userId="cbd9791e-cc5c-4b56-a5cb-166ee1772b4b" providerId="ADAL" clId="{BA0A75EC-DA92-4B94-843D-C59877D1FCF2}" dt="2025-04-25T11:16:58.096" v="198" actId="139"/>
          <pc:sldLayoutMkLst>
            <pc:docMk/>
            <pc:sldMasterMk cId="971152816" sldId="2147483860"/>
            <pc:sldLayoutMk cId="3333699055" sldId="2147483869"/>
          </pc:sldLayoutMkLst>
          <pc:spChg chg="mod">
            <ac:chgData name="Birgitte Hjelm Paulsen" userId="cbd9791e-cc5c-4b56-a5cb-166ee1772b4b" providerId="ADAL" clId="{BA0A75EC-DA92-4B94-843D-C59877D1FCF2}" dt="2025-04-25T11:16:58.096" v="198" actId="139"/>
            <ac:spMkLst>
              <pc:docMk/>
              <pc:sldMasterMk cId="971152816" sldId="2147483860"/>
              <pc:sldLayoutMk cId="3333699055" sldId="2147483869"/>
              <ac:spMk id="16" creationId="{0F2E7AB3-CD7C-9947-4E57-15C225D9CEA2}"/>
            </ac:spMkLst>
          </pc:spChg>
        </pc:sldLayoutChg>
        <pc:sldLayoutChg chg="modSp mod">
          <pc:chgData name="Birgitte Hjelm Paulsen" userId="cbd9791e-cc5c-4b56-a5cb-166ee1772b4b" providerId="ADAL" clId="{BA0A75EC-DA92-4B94-843D-C59877D1FCF2}" dt="2025-04-25T11:16:58.104" v="200" actId="139"/>
          <pc:sldLayoutMkLst>
            <pc:docMk/>
            <pc:sldMasterMk cId="971152816" sldId="2147483860"/>
            <pc:sldLayoutMk cId="811820350" sldId="2147483870"/>
          </pc:sldLayoutMkLst>
          <pc:spChg chg="mod">
            <ac:chgData name="Birgitte Hjelm Paulsen" userId="cbd9791e-cc5c-4b56-a5cb-166ee1772b4b" providerId="ADAL" clId="{BA0A75EC-DA92-4B94-843D-C59877D1FCF2}" dt="2025-04-25T11:16:58.104" v="200" actId="139"/>
            <ac:spMkLst>
              <pc:docMk/>
              <pc:sldMasterMk cId="971152816" sldId="2147483860"/>
              <pc:sldLayoutMk cId="811820350" sldId="2147483870"/>
              <ac:spMk id="16" creationId="{6AA6A1BD-0215-BC40-A001-EB01D935E842}"/>
            </ac:spMkLst>
          </pc:spChg>
        </pc:sldLayoutChg>
        <pc:sldLayoutChg chg="modSp mod">
          <pc:chgData name="Birgitte Hjelm Paulsen" userId="cbd9791e-cc5c-4b56-a5cb-166ee1772b4b" providerId="ADAL" clId="{BA0A75EC-DA92-4B94-843D-C59877D1FCF2}" dt="2025-04-25T11:16:58.111" v="202" actId="139"/>
          <pc:sldLayoutMkLst>
            <pc:docMk/>
            <pc:sldMasterMk cId="971152816" sldId="2147483860"/>
            <pc:sldLayoutMk cId="1508591099" sldId="2147483871"/>
          </pc:sldLayoutMkLst>
          <pc:spChg chg="mod">
            <ac:chgData name="Birgitte Hjelm Paulsen" userId="cbd9791e-cc5c-4b56-a5cb-166ee1772b4b" providerId="ADAL" clId="{BA0A75EC-DA92-4B94-843D-C59877D1FCF2}" dt="2025-04-25T11:16:58.111" v="202" actId="139"/>
            <ac:spMkLst>
              <pc:docMk/>
              <pc:sldMasterMk cId="971152816" sldId="2147483860"/>
              <pc:sldLayoutMk cId="1508591099" sldId="2147483871"/>
              <ac:spMk id="16" creationId="{F123D66E-C740-891E-EE32-86B342CB0549}"/>
            </ac:spMkLst>
          </pc:spChg>
        </pc:sldLayoutChg>
        <pc:sldLayoutChg chg="modSp mod">
          <pc:chgData name="Birgitte Hjelm Paulsen" userId="cbd9791e-cc5c-4b56-a5cb-166ee1772b4b" providerId="ADAL" clId="{BA0A75EC-DA92-4B94-843D-C59877D1FCF2}" dt="2025-04-25T11:16:58.119" v="204" actId="139"/>
          <pc:sldLayoutMkLst>
            <pc:docMk/>
            <pc:sldMasterMk cId="971152816" sldId="2147483860"/>
            <pc:sldLayoutMk cId="1540983479" sldId="2147483872"/>
          </pc:sldLayoutMkLst>
          <pc:spChg chg="mod">
            <ac:chgData name="Birgitte Hjelm Paulsen" userId="cbd9791e-cc5c-4b56-a5cb-166ee1772b4b" providerId="ADAL" clId="{BA0A75EC-DA92-4B94-843D-C59877D1FCF2}" dt="2025-04-25T11:16:58.119" v="204" actId="139"/>
            <ac:spMkLst>
              <pc:docMk/>
              <pc:sldMasterMk cId="971152816" sldId="2147483860"/>
              <pc:sldLayoutMk cId="1540983479" sldId="2147483872"/>
              <ac:spMk id="8" creationId="{5803091C-FBAC-06FB-9F65-E834CC6FDE66}"/>
            </ac:spMkLst>
          </pc:spChg>
        </pc:sldLayoutChg>
        <pc:sldLayoutChg chg="modSp mod">
          <pc:chgData name="Birgitte Hjelm Paulsen" userId="cbd9791e-cc5c-4b56-a5cb-166ee1772b4b" providerId="ADAL" clId="{BA0A75EC-DA92-4B94-843D-C59877D1FCF2}" dt="2025-04-25T11:16:58.125" v="206" actId="139"/>
          <pc:sldLayoutMkLst>
            <pc:docMk/>
            <pc:sldMasterMk cId="971152816" sldId="2147483860"/>
            <pc:sldLayoutMk cId="1412021062" sldId="2147483873"/>
          </pc:sldLayoutMkLst>
          <pc:spChg chg="mod">
            <ac:chgData name="Birgitte Hjelm Paulsen" userId="cbd9791e-cc5c-4b56-a5cb-166ee1772b4b" providerId="ADAL" clId="{BA0A75EC-DA92-4B94-843D-C59877D1FCF2}" dt="2025-04-25T11:16:58.125" v="206" actId="139"/>
            <ac:spMkLst>
              <pc:docMk/>
              <pc:sldMasterMk cId="971152816" sldId="2147483860"/>
              <pc:sldLayoutMk cId="1412021062" sldId="2147483873"/>
              <ac:spMk id="12" creationId="{DD8D5AAF-ADD4-7965-20E1-CAD60C11F790}"/>
            </ac:spMkLst>
          </pc:spChg>
        </pc:sldLayoutChg>
        <pc:sldLayoutChg chg="modSp mod">
          <pc:chgData name="Birgitte Hjelm Paulsen" userId="cbd9791e-cc5c-4b56-a5cb-166ee1772b4b" providerId="ADAL" clId="{BA0A75EC-DA92-4B94-843D-C59877D1FCF2}" dt="2025-04-25T11:16:58.131" v="208" actId="139"/>
          <pc:sldLayoutMkLst>
            <pc:docMk/>
            <pc:sldMasterMk cId="971152816" sldId="2147483860"/>
            <pc:sldLayoutMk cId="2810988147" sldId="2147483874"/>
          </pc:sldLayoutMkLst>
          <pc:spChg chg="mod">
            <ac:chgData name="Birgitte Hjelm Paulsen" userId="cbd9791e-cc5c-4b56-a5cb-166ee1772b4b" providerId="ADAL" clId="{BA0A75EC-DA92-4B94-843D-C59877D1FCF2}" dt="2025-04-25T11:16:58.131" v="208" actId="139"/>
            <ac:spMkLst>
              <pc:docMk/>
              <pc:sldMasterMk cId="971152816" sldId="2147483860"/>
              <pc:sldLayoutMk cId="2810988147" sldId="2147483874"/>
              <ac:spMk id="9" creationId="{91B24A03-A9DC-8214-B212-7BEC0B19CAD0}"/>
            </ac:spMkLst>
          </pc:spChg>
        </pc:sldLayoutChg>
      </pc:sldMasterChg>
      <pc:sldMasterChg chg="modSldLayout">
        <pc:chgData name="Birgitte Hjelm Paulsen" userId="cbd9791e-cc5c-4b56-a5cb-166ee1772b4b" providerId="ADAL" clId="{BA0A75EC-DA92-4B94-843D-C59877D1FCF2}" dt="2025-04-25T11:16:58.214" v="226" actId="139"/>
        <pc:sldMasterMkLst>
          <pc:docMk/>
          <pc:sldMasterMk cId="1252920706" sldId="2147483875"/>
        </pc:sldMasterMkLst>
        <pc:sldLayoutChg chg="modSp mod">
          <pc:chgData name="Birgitte Hjelm Paulsen" userId="cbd9791e-cc5c-4b56-a5cb-166ee1772b4b" providerId="ADAL" clId="{BA0A75EC-DA92-4B94-843D-C59877D1FCF2}" dt="2025-04-25T11:16:58.139" v="210" actId="139"/>
          <pc:sldLayoutMkLst>
            <pc:docMk/>
            <pc:sldMasterMk cId="1252920706" sldId="2147483875"/>
            <pc:sldLayoutMk cId="912981266" sldId="2147483876"/>
          </pc:sldLayoutMkLst>
          <pc:spChg chg="mod">
            <ac:chgData name="Birgitte Hjelm Paulsen" userId="cbd9791e-cc5c-4b56-a5cb-166ee1772b4b" providerId="ADAL" clId="{BA0A75EC-DA92-4B94-843D-C59877D1FCF2}" dt="2025-04-25T11:16:58.139" v="210" actId="139"/>
            <ac:spMkLst>
              <pc:docMk/>
              <pc:sldMasterMk cId="1252920706" sldId="2147483875"/>
              <pc:sldLayoutMk cId="912981266" sldId="2147483876"/>
              <ac:spMk id="19" creationId="{798A0BF4-9AE6-B247-94A9-405B5DB77A2A}"/>
            </ac:spMkLst>
          </pc:spChg>
        </pc:sldLayoutChg>
        <pc:sldLayoutChg chg="modSp mod">
          <pc:chgData name="Birgitte Hjelm Paulsen" userId="cbd9791e-cc5c-4b56-a5cb-166ee1772b4b" providerId="ADAL" clId="{BA0A75EC-DA92-4B94-843D-C59877D1FCF2}" dt="2025-04-25T11:16:58.151" v="212" actId="139"/>
          <pc:sldLayoutMkLst>
            <pc:docMk/>
            <pc:sldMasterMk cId="1252920706" sldId="2147483875"/>
            <pc:sldLayoutMk cId="4212850852" sldId="2147483879"/>
          </pc:sldLayoutMkLst>
          <pc:spChg chg="mod">
            <ac:chgData name="Birgitte Hjelm Paulsen" userId="cbd9791e-cc5c-4b56-a5cb-166ee1772b4b" providerId="ADAL" clId="{BA0A75EC-DA92-4B94-843D-C59877D1FCF2}" dt="2025-04-25T11:16:58.151" v="212" actId="139"/>
            <ac:spMkLst>
              <pc:docMk/>
              <pc:sldMasterMk cId="1252920706" sldId="2147483875"/>
              <pc:sldLayoutMk cId="4212850852" sldId="2147483879"/>
              <ac:spMk id="10" creationId="{4E3189C8-C733-92C6-E536-A0ECFE4AE986}"/>
            </ac:spMkLst>
          </pc:spChg>
        </pc:sldLayoutChg>
        <pc:sldLayoutChg chg="modSp mod">
          <pc:chgData name="Birgitte Hjelm Paulsen" userId="cbd9791e-cc5c-4b56-a5cb-166ee1772b4b" providerId="ADAL" clId="{BA0A75EC-DA92-4B94-843D-C59877D1FCF2}" dt="2025-04-25T11:16:58.160" v="214" actId="139"/>
          <pc:sldLayoutMkLst>
            <pc:docMk/>
            <pc:sldMasterMk cId="1252920706" sldId="2147483875"/>
            <pc:sldLayoutMk cId="3064217916" sldId="2147483880"/>
          </pc:sldLayoutMkLst>
          <pc:spChg chg="mod">
            <ac:chgData name="Birgitte Hjelm Paulsen" userId="cbd9791e-cc5c-4b56-a5cb-166ee1772b4b" providerId="ADAL" clId="{BA0A75EC-DA92-4B94-843D-C59877D1FCF2}" dt="2025-04-25T11:16:58.160" v="214" actId="139"/>
            <ac:spMkLst>
              <pc:docMk/>
              <pc:sldMasterMk cId="1252920706" sldId="2147483875"/>
              <pc:sldLayoutMk cId="3064217916" sldId="2147483880"/>
              <ac:spMk id="9" creationId="{B6E1E268-25B0-3F99-5BEA-7E49E46EC128}"/>
            </ac:spMkLst>
          </pc:spChg>
        </pc:sldLayoutChg>
        <pc:sldLayoutChg chg="modSp mod">
          <pc:chgData name="Birgitte Hjelm Paulsen" userId="cbd9791e-cc5c-4b56-a5cb-166ee1772b4b" providerId="ADAL" clId="{BA0A75EC-DA92-4B94-843D-C59877D1FCF2}" dt="2025-04-25T11:16:58.177" v="216" actId="139"/>
          <pc:sldLayoutMkLst>
            <pc:docMk/>
            <pc:sldMasterMk cId="1252920706" sldId="2147483875"/>
            <pc:sldLayoutMk cId="2739142964" sldId="2147483884"/>
          </pc:sldLayoutMkLst>
          <pc:spChg chg="mod">
            <ac:chgData name="Birgitte Hjelm Paulsen" userId="cbd9791e-cc5c-4b56-a5cb-166ee1772b4b" providerId="ADAL" clId="{BA0A75EC-DA92-4B94-843D-C59877D1FCF2}" dt="2025-04-25T11:16:58.177" v="216" actId="139"/>
            <ac:spMkLst>
              <pc:docMk/>
              <pc:sldMasterMk cId="1252920706" sldId="2147483875"/>
              <pc:sldLayoutMk cId="2739142964" sldId="2147483884"/>
              <ac:spMk id="16" creationId="{0F2E7AB3-CD7C-9947-4E57-15C225D9CEA2}"/>
            </ac:spMkLst>
          </pc:spChg>
        </pc:sldLayoutChg>
        <pc:sldLayoutChg chg="modSp mod">
          <pc:chgData name="Birgitte Hjelm Paulsen" userId="cbd9791e-cc5c-4b56-a5cb-166ee1772b4b" providerId="ADAL" clId="{BA0A75EC-DA92-4B94-843D-C59877D1FCF2}" dt="2025-04-25T11:16:58.185" v="218" actId="139"/>
          <pc:sldLayoutMkLst>
            <pc:docMk/>
            <pc:sldMasterMk cId="1252920706" sldId="2147483875"/>
            <pc:sldLayoutMk cId="1568352806" sldId="2147483885"/>
          </pc:sldLayoutMkLst>
          <pc:spChg chg="mod">
            <ac:chgData name="Birgitte Hjelm Paulsen" userId="cbd9791e-cc5c-4b56-a5cb-166ee1772b4b" providerId="ADAL" clId="{BA0A75EC-DA92-4B94-843D-C59877D1FCF2}" dt="2025-04-25T11:16:58.185" v="218" actId="139"/>
            <ac:spMkLst>
              <pc:docMk/>
              <pc:sldMasterMk cId="1252920706" sldId="2147483875"/>
              <pc:sldLayoutMk cId="1568352806" sldId="2147483885"/>
              <ac:spMk id="16" creationId="{6AA6A1BD-0215-BC40-A001-EB01D935E842}"/>
            </ac:spMkLst>
          </pc:spChg>
        </pc:sldLayoutChg>
        <pc:sldLayoutChg chg="modSp mod">
          <pc:chgData name="Birgitte Hjelm Paulsen" userId="cbd9791e-cc5c-4b56-a5cb-166ee1772b4b" providerId="ADAL" clId="{BA0A75EC-DA92-4B94-843D-C59877D1FCF2}" dt="2025-04-25T11:16:58.193" v="220" actId="139"/>
          <pc:sldLayoutMkLst>
            <pc:docMk/>
            <pc:sldMasterMk cId="1252920706" sldId="2147483875"/>
            <pc:sldLayoutMk cId="2191568006" sldId="2147483886"/>
          </pc:sldLayoutMkLst>
          <pc:spChg chg="mod">
            <ac:chgData name="Birgitte Hjelm Paulsen" userId="cbd9791e-cc5c-4b56-a5cb-166ee1772b4b" providerId="ADAL" clId="{BA0A75EC-DA92-4B94-843D-C59877D1FCF2}" dt="2025-04-25T11:16:58.193" v="220" actId="139"/>
            <ac:spMkLst>
              <pc:docMk/>
              <pc:sldMasterMk cId="1252920706" sldId="2147483875"/>
              <pc:sldLayoutMk cId="2191568006" sldId="2147483886"/>
              <ac:spMk id="16" creationId="{F123D66E-C740-891E-EE32-86B342CB0549}"/>
            </ac:spMkLst>
          </pc:spChg>
        </pc:sldLayoutChg>
        <pc:sldLayoutChg chg="modSp mod">
          <pc:chgData name="Birgitte Hjelm Paulsen" userId="cbd9791e-cc5c-4b56-a5cb-166ee1772b4b" providerId="ADAL" clId="{BA0A75EC-DA92-4B94-843D-C59877D1FCF2}" dt="2025-04-25T11:16:58.200" v="222" actId="139"/>
          <pc:sldLayoutMkLst>
            <pc:docMk/>
            <pc:sldMasterMk cId="1252920706" sldId="2147483875"/>
            <pc:sldLayoutMk cId="1241970764" sldId="2147483887"/>
          </pc:sldLayoutMkLst>
          <pc:spChg chg="mod">
            <ac:chgData name="Birgitte Hjelm Paulsen" userId="cbd9791e-cc5c-4b56-a5cb-166ee1772b4b" providerId="ADAL" clId="{BA0A75EC-DA92-4B94-843D-C59877D1FCF2}" dt="2025-04-25T11:16:58.200" v="222" actId="139"/>
            <ac:spMkLst>
              <pc:docMk/>
              <pc:sldMasterMk cId="1252920706" sldId="2147483875"/>
              <pc:sldLayoutMk cId="1241970764" sldId="2147483887"/>
              <ac:spMk id="8" creationId="{5803091C-FBAC-06FB-9F65-E834CC6FDE66}"/>
            </ac:spMkLst>
          </pc:spChg>
        </pc:sldLayoutChg>
        <pc:sldLayoutChg chg="modSp mod">
          <pc:chgData name="Birgitte Hjelm Paulsen" userId="cbd9791e-cc5c-4b56-a5cb-166ee1772b4b" providerId="ADAL" clId="{BA0A75EC-DA92-4B94-843D-C59877D1FCF2}" dt="2025-04-25T11:16:58.207" v="224" actId="139"/>
          <pc:sldLayoutMkLst>
            <pc:docMk/>
            <pc:sldMasterMk cId="1252920706" sldId="2147483875"/>
            <pc:sldLayoutMk cId="1158116266" sldId="2147483888"/>
          </pc:sldLayoutMkLst>
          <pc:spChg chg="mod">
            <ac:chgData name="Birgitte Hjelm Paulsen" userId="cbd9791e-cc5c-4b56-a5cb-166ee1772b4b" providerId="ADAL" clId="{BA0A75EC-DA92-4B94-843D-C59877D1FCF2}" dt="2025-04-25T11:16:58.207" v="224" actId="139"/>
            <ac:spMkLst>
              <pc:docMk/>
              <pc:sldMasterMk cId="1252920706" sldId="2147483875"/>
              <pc:sldLayoutMk cId="1158116266" sldId="2147483888"/>
              <ac:spMk id="12" creationId="{DD8D5AAF-ADD4-7965-20E1-CAD60C11F790}"/>
            </ac:spMkLst>
          </pc:spChg>
        </pc:sldLayoutChg>
        <pc:sldLayoutChg chg="modSp mod">
          <pc:chgData name="Birgitte Hjelm Paulsen" userId="cbd9791e-cc5c-4b56-a5cb-166ee1772b4b" providerId="ADAL" clId="{BA0A75EC-DA92-4B94-843D-C59877D1FCF2}" dt="2025-04-25T11:16:58.214" v="226" actId="139"/>
          <pc:sldLayoutMkLst>
            <pc:docMk/>
            <pc:sldMasterMk cId="1252920706" sldId="2147483875"/>
            <pc:sldLayoutMk cId="2318291165" sldId="2147483889"/>
          </pc:sldLayoutMkLst>
          <pc:spChg chg="mod">
            <ac:chgData name="Birgitte Hjelm Paulsen" userId="cbd9791e-cc5c-4b56-a5cb-166ee1772b4b" providerId="ADAL" clId="{BA0A75EC-DA92-4B94-843D-C59877D1FCF2}" dt="2025-04-25T11:16:58.214" v="226" actId="139"/>
            <ac:spMkLst>
              <pc:docMk/>
              <pc:sldMasterMk cId="1252920706" sldId="2147483875"/>
              <pc:sldLayoutMk cId="2318291165" sldId="2147483889"/>
              <ac:spMk id="9" creationId="{91B24A03-A9DC-8214-B212-7BEC0B19CAD0}"/>
            </ac:spMkLst>
          </pc:spChg>
        </pc:sldLayoutChg>
      </pc:sldMasterChg>
      <pc:sldMasterChg chg="modSp mod modSldLayout">
        <pc:chgData name="Birgitte Hjelm Paulsen" userId="cbd9791e-cc5c-4b56-a5cb-166ee1772b4b" providerId="ADAL" clId="{BA0A75EC-DA92-4B94-843D-C59877D1FCF2}" dt="2025-04-25T11:16:58.418" v="252" actId="139"/>
        <pc:sldMasterMkLst>
          <pc:docMk/>
          <pc:sldMasterMk cId="3159688855" sldId="2147483967"/>
        </pc:sldMasterMkLst>
        <pc:spChg chg="mod">
          <ac:chgData name="Birgitte Hjelm Paulsen" userId="cbd9791e-cc5c-4b56-a5cb-166ee1772b4b" providerId="ADAL" clId="{BA0A75EC-DA92-4B94-843D-C59877D1FCF2}" dt="2025-04-25T11:16:58.321" v="228" actId="139"/>
          <ac:spMkLst>
            <pc:docMk/>
            <pc:sldMasterMk cId="3159688855" sldId="2147483967"/>
            <ac:spMk id="17" creationId="{9ED68219-402C-1844-B56E-D8437E3F6CCE}"/>
          </ac:spMkLst>
        </pc:spChg>
        <pc:sldLayoutChg chg="modSp mod">
          <pc:chgData name="Birgitte Hjelm Paulsen" userId="cbd9791e-cc5c-4b56-a5cb-166ee1772b4b" providerId="ADAL" clId="{BA0A75EC-DA92-4B94-843D-C59877D1FCF2}" dt="2025-04-25T11:16:58.328" v="230" actId="139"/>
          <pc:sldLayoutMkLst>
            <pc:docMk/>
            <pc:sldMasterMk cId="3159688855" sldId="2147483967"/>
            <pc:sldLayoutMk cId="1292058125" sldId="2147483968"/>
          </pc:sldLayoutMkLst>
          <pc:spChg chg="mod">
            <ac:chgData name="Birgitte Hjelm Paulsen" userId="cbd9791e-cc5c-4b56-a5cb-166ee1772b4b" providerId="ADAL" clId="{BA0A75EC-DA92-4B94-843D-C59877D1FCF2}" dt="2025-04-25T11:16:58.328" v="230" actId="139"/>
            <ac:spMkLst>
              <pc:docMk/>
              <pc:sldMasterMk cId="3159688855" sldId="2147483967"/>
              <pc:sldLayoutMk cId="1292058125" sldId="2147483968"/>
              <ac:spMk id="19" creationId="{798A0BF4-9AE6-B247-94A9-405B5DB77A2A}"/>
            </ac:spMkLst>
          </pc:spChg>
        </pc:sldLayoutChg>
        <pc:sldLayoutChg chg="modSp mod">
          <pc:chgData name="Birgitte Hjelm Paulsen" userId="cbd9791e-cc5c-4b56-a5cb-166ee1772b4b" providerId="ADAL" clId="{BA0A75EC-DA92-4B94-843D-C59877D1FCF2}" dt="2025-04-25T11:16:58.336" v="232" actId="139"/>
          <pc:sldLayoutMkLst>
            <pc:docMk/>
            <pc:sldMasterMk cId="3159688855" sldId="2147483967"/>
            <pc:sldLayoutMk cId="950057921" sldId="2147483969"/>
          </pc:sldLayoutMkLst>
          <pc:spChg chg="mod">
            <ac:chgData name="Birgitte Hjelm Paulsen" userId="cbd9791e-cc5c-4b56-a5cb-166ee1772b4b" providerId="ADAL" clId="{BA0A75EC-DA92-4B94-843D-C59877D1FCF2}" dt="2025-04-25T11:16:58.336" v="232" actId="139"/>
            <ac:spMkLst>
              <pc:docMk/>
              <pc:sldMasterMk cId="3159688855" sldId="2147483967"/>
              <pc:sldLayoutMk cId="950057921" sldId="2147483969"/>
              <ac:spMk id="6" creationId="{9C3851C6-E0ED-8AFC-487C-1DD8E2CECF88}"/>
            </ac:spMkLst>
          </pc:spChg>
        </pc:sldLayoutChg>
        <pc:sldLayoutChg chg="modSp mod">
          <pc:chgData name="Birgitte Hjelm Paulsen" userId="cbd9791e-cc5c-4b56-a5cb-166ee1772b4b" providerId="ADAL" clId="{BA0A75EC-DA92-4B94-843D-C59877D1FCF2}" dt="2025-04-25T11:16:58.344" v="234" actId="139"/>
          <pc:sldLayoutMkLst>
            <pc:docMk/>
            <pc:sldMasterMk cId="3159688855" sldId="2147483967"/>
            <pc:sldLayoutMk cId="1579127212" sldId="2147483970"/>
          </pc:sldLayoutMkLst>
          <pc:spChg chg="mod">
            <ac:chgData name="Birgitte Hjelm Paulsen" userId="cbd9791e-cc5c-4b56-a5cb-166ee1772b4b" providerId="ADAL" clId="{BA0A75EC-DA92-4B94-843D-C59877D1FCF2}" dt="2025-04-25T11:16:58.344" v="234" actId="139"/>
            <ac:spMkLst>
              <pc:docMk/>
              <pc:sldMasterMk cId="3159688855" sldId="2147483967"/>
              <pc:sldLayoutMk cId="1579127212" sldId="2147483970"/>
              <ac:spMk id="15" creationId="{692253F6-301E-3071-2381-D62F990D070B}"/>
            </ac:spMkLst>
          </pc:spChg>
        </pc:sldLayoutChg>
        <pc:sldLayoutChg chg="modSp mod">
          <pc:chgData name="Birgitte Hjelm Paulsen" userId="cbd9791e-cc5c-4b56-a5cb-166ee1772b4b" providerId="ADAL" clId="{BA0A75EC-DA92-4B94-843D-C59877D1FCF2}" dt="2025-04-25T11:16:58.352" v="236" actId="139"/>
          <pc:sldLayoutMkLst>
            <pc:docMk/>
            <pc:sldMasterMk cId="3159688855" sldId="2147483967"/>
            <pc:sldLayoutMk cId="1179733011" sldId="2147483971"/>
          </pc:sldLayoutMkLst>
          <pc:spChg chg="mod">
            <ac:chgData name="Birgitte Hjelm Paulsen" userId="cbd9791e-cc5c-4b56-a5cb-166ee1772b4b" providerId="ADAL" clId="{BA0A75EC-DA92-4B94-843D-C59877D1FCF2}" dt="2025-04-25T11:16:58.352" v="236" actId="139"/>
            <ac:spMkLst>
              <pc:docMk/>
              <pc:sldMasterMk cId="3159688855" sldId="2147483967"/>
              <pc:sldLayoutMk cId="1179733011" sldId="2147483971"/>
              <ac:spMk id="10" creationId="{4E3189C8-C733-92C6-E536-A0ECFE4AE986}"/>
            </ac:spMkLst>
          </pc:spChg>
        </pc:sldLayoutChg>
        <pc:sldLayoutChg chg="modSp mod">
          <pc:chgData name="Birgitte Hjelm Paulsen" userId="cbd9791e-cc5c-4b56-a5cb-166ee1772b4b" providerId="ADAL" clId="{BA0A75EC-DA92-4B94-843D-C59877D1FCF2}" dt="2025-04-25T11:16:58.360" v="238" actId="139"/>
          <pc:sldLayoutMkLst>
            <pc:docMk/>
            <pc:sldMasterMk cId="3159688855" sldId="2147483967"/>
            <pc:sldLayoutMk cId="1445383859" sldId="2147483972"/>
          </pc:sldLayoutMkLst>
          <pc:spChg chg="mod">
            <ac:chgData name="Birgitte Hjelm Paulsen" userId="cbd9791e-cc5c-4b56-a5cb-166ee1772b4b" providerId="ADAL" clId="{BA0A75EC-DA92-4B94-843D-C59877D1FCF2}" dt="2025-04-25T11:16:58.360" v="238" actId="139"/>
            <ac:spMkLst>
              <pc:docMk/>
              <pc:sldMasterMk cId="3159688855" sldId="2147483967"/>
              <pc:sldLayoutMk cId="1445383859" sldId="2147483972"/>
              <ac:spMk id="9" creationId="{B6E1E268-25B0-3F99-5BEA-7E49E46EC128}"/>
            </ac:spMkLst>
          </pc:spChg>
        </pc:sldLayoutChg>
        <pc:sldLayoutChg chg="modSp mod">
          <pc:chgData name="Birgitte Hjelm Paulsen" userId="cbd9791e-cc5c-4b56-a5cb-166ee1772b4b" providerId="ADAL" clId="{BA0A75EC-DA92-4B94-843D-C59877D1FCF2}" dt="2025-04-25T11:16:58.372" v="240" actId="139"/>
          <pc:sldLayoutMkLst>
            <pc:docMk/>
            <pc:sldMasterMk cId="3159688855" sldId="2147483967"/>
            <pc:sldLayoutMk cId="3981262461" sldId="2147483975"/>
          </pc:sldLayoutMkLst>
          <pc:spChg chg="mod">
            <ac:chgData name="Birgitte Hjelm Paulsen" userId="cbd9791e-cc5c-4b56-a5cb-166ee1772b4b" providerId="ADAL" clId="{BA0A75EC-DA92-4B94-843D-C59877D1FCF2}" dt="2025-04-25T11:16:58.372" v="240" actId="139"/>
            <ac:spMkLst>
              <pc:docMk/>
              <pc:sldMasterMk cId="3159688855" sldId="2147483967"/>
              <pc:sldLayoutMk cId="3981262461" sldId="2147483975"/>
              <ac:spMk id="17" creationId="{A5270570-9971-D098-6A3A-73ADF809AC56}"/>
            </ac:spMkLst>
          </pc:spChg>
        </pc:sldLayoutChg>
        <pc:sldLayoutChg chg="modSp mod">
          <pc:chgData name="Birgitte Hjelm Paulsen" userId="cbd9791e-cc5c-4b56-a5cb-166ee1772b4b" providerId="ADAL" clId="{BA0A75EC-DA92-4B94-843D-C59877D1FCF2}" dt="2025-04-25T11:16:58.380" v="242" actId="139"/>
          <pc:sldLayoutMkLst>
            <pc:docMk/>
            <pc:sldMasterMk cId="3159688855" sldId="2147483967"/>
            <pc:sldLayoutMk cId="4221387184" sldId="2147483976"/>
          </pc:sldLayoutMkLst>
          <pc:spChg chg="mod">
            <ac:chgData name="Birgitte Hjelm Paulsen" userId="cbd9791e-cc5c-4b56-a5cb-166ee1772b4b" providerId="ADAL" clId="{BA0A75EC-DA92-4B94-843D-C59877D1FCF2}" dt="2025-04-25T11:16:58.380" v="242" actId="139"/>
            <ac:spMkLst>
              <pc:docMk/>
              <pc:sldMasterMk cId="3159688855" sldId="2147483967"/>
              <pc:sldLayoutMk cId="4221387184" sldId="2147483976"/>
              <ac:spMk id="16" creationId="{0F2E7AB3-CD7C-9947-4E57-15C225D9CEA2}"/>
            </ac:spMkLst>
          </pc:spChg>
        </pc:sldLayoutChg>
        <pc:sldLayoutChg chg="modSp mod">
          <pc:chgData name="Birgitte Hjelm Paulsen" userId="cbd9791e-cc5c-4b56-a5cb-166ee1772b4b" providerId="ADAL" clId="{BA0A75EC-DA92-4B94-843D-C59877D1FCF2}" dt="2025-04-25T11:16:58.388" v="244" actId="139"/>
          <pc:sldLayoutMkLst>
            <pc:docMk/>
            <pc:sldMasterMk cId="3159688855" sldId="2147483967"/>
            <pc:sldLayoutMk cId="3544726194" sldId="2147483977"/>
          </pc:sldLayoutMkLst>
          <pc:spChg chg="mod">
            <ac:chgData name="Birgitte Hjelm Paulsen" userId="cbd9791e-cc5c-4b56-a5cb-166ee1772b4b" providerId="ADAL" clId="{BA0A75EC-DA92-4B94-843D-C59877D1FCF2}" dt="2025-04-25T11:16:58.388" v="244" actId="139"/>
            <ac:spMkLst>
              <pc:docMk/>
              <pc:sldMasterMk cId="3159688855" sldId="2147483967"/>
              <pc:sldLayoutMk cId="3544726194" sldId="2147483977"/>
              <ac:spMk id="16" creationId="{6AA6A1BD-0215-BC40-A001-EB01D935E842}"/>
            </ac:spMkLst>
          </pc:spChg>
        </pc:sldLayoutChg>
        <pc:sldLayoutChg chg="modSp mod">
          <pc:chgData name="Birgitte Hjelm Paulsen" userId="cbd9791e-cc5c-4b56-a5cb-166ee1772b4b" providerId="ADAL" clId="{BA0A75EC-DA92-4B94-843D-C59877D1FCF2}" dt="2025-04-25T11:16:58.396" v="246" actId="139"/>
          <pc:sldLayoutMkLst>
            <pc:docMk/>
            <pc:sldMasterMk cId="3159688855" sldId="2147483967"/>
            <pc:sldLayoutMk cId="2361535214" sldId="2147483978"/>
          </pc:sldLayoutMkLst>
          <pc:spChg chg="mod">
            <ac:chgData name="Birgitte Hjelm Paulsen" userId="cbd9791e-cc5c-4b56-a5cb-166ee1772b4b" providerId="ADAL" clId="{BA0A75EC-DA92-4B94-843D-C59877D1FCF2}" dt="2025-04-25T11:16:58.396" v="246" actId="139"/>
            <ac:spMkLst>
              <pc:docMk/>
              <pc:sldMasterMk cId="3159688855" sldId="2147483967"/>
              <pc:sldLayoutMk cId="2361535214" sldId="2147483978"/>
              <ac:spMk id="16" creationId="{F123D66E-C740-891E-EE32-86B342CB0549}"/>
            </ac:spMkLst>
          </pc:spChg>
        </pc:sldLayoutChg>
        <pc:sldLayoutChg chg="modSp mod">
          <pc:chgData name="Birgitte Hjelm Paulsen" userId="cbd9791e-cc5c-4b56-a5cb-166ee1772b4b" providerId="ADAL" clId="{BA0A75EC-DA92-4B94-843D-C59877D1FCF2}" dt="2025-04-25T11:16:58.403" v="248" actId="139"/>
          <pc:sldLayoutMkLst>
            <pc:docMk/>
            <pc:sldMasterMk cId="3159688855" sldId="2147483967"/>
            <pc:sldLayoutMk cId="14337935" sldId="2147483979"/>
          </pc:sldLayoutMkLst>
          <pc:spChg chg="mod">
            <ac:chgData name="Birgitte Hjelm Paulsen" userId="cbd9791e-cc5c-4b56-a5cb-166ee1772b4b" providerId="ADAL" clId="{BA0A75EC-DA92-4B94-843D-C59877D1FCF2}" dt="2025-04-25T11:16:58.403" v="248" actId="139"/>
            <ac:spMkLst>
              <pc:docMk/>
              <pc:sldMasterMk cId="3159688855" sldId="2147483967"/>
              <pc:sldLayoutMk cId="14337935" sldId="2147483979"/>
              <ac:spMk id="8" creationId="{5803091C-FBAC-06FB-9F65-E834CC6FDE66}"/>
            </ac:spMkLst>
          </pc:spChg>
        </pc:sldLayoutChg>
        <pc:sldLayoutChg chg="modSp mod">
          <pc:chgData name="Birgitte Hjelm Paulsen" userId="cbd9791e-cc5c-4b56-a5cb-166ee1772b4b" providerId="ADAL" clId="{BA0A75EC-DA92-4B94-843D-C59877D1FCF2}" dt="2025-04-25T11:16:58.410" v="250" actId="139"/>
          <pc:sldLayoutMkLst>
            <pc:docMk/>
            <pc:sldMasterMk cId="3159688855" sldId="2147483967"/>
            <pc:sldLayoutMk cId="372745913" sldId="2147483980"/>
          </pc:sldLayoutMkLst>
          <pc:spChg chg="mod">
            <ac:chgData name="Birgitte Hjelm Paulsen" userId="cbd9791e-cc5c-4b56-a5cb-166ee1772b4b" providerId="ADAL" clId="{BA0A75EC-DA92-4B94-843D-C59877D1FCF2}" dt="2025-04-25T11:16:58.410" v="250" actId="139"/>
            <ac:spMkLst>
              <pc:docMk/>
              <pc:sldMasterMk cId="3159688855" sldId="2147483967"/>
              <pc:sldLayoutMk cId="372745913" sldId="2147483980"/>
              <ac:spMk id="12" creationId="{DD8D5AAF-ADD4-7965-20E1-CAD60C11F790}"/>
            </ac:spMkLst>
          </pc:spChg>
        </pc:sldLayoutChg>
        <pc:sldLayoutChg chg="modSp mod">
          <pc:chgData name="Birgitte Hjelm Paulsen" userId="cbd9791e-cc5c-4b56-a5cb-166ee1772b4b" providerId="ADAL" clId="{BA0A75EC-DA92-4B94-843D-C59877D1FCF2}" dt="2025-04-25T11:16:58.418" v="252" actId="139"/>
          <pc:sldLayoutMkLst>
            <pc:docMk/>
            <pc:sldMasterMk cId="3159688855" sldId="2147483967"/>
            <pc:sldLayoutMk cId="516804855" sldId="2147483981"/>
          </pc:sldLayoutMkLst>
          <pc:spChg chg="mod">
            <ac:chgData name="Birgitte Hjelm Paulsen" userId="cbd9791e-cc5c-4b56-a5cb-166ee1772b4b" providerId="ADAL" clId="{BA0A75EC-DA92-4B94-843D-C59877D1FCF2}" dt="2025-04-25T11:16:58.418" v="252" actId="139"/>
            <ac:spMkLst>
              <pc:docMk/>
              <pc:sldMasterMk cId="3159688855" sldId="2147483967"/>
              <pc:sldLayoutMk cId="516804855" sldId="2147483981"/>
              <ac:spMk id="9" creationId="{91B24A03-A9DC-8214-B212-7BEC0B19CAD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Kortlæg</a:t>
          </a:r>
          <a:br>
            <a:rPr lang="da-DK" sz="1000" b="1">
              <a:solidFill>
                <a:schemeClr val="tx1"/>
              </a:solidFill>
              <a:latin typeface="+mn-lt"/>
              <a:ea typeface="+mn-ea"/>
              <a:cs typeface="+mn-cs"/>
            </a:rPr>
          </a:br>
          <a:r>
            <a:rPr lang="da-DK" sz="10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Lav en</a:t>
          </a:r>
          <a:br>
            <a:rPr lang="da-DK" sz="1000" b="1">
              <a:solidFill>
                <a:schemeClr val="tx1"/>
              </a:solidFill>
              <a:latin typeface="+mn-lt"/>
              <a:ea typeface="+mn-ea"/>
              <a:cs typeface="+mn-cs"/>
            </a:rPr>
          </a:br>
          <a:r>
            <a:rPr lang="da-DK" sz="10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Følg op </a:t>
          </a:r>
          <a:br>
            <a:rPr lang="da-DK" sz="1000" b="1">
              <a:solidFill>
                <a:schemeClr val="tx1"/>
              </a:solidFill>
              <a:latin typeface="+mn-lt"/>
              <a:ea typeface="+mn-ea"/>
              <a:cs typeface="+mn-cs"/>
            </a:rPr>
          </a:br>
          <a:r>
            <a:rPr lang="da-DK" sz="1000" b="1">
              <a:solidFill>
                <a:schemeClr val="tx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det </a:t>
          </a:r>
          <a:br>
            <a:rPr lang="da-DK" sz="1000" b="1">
              <a:solidFill>
                <a:schemeClr val="tx1"/>
              </a:solidFill>
              <a:latin typeface="+mn-lt"/>
              <a:ea typeface="+mn-ea"/>
              <a:cs typeface="+mn-cs"/>
            </a:rPr>
          </a:br>
          <a:r>
            <a:rPr lang="da-DK" sz="10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rgbClr val="FF0000"/>
        </a:solidFill>
        <a:ln>
          <a:solidFill>
            <a:schemeClr val="tx1">
              <a:lumMod val="85000"/>
              <a:lumOff val="15000"/>
            </a:schemeClr>
          </a:solidFill>
        </a:ln>
      </dgm:spPr>
      <dgm:t>
        <a:bodyPr/>
        <a:lstStyle/>
        <a:p>
          <a:pPr>
            <a:buNone/>
          </a:pPr>
          <a:r>
            <a:rPr lang="da-DK" sz="1100" b="1">
              <a:solidFill>
                <a:schemeClr val="bg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chemeClr val="bg2"/>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Kortlæg</a:t>
          </a:r>
          <a:br>
            <a:rPr lang="da-DK" sz="1100" b="1">
              <a:solidFill>
                <a:schemeClr val="tx1"/>
              </a:solidFill>
              <a:latin typeface="+mn-lt"/>
              <a:ea typeface="+mn-ea"/>
              <a:cs typeface="+mn-cs"/>
            </a:rPr>
          </a:br>
          <a:r>
            <a:rPr lang="da-DK" sz="11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chemeClr val="bg2"/>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Lav en</a:t>
          </a:r>
          <a:br>
            <a:rPr lang="da-DK" sz="1100" b="1">
              <a:solidFill>
                <a:schemeClr val="tx1"/>
              </a:solidFill>
              <a:latin typeface="+mn-lt"/>
              <a:ea typeface="+mn-ea"/>
              <a:cs typeface="+mn-cs"/>
            </a:rPr>
          </a:br>
          <a:r>
            <a:rPr lang="da-DK" sz="11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Følg op </a:t>
          </a:r>
          <a:br>
            <a:rPr lang="da-DK" sz="1000" b="1">
              <a:solidFill>
                <a:schemeClr val="bg1"/>
              </a:solidFill>
              <a:latin typeface="+mn-lt"/>
              <a:ea typeface="+mn-ea"/>
              <a:cs typeface="+mn-cs"/>
            </a:rPr>
          </a:br>
          <a:r>
            <a:rPr lang="da-DK" sz="1000" b="1">
              <a:solidFill>
                <a:schemeClr val="bg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Sæt det </a:t>
          </a:r>
          <a:br>
            <a:rPr lang="da-DK" sz="1100" b="1">
              <a:solidFill>
                <a:schemeClr val="tx1"/>
              </a:solidFill>
              <a:latin typeface="+mn-lt"/>
              <a:ea typeface="+mn-ea"/>
              <a:cs typeface="+mn-cs"/>
            </a:rPr>
          </a:br>
          <a:r>
            <a:rPr lang="da-DK" sz="11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901EB18E-CF30-4E39-9717-843E5BAA2770}" type="doc">
      <dgm:prSet loTypeId="urn:microsoft.com/office/officeart/2005/8/layout/cycle6" loCatId="cycle" qsTypeId="urn:microsoft.com/office/officeart/2005/8/quickstyle/3d9" qsCatId="3D" csTypeId="urn:microsoft.com/office/officeart/2005/8/colors/accent2_2" csCatId="accent2" phldr="1"/>
      <dgm:spPr>
        <a:scene3d>
          <a:camera prst="perspectiveRelaxed">
            <a:rot lat="19799852" lon="20948419" rev="393257"/>
          </a:camera>
          <a:lightRig rig="soft" dir="t"/>
          <a:backdrop>
            <a:anchor x="0" y="0" z="-210000"/>
            <a:norm dx="0" dy="0" dz="914400"/>
            <a:up dx="0" dy="914400" dz="0"/>
          </a:backdrop>
        </a:scene3d>
      </dgm:spPr>
      <dgm:t>
        <a:bodyPr/>
        <a:lstStyle/>
        <a:p>
          <a:endParaRPr lang="da-DK"/>
        </a:p>
      </dgm:t>
    </dgm:pt>
    <dgm:pt modelId="{F50076E3-7EBC-4EF0-BAD0-73C98B24BB1B}">
      <dgm:prSet phldrT="[Text]"/>
      <dgm:spPr/>
      <dgm:t>
        <a:bodyPr/>
        <a:lstStyle/>
        <a:p>
          <a:r>
            <a:rPr lang="da-DK" b="1"/>
            <a:t>Studerende</a:t>
          </a:r>
          <a:endParaRPr lang="da-DK"/>
        </a:p>
      </dgm:t>
    </dgm:pt>
    <dgm:pt modelId="{23985C18-BF81-4A7E-9A74-21DB128CDA3F}" type="parTrans" cxnId="{7B24AF11-7B32-495F-8AB8-5240400EFA77}">
      <dgm:prSet/>
      <dgm:spPr/>
      <dgm:t>
        <a:bodyPr/>
        <a:lstStyle/>
        <a:p>
          <a:endParaRPr lang="da-DK"/>
        </a:p>
      </dgm:t>
    </dgm:pt>
    <dgm:pt modelId="{F10B95B5-1195-4329-90DA-06B4CF642BB0}" type="sibTrans" cxnId="{7B24AF11-7B32-495F-8AB8-5240400EFA77}">
      <dgm:prSet/>
      <dgm:spPr/>
      <dgm:t>
        <a:bodyPr/>
        <a:lstStyle/>
        <a:p>
          <a:endParaRPr lang="da-DK"/>
        </a:p>
      </dgm:t>
    </dgm:pt>
    <dgm:pt modelId="{2E10463F-C1E7-424F-9B96-96C7E200CF74}">
      <dgm:prSet phldrT="[Text]"/>
      <dgm:spPr/>
      <dgm:t>
        <a:bodyPr/>
        <a:lstStyle/>
        <a:p>
          <a:r>
            <a:rPr lang="da-DK" b="1"/>
            <a:t>Eksterne</a:t>
          </a:r>
          <a:endParaRPr lang="da-DK"/>
        </a:p>
      </dgm:t>
    </dgm:pt>
    <dgm:pt modelId="{9F0D691E-F658-4D6F-AB01-F9F059EFD607}" type="parTrans" cxnId="{5B3FDEBF-3E54-415D-B6E3-B2AE7BE34601}">
      <dgm:prSet/>
      <dgm:spPr/>
      <dgm:t>
        <a:bodyPr/>
        <a:lstStyle/>
        <a:p>
          <a:endParaRPr lang="da-DK"/>
        </a:p>
      </dgm:t>
    </dgm:pt>
    <dgm:pt modelId="{F01DD033-3264-4DAC-91B5-89E535730DCF}" type="sibTrans" cxnId="{5B3FDEBF-3E54-415D-B6E3-B2AE7BE34601}">
      <dgm:prSet/>
      <dgm:spPr/>
      <dgm:t>
        <a:bodyPr/>
        <a:lstStyle/>
        <a:p>
          <a:endParaRPr lang="da-DK"/>
        </a:p>
      </dgm:t>
    </dgm:pt>
    <dgm:pt modelId="{DBF6459E-FF59-4A40-A640-592A640287C1}">
      <dgm:prSet phldrT="[Text]"/>
      <dgm:spPr/>
      <dgm:t>
        <a:bodyPr/>
        <a:lstStyle/>
        <a:p>
          <a:r>
            <a:rPr lang="da-DK" b="1"/>
            <a:t>Organisation</a:t>
          </a:r>
        </a:p>
      </dgm:t>
    </dgm:pt>
    <dgm:pt modelId="{88EC731C-2ABC-4B5B-9C21-0AB537849CAB}" type="parTrans" cxnId="{BE6F7C50-D0DC-4817-B000-A9AF72536B1E}">
      <dgm:prSet/>
      <dgm:spPr/>
      <dgm:t>
        <a:bodyPr/>
        <a:lstStyle/>
        <a:p>
          <a:endParaRPr lang="da-DK"/>
        </a:p>
      </dgm:t>
    </dgm:pt>
    <dgm:pt modelId="{6CB40A97-58A7-4FC6-9982-F31EF361C848}" type="sibTrans" cxnId="{BE6F7C50-D0DC-4817-B000-A9AF72536B1E}">
      <dgm:prSet/>
      <dgm:spPr/>
      <dgm:t>
        <a:bodyPr/>
        <a:lstStyle/>
        <a:p>
          <a:endParaRPr lang="da-DK"/>
        </a:p>
      </dgm:t>
    </dgm:pt>
    <dgm:pt modelId="{AFADCED2-469C-42D6-9DEB-094E2A45F7E7}">
      <dgm:prSet phldrT="[Text]"/>
      <dgm:spPr/>
      <dgm:t>
        <a:bodyPr/>
        <a:lstStyle/>
        <a:p>
          <a:r>
            <a:rPr lang="da-DK" b="1"/>
            <a:t>VIP/TAP</a:t>
          </a:r>
          <a:endParaRPr lang="da-DK"/>
        </a:p>
      </dgm:t>
    </dgm:pt>
    <dgm:pt modelId="{50AA998D-2F48-489E-ABD3-700EC13DE715}" type="sibTrans" cxnId="{C9E68E3E-1A73-412C-B023-33FEC5040D4A}">
      <dgm:prSet/>
      <dgm:spPr/>
      <dgm:t>
        <a:bodyPr/>
        <a:lstStyle/>
        <a:p>
          <a:endParaRPr lang="da-DK"/>
        </a:p>
      </dgm:t>
    </dgm:pt>
    <dgm:pt modelId="{4C127EF3-2F59-44D4-89B8-99EF9F36ACC7}" type="parTrans" cxnId="{C9E68E3E-1A73-412C-B023-33FEC5040D4A}">
      <dgm:prSet/>
      <dgm:spPr/>
      <dgm:t>
        <a:bodyPr/>
        <a:lstStyle/>
        <a:p>
          <a:endParaRPr lang="da-DK"/>
        </a:p>
      </dgm:t>
    </dgm:pt>
    <dgm:pt modelId="{482EB87A-A113-46F5-AB9E-FBC52D826771}" type="pres">
      <dgm:prSet presAssocID="{901EB18E-CF30-4E39-9717-843E5BAA2770}" presName="cycle" presStyleCnt="0">
        <dgm:presLayoutVars>
          <dgm:dir/>
          <dgm:resizeHandles val="exact"/>
        </dgm:presLayoutVars>
      </dgm:prSet>
      <dgm:spPr/>
    </dgm:pt>
    <dgm:pt modelId="{0B726370-786C-49F5-825A-82F7A0095FBD}" type="pres">
      <dgm:prSet presAssocID="{F50076E3-7EBC-4EF0-BAD0-73C98B24BB1B}" presName="node" presStyleLbl="node1" presStyleIdx="0" presStyleCnt="4">
        <dgm:presLayoutVars>
          <dgm:bulletEnabled val="1"/>
        </dgm:presLayoutVars>
      </dgm:prSet>
      <dgm:spPr/>
    </dgm:pt>
    <dgm:pt modelId="{3C101E48-9DE2-4BFD-A449-EAB8F9C6B498}" type="pres">
      <dgm:prSet presAssocID="{F50076E3-7EBC-4EF0-BAD0-73C98B24BB1B}" presName="spNode" presStyleCnt="0"/>
      <dgm:spPr/>
    </dgm:pt>
    <dgm:pt modelId="{753BACFE-E9E9-4EA8-A6B7-497A39D6A7C0}" type="pres">
      <dgm:prSet presAssocID="{F10B95B5-1195-4329-90DA-06B4CF642BB0}" presName="sibTrans" presStyleLbl="sibTrans1D1" presStyleIdx="0" presStyleCnt="4"/>
      <dgm:spPr/>
    </dgm:pt>
    <dgm:pt modelId="{6C4B7E5B-D5E3-40C2-8F27-A7A1595BB39E}" type="pres">
      <dgm:prSet presAssocID="{2E10463F-C1E7-424F-9B96-96C7E200CF74}" presName="node" presStyleLbl="node1" presStyleIdx="1" presStyleCnt="4">
        <dgm:presLayoutVars>
          <dgm:bulletEnabled val="1"/>
        </dgm:presLayoutVars>
      </dgm:prSet>
      <dgm:spPr/>
    </dgm:pt>
    <dgm:pt modelId="{30F06B2F-B389-4671-8FC8-BB2AC457E5DD}" type="pres">
      <dgm:prSet presAssocID="{2E10463F-C1E7-424F-9B96-96C7E200CF74}" presName="spNode" presStyleCnt="0"/>
      <dgm:spPr/>
    </dgm:pt>
    <dgm:pt modelId="{2F57F9C2-4ACE-491A-84CA-D618F4728F1C}" type="pres">
      <dgm:prSet presAssocID="{F01DD033-3264-4DAC-91B5-89E535730DCF}" presName="sibTrans" presStyleLbl="sibTrans1D1" presStyleIdx="1" presStyleCnt="4"/>
      <dgm:spPr/>
    </dgm:pt>
    <dgm:pt modelId="{3603DEFE-D059-4A7C-B4E1-85DFE4F405E0}" type="pres">
      <dgm:prSet presAssocID="{DBF6459E-FF59-4A40-A640-592A640287C1}" presName="node" presStyleLbl="node1" presStyleIdx="2" presStyleCnt="4">
        <dgm:presLayoutVars>
          <dgm:bulletEnabled val="1"/>
        </dgm:presLayoutVars>
      </dgm:prSet>
      <dgm:spPr/>
    </dgm:pt>
    <dgm:pt modelId="{7FD6F00C-C6D7-4190-B167-CDD8CEC25FA7}" type="pres">
      <dgm:prSet presAssocID="{DBF6459E-FF59-4A40-A640-592A640287C1}" presName="spNode" presStyleCnt="0"/>
      <dgm:spPr/>
    </dgm:pt>
    <dgm:pt modelId="{AA26EF0B-6A57-4953-9DED-F7038E7F223C}" type="pres">
      <dgm:prSet presAssocID="{6CB40A97-58A7-4FC6-9982-F31EF361C848}" presName="sibTrans" presStyleLbl="sibTrans1D1" presStyleIdx="2" presStyleCnt="4"/>
      <dgm:spPr/>
    </dgm:pt>
    <dgm:pt modelId="{2900E56C-3FF3-4216-9283-B8EDB9E01B27}" type="pres">
      <dgm:prSet presAssocID="{AFADCED2-469C-42D6-9DEB-094E2A45F7E7}" presName="node" presStyleLbl="node1" presStyleIdx="3" presStyleCnt="4">
        <dgm:presLayoutVars>
          <dgm:bulletEnabled val="1"/>
        </dgm:presLayoutVars>
      </dgm:prSet>
      <dgm:spPr/>
    </dgm:pt>
    <dgm:pt modelId="{B55D9520-98E1-4C62-95DC-795C49BFE68A}" type="pres">
      <dgm:prSet presAssocID="{AFADCED2-469C-42D6-9DEB-094E2A45F7E7}" presName="spNode" presStyleCnt="0"/>
      <dgm:spPr/>
    </dgm:pt>
    <dgm:pt modelId="{62D62EEC-8CBA-4654-B28E-60684D064962}" type="pres">
      <dgm:prSet presAssocID="{50AA998D-2F48-489E-ABD3-700EC13DE715}" presName="sibTrans" presStyleLbl="sibTrans1D1" presStyleIdx="3" presStyleCnt="4"/>
      <dgm:spPr/>
    </dgm:pt>
  </dgm:ptLst>
  <dgm:cxnLst>
    <dgm:cxn modelId="{A64E1C06-2101-49D0-BC5B-8A1B78139D08}" type="presOf" srcId="{DBF6459E-FF59-4A40-A640-592A640287C1}" destId="{3603DEFE-D059-4A7C-B4E1-85DFE4F405E0}" srcOrd="0" destOrd="0" presId="urn:microsoft.com/office/officeart/2005/8/layout/cycle6"/>
    <dgm:cxn modelId="{43BE090B-6F03-42C9-B338-1A3EE66E280C}" type="presOf" srcId="{F01DD033-3264-4DAC-91B5-89E535730DCF}" destId="{2F57F9C2-4ACE-491A-84CA-D618F4728F1C}" srcOrd="0" destOrd="0" presId="urn:microsoft.com/office/officeart/2005/8/layout/cycle6"/>
    <dgm:cxn modelId="{0530160E-F704-4134-B7D7-0E5B8D273AB3}" type="presOf" srcId="{F50076E3-7EBC-4EF0-BAD0-73C98B24BB1B}" destId="{0B726370-786C-49F5-825A-82F7A0095FBD}" srcOrd="0" destOrd="0" presId="urn:microsoft.com/office/officeart/2005/8/layout/cycle6"/>
    <dgm:cxn modelId="{7B24AF11-7B32-495F-8AB8-5240400EFA77}" srcId="{901EB18E-CF30-4E39-9717-843E5BAA2770}" destId="{F50076E3-7EBC-4EF0-BAD0-73C98B24BB1B}" srcOrd="0" destOrd="0" parTransId="{23985C18-BF81-4A7E-9A74-21DB128CDA3F}" sibTransId="{F10B95B5-1195-4329-90DA-06B4CF642BB0}"/>
    <dgm:cxn modelId="{8709673E-BB30-4962-BF6C-F64FFD130473}" type="presOf" srcId="{AFADCED2-469C-42D6-9DEB-094E2A45F7E7}" destId="{2900E56C-3FF3-4216-9283-B8EDB9E01B27}" srcOrd="0" destOrd="0" presId="urn:microsoft.com/office/officeart/2005/8/layout/cycle6"/>
    <dgm:cxn modelId="{C9E68E3E-1A73-412C-B023-33FEC5040D4A}" srcId="{901EB18E-CF30-4E39-9717-843E5BAA2770}" destId="{AFADCED2-469C-42D6-9DEB-094E2A45F7E7}" srcOrd="3" destOrd="0" parTransId="{4C127EF3-2F59-44D4-89B8-99EF9F36ACC7}" sibTransId="{50AA998D-2F48-489E-ABD3-700EC13DE715}"/>
    <dgm:cxn modelId="{BE6F7C50-D0DC-4817-B000-A9AF72536B1E}" srcId="{901EB18E-CF30-4E39-9717-843E5BAA2770}" destId="{DBF6459E-FF59-4A40-A640-592A640287C1}" srcOrd="2" destOrd="0" parTransId="{88EC731C-2ABC-4B5B-9C21-0AB537849CAB}" sibTransId="{6CB40A97-58A7-4FC6-9982-F31EF361C848}"/>
    <dgm:cxn modelId="{DA919E54-CAED-4E92-80BA-555610242200}" type="presOf" srcId="{901EB18E-CF30-4E39-9717-843E5BAA2770}" destId="{482EB87A-A113-46F5-AB9E-FBC52D826771}" srcOrd="0" destOrd="0" presId="urn:microsoft.com/office/officeart/2005/8/layout/cycle6"/>
    <dgm:cxn modelId="{B9BD6A77-2411-49F0-B29B-BBE1B6420099}" type="presOf" srcId="{2E10463F-C1E7-424F-9B96-96C7E200CF74}" destId="{6C4B7E5B-D5E3-40C2-8F27-A7A1595BB39E}" srcOrd="0" destOrd="0" presId="urn:microsoft.com/office/officeart/2005/8/layout/cycle6"/>
    <dgm:cxn modelId="{D902BFA2-AE55-406A-A4D7-8EE071E7768D}" type="presOf" srcId="{6CB40A97-58A7-4FC6-9982-F31EF361C848}" destId="{AA26EF0B-6A57-4953-9DED-F7038E7F223C}" srcOrd="0" destOrd="0" presId="urn:microsoft.com/office/officeart/2005/8/layout/cycle6"/>
    <dgm:cxn modelId="{2DE25EAC-B95D-4A20-823B-EC31D9A3E884}" type="presOf" srcId="{50AA998D-2F48-489E-ABD3-700EC13DE715}" destId="{62D62EEC-8CBA-4654-B28E-60684D064962}" srcOrd="0" destOrd="0" presId="urn:microsoft.com/office/officeart/2005/8/layout/cycle6"/>
    <dgm:cxn modelId="{5B3FDEBF-3E54-415D-B6E3-B2AE7BE34601}" srcId="{901EB18E-CF30-4E39-9717-843E5BAA2770}" destId="{2E10463F-C1E7-424F-9B96-96C7E200CF74}" srcOrd="1" destOrd="0" parTransId="{9F0D691E-F658-4D6F-AB01-F9F059EFD607}" sibTransId="{F01DD033-3264-4DAC-91B5-89E535730DCF}"/>
    <dgm:cxn modelId="{FA1FFBF9-258C-4649-BEFB-32E171B3055C}" type="presOf" srcId="{F10B95B5-1195-4329-90DA-06B4CF642BB0}" destId="{753BACFE-E9E9-4EA8-A6B7-497A39D6A7C0}" srcOrd="0" destOrd="0" presId="urn:microsoft.com/office/officeart/2005/8/layout/cycle6"/>
    <dgm:cxn modelId="{AF8487C2-0F4D-4E11-8B4E-9A0EE360578D}" type="presParOf" srcId="{482EB87A-A113-46F5-AB9E-FBC52D826771}" destId="{0B726370-786C-49F5-825A-82F7A0095FBD}" srcOrd="0" destOrd="0" presId="urn:microsoft.com/office/officeart/2005/8/layout/cycle6"/>
    <dgm:cxn modelId="{C79AE664-121A-46E2-A8DA-8022A5C7832B}" type="presParOf" srcId="{482EB87A-A113-46F5-AB9E-FBC52D826771}" destId="{3C101E48-9DE2-4BFD-A449-EAB8F9C6B498}" srcOrd="1" destOrd="0" presId="urn:microsoft.com/office/officeart/2005/8/layout/cycle6"/>
    <dgm:cxn modelId="{4EE326F0-73AE-4752-BE17-D03A431E1E7B}" type="presParOf" srcId="{482EB87A-A113-46F5-AB9E-FBC52D826771}" destId="{753BACFE-E9E9-4EA8-A6B7-497A39D6A7C0}" srcOrd="2" destOrd="0" presId="urn:microsoft.com/office/officeart/2005/8/layout/cycle6"/>
    <dgm:cxn modelId="{477AA6AA-CC95-410A-B2C7-09E5FB930F82}" type="presParOf" srcId="{482EB87A-A113-46F5-AB9E-FBC52D826771}" destId="{6C4B7E5B-D5E3-40C2-8F27-A7A1595BB39E}" srcOrd="3" destOrd="0" presId="urn:microsoft.com/office/officeart/2005/8/layout/cycle6"/>
    <dgm:cxn modelId="{4C37D371-F757-4D17-835B-C362BFDC4940}" type="presParOf" srcId="{482EB87A-A113-46F5-AB9E-FBC52D826771}" destId="{30F06B2F-B389-4671-8FC8-BB2AC457E5DD}" srcOrd="4" destOrd="0" presId="urn:microsoft.com/office/officeart/2005/8/layout/cycle6"/>
    <dgm:cxn modelId="{A90BF567-12C7-4247-B5D4-3C92C3B2C316}" type="presParOf" srcId="{482EB87A-A113-46F5-AB9E-FBC52D826771}" destId="{2F57F9C2-4ACE-491A-84CA-D618F4728F1C}" srcOrd="5" destOrd="0" presId="urn:microsoft.com/office/officeart/2005/8/layout/cycle6"/>
    <dgm:cxn modelId="{69ADBDF3-4F27-433D-9D97-CC4E2AFC8FD3}" type="presParOf" srcId="{482EB87A-A113-46F5-AB9E-FBC52D826771}" destId="{3603DEFE-D059-4A7C-B4E1-85DFE4F405E0}" srcOrd="6" destOrd="0" presId="urn:microsoft.com/office/officeart/2005/8/layout/cycle6"/>
    <dgm:cxn modelId="{48DA3B49-CD01-4C9D-8486-3E35CEA9B44D}" type="presParOf" srcId="{482EB87A-A113-46F5-AB9E-FBC52D826771}" destId="{7FD6F00C-C6D7-4190-B167-CDD8CEC25FA7}" srcOrd="7" destOrd="0" presId="urn:microsoft.com/office/officeart/2005/8/layout/cycle6"/>
    <dgm:cxn modelId="{BDF0A06C-8982-4987-BB5C-BC9477675F66}" type="presParOf" srcId="{482EB87A-A113-46F5-AB9E-FBC52D826771}" destId="{AA26EF0B-6A57-4953-9DED-F7038E7F223C}" srcOrd="8" destOrd="0" presId="urn:microsoft.com/office/officeart/2005/8/layout/cycle6"/>
    <dgm:cxn modelId="{59F168C6-8F0B-48CE-9DC2-B22277A0AC2C}" type="presParOf" srcId="{482EB87A-A113-46F5-AB9E-FBC52D826771}" destId="{2900E56C-3FF3-4216-9283-B8EDB9E01B27}" srcOrd="9" destOrd="0" presId="urn:microsoft.com/office/officeart/2005/8/layout/cycle6"/>
    <dgm:cxn modelId="{6DF3C08A-383C-4180-960F-639429F8F669}" type="presParOf" srcId="{482EB87A-A113-46F5-AB9E-FBC52D826771}" destId="{B55D9520-98E1-4C62-95DC-795C49BFE68A}" srcOrd="10" destOrd="0" presId="urn:microsoft.com/office/officeart/2005/8/layout/cycle6"/>
    <dgm:cxn modelId="{404B58AF-3755-4F2E-ADE0-602CBAED7979}" type="presParOf" srcId="{482EB87A-A113-46F5-AB9E-FBC52D826771}" destId="{62D62EEC-8CBA-4654-B28E-60684D064962}"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rgbClr val="DDCBA4"/>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rgbClr val="FF0000"/>
        </a:solidFill>
        <a:ln>
          <a:solidFill>
            <a:schemeClr val="tx1">
              <a:lumMod val="85000"/>
              <a:lumOff val="15000"/>
            </a:schemeClr>
          </a:solidFill>
        </a:ln>
      </dgm:spPr>
      <dgm:t>
        <a:bodyPr/>
        <a:lstStyle/>
        <a:p>
          <a:pPr>
            <a:buNone/>
          </a:pPr>
          <a:r>
            <a:rPr lang="da-DK" sz="1100" b="1">
              <a:solidFill>
                <a:schemeClr val="bg1"/>
              </a:solidFill>
              <a:latin typeface="+mn-lt"/>
              <a:ea typeface="+mn-ea"/>
              <a:cs typeface="+mn-cs"/>
            </a:rPr>
            <a:t>Kortlæg</a:t>
          </a:r>
          <a:br>
            <a:rPr lang="da-DK" sz="1100" b="1">
              <a:solidFill>
                <a:schemeClr val="bg1"/>
              </a:solidFill>
              <a:latin typeface="+mn-lt"/>
              <a:ea typeface="+mn-ea"/>
              <a:cs typeface="+mn-cs"/>
            </a:rPr>
          </a:br>
          <a:r>
            <a:rPr lang="da-DK" sz="1100" b="1">
              <a:solidFill>
                <a:schemeClr val="bg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rgbClr val="DDCBA4"/>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Lav en</a:t>
          </a:r>
          <a:br>
            <a:rPr lang="da-DK" sz="1100" b="1">
              <a:solidFill>
                <a:schemeClr val="tx1"/>
              </a:solidFill>
              <a:latin typeface="+mn-lt"/>
              <a:ea typeface="+mn-ea"/>
              <a:cs typeface="+mn-cs"/>
            </a:rPr>
          </a:br>
          <a:r>
            <a:rPr lang="da-DK" sz="11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Følg op </a:t>
          </a:r>
          <a:br>
            <a:rPr lang="da-DK" sz="1000" b="1">
              <a:solidFill>
                <a:schemeClr val="bg1"/>
              </a:solidFill>
              <a:latin typeface="+mn-lt"/>
              <a:ea typeface="+mn-ea"/>
              <a:cs typeface="+mn-cs"/>
            </a:rPr>
          </a:br>
          <a:r>
            <a:rPr lang="da-DK" sz="1000" b="1">
              <a:solidFill>
                <a:schemeClr val="bg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Sæt det </a:t>
          </a:r>
          <a:br>
            <a:rPr lang="da-DK" sz="1100" b="1">
              <a:solidFill>
                <a:schemeClr val="tx1"/>
              </a:solidFill>
              <a:latin typeface="+mn-lt"/>
              <a:ea typeface="+mn-ea"/>
              <a:cs typeface="+mn-cs"/>
            </a:rPr>
          </a:br>
          <a:r>
            <a:rPr lang="da-DK" sz="11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rgbClr val="DDCBA4"/>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rgbClr val="DDCBA4"/>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Kortlæg</a:t>
          </a:r>
          <a:br>
            <a:rPr lang="da-DK" sz="1100" b="1">
              <a:solidFill>
                <a:schemeClr val="tx1"/>
              </a:solidFill>
              <a:latin typeface="+mn-lt"/>
              <a:ea typeface="+mn-ea"/>
              <a:cs typeface="+mn-cs"/>
            </a:rPr>
          </a:br>
          <a:r>
            <a:rPr lang="da-DK" sz="11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rgbClr val="FF0000"/>
        </a:solidFill>
        <a:ln>
          <a:solidFill>
            <a:schemeClr val="tx1">
              <a:lumMod val="85000"/>
              <a:lumOff val="15000"/>
            </a:schemeClr>
          </a:solidFill>
        </a:ln>
      </dgm:spPr>
      <dgm:t>
        <a:bodyPr/>
        <a:lstStyle/>
        <a:p>
          <a:pPr>
            <a:buNone/>
          </a:pPr>
          <a:r>
            <a:rPr lang="da-DK" sz="1100" b="1">
              <a:solidFill>
                <a:schemeClr val="bg1"/>
              </a:solidFill>
              <a:latin typeface="+mn-lt"/>
              <a:ea typeface="+mn-ea"/>
              <a:cs typeface="+mn-cs"/>
            </a:rPr>
            <a:t>Lav en</a:t>
          </a:r>
          <a:br>
            <a:rPr lang="da-DK" sz="1100" b="1">
              <a:solidFill>
                <a:schemeClr val="bg1"/>
              </a:solidFill>
              <a:latin typeface="+mn-lt"/>
              <a:ea typeface="+mn-ea"/>
              <a:cs typeface="+mn-cs"/>
            </a:rPr>
          </a:br>
          <a:r>
            <a:rPr lang="da-DK" sz="1100" b="1">
              <a:solidFill>
                <a:schemeClr val="bg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Følg op </a:t>
          </a:r>
          <a:br>
            <a:rPr lang="da-DK" sz="1000" b="1">
              <a:solidFill>
                <a:schemeClr val="bg1"/>
              </a:solidFill>
              <a:latin typeface="+mn-lt"/>
              <a:ea typeface="+mn-ea"/>
              <a:cs typeface="+mn-cs"/>
            </a:rPr>
          </a:br>
          <a:r>
            <a:rPr lang="da-DK" sz="1000" b="1">
              <a:solidFill>
                <a:schemeClr val="bg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Sæt det </a:t>
          </a:r>
          <a:br>
            <a:rPr lang="da-DK" sz="1100" b="1">
              <a:solidFill>
                <a:schemeClr val="tx1"/>
              </a:solidFill>
              <a:latin typeface="+mn-lt"/>
              <a:ea typeface="+mn-ea"/>
              <a:cs typeface="+mn-cs"/>
            </a:rPr>
          </a:br>
          <a:r>
            <a:rPr lang="da-DK" sz="11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rgbClr val="DDCBA4"/>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rgbClr val="DDCBA4"/>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Kortlæg</a:t>
          </a:r>
          <a:br>
            <a:rPr lang="da-DK" sz="1100" b="1">
              <a:solidFill>
                <a:schemeClr val="tx1"/>
              </a:solidFill>
              <a:latin typeface="+mn-lt"/>
              <a:ea typeface="+mn-ea"/>
              <a:cs typeface="+mn-cs"/>
            </a:rPr>
          </a:br>
          <a:r>
            <a:rPr lang="da-DK" sz="11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rgbClr val="DDCBA4"/>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Lav en</a:t>
          </a:r>
          <a:br>
            <a:rPr lang="da-DK" sz="1100" b="1">
              <a:solidFill>
                <a:schemeClr val="tx1"/>
              </a:solidFill>
              <a:latin typeface="+mn-lt"/>
              <a:ea typeface="+mn-ea"/>
              <a:cs typeface="+mn-cs"/>
            </a:rPr>
          </a:br>
          <a:r>
            <a:rPr lang="da-DK" sz="11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Følg op </a:t>
          </a:r>
          <a:br>
            <a:rPr lang="da-DK" sz="1000" b="1">
              <a:solidFill>
                <a:schemeClr val="bg1"/>
              </a:solidFill>
              <a:latin typeface="+mn-lt"/>
              <a:ea typeface="+mn-ea"/>
              <a:cs typeface="+mn-cs"/>
            </a:rPr>
          </a:br>
          <a:r>
            <a:rPr lang="da-DK" sz="1000" b="1">
              <a:solidFill>
                <a:schemeClr val="bg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rgbClr val="FF0000"/>
        </a:solidFill>
        <a:ln>
          <a:solidFill>
            <a:schemeClr val="tx1">
              <a:lumMod val="85000"/>
              <a:lumOff val="15000"/>
            </a:schemeClr>
          </a:solidFill>
        </a:ln>
      </dgm:spPr>
      <dgm:t>
        <a:bodyPr/>
        <a:lstStyle/>
        <a:p>
          <a:pPr>
            <a:buNone/>
          </a:pPr>
          <a:r>
            <a:rPr lang="da-DK" sz="1100" b="1">
              <a:solidFill>
                <a:schemeClr val="bg1"/>
              </a:solidFill>
              <a:latin typeface="+mn-lt"/>
              <a:ea typeface="+mn-ea"/>
              <a:cs typeface="+mn-cs"/>
            </a:rPr>
            <a:t>Sæt det </a:t>
          </a:r>
          <a:br>
            <a:rPr lang="da-DK" sz="1100" b="1">
              <a:solidFill>
                <a:schemeClr val="bg1"/>
              </a:solidFill>
              <a:latin typeface="+mn-lt"/>
              <a:ea typeface="+mn-ea"/>
              <a:cs typeface="+mn-cs"/>
            </a:rPr>
          </a:br>
          <a:r>
            <a:rPr lang="da-DK" sz="1100" b="1">
              <a:solidFill>
                <a:schemeClr val="bg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21AA0729-D8A8-4FA5-BBCA-3373789527AA}"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da-DK"/>
        </a:p>
      </dgm:t>
    </dgm:pt>
    <dgm:pt modelId="{9BC41121-E1A3-481C-B3CA-2C65F73657A4}">
      <dgm:prSet phldrT="[Tekst]"/>
      <dgm:spPr/>
      <dgm:t>
        <a:bodyPr/>
        <a:lstStyle/>
        <a:p>
          <a:r>
            <a:rPr lang="da-DK"/>
            <a:t> </a:t>
          </a:r>
        </a:p>
      </dgm:t>
    </dgm:pt>
    <dgm:pt modelId="{250B5A96-3B03-4BC4-BBE0-844E4B4B1811}" type="parTrans" cxnId="{31A9510A-7EAC-43FD-BBF2-F8762CEB3986}">
      <dgm:prSet/>
      <dgm:spPr/>
      <dgm:t>
        <a:bodyPr/>
        <a:lstStyle/>
        <a:p>
          <a:endParaRPr lang="da-DK"/>
        </a:p>
      </dgm:t>
    </dgm:pt>
    <dgm:pt modelId="{725AE616-1523-4E9C-9546-45449AE65096}" type="sibTrans" cxnId="{31A9510A-7EAC-43FD-BBF2-F8762CEB3986}">
      <dgm:prSet/>
      <dgm:spPr/>
      <dgm:t>
        <a:bodyPr/>
        <a:lstStyle/>
        <a:p>
          <a:endParaRPr lang="da-DK"/>
        </a:p>
      </dgm:t>
    </dgm:pt>
    <dgm:pt modelId="{1CCB51B6-F339-46C2-85FA-B027A042EBBB}">
      <dgm:prSet phldrT="[Tekst]"/>
      <dgm:spPr/>
      <dgm:t>
        <a:bodyPr/>
        <a:lstStyle/>
        <a:p>
          <a:r>
            <a:rPr lang="da-DK"/>
            <a:t> </a:t>
          </a:r>
        </a:p>
      </dgm:t>
    </dgm:pt>
    <dgm:pt modelId="{FBC7C853-40C4-4263-899A-FEB6B251D50F}" type="parTrans" cxnId="{FCA87754-BB37-4B26-B293-6EA37B978C0F}">
      <dgm:prSet/>
      <dgm:spPr/>
      <dgm:t>
        <a:bodyPr/>
        <a:lstStyle/>
        <a:p>
          <a:endParaRPr lang="da-DK"/>
        </a:p>
      </dgm:t>
    </dgm:pt>
    <dgm:pt modelId="{0E65681B-AF47-4D57-A9FF-730BE629AE94}" type="sibTrans" cxnId="{FCA87754-BB37-4B26-B293-6EA37B978C0F}">
      <dgm:prSet/>
      <dgm:spPr/>
      <dgm:t>
        <a:bodyPr/>
        <a:lstStyle/>
        <a:p>
          <a:endParaRPr lang="da-DK"/>
        </a:p>
      </dgm:t>
    </dgm:pt>
    <dgm:pt modelId="{72524652-A02F-4AA4-8BBC-417650DFA2EF}">
      <dgm:prSet phldrT="[Tekst]"/>
      <dgm:spPr/>
      <dgm:t>
        <a:bodyPr/>
        <a:lstStyle/>
        <a:p>
          <a:r>
            <a:rPr lang="da-DK"/>
            <a:t> </a:t>
          </a:r>
        </a:p>
      </dgm:t>
    </dgm:pt>
    <dgm:pt modelId="{98C49797-6BC5-4202-8B70-D1266625C148}" type="parTrans" cxnId="{87C42D61-5764-4286-87C4-6B5BFF38201B}">
      <dgm:prSet/>
      <dgm:spPr/>
      <dgm:t>
        <a:bodyPr/>
        <a:lstStyle/>
        <a:p>
          <a:endParaRPr lang="da-DK"/>
        </a:p>
      </dgm:t>
    </dgm:pt>
    <dgm:pt modelId="{8306D348-EDAE-4CF8-949B-84425034518A}" type="sibTrans" cxnId="{87C42D61-5764-4286-87C4-6B5BFF38201B}">
      <dgm:prSet/>
      <dgm:spPr/>
      <dgm:t>
        <a:bodyPr/>
        <a:lstStyle/>
        <a:p>
          <a:endParaRPr lang="da-DK"/>
        </a:p>
      </dgm:t>
    </dgm:pt>
    <dgm:pt modelId="{FF89F9FC-5780-4FAB-8FD8-6A1A7C1B2FBB}">
      <dgm:prSet phldrT="[Tekst]"/>
      <dgm:spPr/>
      <dgm:t>
        <a:bodyPr/>
        <a:lstStyle/>
        <a:p>
          <a:endParaRPr lang="da-DK"/>
        </a:p>
      </dgm:t>
    </dgm:pt>
    <dgm:pt modelId="{61954A10-71EF-48E7-98E0-9D00E2DA85CA}" type="parTrans" cxnId="{6A7078CB-FD29-4A21-9604-CE3818D56AC6}">
      <dgm:prSet/>
      <dgm:spPr/>
      <dgm:t>
        <a:bodyPr/>
        <a:lstStyle/>
        <a:p>
          <a:endParaRPr lang="da-DK"/>
        </a:p>
      </dgm:t>
    </dgm:pt>
    <dgm:pt modelId="{33B6EC3E-F9DF-4924-8333-A8CCD53CE32D}" type="sibTrans" cxnId="{6A7078CB-FD29-4A21-9604-CE3818D56AC6}">
      <dgm:prSet/>
      <dgm:spPr/>
      <dgm:t>
        <a:bodyPr/>
        <a:lstStyle/>
        <a:p>
          <a:endParaRPr lang="da-DK"/>
        </a:p>
      </dgm:t>
    </dgm:pt>
    <dgm:pt modelId="{F9441EDB-CF3F-4FF7-9281-FD383AFB34AF}">
      <dgm:prSet phldrT="[Tekst]"/>
      <dgm:spPr/>
      <dgm:t>
        <a:bodyPr/>
        <a:lstStyle/>
        <a:p>
          <a:endParaRPr lang="da-DK"/>
        </a:p>
      </dgm:t>
    </dgm:pt>
    <dgm:pt modelId="{FF73F857-DE2A-4AAC-94E7-7E6BC0625F1B}" type="parTrans" cxnId="{728C6771-057C-4621-9CA3-B1C3C40B58C2}">
      <dgm:prSet/>
      <dgm:spPr/>
      <dgm:t>
        <a:bodyPr/>
        <a:lstStyle/>
        <a:p>
          <a:endParaRPr lang="da-DK"/>
        </a:p>
      </dgm:t>
    </dgm:pt>
    <dgm:pt modelId="{12087F78-D5CA-430C-9E65-CF37772B70B6}" type="sibTrans" cxnId="{728C6771-057C-4621-9CA3-B1C3C40B58C2}">
      <dgm:prSet/>
      <dgm:spPr/>
      <dgm:t>
        <a:bodyPr/>
        <a:lstStyle/>
        <a:p>
          <a:endParaRPr lang="da-DK"/>
        </a:p>
      </dgm:t>
    </dgm:pt>
    <dgm:pt modelId="{1B8F9E27-A67B-49CA-9071-502107B1E25F}">
      <dgm:prSet phldrT="[Tekst]"/>
      <dgm:spPr/>
      <dgm:t>
        <a:bodyPr/>
        <a:lstStyle/>
        <a:p>
          <a:endParaRPr lang="da-DK"/>
        </a:p>
      </dgm:t>
    </dgm:pt>
    <dgm:pt modelId="{A78A6EF7-5046-49DB-A57D-21898E0F543C}" type="parTrans" cxnId="{FE851806-8F59-4DF0-8C4A-5A5C37911185}">
      <dgm:prSet/>
      <dgm:spPr/>
      <dgm:t>
        <a:bodyPr/>
        <a:lstStyle/>
        <a:p>
          <a:endParaRPr lang="da-DK"/>
        </a:p>
      </dgm:t>
    </dgm:pt>
    <dgm:pt modelId="{D650BBBF-CD09-49A0-A151-EC6FF8F53426}" type="sibTrans" cxnId="{FE851806-8F59-4DF0-8C4A-5A5C37911185}">
      <dgm:prSet/>
      <dgm:spPr/>
      <dgm:t>
        <a:bodyPr/>
        <a:lstStyle/>
        <a:p>
          <a:endParaRPr lang="da-DK"/>
        </a:p>
      </dgm:t>
    </dgm:pt>
    <dgm:pt modelId="{04D3F1E8-FD94-46BD-BFB2-07008D0BE00F}">
      <dgm:prSet phldrT="[Tekst]"/>
      <dgm:spPr/>
      <dgm:t>
        <a:bodyPr/>
        <a:lstStyle/>
        <a:p>
          <a:endParaRPr lang="da-DK"/>
        </a:p>
      </dgm:t>
    </dgm:pt>
    <dgm:pt modelId="{2659A71D-5EE1-4782-B2C2-530B34502BBC}" type="parTrans" cxnId="{85DA1DDA-7290-4232-A40B-642E425C7CEE}">
      <dgm:prSet/>
      <dgm:spPr/>
      <dgm:t>
        <a:bodyPr/>
        <a:lstStyle/>
        <a:p>
          <a:endParaRPr lang="da-DK"/>
        </a:p>
      </dgm:t>
    </dgm:pt>
    <dgm:pt modelId="{E04677A7-2DFE-42A9-92E6-18F07715947C}" type="sibTrans" cxnId="{85DA1DDA-7290-4232-A40B-642E425C7CEE}">
      <dgm:prSet/>
      <dgm:spPr/>
      <dgm:t>
        <a:bodyPr/>
        <a:lstStyle/>
        <a:p>
          <a:endParaRPr lang="da-DK"/>
        </a:p>
      </dgm:t>
    </dgm:pt>
    <dgm:pt modelId="{CB76B4D4-AD1D-4717-85B9-0EAF7B3807A5}" type="pres">
      <dgm:prSet presAssocID="{21AA0729-D8A8-4FA5-BBCA-3373789527AA}" presName="Name0" presStyleCnt="0">
        <dgm:presLayoutVars>
          <dgm:chMax val="7"/>
          <dgm:chPref val="7"/>
          <dgm:dir/>
        </dgm:presLayoutVars>
      </dgm:prSet>
      <dgm:spPr/>
    </dgm:pt>
    <dgm:pt modelId="{111B8782-8BB5-4E6D-9610-D8024A2FBB84}" type="pres">
      <dgm:prSet presAssocID="{21AA0729-D8A8-4FA5-BBCA-3373789527AA}" presName="Name1" presStyleCnt="0"/>
      <dgm:spPr/>
    </dgm:pt>
    <dgm:pt modelId="{8362FF92-776C-4F98-97E3-D3B3FFDB58DD}" type="pres">
      <dgm:prSet presAssocID="{21AA0729-D8A8-4FA5-BBCA-3373789527AA}" presName="cycle" presStyleCnt="0"/>
      <dgm:spPr/>
    </dgm:pt>
    <dgm:pt modelId="{75009519-0528-4377-9410-6414F926DB1F}" type="pres">
      <dgm:prSet presAssocID="{21AA0729-D8A8-4FA5-BBCA-3373789527AA}" presName="srcNode" presStyleLbl="node1" presStyleIdx="0" presStyleCnt="7"/>
      <dgm:spPr/>
    </dgm:pt>
    <dgm:pt modelId="{CF802B64-3970-49BC-A192-560CEF9C61C9}" type="pres">
      <dgm:prSet presAssocID="{21AA0729-D8A8-4FA5-BBCA-3373789527AA}" presName="conn" presStyleLbl="parChTrans1D2" presStyleIdx="0" presStyleCnt="1"/>
      <dgm:spPr/>
    </dgm:pt>
    <dgm:pt modelId="{D0B2F823-8A23-4EB3-BA03-48E7142B24E7}" type="pres">
      <dgm:prSet presAssocID="{21AA0729-D8A8-4FA5-BBCA-3373789527AA}" presName="extraNode" presStyleLbl="node1" presStyleIdx="0" presStyleCnt="7"/>
      <dgm:spPr/>
    </dgm:pt>
    <dgm:pt modelId="{5D9562D4-AE60-4127-87CB-3A34B48A79FC}" type="pres">
      <dgm:prSet presAssocID="{21AA0729-D8A8-4FA5-BBCA-3373789527AA}" presName="dstNode" presStyleLbl="node1" presStyleIdx="0" presStyleCnt="7"/>
      <dgm:spPr/>
    </dgm:pt>
    <dgm:pt modelId="{CE03AD54-2936-4E6A-9BBB-C895137AD360}" type="pres">
      <dgm:prSet presAssocID="{9BC41121-E1A3-481C-B3CA-2C65F73657A4}" presName="text_1" presStyleLbl="node1" presStyleIdx="0" presStyleCnt="7">
        <dgm:presLayoutVars>
          <dgm:bulletEnabled val="1"/>
        </dgm:presLayoutVars>
      </dgm:prSet>
      <dgm:spPr>
        <a:prstGeom prst="roundRect">
          <a:avLst/>
        </a:prstGeom>
      </dgm:spPr>
    </dgm:pt>
    <dgm:pt modelId="{92A49D22-C98F-4575-82C2-665DD8A9B692}" type="pres">
      <dgm:prSet presAssocID="{9BC41121-E1A3-481C-B3CA-2C65F73657A4}" presName="accent_1" presStyleCnt="0"/>
      <dgm:spPr/>
    </dgm:pt>
    <dgm:pt modelId="{CC114C1A-31D3-4245-94DC-1B9F56B06B87}" type="pres">
      <dgm:prSet presAssocID="{9BC41121-E1A3-481C-B3CA-2C65F73657A4}" presName="accentRepeatNode" presStyleLbl="solidFgAcc1" presStyleIdx="0" presStyleCnt="7"/>
      <dgm:spPr/>
    </dgm:pt>
    <dgm:pt modelId="{0BBAC637-50F0-4EC4-ABBE-E7A92E38D137}" type="pres">
      <dgm:prSet presAssocID="{1CCB51B6-F339-46C2-85FA-B027A042EBBB}" presName="text_2" presStyleLbl="node1" presStyleIdx="1" presStyleCnt="7">
        <dgm:presLayoutVars>
          <dgm:bulletEnabled val="1"/>
        </dgm:presLayoutVars>
      </dgm:prSet>
      <dgm:spPr>
        <a:prstGeom prst="roundRect">
          <a:avLst/>
        </a:prstGeom>
      </dgm:spPr>
    </dgm:pt>
    <dgm:pt modelId="{5BD9206A-B1A8-471C-AFD6-59EBBD3F7D9C}" type="pres">
      <dgm:prSet presAssocID="{1CCB51B6-F339-46C2-85FA-B027A042EBBB}" presName="accent_2" presStyleCnt="0"/>
      <dgm:spPr/>
    </dgm:pt>
    <dgm:pt modelId="{1A456F12-C4E6-4850-AE93-381E5779EA91}" type="pres">
      <dgm:prSet presAssocID="{1CCB51B6-F339-46C2-85FA-B027A042EBBB}" presName="accentRepeatNode" presStyleLbl="solidFgAcc1" presStyleIdx="1" presStyleCnt="7"/>
      <dgm:spPr/>
    </dgm:pt>
    <dgm:pt modelId="{03CC5258-9271-48E5-A798-B2B063CCDCCC}" type="pres">
      <dgm:prSet presAssocID="{72524652-A02F-4AA4-8BBC-417650DFA2EF}" presName="text_3" presStyleLbl="node1" presStyleIdx="2" presStyleCnt="7">
        <dgm:presLayoutVars>
          <dgm:bulletEnabled val="1"/>
        </dgm:presLayoutVars>
      </dgm:prSet>
      <dgm:spPr>
        <a:prstGeom prst="roundRect">
          <a:avLst/>
        </a:prstGeom>
      </dgm:spPr>
    </dgm:pt>
    <dgm:pt modelId="{A3E92768-B09D-4B58-9F1E-4B94DDFB4F1F}" type="pres">
      <dgm:prSet presAssocID="{72524652-A02F-4AA4-8BBC-417650DFA2EF}" presName="accent_3" presStyleCnt="0"/>
      <dgm:spPr/>
    </dgm:pt>
    <dgm:pt modelId="{90C11B14-CE0C-4D84-B685-6012F5C58477}" type="pres">
      <dgm:prSet presAssocID="{72524652-A02F-4AA4-8BBC-417650DFA2EF}" presName="accentRepeatNode" presStyleLbl="solidFgAcc1" presStyleIdx="2" presStyleCnt="7"/>
      <dgm:spPr/>
    </dgm:pt>
    <dgm:pt modelId="{9FD791DC-0B9C-4BFB-988F-05B1B844691B}" type="pres">
      <dgm:prSet presAssocID="{F9441EDB-CF3F-4FF7-9281-FD383AFB34AF}" presName="text_4" presStyleLbl="node1" presStyleIdx="3" presStyleCnt="7">
        <dgm:presLayoutVars>
          <dgm:bulletEnabled val="1"/>
        </dgm:presLayoutVars>
      </dgm:prSet>
      <dgm:spPr>
        <a:prstGeom prst="roundRect">
          <a:avLst/>
        </a:prstGeom>
      </dgm:spPr>
    </dgm:pt>
    <dgm:pt modelId="{15911076-98B9-4099-97C4-B8F58BBB8C18}" type="pres">
      <dgm:prSet presAssocID="{F9441EDB-CF3F-4FF7-9281-FD383AFB34AF}" presName="accent_4" presStyleCnt="0"/>
      <dgm:spPr/>
    </dgm:pt>
    <dgm:pt modelId="{859CB5AD-A13F-4721-AB8B-19EB58D314C0}" type="pres">
      <dgm:prSet presAssocID="{F9441EDB-CF3F-4FF7-9281-FD383AFB34AF}" presName="accentRepeatNode" presStyleLbl="solidFgAcc1" presStyleIdx="3" presStyleCnt="7"/>
      <dgm:spPr/>
    </dgm:pt>
    <dgm:pt modelId="{8916361E-C9D4-40BD-AD09-1E7696287D38}" type="pres">
      <dgm:prSet presAssocID="{1B8F9E27-A67B-49CA-9071-502107B1E25F}" presName="text_5" presStyleLbl="node1" presStyleIdx="4" presStyleCnt="7">
        <dgm:presLayoutVars>
          <dgm:bulletEnabled val="1"/>
        </dgm:presLayoutVars>
      </dgm:prSet>
      <dgm:spPr>
        <a:prstGeom prst="roundRect">
          <a:avLst/>
        </a:prstGeom>
      </dgm:spPr>
    </dgm:pt>
    <dgm:pt modelId="{5C2A0C2C-FDA4-4C1F-B0CA-7DEA8611BBCF}" type="pres">
      <dgm:prSet presAssocID="{1B8F9E27-A67B-49CA-9071-502107B1E25F}" presName="accent_5" presStyleCnt="0"/>
      <dgm:spPr/>
    </dgm:pt>
    <dgm:pt modelId="{2DD7F4AE-1B24-48EA-9931-E4A0B8BC1BEF}" type="pres">
      <dgm:prSet presAssocID="{1B8F9E27-A67B-49CA-9071-502107B1E25F}" presName="accentRepeatNode" presStyleLbl="solidFgAcc1" presStyleIdx="4" presStyleCnt="7"/>
      <dgm:spPr/>
    </dgm:pt>
    <dgm:pt modelId="{E0FBB703-4680-4C35-B6B2-72661AC9D59F}" type="pres">
      <dgm:prSet presAssocID="{04D3F1E8-FD94-46BD-BFB2-07008D0BE00F}" presName="text_6" presStyleLbl="node1" presStyleIdx="5" presStyleCnt="7">
        <dgm:presLayoutVars>
          <dgm:bulletEnabled val="1"/>
        </dgm:presLayoutVars>
      </dgm:prSet>
      <dgm:spPr>
        <a:prstGeom prst="roundRect">
          <a:avLst/>
        </a:prstGeom>
      </dgm:spPr>
    </dgm:pt>
    <dgm:pt modelId="{65D8AF9B-7727-4138-B3E3-0079D363684E}" type="pres">
      <dgm:prSet presAssocID="{04D3F1E8-FD94-46BD-BFB2-07008D0BE00F}" presName="accent_6" presStyleCnt="0"/>
      <dgm:spPr/>
    </dgm:pt>
    <dgm:pt modelId="{93AB0378-4D04-41B3-86D3-42A3F1235A52}" type="pres">
      <dgm:prSet presAssocID="{04D3F1E8-FD94-46BD-BFB2-07008D0BE00F}" presName="accentRepeatNode" presStyleLbl="solidFgAcc1" presStyleIdx="5" presStyleCnt="7"/>
      <dgm:spPr/>
    </dgm:pt>
    <dgm:pt modelId="{969497A1-5FD6-4D18-A9B4-F04D2D4DF70C}" type="pres">
      <dgm:prSet presAssocID="{FF89F9FC-5780-4FAB-8FD8-6A1A7C1B2FBB}" presName="text_7" presStyleLbl="node1" presStyleIdx="6" presStyleCnt="7">
        <dgm:presLayoutVars>
          <dgm:bulletEnabled val="1"/>
        </dgm:presLayoutVars>
      </dgm:prSet>
      <dgm:spPr>
        <a:prstGeom prst="roundRect">
          <a:avLst/>
        </a:prstGeom>
      </dgm:spPr>
    </dgm:pt>
    <dgm:pt modelId="{66016769-9513-4719-8AEB-AD2ECF86D2C2}" type="pres">
      <dgm:prSet presAssocID="{FF89F9FC-5780-4FAB-8FD8-6A1A7C1B2FBB}" presName="accent_7" presStyleCnt="0"/>
      <dgm:spPr/>
    </dgm:pt>
    <dgm:pt modelId="{E6E68820-8464-4780-9CBF-D7346878B4DE}" type="pres">
      <dgm:prSet presAssocID="{FF89F9FC-5780-4FAB-8FD8-6A1A7C1B2FBB}" presName="accentRepeatNode" presStyleLbl="solidFgAcc1" presStyleIdx="6" presStyleCnt="7"/>
      <dgm:spPr/>
    </dgm:pt>
  </dgm:ptLst>
  <dgm:cxnLst>
    <dgm:cxn modelId="{FE851806-8F59-4DF0-8C4A-5A5C37911185}" srcId="{21AA0729-D8A8-4FA5-BBCA-3373789527AA}" destId="{1B8F9E27-A67B-49CA-9071-502107B1E25F}" srcOrd="4" destOrd="0" parTransId="{A78A6EF7-5046-49DB-A57D-21898E0F543C}" sibTransId="{D650BBBF-CD09-49A0-A151-EC6FF8F53426}"/>
    <dgm:cxn modelId="{31A9510A-7EAC-43FD-BBF2-F8762CEB3986}" srcId="{21AA0729-D8A8-4FA5-BBCA-3373789527AA}" destId="{9BC41121-E1A3-481C-B3CA-2C65F73657A4}" srcOrd="0" destOrd="0" parTransId="{250B5A96-3B03-4BC4-BBE0-844E4B4B1811}" sibTransId="{725AE616-1523-4E9C-9546-45449AE65096}"/>
    <dgm:cxn modelId="{3E965910-FB8F-4977-8DCB-2ADD0DC5FA26}" type="presOf" srcId="{725AE616-1523-4E9C-9546-45449AE65096}" destId="{CF802B64-3970-49BC-A192-560CEF9C61C9}" srcOrd="0" destOrd="0" presId="urn:microsoft.com/office/officeart/2008/layout/VerticalCurvedList"/>
    <dgm:cxn modelId="{46358E3C-90CD-4529-B835-1AA6D645F136}" type="presOf" srcId="{9BC41121-E1A3-481C-B3CA-2C65F73657A4}" destId="{CE03AD54-2936-4E6A-9BBB-C895137AD360}" srcOrd="0" destOrd="0" presId="urn:microsoft.com/office/officeart/2008/layout/VerticalCurvedList"/>
    <dgm:cxn modelId="{87C42D61-5764-4286-87C4-6B5BFF38201B}" srcId="{21AA0729-D8A8-4FA5-BBCA-3373789527AA}" destId="{72524652-A02F-4AA4-8BBC-417650DFA2EF}" srcOrd="2" destOrd="0" parTransId="{98C49797-6BC5-4202-8B70-D1266625C148}" sibTransId="{8306D348-EDAE-4CF8-949B-84425034518A}"/>
    <dgm:cxn modelId="{BDBABF43-865F-45FF-8F38-957D821B1A18}" type="presOf" srcId="{1CCB51B6-F339-46C2-85FA-B027A042EBBB}" destId="{0BBAC637-50F0-4EC4-ABBE-E7A92E38D137}" srcOrd="0" destOrd="0" presId="urn:microsoft.com/office/officeart/2008/layout/VerticalCurvedList"/>
    <dgm:cxn modelId="{728C6771-057C-4621-9CA3-B1C3C40B58C2}" srcId="{21AA0729-D8A8-4FA5-BBCA-3373789527AA}" destId="{F9441EDB-CF3F-4FF7-9281-FD383AFB34AF}" srcOrd="3" destOrd="0" parTransId="{FF73F857-DE2A-4AAC-94E7-7E6BC0625F1B}" sibTransId="{12087F78-D5CA-430C-9E65-CF37772B70B6}"/>
    <dgm:cxn modelId="{FCA87754-BB37-4B26-B293-6EA37B978C0F}" srcId="{21AA0729-D8A8-4FA5-BBCA-3373789527AA}" destId="{1CCB51B6-F339-46C2-85FA-B027A042EBBB}" srcOrd="1" destOrd="0" parTransId="{FBC7C853-40C4-4263-899A-FEB6B251D50F}" sibTransId="{0E65681B-AF47-4D57-A9FF-730BE629AE94}"/>
    <dgm:cxn modelId="{2F2B7576-1641-491B-BFBC-645EAA5C1D80}" type="presOf" srcId="{72524652-A02F-4AA4-8BBC-417650DFA2EF}" destId="{03CC5258-9271-48E5-A798-B2B063CCDCCC}" srcOrd="0" destOrd="0" presId="urn:microsoft.com/office/officeart/2008/layout/VerticalCurvedList"/>
    <dgm:cxn modelId="{FCCAC196-4B5D-4FD5-9B99-D116A28AC602}" type="presOf" srcId="{21AA0729-D8A8-4FA5-BBCA-3373789527AA}" destId="{CB76B4D4-AD1D-4717-85B9-0EAF7B3807A5}" srcOrd="0" destOrd="0" presId="urn:microsoft.com/office/officeart/2008/layout/VerticalCurvedList"/>
    <dgm:cxn modelId="{C67A98A7-DBCB-4341-8360-68EAF434A01E}" type="presOf" srcId="{FF89F9FC-5780-4FAB-8FD8-6A1A7C1B2FBB}" destId="{969497A1-5FD6-4D18-A9B4-F04D2D4DF70C}" srcOrd="0" destOrd="0" presId="urn:microsoft.com/office/officeart/2008/layout/VerticalCurvedList"/>
    <dgm:cxn modelId="{C3254FC1-2256-4F78-B281-388D2EC184E1}" type="presOf" srcId="{1B8F9E27-A67B-49CA-9071-502107B1E25F}" destId="{8916361E-C9D4-40BD-AD09-1E7696287D38}" srcOrd="0" destOrd="0" presId="urn:microsoft.com/office/officeart/2008/layout/VerticalCurvedList"/>
    <dgm:cxn modelId="{72DE2DC7-F2AD-49BC-83BA-8D16DB784B29}" type="presOf" srcId="{04D3F1E8-FD94-46BD-BFB2-07008D0BE00F}" destId="{E0FBB703-4680-4C35-B6B2-72661AC9D59F}" srcOrd="0" destOrd="0" presId="urn:microsoft.com/office/officeart/2008/layout/VerticalCurvedList"/>
    <dgm:cxn modelId="{6A7078CB-FD29-4A21-9604-CE3818D56AC6}" srcId="{21AA0729-D8A8-4FA5-BBCA-3373789527AA}" destId="{FF89F9FC-5780-4FAB-8FD8-6A1A7C1B2FBB}" srcOrd="6" destOrd="0" parTransId="{61954A10-71EF-48E7-98E0-9D00E2DA85CA}" sibTransId="{33B6EC3E-F9DF-4924-8333-A8CCD53CE32D}"/>
    <dgm:cxn modelId="{85DA1DDA-7290-4232-A40B-642E425C7CEE}" srcId="{21AA0729-D8A8-4FA5-BBCA-3373789527AA}" destId="{04D3F1E8-FD94-46BD-BFB2-07008D0BE00F}" srcOrd="5" destOrd="0" parTransId="{2659A71D-5EE1-4782-B2C2-530B34502BBC}" sibTransId="{E04677A7-2DFE-42A9-92E6-18F07715947C}"/>
    <dgm:cxn modelId="{EF43B1FE-C5A4-4643-B07E-8FAFC8F62667}" type="presOf" srcId="{F9441EDB-CF3F-4FF7-9281-FD383AFB34AF}" destId="{9FD791DC-0B9C-4BFB-988F-05B1B844691B}" srcOrd="0" destOrd="0" presId="urn:microsoft.com/office/officeart/2008/layout/VerticalCurvedList"/>
    <dgm:cxn modelId="{C35F4746-3ADA-40DA-8DF2-D22D41AD1771}" type="presParOf" srcId="{CB76B4D4-AD1D-4717-85B9-0EAF7B3807A5}" destId="{111B8782-8BB5-4E6D-9610-D8024A2FBB84}" srcOrd="0" destOrd="0" presId="urn:microsoft.com/office/officeart/2008/layout/VerticalCurvedList"/>
    <dgm:cxn modelId="{9B90E0BC-9DDF-4B31-8B1A-84B9AB5D4DFA}" type="presParOf" srcId="{111B8782-8BB5-4E6D-9610-D8024A2FBB84}" destId="{8362FF92-776C-4F98-97E3-D3B3FFDB58DD}" srcOrd="0" destOrd="0" presId="urn:microsoft.com/office/officeart/2008/layout/VerticalCurvedList"/>
    <dgm:cxn modelId="{C3AE8D01-0E1E-4CC0-99AE-C402979B642F}" type="presParOf" srcId="{8362FF92-776C-4F98-97E3-D3B3FFDB58DD}" destId="{75009519-0528-4377-9410-6414F926DB1F}" srcOrd="0" destOrd="0" presId="urn:microsoft.com/office/officeart/2008/layout/VerticalCurvedList"/>
    <dgm:cxn modelId="{A3390B9E-B911-41FA-A7DD-71F000511C92}" type="presParOf" srcId="{8362FF92-776C-4F98-97E3-D3B3FFDB58DD}" destId="{CF802B64-3970-49BC-A192-560CEF9C61C9}" srcOrd="1" destOrd="0" presId="urn:microsoft.com/office/officeart/2008/layout/VerticalCurvedList"/>
    <dgm:cxn modelId="{D3C3C67A-EC95-4164-88D5-9E633E773430}" type="presParOf" srcId="{8362FF92-776C-4F98-97E3-D3B3FFDB58DD}" destId="{D0B2F823-8A23-4EB3-BA03-48E7142B24E7}" srcOrd="2" destOrd="0" presId="urn:microsoft.com/office/officeart/2008/layout/VerticalCurvedList"/>
    <dgm:cxn modelId="{C60471A8-1CBC-4360-BAC6-E5A8B0D19A4E}" type="presParOf" srcId="{8362FF92-776C-4F98-97E3-D3B3FFDB58DD}" destId="{5D9562D4-AE60-4127-87CB-3A34B48A79FC}" srcOrd="3" destOrd="0" presId="urn:microsoft.com/office/officeart/2008/layout/VerticalCurvedList"/>
    <dgm:cxn modelId="{582EC7E0-38FF-4A0D-92FC-7B37926FF153}" type="presParOf" srcId="{111B8782-8BB5-4E6D-9610-D8024A2FBB84}" destId="{CE03AD54-2936-4E6A-9BBB-C895137AD360}" srcOrd="1" destOrd="0" presId="urn:microsoft.com/office/officeart/2008/layout/VerticalCurvedList"/>
    <dgm:cxn modelId="{29E0EC9C-BAAA-4ACD-9C6F-9098150B37DF}" type="presParOf" srcId="{111B8782-8BB5-4E6D-9610-D8024A2FBB84}" destId="{92A49D22-C98F-4575-82C2-665DD8A9B692}" srcOrd="2" destOrd="0" presId="urn:microsoft.com/office/officeart/2008/layout/VerticalCurvedList"/>
    <dgm:cxn modelId="{142E78F6-EE52-4DF9-826B-4934A8EDEAC7}" type="presParOf" srcId="{92A49D22-C98F-4575-82C2-665DD8A9B692}" destId="{CC114C1A-31D3-4245-94DC-1B9F56B06B87}" srcOrd="0" destOrd="0" presId="urn:microsoft.com/office/officeart/2008/layout/VerticalCurvedList"/>
    <dgm:cxn modelId="{3F795565-3726-443E-B90F-798488CAC71A}" type="presParOf" srcId="{111B8782-8BB5-4E6D-9610-D8024A2FBB84}" destId="{0BBAC637-50F0-4EC4-ABBE-E7A92E38D137}" srcOrd="3" destOrd="0" presId="urn:microsoft.com/office/officeart/2008/layout/VerticalCurvedList"/>
    <dgm:cxn modelId="{BE86F325-882E-4BE8-84C9-D7436D2B1F49}" type="presParOf" srcId="{111B8782-8BB5-4E6D-9610-D8024A2FBB84}" destId="{5BD9206A-B1A8-471C-AFD6-59EBBD3F7D9C}" srcOrd="4" destOrd="0" presId="urn:microsoft.com/office/officeart/2008/layout/VerticalCurvedList"/>
    <dgm:cxn modelId="{2BA05115-F2EB-4E8D-BFFB-E8C3638F45FE}" type="presParOf" srcId="{5BD9206A-B1A8-471C-AFD6-59EBBD3F7D9C}" destId="{1A456F12-C4E6-4850-AE93-381E5779EA91}" srcOrd="0" destOrd="0" presId="urn:microsoft.com/office/officeart/2008/layout/VerticalCurvedList"/>
    <dgm:cxn modelId="{9C21F0C6-12C1-4551-A7F4-29D509ECA435}" type="presParOf" srcId="{111B8782-8BB5-4E6D-9610-D8024A2FBB84}" destId="{03CC5258-9271-48E5-A798-B2B063CCDCCC}" srcOrd="5" destOrd="0" presId="urn:microsoft.com/office/officeart/2008/layout/VerticalCurvedList"/>
    <dgm:cxn modelId="{43CC4D2F-6779-47D7-9DE5-C5ABB4F35106}" type="presParOf" srcId="{111B8782-8BB5-4E6D-9610-D8024A2FBB84}" destId="{A3E92768-B09D-4B58-9F1E-4B94DDFB4F1F}" srcOrd="6" destOrd="0" presId="urn:microsoft.com/office/officeart/2008/layout/VerticalCurvedList"/>
    <dgm:cxn modelId="{74531CEB-18F7-4DF7-B046-0AC024EB42D2}" type="presParOf" srcId="{A3E92768-B09D-4B58-9F1E-4B94DDFB4F1F}" destId="{90C11B14-CE0C-4D84-B685-6012F5C58477}" srcOrd="0" destOrd="0" presId="urn:microsoft.com/office/officeart/2008/layout/VerticalCurvedList"/>
    <dgm:cxn modelId="{1E23C4B2-6AE4-4B1B-BA01-641F9BC1796A}" type="presParOf" srcId="{111B8782-8BB5-4E6D-9610-D8024A2FBB84}" destId="{9FD791DC-0B9C-4BFB-988F-05B1B844691B}" srcOrd="7" destOrd="0" presId="urn:microsoft.com/office/officeart/2008/layout/VerticalCurvedList"/>
    <dgm:cxn modelId="{EE4143E7-396E-4F79-8A35-6C01EB84BCA0}" type="presParOf" srcId="{111B8782-8BB5-4E6D-9610-D8024A2FBB84}" destId="{15911076-98B9-4099-97C4-B8F58BBB8C18}" srcOrd="8" destOrd="0" presId="urn:microsoft.com/office/officeart/2008/layout/VerticalCurvedList"/>
    <dgm:cxn modelId="{56E1FF1D-F20D-42F1-81ED-293E992F8272}" type="presParOf" srcId="{15911076-98B9-4099-97C4-B8F58BBB8C18}" destId="{859CB5AD-A13F-4721-AB8B-19EB58D314C0}" srcOrd="0" destOrd="0" presId="urn:microsoft.com/office/officeart/2008/layout/VerticalCurvedList"/>
    <dgm:cxn modelId="{6BAC7279-0E3E-4C8A-AECB-B43DA3F86068}" type="presParOf" srcId="{111B8782-8BB5-4E6D-9610-D8024A2FBB84}" destId="{8916361E-C9D4-40BD-AD09-1E7696287D38}" srcOrd="9" destOrd="0" presId="urn:microsoft.com/office/officeart/2008/layout/VerticalCurvedList"/>
    <dgm:cxn modelId="{5072EDCE-12F8-4F32-8752-985E1B8D16B1}" type="presParOf" srcId="{111B8782-8BB5-4E6D-9610-D8024A2FBB84}" destId="{5C2A0C2C-FDA4-4C1F-B0CA-7DEA8611BBCF}" srcOrd="10" destOrd="0" presId="urn:microsoft.com/office/officeart/2008/layout/VerticalCurvedList"/>
    <dgm:cxn modelId="{6898180A-3469-44C7-8CF2-319A6549BD4A}" type="presParOf" srcId="{5C2A0C2C-FDA4-4C1F-B0CA-7DEA8611BBCF}" destId="{2DD7F4AE-1B24-48EA-9931-E4A0B8BC1BEF}" srcOrd="0" destOrd="0" presId="urn:microsoft.com/office/officeart/2008/layout/VerticalCurvedList"/>
    <dgm:cxn modelId="{0843905C-5D37-4BBA-B3AC-80D982148C4B}" type="presParOf" srcId="{111B8782-8BB5-4E6D-9610-D8024A2FBB84}" destId="{E0FBB703-4680-4C35-B6B2-72661AC9D59F}" srcOrd="11" destOrd="0" presId="urn:microsoft.com/office/officeart/2008/layout/VerticalCurvedList"/>
    <dgm:cxn modelId="{5F0140F1-4D85-4C97-BBBF-B1A4E1C63A81}" type="presParOf" srcId="{111B8782-8BB5-4E6D-9610-D8024A2FBB84}" destId="{65D8AF9B-7727-4138-B3E3-0079D363684E}" srcOrd="12" destOrd="0" presId="urn:microsoft.com/office/officeart/2008/layout/VerticalCurvedList"/>
    <dgm:cxn modelId="{18231044-8133-45F0-B6F0-0E26F84536C5}" type="presParOf" srcId="{65D8AF9B-7727-4138-B3E3-0079D363684E}" destId="{93AB0378-4D04-41B3-86D3-42A3F1235A52}" srcOrd="0" destOrd="0" presId="urn:microsoft.com/office/officeart/2008/layout/VerticalCurvedList"/>
    <dgm:cxn modelId="{06AF1159-3144-4E34-9DE5-038FDE68EE04}" type="presParOf" srcId="{111B8782-8BB5-4E6D-9610-D8024A2FBB84}" destId="{969497A1-5FD6-4D18-A9B4-F04D2D4DF70C}" srcOrd="13" destOrd="0" presId="urn:microsoft.com/office/officeart/2008/layout/VerticalCurvedList"/>
    <dgm:cxn modelId="{4FDE8E2A-C6E3-4C33-B36E-80C2F58BB05B}" type="presParOf" srcId="{111B8782-8BB5-4E6D-9610-D8024A2FBB84}" destId="{66016769-9513-4719-8AEB-AD2ECF86D2C2}" srcOrd="14" destOrd="0" presId="urn:microsoft.com/office/officeart/2008/layout/VerticalCurvedList"/>
    <dgm:cxn modelId="{099A4DCA-C636-4016-B96F-E8790F075D06}" type="presParOf" srcId="{66016769-9513-4719-8AEB-AD2ECF86D2C2}" destId="{E6E68820-8464-4780-9CBF-D7346878B4D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rgbClr val="FF0000"/>
        </a:solidFill>
        <a:ln>
          <a:solidFill>
            <a:schemeClr val="tx1"/>
          </a:solidFill>
        </a:ln>
      </dgm:spPr>
      <dgm:t>
        <a:bodyPr/>
        <a:lstStyle/>
        <a:p>
          <a:pPr>
            <a:buNone/>
          </a:pPr>
          <a:r>
            <a:rPr lang="da-DK" sz="1050" b="1">
              <a:solidFill>
                <a:schemeClr val="bg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Kortlæg</a:t>
          </a:r>
          <a:br>
            <a:rPr lang="da-DK" sz="1000" b="1">
              <a:solidFill>
                <a:schemeClr val="tx1"/>
              </a:solidFill>
              <a:latin typeface="+mn-lt"/>
              <a:ea typeface="+mn-ea"/>
              <a:cs typeface="+mn-cs"/>
            </a:rPr>
          </a:br>
          <a:r>
            <a:rPr lang="da-DK" sz="10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Lav en</a:t>
          </a:r>
          <a:br>
            <a:rPr lang="da-DK" sz="1000" b="1">
              <a:solidFill>
                <a:schemeClr val="tx1"/>
              </a:solidFill>
              <a:latin typeface="+mn-lt"/>
              <a:ea typeface="+mn-ea"/>
              <a:cs typeface="+mn-cs"/>
            </a:rPr>
          </a:br>
          <a:r>
            <a:rPr lang="da-DK" sz="10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Følg op </a:t>
          </a:r>
          <a:br>
            <a:rPr lang="da-DK" sz="1000" b="1">
              <a:solidFill>
                <a:schemeClr val="tx1"/>
              </a:solidFill>
              <a:latin typeface="+mn-lt"/>
              <a:ea typeface="+mn-ea"/>
              <a:cs typeface="+mn-cs"/>
            </a:rPr>
          </a:br>
          <a:r>
            <a:rPr lang="da-DK" sz="1000" b="1">
              <a:solidFill>
                <a:schemeClr val="tx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det </a:t>
          </a:r>
          <a:br>
            <a:rPr lang="da-DK" sz="1000" b="1">
              <a:solidFill>
                <a:schemeClr val="tx1"/>
              </a:solidFill>
              <a:latin typeface="+mn-lt"/>
              <a:ea typeface="+mn-ea"/>
              <a:cs typeface="+mn-cs"/>
            </a:rPr>
          </a:br>
          <a:r>
            <a:rPr lang="da-DK" sz="10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rgbClr val="FF0000"/>
        </a:solidFill>
        <a:ln>
          <a:solidFill>
            <a:schemeClr val="tx1"/>
          </a:solidFill>
        </a:ln>
      </dgm:spPr>
      <dgm:t>
        <a:bodyPr/>
        <a:lstStyle/>
        <a:p>
          <a:pPr>
            <a:buNone/>
          </a:pPr>
          <a:r>
            <a:rPr lang="da-DK" sz="1050" b="1">
              <a:solidFill>
                <a:schemeClr val="bg1"/>
              </a:solidFill>
              <a:latin typeface="+mn-lt"/>
              <a:ea typeface="+mn-ea"/>
              <a:cs typeface="+mn-cs"/>
            </a:rPr>
            <a:t>Kortlæg</a:t>
          </a:r>
          <a:br>
            <a:rPr lang="da-DK" sz="1050" b="1">
              <a:solidFill>
                <a:schemeClr val="bg1"/>
              </a:solidFill>
              <a:latin typeface="+mn-lt"/>
              <a:ea typeface="+mn-ea"/>
              <a:cs typeface="+mn-cs"/>
            </a:rPr>
          </a:br>
          <a:r>
            <a:rPr lang="da-DK" sz="1050" b="1">
              <a:solidFill>
                <a:schemeClr val="bg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Lav en</a:t>
          </a:r>
          <a:br>
            <a:rPr lang="da-DK" sz="1000" b="1">
              <a:solidFill>
                <a:schemeClr val="tx1"/>
              </a:solidFill>
              <a:latin typeface="+mn-lt"/>
              <a:ea typeface="+mn-ea"/>
              <a:cs typeface="+mn-cs"/>
            </a:rPr>
          </a:br>
          <a:r>
            <a:rPr lang="da-DK" sz="10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Følg op </a:t>
          </a:r>
          <a:br>
            <a:rPr lang="da-DK" sz="1000" b="1">
              <a:solidFill>
                <a:schemeClr val="tx1"/>
              </a:solidFill>
              <a:latin typeface="+mn-lt"/>
              <a:ea typeface="+mn-ea"/>
              <a:cs typeface="+mn-cs"/>
            </a:rPr>
          </a:br>
          <a:r>
            <a:rPr lang="da-DK" sz="1000" b="1">
              <a:solidFill>
                <a:schemeClr val="tx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det </a:t>
          </a:r>
          <a:br>
            <a:rPr lang="da-DK" sz="1000" b="1">
              <a:solidFill>
                <a:schemeClr val="tx1"/>
              </a:solidFill>
              <a:latin typeface="+mn-lt"/>
              <a:ea typeface="+mn-ea"/>
              <a:cs typeface="+mn-cs"/>
            </a:rPr>
          </a:br>
          <a:r>
            <a:rPr lang="da-DK" sz="10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Kortlæg</a:t>
          </a:r>
          <a:br>
            <a:rPr lang="da-DK" sz="1000" b="1">
              <a:solidFill>
                <a:schemeClr val="tx1"/>
              </a:solidFill>
              <a:latin typeface="+mn-lt"/>
              <a:ea typeface="+mn-ea"/>
              <a:cs typeface="+mn-cs"/>
            </a:rPr>
          </a:br>
          <a:r>
            <a:rPr lang="da-DK" sz="10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rgbClr val="FF0000"/>
        </a:solidFill>
        <a:ln>
          <a:solidFill>
            <a:schemeClr val="tx1"/>
          </a:solidFill>
        </a:ln>
      </dgm:spPr>
      <dgm:t>
        <a:bodyPr/>
        <a:lstStyle/>
        <a:p>
          <a:pPr>
            <a:buNone/>
          </a:pPr>
          <a:r>
            <a:rPr lang="da-DK" sz="1050" b="1">
              <a:solidFill>
                <a:schemeClr val="bg1"/>
              </a:solidFill>
              <a:latin typeface="+mn-lt"/>
              <a:ea typeface="+mn-ea"/>
              <a:cs typeface="+mn-cs"/>
            </a:rPr>
            <a:t>Lav en</a:t>
          </a:r>
          <a:br>
            <a:rPr lang="da-DK" sz="1050" b="1">
              <a:solidFill>
                <a:schemeClr val="bg1"/>
              </a:solidFill>
              <a:latin typeface="+mn-lt"/>
              <a:ea typeface="+mn-ea"/>
              <a:cs typeface="+mn-cs"/>
            </a:rPr>
          </a:br>
          <a:r>
            <a:rPr lang="da-DK" sz="1050" b="1">
              <a:solidFill>
                <a:schemeClr val="bg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Følg op </a:t>
          </a:r>
          <a:br>
            <a:rPr lang="da-DK" sz="1000" b="1">
              <a:solidFill>
                <a:schemeClr val="tx1"/>
              </a:solidFill>
              <a:latin typeface="+mn-lt"/>
              <a:ea typeface="+mn-ea"/>
              <a:cs typeface="+mn-cs"/>
            </a:rPr>
          </a:br>
          <a:r>
            <a:rPr lang="da-DK" sz="1000" b="1">
              <a:solidFill>
                <a:schemeClr val="tx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det </a:t>
          </a:r>
          <a:br>
            <a:rPr lang="da-DK" sz="1000" b="1">
              <a:solidFill>
                <a:schemeClr val="tx1"/>
              </a:solidFill>
              <a:latin typeface="+mn-lt"/>
              <a:ea typeface="+mn-ea"/>
              <a:cs typeface="+mn-cs"/>
            </a:rPr>
          </a:br>
          <a:r>
            <a:rPr lang="da-DK" sz="10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Kortlæg</a:t>
          </a:r>
          <a:br>
            <a:rPr lang="da-DK" sz="1000" b="1">
              <a:solidFill>
                <a:schemeClr val="tx1"/>
              </a:solidFill>
              <a:latin typeface="+mn-lt"/>
              <a:ea typeface="+mn-ea"/>
              <a:cs typeface="+mn-cs"/>
            </a:rPr>
          </a:br>
          <a:r>
            <a:rPr lang="da-DK" sz="10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Lav en</a:t>
          </a:r>
          <a:br>
            <a:rPr lang="da-DK" sz="1000" b="1">
              <a:solidFill>
                <a:schemeClr val="tx1"/>
              </a:solidFill>
              <a:latin typeface="+mn-lt"/>
              <a:ea typeface="+mn-ea"/>
              <a:cs typeface="+mn-cs"/>
            </a:rPr>
          </a:br>
          <a:r>
            <a:rPr lang="da-DK" sz="10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Følg op </a:t>
          </a:r>
          <a:br>
            <a:rPr lang="da-DK" sz="1000" b="1">
              <a:solidFill>
                <a:schemeClr val="tx1"/>
              </a:solidFill>
              <a:latin typeface="+mn-lt"/>
              <a:ea typeface="+mn-ea"/>
              <a:cs typeface="+mn-cs"/>
            </a:rPr>
          </a:br>
          <a:r>
            <a:rPr lang="da-DK" sz="1000" b="1">
              <a:solidFill>
                <a:schemeClr val="tx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rgbClr val="FF0000"/>
        </a:solidFill>
        <a:ln>
          <a:solidFill>
            <a:schemeClr val="tx1"/>
          </a:solidFill>
        </a:ln>
      </dgm:spPr>
      <dgm:t>
        <a:bodyPr/>
        <a:lstStyle/>
        <a:p>
          <a:pPr>
            <a:buNone/>
          </a:pPr>
          <a:r>
            <a:rPr lang="da-DK" sz="1050" b="1">
              <a:solidFill>
                <a:schemeClr val="bg1"/>
              </a:solidFill>
              <a:latin typeface="+mn-lt"/>
              <a:ea typeface="+mn-ea"/>
              <a:cs typeface="+mn-cs"/>
            </a:rPr>
            <a:t>Sæt det </a:t>
          </a:r>
          <a:br>
            <a:rPr lang="da-DK" sz="1050" b="1">
              <a:solidFill>
                <a:schemeClr val="bg1"/>
              </a:solidFill>
              <a:latin typeface="+mn-lt"/>
              <a:ea typeface="+mn-ea"/>
              <a:cs typeface="+mn-cs"/>
            </a:rPr>
          </a:br>
          <a:r>
            <a:rPr lang="da-DK" sz="1050" b="1">
              <a:solidFill>
                <a:schemeClr val="bg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Kortlæg</a:t>
          </a:r>
          <a:br>
            <a:rPr lang="da-DK" sz="1000" b="1">
              <a:solidFill>
                <a:schemeClr val="tx1"/>
              </a:solidFill>
              <a:latin typeface="+mn-lt"/>
              <a:ea typeface="+mn-ea"/>
              <a:cs typeface="+mn-cs"/>
            </a:rPr>
          </a:br>
          <a:r>
            <a:rPr lang="da-DK" sz="10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Lav en</a:t>
          </a:r>
          <a:br>
            <a:rPr lang="da-DK" sz="1000" b="1">
              <a:solidFill>
                <a:schemeClr val="tx1"/>
              </a:solidFill>
              <a:latin typeface="+mn-lt"/>
              <a:ea typeface="+mn-ea"/>
              <a:cs typeface="+mn-cs"/>
            </a:rPr>
          </a:br>
          <a:r>
            <a:rPr lang="da-DK" sz="10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Følg op </a:t>
          </a:r>
          <a:br>
            <a:rPr lang="da-DK" sz="1000" b="1">
              <a:solidFill>
                <a:schemeClr val="tx1"/>
              </a:solidFill>
              <a:latin typeface="+mn-lt"/>
              <a:ea typeface="+mn-ea"/>
              <a:cs typeface="+mn-cs"/>
            </a:rPr>
          </a:br>
          <a:r>
            <a:rPr lang="da-DK" sz="1000" b="1">
              <a:solidFill>
                <a:schemeClr val="tx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det </a:t>
          </a:r>
          <a:br>
            <a:rPr lang="da-DK" sz="1000" b="1">
              <a:solidFill>
                <a:schemeClr val="tx1"/>
              </a:solidFill>
              <a:latin typeface="+mn-lt"/>
              <a:ea typeface="+mn-ea"/>
              <a:cs typeface="+mn-cs"/>
            </a:rPr>
          </a:br>
          <a:r>
            <a:rPr lang="da-DK" sz="10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solidFill>
          <a:srgbClr val="FF0000"/>
        </a:solidFill>
        <a:ln>
          <a:solidFill>
            <a:schemeClr val="tx1"/>
          </a:solidFill>
        </a:ln>
      </dgm:spPr>
      <dgm:t>
        <a:bodyPr/>
        <a:lstStyle/>
        <a:p>
          <a:pPr>
            <a:buNone/>
          </a:pPr>
          <a:r>
            <a:rPr lang="da-DK" sz="1050" b="1">
              <a:solidFill>
                <a:schemeClr val="bg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Kortlæg</a:t>
          </a:r>
          <a:br>
            <a:rPr lang="da-DK" sz="1000" b="1">
              <a:solidFill>
                <a:schemeClr val="tx1"/>
              </a:solidFill>
              <a:latin typeface="+mn-lt"/>
              <a:ea typeface="+mn-ea"/>
              <a:cs typeface="+mn-cs"/>
            </a:rPr>
          </a:br>
          <a:r>
            <a:rPr lang="da-DK" sz="10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Lav en</a:t>
          </a:r>
          <a:br>
            <a:rPr lang="da-DK" sz="1000" b="1">
              <a:solidFill>
                <a:schemeClr val="tx1"/>
              </a:solidFill>
              <a:latin typeface="+mn-lt"/>
              <a:ea typeface="+mn-ea"/>
              <a:cs typeface="+mn-cs"/>
            </a:rPr>
          </a:br>
          <a:r>
            <a:rPr lang="da-DK" sz="10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Følg op </a:t>
          </a:r>
          <a:br>
            <a:rPr lang="da-DK" sz="1000" b="1">
              <a:solidFill>
                <a:schemeClr val="tx1"/>
              </a:solidFill>
              <a:latin typeface="+mn-lt"/>
              <a:ea typeface="+mn-ea"/>
              <a:cs typeface="+mn-cs"/>
            </a:rPr>
          </a:br>
          <a:r>
            <a:rPr lang="da-DK" sz="1000" b="1">
              <a:solidFill>
                <a:schemeClr val="tx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det </a:t>
          </a:r>
          <a:br>
            <a:rPr lang="da-DK" sz="1000" b="1">
              <a:solidFill>
                <a:schemeClr val="tx1"/>
              </a:solidFill>
              <a:latin typeface="+mn-lt"/>
              <a:ea typeface="+mn-ea"/>
              <a:cs typeface="+mn-cs"/>
            </a:rPr>
          </a:br>
          <a:r>
            <a:rPr lang="da-DK" sz="10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solidFill>
          <a:srgbClr val="FF0000"/>
        </a:solidFill>
        <a:ln>
          <a:solidFill>
            <a:schemeClr val="tx1"/>
          </a:solidFill>
        </a:ln>
      </dgm:spPr>
      <dgm:t>
        <a:bodyPr/>
        <a:lstStyle/>
        <a:p>
          <a:pPr>
            <a:buNone/>
          </a:pPr>
          <a:r>
            <a:rPr lang="da-DK" sz="1050" b="1">
              <a:solidFill>
                <a:schemeClr val="bg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Kortlæg</a:t>
          </a:r>
          <a:br>
            <a:rPr lang="da-DK" sz="1000" b="1">
              <a:solidFill>
                <a:schemeClr val="tx1"/>
              </a:solidFill>
              <a:latin typeface="+mn-lt"/>
              <a:ea typeface="+mn-ea"/>
              <a:cs typeface="+mn-cs"/>
            </a:rPr>
          </a:br>
          <a:r>
            <a:rPr lang="da-DK" sz="10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Lav en</a:t>
          </a:r>
          <a:br>
            <a:rPr lang="da-DK" sz="1000" b="1">
              <a:solidFill>
                <a:schemeClr val="tx1"/>
              </a:solidFill>
              <a:latin typeface="+mn-lt"/>
              <a:ea typeface="+mn-ea"/>
              <a:cs typeface="+mn-cs"/>
            </a:rPr>
          </a:br>
          <a:r>
            <a:rPr lang="da-DK" sz="10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solidFill>
          <a:srgbClr val="FF0000"/>
        </a:solidFill>
        <a:ln>
          <a:solidFill>
            <a:schemeClr val="tx1"/>
          </a:solidFill>
        </a:ln>
      </dgm:spPr>
      <dgm:t>
        <a:bodyPr/>
        <a:lstStyle/>
        <a:p>
          <a:pPr>
            <a:buNone/>
          </a:pPr>
          <a:r>
            <a:rPr lang="da-DK" sz="1050" b="1">
              <a:solidFill>
                <a:schemeClr val="bg1"/>
              </a:solidFill>
              <a:latin typeface="+mn-lt"/>
              <a:ea typeface="+mn-ea"/>
              <a:cs typeface="+mn-cs"/>
            </a:rPr>
            <a:t>Følg op </a:t>
          </a:r>
          <a:br>
            <a:rPr lang="da-DK" sz="1050" b="1">
              <a:solidFill>
                <a:schemeClr val="bg1"/>
              </a:solidFill>
              <a:latin typeface="+mn-lt"/>
              <a:ea typeface="+mn-ea"/>
              <a:cs typeface="+mn-cs"/>
            </a:rPr>
          </a:br>
          <a:r>
            <a:rPr lang="da-DK" sz="1050" b="1">
              <a:solidFill>
                <a:schemeClr val="bg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Sæt det </a:t>
          </a:r>
          <a:br>
            <a:rPr lang="da-DK" sz="1000" b="1">
              <a:solidFill>
                <a:schemeClr val="tx1"/>
              </a:solidFill>
              <a:latin typeface="+mn-lt"/>
              <a:ea typeface="+mn-ea"/>
              <a:cs typeface="+mn-cs"/>
            </a:rPr>
          </a:br>
          <a:r>
            <a:rPr lang="da-DK" sz="10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solidFill>
          <a:schemeClr val="bg2"/>
        </a:solidFill>
        <a:ln>
          <a:noFill/>
        </a:ln>
      </dgm:spPr>
      <dgm:t>
        <a:bodyPr/>
        <a:lstStyle/>
        <a:p>
          <a:pPr>
            <a:buNone/>
          </a:pPr>
          <a:r>
            <a:rPr lang="da-DK" sz="1000" b="1">
              <a:solidFill>
                <a:schemeClr val="tx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A1492F5B-F8CF-4CFA-A14A-144E879DF049}" type="doc">
      <dgm:prSet loTypeId="urn:microsoft.com/office/officeart/2005/8/layout/chevron1" loCatId="process" qsTypeId="urn:microsoft.com/office/officeart/2005/8/quickstyle/simple1" qsCatId="simple" csTypeId="urn:microsoft.com/office/officeart/2005/8/colors/accent0_3" csCatId="mainScheme" phldr="1"/>
      <dgm:spPr/>
    </dgm:pt>
    <dgm:pt modelId="{B2A0D15E-A017-4438-B84C-61C89FB0A829}">
      <dgm:prSet phldrT="[Tekst]" custT="1"/>
      <dgm:spPr>
        <a:xfrm>
          <a:off x="0" y="187440"/>
          <a:ext cx="1501298" cy="600519"/>
        </a:xfrm>
        <a:prstGeom prst="chevron">
          <a:avLst/>
        </a:prstGeom>
        <a:solidFill>
          <a:srgbClr val="DDCBA4"/>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Sæt et mål</a:t>
          </a:r>
        </a:p>
      </dgm:t>
    </dgm:pt>
    <dgm:pt modelId="{79682CCF-09D1-43C7-AD09-865762CC3ADF}" type="parTrans" cxnId="{C0BA129C-0279-46CC-983B-FF47F044CE72}">
      <dgm:prSet/>
      <dgm:spPr/>
      <dgm:t>
        <a:bodyPr/>
        <a:lstStyle/>
        <a:p>
          <a:endParaRPr lang="da-DK" sz="1000" b="1"/>
        </a:p>
      </dgm:t>
    </dgm:pt>
    <dgm:pt modelId="{CC6B2733-1D90-4434-A990-C3253B95DBF2}" type="sibTrans" cxnId="{C0BA129C-0279-46CC-983B-FF47F044CE72}">
      <dgm:prSet/>
      <dgm:spPr/>
      <dgm:t>
        <a:bodyPr/>
        <a:lstStyle/>
        <a:p>
          <a:endParaRPr lang="da-DK" sz="1000" b="1"/>
        </a:p>
      </dgm:t>
    </dgm:pt>
    <dgm:pt modelId="{FB61358D-C88D-4320-B592-054FBE6A8647}">
      <dgm:prSet phldrT="[Tekst]" custT="1"/>
      <dgm:spPr>
        <a:xfrm>
          <a:off x="1351168" y="187440"/>
          <a:ext cx="1501298" cy="600519"/>
        </a:xfrm>
        <a:prstGeom prst="chevron">
          <a:avLst/>
        </a:prstGeom>
        <a:solidFill>
          <a:schemeClr val="bg2"/>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Kortlæg</a:t>
          </a:r>
          <a:br>
            <a:rPr lang="da-DK" sz="1100" b="1">
              <a:solidFill>
                <a:schemeClr val="tx1"/>
              </a:solidFill>
              <a:latin typeface="+mn-lt"/>
              <a:ea typeface="+mn-ea"/>
              <a:cs typeface="+mn-cs"/>
            </a:rPr>
          </a:br>
          <a:r>
            <a:rPr lang="da-DK" sz="1100" b="1">
              <a:solidFill>
                <a:schemeClr val="tx1"/>
              </a:solidFill>
              <a:latin typeface="+mn-lt"/>
              <a:ea typeface="+mn-ea"/>
              <a:cs typeface="+mn-cs"/>
            </a:rPr>
            <a:t>processen</a:t>
          </a:r>
        </a:p>
      </dgm:t>
    </dgm:pt>
    <dgm:pt modelId="{FE8099E7-DD61-4603-903C-49AC0B183F58}" type="parTrans" cxnId="{25EBFA88-E9A3-40C0-804F-46B693EA4E2E}">
      <dgm:prSet/>
      <dgm:spPr/>
      <dgm:t>
        <a:bodyPr/>
        <a:lstStyle/>
        <a:p>
          <a:endParaRPr lang="da-DK" sz="1000" b="1"/>
        </a:p>
      </dgm:t>
    </dgm:pt>
    <dgm:pt modelId="{5BB9C1AB-B454-4E35-B9B5-7DC9119F6BE6}" type="sibTrans" cxnId="{25EBFA88-E9A3-40C0-804F-46B693EA4E2E}">
      <dgm:prSet/>
      <dgm:spPr/>
      <dgm:t>
        <a:bodyPr/>
        <a:lstStyle/>
        <a:p>
          <a:endParaRPr lang="da-DK" sz="1000" b="1"/>
        </a:p>
      </dgm:t>
    </dgm:pt>
    <dgm:pt modelId="{1B7E1B24-4826-4BC9-8BEF-4716FAEA1594}">
      <dgm:prSet phldrT="[Tekst]" custT="1"/>
      <dgm:spPr>
        <a:xfrm>
          <a:off x="2702337" y="187440"/>
          <a:ext cx="1501298" cy="600519"/>
        </a:xfrm>
        <a:prstGeom prst="chevron">
          <a:avLst/>
        </a:prstGeom>
        <a:solidFill>
          <a:schemeClr val="bg2"/>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Lav en</a:t>
          </a:r>
          <a:br>
            <a:rPr lang="da-DK" sz="1100" b="1">
              <a:solidFill>
                <a:schemeClr val="tx1"/>
              </a:solidFill>
              <a:latin typeface="+mn-lt"/>
              <a:ea typeface="+mn-ea"/>
              <a:cs typeface="+mn-cs"/>
            </a:rPr>
          </a:br>
          <a:r>
            <a:rPr lang="da-DK" sz="1100" b="1">
              <a:solidFill>
                <a:schemeClr val="tx1"/>
              </a:solidFill>
              <a:latin typeface="+mn-lt"/>
              <a:ea typeface="+mn-ea"/>
              <a:cs typeface="+mn-cs"/>
            </a:rPr>
            <a:t>før-måling</a:t>
          </a:r>
        </a:p>
      </dgm:t>
    </dgm:pt>
    <dgm:pt modelId="{0125031B-6CD8-448C-92D9-EB9E240C6C82}" type="parTrans" cxnId="{33C52209-7BBC-4BAC-A560-244798B4E7B8}">
      <dgm:prSet/>
      <dgm:spPr/>
      <dgm:t>
        <a:bodyPr/>
        <a:lstStyle/>
        <a:p>
          <a:endParaRPr lang="da-DK" sz="1000" b="1"/>
        </a:p>
      </dgm:t>
    </dgm:pt>
    <dgm:pt modelId="{D120A65F-2AA8-4F30-B8BA-B4FB45EC9B57}" type="sibTrans" cxnId="{33C52209-7BBC-4BAC-A560-244798B4E7B8}">
      <dgm:prSet/>
      <dgm:spPr/>
      <dgm:t>
        <a:bodyPr/>
        <a:lstStyle/>
        <a:p>
          <a:endParaRPr lang="da-DK" sz="1000" b="1"/>
        </a:p>
      </dgm:t>
    </dgm:pt>
    <dgm:pt modelId="{0E0071A5-040E-4EE5-A3B9-F3C9D23D015E}">
      <dgm:prSet phldrT="[Tekst]" custT="1"/>
      <dgm:spPr>
        <a:xfrm>
          <a:off x="8107013"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Følg op </a:t>
          </a:r>
          <a:br>
            <a:rPr lang="da-DK" sz="1000" b="1">
              <a:solidFill>
                <a:schemeClr val="bg1"/>
              </a:solidFill>
              <a:latin typeface="+mn-lt"/>
              <a:ea typeface="+mn-ea"/>
              <a:cs typeface="+mn-cs"/>
            </a:rPr>
          </a:br>
          <a:r>
            <a:rPr lang="da-DK" sz="1000" b="1">
              <a:solidFill>
                <a:schemeClr val="bg1"/>
              </a:solidFill>
              <a:latin typeface="+mn-lt"/>
              <a:ea typeface="+mn-ea"/>
              <a:cs typeface="+mn-cs"/>
            </a:rPr>
            <a:t>på målet</a:t>
          </a:r>
        </a:p>
      </dgm:t>
    </dgm:pt>
    <dgm:pt modelId="{B09A6C9A-90C5-41B3-8C57-4DBF09E24F3E}" type="parTrans" cxnId="{8EAA112E-A541-438D-8197-442615511E89}">
      <dgm:prSet/>
      <dgm:spPr/>
      <dgm:t>
        <a:bodyPr/>
        <a:lstStyle/>
        <a:p>
          <a:endParaRPr lang="da-DK" sz="1000" b="1"/>
        </a:p>
      </dgm:t>
    </dgm:pt>
    <dgm:pt modelId="{165FFB85-D22C-4353-AF4A-8094E7CBCEAC}" type="sibTrans" cxnId="{8EAA112E-A541-438D-8197-442615511E89}">
      <dgm:prSet/>
      <dgm:spPr/>
      <dgm:t>
        <a:bodyPr/>
        <a:lstStyle/>
        <a:p>
          <a:endParaRPr lang="da-DK" sz="1000" b="1"/>
        </a:p>
      </dgm:t>
    </dgm:pt>
    <dgm:pt modelId="{3F3C1DAC-B125-4CCB-8C6B-981598719877}">
      <dgm:prSet phldrT="[Tekst]" custT="1"/>
      <dgm:spPr>
        <a:xfrm>
          <a:off x="4053506" y="187440"/>
          <a:ext cx="1501298" cy="600519"/>
        </a:xfrm>
        <a:prstGeom prst="chevron">
          <a:avLst/>
        </a:prstGeom>
        <a:solidFill>
          <a:schemeClr val="bg2"/>
        </a:solidFill>
        <a:ln>
          <a:solidFill>
            <a:schemeClr val="tx1">
              <a:lumMod val="85000"/>
              <a:lumOff val="15000"/>
            </a:schemeClr>
          </a:solidFill>
        </a:ln>
      </dgm:spPr>
      <dgm:t>
        <a:bodyPr/>
        <a:lstStyle/>
        <a:p>
          <a:pPr>
            <a:buNone/>
          </a:pPr>
          <a:r>
            <a:rPr lang="da-DK" sz="1100" b="1">
              <a:solidFill>
                <a:schemeClr val="tx1"/>
              </a:solidFill>
              <a:latin typeface="+mn-lt"/>
              <a:ea typeface="+mn-ea"/>
              <a:cs typeface="+mn-cs"/>
            </a:rPr>
            <a:t>Sæt det </a:t>
          </a:r>
          <a:br>
            <a:rPr lang="da-DK" sz="1100" b="1">
              <a:solidFill>
                <a:schemeClr val="tx1"/>
              </a:solidFill>
              <a:latin typeface="+mn-lt"/>
              <a:ea typeface="+mn-ea"/>
              <a:cs typeface="+mn-cs"/>
            </a:rPr>
          </a:br>
          <a:r>
            <a:rPr lang="da-DK" sz="1100" b="1">
              <a:solidFill>
                <a:schemeClr val="tx1"/>
              </a:solidFill>
              <a:latin typeface="+mn-lt"/>
              <a:ea typeface="+mn-ea"/>
              <a:cs typeface="+mn-cs"/>
            </a:rPr>
            <a:t>rette hold</a:t>
          </a:r>
        </a:p>
      </dgm:t>
    </dgm:pt>
    <dgm:pt modelId="{215C39ED-9716-40AE-A7D1-E832348B5A7B}" type="parTrans" cxnId="{C4F8485F-A1CE-4F66-9940-2C620307EF1F}">
      <dgm:prSet/>
      <dgm:spPr/>
      <dgm:t>
        <a:bodyPr/>
        <a:lstStyle/>
        <a:p>
          <a:endParaRPr lang="da-DK" sz="1000" b="1"/>
        </a:p>
      </dgm:t>
    </dgm:pt>
    <dgm:pt modelId="{650F193A-00B9-40E1-B464-43C6349DF294}" type="sibTrans" cxnId="{C4F8485F-A1CE-4F66-9940-2C620307EF1F}">
      <dgm:prSet/>
      <dgm:spPr/>
      <dgm:t>
        <a:bodyPr/>
        <a:lstStyle/>
        <a:p>
          <a:endParaRPr lang="da-DK" sz="1000" b="1"/>
        </a:p>
      </dgm:t>
    </dgm:pt>
    <dgm:pt modelId="{C8CBE686-588B-4DF3-AF9D-1DA2CEC7EE9A}">
      <dgm:prSet phldrT="[Tekst]" custT="1"/>
      <dgm:spPr>
        <a:xfrm>
          <a:off x="5404675"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Tag et udviklings-sprint</a:t>
          </a:r>
        </a:p>
      </dgm:t>
    </dgm:pt>
    <dgm:pt modelId="{83E75E88-18FC-4501-BCC2-24CCA6C32A8A}" type="parTrans" cxnId="{68F8B92C-604B-424C-A017-6E6CB81044B9}">
      <dgm:prSet/>
      <dgm:spPr/>
      <dgm:t>
        <a:bodyPr/>
        <a:lstStyle/>
        <a:p>
          <a:endParaRPr lang="da-DK" sz="1000" b="1"/>
        </a:p>
      </dgm:t>
    </dgm:pt>
    <dgm:pt modelId="{F93E87FC-5C2D-4F6C-B062-D7998F0D3E08}" type="sibTrans" cxnId="{68F8B92C-604B-424C-A017-6E6CB81044B9}">
      <dgm:prSet/>
      <dgm:spPr/>
      <dgm:t>
        <a:bodyPr/>
        <a:lstStyle/>
        <a:p>
          <a:endParaRPr lang="da-DK" sz="1000" b="1"/>
        </a:p>
      </dgm:t>
    </dgm:pt>
    <dgm:pt modelId="{659AB656-6AD4-47E4-AD17-C73548DC399B}">
      <dgm:prSet phldrT="[Tekst]" custT="1"/>
      <dgm:spPr>
        <a:xfrm>
          <a:off x="6755844" y="187440"/>
          <a:ext cx="1501298" cy="600519"/>
        </a:xfrm>
        <a:prstGeom prst="chevron">
          <a:avLst/>
        </a:prstGeom>
        <a:noFill/>
        <a:ln>
          <a:noFill/>
        </a:ln>
      </dgm:spPr>
      <dgm:t>
        <a:bodyPr/>
        <a:lstStyle/>
        <a:p>
          <a:pPr>
            <a:buNone/>
          </a:pPr>
          <a:r>
            <a:rPr lang="da-DK" sz="1000" b="1">
              <a:solidFill>
                <a:schemeClr val="bg1"/>
              </a:solidFill>
              <a:latin typeface="+mn-lt"/>
              <a:ea typeface="+mn-ea"/>
              <a:cs typeface="+mn-cs"/>
            </a:rPr>
            <a:t>Test din løsning</a:t>
          </a:r>
        </a:p>
      </dgm:t>
    </dgm:pt>
    <dgm:pt modelId="{D9D9E9EA-2BD3-46BE-BACC-6789CDB566FF}" type="parTrans" cxnId="{67B6D52C-F64F-41B6-838A-D577E8565DD7}">
      <dgm:prSet/>
      <dgm:spPr/>
      <dgm:t>
        <a:bodyPr/>
        <a:lstStyle/>
        <a:p>
          <a:endParaRPr lang="da-DK" sz="1000" b="1"/>
        </a:p>
      </dgm:t>
    </dgm:pt>
    <dgm:pt modelId="{347C5776-C164-4F8B-8EAE-62341A630396}" type="sibTrans" cxnId="{67B6D52C-F64F-41B6-838A-D577E8565DD7}">
      <dgm:prSet/>
      <dgm:spPr/>
      <dgm:t>
        <a:bodyPr/>
        <a:lstStyle/>
        <a:p>
          <a:endParaRPr lang="da-DK" sz="1000" b="1"/>
        </a:p>
      </dgm:t>
    </dgm:pt>
    <dgm:pt modelId="{D1DEDACD-9E8C-42D4-8294-284094ADAF02}" type="pres">
      <dgm:prSet presAssocID="{A1492F5B-F8CF-4CFA-A14A-144E879DF049}" presName="Name0" presStyleCnt="0">
        <dgm:presLayoutVars>
          <dgm:dir/>
          <dgm:animLvl val="lvl"/>
          <dgm:resizeHandles val="exact"/>
        </dgm:presLayoutVars>
      </dgm:prSet>
      <dgm:spPr/>
    </dgm:pt>
    <dgm:pt modelId="{7BA57B8B-0674-4516-8849-B2CCF0D7E544}" type="pres">
      <dgm:prSet presAssocID="{B2A0D15E-A017-4438-B84C-61C89FB0A829}" presName="parTxOnly" presStyleLbl="node1" presStyleIdx="0" presStyleCnt="7">
        <dgm:presLayoutVars>
          <dgm:chMax val="0"/>
          <dgm:chPref val="0"/>
          <dgm:bulletEnabled val="1"/>
        </dgm:presLayoutVars>
      </dgm:prSet>
      <dgm:spPr/>
    </dgm:pt>
    <dgm:pt modelId="{EAA3D425-6C42-418C-AD44-DBF206DE26AD}" type="pres">
      <dgm:prSet presAssocID="{CC6B2733-1D90-4434-A990-C3253B95DBF2}" presName="parTxOnlySpace" presStyleCnt="0"/>
      <dgm:spPr/>
    </dgm:pt>
    <dgm:pt modelId="{511685FE-ED99-48FD-A4D2-FB283DCB8CF2}" type="pres">
      <dgm:prSet presAssocID="{FB61358D-C88D-4320-B592-054FBE6A8647}" presName="parTxOnly" presStyleLbl="node1" presStyleIdx="1" presStyleCnt="7">
        <dgm:presLayoutVars>
          <dgm:chMax val="0"/>
          <dgm:chPref val="0"/>
          <dgm:bulletEnabled val="1"/>
        </dgm:presLayoutVars>
      </dgm:prSet>
      <dgm:spPr/>
    </dgm:pt>
    <dgm:pt modelId="{CE3A360D-8384-4842-9D86-8C5EE51CFF0E}" type="pres">
      <dgm:prSet presAssocID="{5BB9C1AB-B454-4E35-B9B5-7DC9119F6BE6}" presName="parTxOnlySpace" presStyleCnt="0"/>
      <dgm:spPr/>
    </dgm:pt>
    <dgm:pt modelId="{C44D3217-216A-4A60-82B4-D1A83B96EC9C}" type="pres">
      <dgm:prSet presAssocID="{1B7E1B24-4826-4BC9-8BEF-4716FAEA1594}" presName="parTxOnly" presStyleLbl="node1" presStyleIdx="2" presStyleCnt="7">
        <dgm:presLayoutVars>
          <dgm:chMax val="0"/>
          <dgm:chPref val="0"/>
          <dgm:bulletEnabled val="1"/>
        </dgm:presLayoutVars>
      </dgm:prSet>
      <dgm:spPr/>
    </dgm:pt>
    <dgm:pt modelId="{9742EAD3-CB14-48AD-AD23-47DBB6325712}" type="pres">
      <dgm:prSet presAssocID="{D120A65F-2AA8-4F30-B8BA-B4FB45EC9B57}" presName="parTxOnlySpace" presStyleCnt="0"/>
      <dgm:spPr/>
    </dgm:pt>
    <dgm:pt modelId="{E5011226-8A30-48C0-89F4-CD0B7C42ADA5}" type="pres">
      <dgm:prSet presAssocID="{3F3C1DAC-B125-4CCB-8C6B-981598719877}" presName="parTxOnly" presStyleLbl="node1" presStyleIdx="3" presStyleCnt="7">
        <dgm:presLayoutVars>
          <dgm:chMax val="0"/>
          <dgm:chPref val="0"/>
          <dgm:bulletEnabled val="1"/>
        </dgm:presLayoutVars>
      </dgm:prSet>
      <dgm:spPr/>
    </dgm:pt>
    <dgm:pt modelId="{0C548C2E-7279-4E16-A7F1-D59B8779B022}" type="pres">
      <dgm:prSet presAssocID="{650F193A-00B9-40E1-B464-43C6349DF294}" presName="parTxOnlySpace" presStyleCnt="0"/>
      <dgm:spPr/>
    </dgm:pt>
    <dgm:pt modelId="{4B11AAA6-70B2-4796-8589-3C3D08C48F39}" type="pres">
      <dgm:prSet presAssocID="{C8CBE686-588B-4DF3-AF9D-1DA2CEC7EE9A}" presName="parTxOnly" presStyleLbl="node1" presStyleIdx="4" presStyleCnt="7">
        <dgm:presLayoutVars>
          <dgm:chMax val="0"/>
          <dgm:chPref val="0"/>
          <dgm:bulletEnabled val="1"/>
        </dgm:presLayoutVars>
      </dgm:prSet>
      <dgm:spPr/>
    </dgm:pt>
    <dgm:pt modelId="{E92877CA-AE9A-4157-A441-944715A846DB}" type="pres">
      <dgm:prSet presAssocID="{F93E87FC-5C2D-4F6C-B062-D7998F0D3E08}" presName="parTxOnlySpace" presStyleCnt="0"/>
      <dgm:spPr/>
    </dgm:pt>
    <dgm:pt modelId="{EDF063F1-36B5-4760-A089-C6D56CFBEBD2}" type="pres">
      <dgm:prSet presAssocID="{659AB656-6AD4-47E4-AD17-C73548DC399B}" presName="parTxOnly" presStyleLbl="node1" presStyleIdx="5" presStyleCnt="7">
        <dgm:presLayoutVars>
          <dgm:chMax val="0"/>
          <dgm:chPref val="0"/>
          <dgm:bulletEnabled val="1"/>
        </dgm:presLayoutVars>
      </dgm:prSet>
      <dgm:spPr/>
    </dgm:pt>
    <dgm:pt modelId="{166F4E72-45F3-4A29-B965-0267FFD8B4B0}" type="pres">
      <dgm:prSet presAssocID="{347C5776-C164-4F8B-8EAE-62341A630396}" presName="parTxOnlySpace" presStyleCnt="0"/>
      <dgm:spPr/>
    </dgm:pt>
    <dgm:pt modelId="{2AAD83B4-ED52-4682-8DA4-FD6EE4B22566}" type="pres">
      <dgm:prSet presAssocID="{0E0071A5-040E-4EE5-A3B9-F3C9D23D015E}" presName="parTxOnly" presStyleLbl="node1" presStyleIdx="6" presStyleCnt="7">
        <dgm:presLayoutVars>
          <dgm:chMax val="0"/>
          <dgm:chPref val="0"/>
          <dgm:bulletEnabled val="1"/>
        </dgm:presLayoutVars>
      </dgm:prSet>
      <dgm:spPr/>
    </dgm:pt>
  </dgm:ptLst>
  <dgm:cxnLst>
    <dgm:cxn modelId="{33C52209-7BBC-4BAC-A560-244798B4E7B8}" srcId="{A1492F5B-F8CF-4CFA-A14A-144E879DF049}" destId="{1B7E1B24-4826-4BC9-8BEF-4716FAEA1594}" srcOrd="2" destOrd="0" parTransId="{0125031B-6CD8-448C-92D9-EB9E240C6C82}" sibTransId="{D120A65F-2AA8-4F30-B8BA-B4FB45EC9B57}"/>
    <dgm:cxn modelId="{5B944B12-1CAE-45CB-9453-46ECFF45E490}" type="presOf" srcId="{659AB656-6AD4-47E4-AD17-C73548DC399B}" destId="{EDF063F1-36B5-4760-A089-C6D56CFBEBD2}" srcOrd="0" destOrd="0" presId="urn:microsoft.com/office/officeart/2005/8/layout/chevron1"/>
    <dgm:cxn modelId="{68F8B92C-604B-424C-A017-6E6CB81044B9}" srcId="{A1492F5B-F8CF-4CFA-A14A-144E879DF049}" destId="{C8CBE686-588B-4DF3-AF9D-1DA2CEC7EE9A}" srcOrd="4" destOrd="0" parTransId="{83E75E88-18FC-4501-BCC2-24CCA6C32A8A}" sibTransId="{F93E87FC-5C2D-4F6C-B062-D7998F0D3E08}"/>
    <dgm:cxn modelId="{67B6D52C-F64F-41B6-838A-D577E8565DD7}" srcId="{A1492F5B-F8CF-4CFA-A14A-144E879DF049}" destId="{659AB656-6AD4-47E4-AD17-C73548DC399B}" srcOrd="5" destOrd="0" parTransId="{D9D9E9EA-2BD3-46BE-BACC-6789CDB566FF}" sibTransId="{347C5776-C164-4F8B-8EAE-62341A630396}"/>
    <dgm:cxn modelId="{8EAA112E-A541-438D-8197-442615511E89}" srcId="{A1492F5B-F8CF-4CFA-A14A-144E879DF049}" destId="{0E0071A5-040E-4EE5-A3B9-F3C9D23D015E}" srcOrd="6" destOrd="0" parTransId="{B09A6C9A-90C5-41B3-8C57-4DBF09E24F3E}" sibTransId="{165FFB85-D22C-4353-AF4A-8094E7CBCEAC}"/>
    <dgm:cxn modelId="{C4F8485F-A1CE-4F66-9940-2C620307EF1F}" srcId="{A1492F5B-F8CF-4CFA-A14A-144E879DF049}" destId="{3F3C1DAC-B125-4CCB-8C6B-981598719877}" srcOrd="3" destOrd="0" parTransId="{215C39ED-9716-40AE-A7D1-E832348B5A7B}" sibTransId="{650F193A-00B9-40E1-B464-43C6349DF294}"/>
    <dgm:cxn modelId="{F69FE76C-0334-48BD-A872-5847B0248F6D}" type="presOf" srcId="{B2A0D15E-A017-4438-B84C-61C89FB0A829}" destId="{7BA57B8B-0674-4516-8849-B2CCF0D7E544}" srcOrd="0" destOrd="0" presId="urn:microsoft.com/office/officeart/2005/8/layout/chevron1"/>
    <dgm:cxn modelId="{D5348953-5987-46E2-8993-E6F97BD8099F}" type="presOf" srcId="{C8CBE686-588B-4DF3-AF9D-1DA2CEC7EE9A}" destId="{4B11AAA6-70B2-4796-8589-3C3D08C48F39}" srcOrd="0" destOrd="0" presId="urn:microsoft.com/office/officeart/2005/8/layout/chevron1"/>
    <dgm:cxn modelId="{25EBFA88-E9A3-40C0-804F-46B693EA4E2E}" srcId="{A1492F5B-F8CF-4CFA-A14A-144E879DF049}" destId="{FB61358D-C88D-4320-B592-054FBE6A8647}" srcOrd="1" destOrd="0" parTransId="{FE8099E7-DD61-4603-903C-49AC0B183F58}" sibTransId="{5BB9C1AB-B454-4E35-B9B5-7DC9119F6BE6}"/>
    <dgm:cxn modelId="{C2CB4A93-2844-4B14-8B58-41992840D387}" type="presOf" srcId="{0E0071A5-040E-4EE5-A3B9-F3C9D23D015E}" destId="{2AAD83B4-ED52-4682-8DA4-FD6EE4B22566}" srcOrd="0" destOrd="0" presId="urn:microsoft.com/office/officeart/2005/8/layout/chevron1"/>
    <dgm:cxn modelId="{F589D59A-905D-4097-BF36-144CFE784054}" type="presOf" srcId="{FB61358D-C88D-4320-B592-054FBE6A8647}" destId="{511685FE-ED99-48FD-A4D2-FB283DCB8CF2}" srcOrd="0" destOrd="0" presId="urn:microsoft.com/office/officeart/2005/8/layout/chevron1"/>
    <dgm:cxn modelId="{C0BA129C-0279-46CC-983B-FF47F044CE72}" srcId="{A1492F5B-F8CF-4CFA-A14A-144E879DF049}" destId="{B2A0D15E-A017-4438-B84C-61C89FB0A829}" srcOrd="0" destOrd="0" parTransId="{79682CCF-09D1-43C7-AD09-865762CC3ADF}" sibTransId="{CC6B2733-1D90-4434-A990-C3253B95DBF2}"/>
    <dgm:cxn modelId="{B2D10EBA-7738-4082-9819-8981E5476503}" type="presOf" srcId="{A1492F5B-F8CF-4CFA-A14A-144E879DF049}" destId="{D1DEDACD-9E8C-42D4-8294-284094ADAF02}" srcOrd="0" destOrd="0" presId="urn:microsoft.com/office/officeart/2005/8/layout/chevron1"/>
    <dgm:cxn modelId="{70B84BE4-CE0B-47F8-9EE6-A40B72AD50A6}" type="presOf" srcId="{1B7E1B24-4826-4BC9-8BEF-4716FAEA1594}" destId="{C44D3217-216A-4A60-82B4-D1A83B96EC9C}" srcOrd="0" destOrd="0" presId="urn:microsoft.com/office/officeart/2005/8/layout/chevron1"/>
    <dgm:cxn modelId="{422C20FB-0051-4F06-B04A-ECE1D67406A4}" type="presOf" srcId="{3F3C1DAC-B125-4CCB-8C6B-981598719877}" destId="{E5011226-8A30-48C0-89F4-CD0B7C42ADA5}" srcOrd="0" destOrd="0" presId="urn:microsoft.com/office/officeart/2005/8/layout/chevron1"/>
    <dgm:cxn modelId="{F02E4AFE-A500-434D-862C-B30E204991AC}" type="presParOf" srcId="{D1DEDACD-9E8C-42D4-8294-284094ADAF02}" destId="{7BA57B8B-0674-4516-8849-B2CCF0D7E544}" srcOrd="0" destOrd="0" presId="urn:microsoft.com/office/officeart/2005/8/layout/chevron1"/>
    <dgm:cxn modelId="{B0DC6D28-6DF4-4605-9F53-D23A3250D25D}" type="presParOf" srcId="{D1DEDACD-9E8C-42D4-8294-284094ADAF02}" destId="{EAA3D425-6C42-418C-AD44-DBF206DE26AD}" srcOrd="1" destOrd="0" presId="urn:microsoft.com/office/officeart/2005/8/layout/chevron1"/>
    <dgm:cxn modelId="{FD2ACA0C-02C5-47F4-915D-513DC6BED6CE}" type="presParOf" srcId="{D1DEDACD-9E8C-42D4-8294-284094ADAF02}" destId="{511685FE-ED99-48FD-A4D2-FB283DCB8CF2}" srcOrd="2" destOrd="0" presId="urn:microsoft.com/office/officeart/2005/8/layout/chevron1"/>
    <dgm:cxn modelId="{A90A7FCA-E9ED-4D36-AB2B-67EBCDBCDE06}" type="presParOf" srcId="{D1DEDACD-9E8C-42D4-8294-284094ADAF02}" destId="{CE3A360D-8384-4842-9D86-8C5EE51CFF0E}" srcOrd="3" destOrd="0" presId="urn:microsoft.com/office/officeart/2005/8/layout/chevron1"/>
    <dgm:cxn modelId="{C145F560-E7BD-428B-BB05-464D137F7962}" type="presParOf" srcId="{D1DEDACD-9E8C-42D4-8294-284094ADAF02}" destId="{C44D3217-216A-4A60-82B4-D1A83B96EC9C}" srcOrd="4" destOrd="0" presId="urn:microsoft.com/office/officeart/2005/8/layout/chevron1"/>
    <dgm:cxn modelId="{A530238C-6019-4960-A55A-486E88119EB9}" type="presParOf" srcId="{D1DEDACD-9E8C-42D4-8294-284094ADAF02}" destId="{9742EAD3-CB14-48AD-AD23-47DBB6325712}" srcOrd="5" destOrd="0" presId="urn:microsoft.com/office/officeart/2005/8/layout/chevron1"/>
    <dgm:cxn modelId="{13F97E77-65B9-4B42-839C-F8ED64519A58}" type="presParOf" srcId="{D1DEDACD-9E8C-42D4-8294-284094ADAF02}" destId="{E5011226-8A30-48C0-89F4-CD0B7C42ADA5}" srcOrd="6" destOrd="0" presId="urn:microsoft.com/office/officeart/2005/8/layout/chevron1"/>
    <dgm:cxn modelId="{9787CE65-F4FC-4392-9293-87C1B6B6FCCB}" type="presParOf" srcId="{D1DEDACD-9E8C-42D4-8294-284094ADAF02}" destId="{0C548C2E-7279-4E16-A7F1-D59B8779B022}" srcOrd="7" destOrd="0" presId="urn:microsoft.com/office/officeart/2005/8/layout/chevron1"/>
    <dgm:cxn modelId="{FDAA507D-1950-4AAA-98FA-F89DEC611CF6}" type="presParOf" srcId="{D1DEDACD-9E8C-42D4-8294-284094ADAF02}" destId="{4B11AAA6-70B2-4796-8589-3C3D08C48F39}" srcOrd="8" destOrd="0" presId="urn:microsoft.com/office/officeart/2005/8/layout/chevron1"/>
    <dgm:cxn modelId="{FDF19525-2CF0-4CC1-9A50-48357780FADE}" type="presParOf" srcId="{D1DEDACD-9E8C-42D4-8294-284094ADAF02}" destId="{E92877CA-AE9A-4157-A441-944715A846DB}" srcOrd="9" destOrd="0" presId="urn:microsoft.com/office/officeart/2005/8/layout/chevron1"/>
    <dgm:cxn modelId="{17DC7CCC-32C0-4B42-8F19-80819CA2C794}" type="presParOf" srcId="{D1DEDACD-9E8C-42D4-8294-284094ADAF02}" destId="{EDF063F1-36B5-4760-A089-C6D56CFBEBD2}" srcOrd="10" destOrd="0" presId="urn:microsoft.com/office/officeart/2005/8/layout/chevron1"/>
    <dgm:cxn modelId="{81E40643-41AD-4413-A21D-BBD102C034C8}" type="presParOf" srcId="{D1DEDACD-9E8C-42D4-8294-284094ADAF02}" destId="{166F4E72-45F3-4A29-B965-0267FFD8B4B0}" srcOrd="11" destOrd="0" presId="urn:microsoft.com/office/officeart/2005/8/layout/chevron1"/>
    <dgm:cxn modelId="{1473DE1A-A047-411A-8217-93118AADF1C0}" type="presParOf" srcId="{D1DEDACD-9E8C-42D4-8294-284094ADAF02}" destId="{2AAD83B4-ED52-4682-8DA4-FD6EE4B22566}"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Kortlæg</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Lav en</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det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Følg op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på målet</a:t>
          </a:r>
        </a:p>
      </dsp:txBody>
      <dsp:txXfrm>
        <a:off x="8407273" y="187440"/>
        <a:ext cx="900779" cy="6005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rgbClr val="FF0000"/>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bg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chemeClr val="bg2"/>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Kortlæg</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chemeClr val="bg2"/>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Lav en</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Sæt det </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Følg op </a:t>
          </a:r>
          <a:br>
            <a:rPr lang="da-DK" sz="1000" b="1" kern="1200">
              <a:solidFill>
                <a:schemeClr val="bg1"/>
              </a:solidFill>
              <a:latin typeface="+mn-lt"/>
              <a:ea typeface="+mn-ea"/>
              <a:cs typeface="+mn-cs"/>
            </a:rPr>
          </a:br>
          <a:r>
            <a:rPr lang="da-DK" sz="1000" b="1" kern="1200">
              <a:solidFill>
                <a:schemeClr val="bg1"/>
              </a:solidFill>
              <a:latin typeface="+mn-lt"/>
              <a:ea typeface="+mn-ea"/>
              <a:cs typeface="+mn-cs"/>
            </a:rPr>
            <a:t>på målet</a:t>
          </a:r>
        </a:p>
      </dsp:txBody>
      <dsp:txXfrm>
        <a:off x="8407273" y="187440"/>
        <a:ext cx="900779" cy="6005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26370-786C-49F5-825A-82F7A0095FBD}">
      <dsp:nvSpPr>
        <dsp:cNvPr id="0" name=""/>
        <dsp:cNvSpPr/>
      </dsp:nvSpPr>
      <dsp:spPr>
        <a:xfrm>
          <a:off x="3270589" y="111"/>
          <a:ext cx="1937513" cy="1259383"/>
        </a:xfrm>
        <a:prstGeom prst="roundRect">
          <a:avLst/>
        </a:prstGeom>
        <a:solidFill>
          <a:schemeClr val="accent2">
            <a:hueOff val="0"/>
            <a:satOff val="0"/>
            <a:lumOff val="0"/>
            <a:alphaOff val="0"/>
          </a:schemeClr>
        </a:solidFill>
        <a:ln>
          <a:noFill/>
        </a:ln>
        <a:effectLst/>
        <a:scene3d>
          <a:camera prst="perspectiveRelaxed">
            <a:rot lat="19799852" lon="20948419" rev="393257"/>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da-DK" sz="2100" b="1" kern="1200"/>
            <a:t>Studerende</a:t>
          </a:r>
          <a:endParaRPr lang="da-DK" sz="2100" kern="1200"/>
        </a:p>
      </dsp:txBody>
      <dsp:txXfrm>
        <a:off x="3332067" y="61589"/>
        <a:ext cx="1814557" cy="1136427"/>
      </dsp:txXfrm>
    </dsp:sp>
    <dsp:sp modelId="{753BACFE-E9E9-4EA8-A6B7-497A39D6A7C0}">
      <dsp:nvSpPr>
        <dsp:cNvPr id="0" name=""/>
        <dsp:cNvSpPr/>
      </dsp:nvSpPr>
      <dsp:spPr>
        <a:xfrm>
          <a:off x="2159240" y="629803"/>
          <a:ext cx="4160210" cy="4160210"/>
        </a:xfrm>
        <a:custGeom>
          <a:avLst/>
          <a:gdLst/>
          <a:ahLst/>
          <a:cxnLst/>
          <a:rect l="0" t="0" r="0" b="0"/>
          <a:pathLst>
            <a:path>
              <a:moveTo>
                <a:pt x="3062810" y="246767"/>
              </a:moveTo>
              <a:arcTo wR="2080105" hR="2080105" stAng="17891530" swAng="2625101"/>
            </a:path>
          </a:pathLst>
        </a:custGeom>
        <a:noFill/>
        <a:ln w="6350" cap="flat" cmpd="sng" algn="ctr">
          <a:solidFill>
            <a:schemeClr val="accent2">
              <a:hueOff val="0"/>
              <a:satOff val="0"/>
              <a:lumOff val="0"/>
              <a:alphaOff val="0"/>
            </a:schemeClr>
          </a:solidFill>
          <a:prstDash val="solid"/>
          <a:miter lim="800000"/>
        </a:ln>
        <a:effectLst/>
        <a:scene3d>
          <a:camera prst="perspectiveRelaxed">
            <a:rot lat="19799852" lon="20948419" rev="393257"/>
          </a:camera>
          <a:lightRig rig="soft" dir="t"/>
          <a:backdrop>
            <a:anchor x="0" y="0" z="-210000"/>
            <a:norm dx="0" dy="0" dz="914400"/>
            <a:up dx="0" dy="914400" dz="0"/>
          </a:backdrop>
        </a:scene3d>
        <a:sp3d z="-227350" prstMaterial="matte"/>
      </dsp:spPr>
      <dsp:style>
        <a:lnRef idx="1">
          <a:scrgbClr r="0" g="0" b="0"/>
        </a:lnRef>
        <a:fillRef idx="0">
          <a:scrgbClr r="0" g="0" b="0"/>
        </a:fillRef>
        <a:effectRef idx="0">
          <a:scrgbClr r="0" g="0" b="0"/>
        </a:effectRef>
        <a:fontRef idx="minor"/>
      </dsp:style>
    </dsp:sp>
    <dsp:sp modelId="{6C4B7E5B-D5E3-40C2-8F27-A7A1595BB39E}">
      <dsp:nvSpPr>
        <dsp:cNvPr id="0" name=""/>
        <dsp:cNvSpPr/>
      </dsp:nvSpPr>
      <dsp:spPr>
        <a:xfrm>
          <a:off x="5350694" y="2080216"/>
          <a:ext cx="1937513" cy="1259383"/>
        </a:xfrm>
        <a:prstGeom prst="roundRect">
          <a:avLst/>
        </a:prstGeom>
        <a:solidFill>
          <a:schemeClr val="accent2">
            <a:hueOff val="0"/>
            <a:satOff val="0"/>
            <a:lumOff val="0"/>
            <a:alphaOff val="0"/>
          </a:schemeClr>
        </a:solidFill>
        <a:ln>
          <a:noFill/>
        </a:ln>
        <a:effectLst/>
        <a:scene3d>
          <a:camera prst="perspectiveRelaxed">
            <a:rot lat="19799852" lon="20948419" rev="393257"/>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da-DK" sz="2100" b="1" kern="1200"/>
            <a:t>Eksterne</a:t>
          </a:r>
          <a:endParaRPr lang="da-DK" sz="2100" kern="1200"/>
        </a:p>
      </dsp:txBody>
      <dsp:txXfrm>
        <a:off x="5412172" y="2141694"/>
        <a:ext cx="1814557" cy="1136427"/>
      </dsp:txXfrm>
    </dsp:sp>
    <dsp:sp modelId="{2F57F9C2-4ACE-491A-84CA-D618F4728F1C}">
      <dsp:nvSpPr>
        <dsp:cNvPr id="0" name=""/>
        <dsp:cNvSpPr/>
      </dsp:nvSpPr>
      <dsp:spPr>
        <a:xfrm>
          <a:off x="2159240" y="629803"/>
          <a:ext cx="4160210" cy="4160210"/>
        </a:xfrm>
        <a:custGeom>
          <a:avLst/>
          <a:gdLst/>
          <a:ahLst/>
          <a:cxnLst/>
          <a:rect l="0" t="0" r="0" b="0"/>
          <a:pathLst>
            <a:path>
              <a:moveTo>
                <a:pt x="4057772" y="2724831"/>
              </a:moveTo>
              <a:arcTo wR="2080105" hR="2080105" stAng="1083368" swAng="2625101"/>
            </a:path>
          </a:pathLst>
        </a:custGeom>
        <a:noFill/>
        <a:ln w="6350" cap="flat" cmpd="sng" algn="ctr">
          <a:solidFill>
            <a:schemeClr val="accent2">
              <a:hueOff val="0"/>
              <a:satOff val="0"/>
              <a:lumOff val="0"/>
              <a:alphaOff val="0"/>
            </a:schemeClr>
          </a:solidFill>
          <a:prstDash val="solid"/>
          <a:miter lim="800000"/>
        </a:ln>
        <a:effectLst/>
        <a:scene3d>
          <a:camera prst="perspectiveRelaxed">
            <a:rot lat="19799852" lon="20948419" rev="393257"/>
          </a:camera>
          <a:lightRig rig="soft" dir="t"/>
          <a:backdrop>
            <a:anchor x="0" y="0" z="-210000"/>
            <a:norm dx="0" dy="0" dz="914400"/>
            <a:up dx="0" dy="914400" dz="0"/>
          </a:backdrop>
        </a:scene3d>
        <a:sp3d z="-227350" prstMaterial="matte"/>
      </dsp:spPr>
      <dsp:style>
        <a:lnRef idx="1">
          <a:scrgbClr r="0" g="0" b="0"/>
        </a:lnRef>
        <a:fillRef idx="0">
          <a:scrgbClr r="0" g="0" b="0"/>
        </a:fillRef>
        <a:effectRef idx="0">
          <a:scrgbClr r="0" g="0" b="0"/>
        </a:effectRef>
        <a:fontRef idx="minor"/>
      </dsp:style>
    </dsp:sp>
    <dsp:sp modelId="{3603DEFE-D059-4A7C-B4E1-85DFE4F405E0}">
      <dsp:nvSpPr>
        <dsp:cNvPr id="0" name=""/>
        <dsp:cNvSpPr/>
      </dsp:nvSpPr>
      <dsp:spPr>
        <a:xfrm>
          <a:off x="3270589" y="4160322"/>
          <a:ext cx="1937513" cy="1259383"/>
        </a:xfrm>
        <a:prstGeom prst="roundRect">
          <a:avLst/>
        </a:prstGeom>
        <a:solidFill>
          <a:schemeClr val="accent2">
            <a:hueOff val="0"/>
            <a:satOff val="0"/>
            <a:lumOff val="0"/>
            <a:alphaOff val="0"/>
          </a:schemeClr>
        </a:solidFill>
        <a:ln>
          <a:noFill/>
        </a:ln>
        <a:effectLst/>
        <a:scene3d>
          <a:camera prst="perspectiveRelaxed">
            <a:rot lat="19799852" lon="20948419" rev="393257"/>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da-DK" sz="2100" b="1" kern="1200"/>
            <a:t>Organisation</a:t>
          </a:r>
        </a:p>
      </dsp:txBody>
      <dsp:txXfrm>
        <a:off x="3332067" y="4221800"/>
        <a:ext cx="1814557" cy="1136427"/>
      </dsp:txXfrm>
    </dsp:sp>
    <dsp:sp modelId="{AA26EF0B-6A57-4953-9DED-F7038E7F223C}">
      <dsp:nvSpPr>
        <dsp:cNvPr id="0" name=""/>
        <dsp:cNvSpPr/>
      </dsp:nvSpPr>
      <dsp:spPr>
        <a:xfrm>
          <a:off x="2159240" y="629803"/>
          <a:ext cx="4160210" cy="4160210"/>
        </a:xfrm>
        <a:custGeom>
          <a:avLst/>
          <a:gdLst/>
          <a:ahLst/>
          <a:cxnLst/>
          <a:rect l="0" t="0" r="0" b="0"/>
          <a:pathLst>
            <a:path>
              <a:moveTo>
                <a:pt x="1097400" y="3913443"/>
              </a:moveTo>
              <a:arcTo wR="2080105" hR="2080105" stAng="7091530" swAng="2625101"/>
            </a:path>
          </a:pathLst>
        </a:custGeom>
        <a:noFill/>
        <a:ln w="6350" cap="flat" cmpd="sng" algn="ctr">
          <a:solidFill>
            <a:schemeClr val="accent2">
              <a:hueOff val="0"/>
              <a:satOff val="0"/>
              <a:lumOff val="0"/>
              <a:alphaOff val="0"/>
            </a:schemeClr>
          </a:solidFill>
          <a:prstDash val="solid"/>
          <a:miter lim="800000"/>
        </a:ln>
        <a:effectLst/>
        <a:scene3d>
          <a:camera prst="perspectiveRelaxed">
            <a:rot lat="19799852" lon="20948419" rev="393257"/>
          </a:camera>
          <a:lightRig rig="soft" dir="t"/>
          <a:backdrop>
            <a:anchor x="0" y="0" z="-210000"/>
            <a:norm dx="0" dy="0" dz="914400"/>
            <a:up dx="0" dy="914400" dz="0"/>
          </a:backdrop>
        </a:scene3d>
        <a:sp3d z="-227350" prstMaterial="matte"/>
      </dsp:spPr>
      <dsp:style>
        <a:lnRef idx="1">
          <a:scrgbClr r="0" g="0" b="0"/>
        </a:lnRef>
        <a:fillRef idx="0">
          <a:scrgbClr r="0" g="0" b="0"/>
        </a:fillRef>
        <a:effectRef idx="0">
          <a:scrgbClr r="0" g="0" b="0"/>
        </a:effectRef>
        <a:fontRef idx="minor"/>
      </dsp:style>
    </dsp:sp>
    <dsp:sp modelId="{2900E56C-3FF3-4216-9283-B8EDB9E01B27}">
      <dsp:nvSpPr>
        <dsp:cNvPr id="0" name=""/>
        <dsp:cNvSpPr/>
      </dsp:nvSpPr>
      <dsp:spPr>
        <a:xfrm>
          <a:off x="1190483" y="2080216"/>
          <a:ext cx="1937513" cy="1259383"/>
        </a:xfrm>
        <a:prstGeom prst="roundRect">
          <a:avLst/>
        </a:prstGeom>
        <a:solidFill>
          <a:schemeClr val="accent2">
            <a:hueOff val="0"/>
            <a:satOff val="0"/>
            <a:lumOff val="0"/>
            <a:alphaOff val="0"/>
          </a:schemeClr>
        </a:solidFill>
        <a:ln>
          <a:noFill/>
        </a:ln>
        <a:effectLst/>
        <a:scene3d>
          <a:camera prst="perspectiveRelaxed">
            <a:rot lat="19799852" lon="20948419" rev="393257"/>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da-DK" sz="2100" b="1" kern="1200"/>
            <a:t>VIP/TAP</a:t>
          </a:r>
          <a:endParaRPr lang="da-DK" sz="2100" kern="1200"/>
        </a:p>
      </dsp:txBody>
      <dsp:txXfrm>
        <a:off x="1251961" y="2141694"/>
        <a:ext cx="1814557" cy="1136427"/>
      </dsp:txXfrm>
    </dsp:sp>
    <dsp:sp modelId="{62D62EEC-8CBA-4654-B28E-60684D064962}">
      <dsp:nvSpPr>
        <dsp:cNvPr id="0" name=""/>
        <dsp:cNvSpPr/>
      </dsp:nvSpPr>
      <dsp:spPr>
        <a:xfrm>
          <a:off x="2159240" y="629803"/>
          <a:ext cx="4160210" cy="4160210"/>
        </a:xfrm>
        <a:custGeom>
          <a:avLst/>
          <a:gdLst/>
          <a:ahLst/>
          <a:cxnLst/>
          <a:rect l="0" t="0" r="0" b="0"/>
          <a:pathLst>
            <a:path>
              <a:moveTo>
                <a:pt x="102438" y="1435379"/>
              </a:moveTo>
              <a:arcTo wR="2080105" hR="2080105" stAng="11883368" swAng="2625101"/>
            </a:path>
          </a:pathLst>
        </a:custGeom>
        <a:noFill/>
        <a:ln w="6350" cap="flat" cmpd="sng" algn="ctr">
          <a:solidFill>
            <a:schemeClr val="accent2">
              <a:hueOff val="0"/>
              <a:satOff val="0"/>
              <a:lumOff val="0"/>
              <a:alphaOff val="0"/>
            </a:schemeClr>
          </a:solidFill>
          <a:prstDash val="solid"/>
          <a:miter lim="800000"/>
        </a:ln>
        <a:effectLst/>
        <a:scene3d>
          <a:camera prst="perspectiveRelaxed">
            <a:rot lat="19799852" lon="20948419" rev="393257"/>
          </a:camera>
          <a:lightRig rig="soft" dir="t"/>
          <a:backdrop>
            <a:anchor x="0" y="0" z="-210000"/>
            <a:norm dx="0" dy="0" dz="914400"/>
            <a:up dx="0" dy="914400" dz="0"/>
          </a:backdrop>
        </a:scene3d>
        <a:sp3d z="-227350" prstMaterial="matte"/>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rgbClr val="DDCBA4"/>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rgbClr val="FF0000"/>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bg1"/>
              </a:solidFill>
              <a:latin typeface="+mn-lt"/>
              <a:ea typeface="+mn-ea"/>
              <a:cs typeface="+mn-cs"/>
            </a:rPr>
            <a:t>Kortlæg</a:t>
          </a:r>
          <a:br>
            <a:rPr lang="da-DK" sz="1100" b="1" kern="1200">
              <a:solidFill>
                <a:schemeClr val="bg1"/>
              </a:solidFill>
              <a:latin typeface="+mn-lt"/>
              <a:ea typeface="+mn-ea"/>
              <a:cs typeface="+mn-cs"/>
            </a:rPr>
          </a:br>
          <a:r>
            <a:rPr lang="da-DK" sz="1100" b="1" kern="1200">
              <a:solidFill>
                <a:schemeClr val="bg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rgbClr val="DDCBA4"/>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Lav en</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Sæt det </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Følg op </a:t>
          </a:r>
          <a:br>
            <a:rPr lang="da-DK" sz="1000" b="1" kern="1200">
              <a:solidFill>
                <a:schemeClr val="bg1"/>
              </a:solidFill>
              <a:latin typeface="+mn-lt"/>
              <a:ea typeface="+mn-ea"/>
              <a:cs typeface="+mn-cs"/>
            </a:rPr>
          </a:br>
          <a:r>
            <a:rPr lang="da-DK" sz="1000" b="1" kern="1200">
              <a:solidFill>
                <a:schemeClr val="bg1"/>
              </a:solidFill>
              <a:latin typeface="+mn-lt"/>
              <a:ea typeface="+mn-ea"/>
              <a:cs typeface="+mn-cs"/>
            </a:rPr>
            <a:t>på målet</a:t>
          </a:r>
        </a:p>
      </dsp:txBody>
      <dsp:txXfrm>
        <a:off x="8407273" y="187440"/>
        <a:ext cx="900779" cy="6005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rgbClr val="DDCBA4"/>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rgbClr val="DDCBA4"/>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Kortlæg</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rgbClr val="FF0000"/>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bg1"/>
              </a:solidFill>
              <a:latin typeface="+mn-lt"/>
              <a:ea typeface="+mn-ea"/>
              <a:cs typeface="+mn-cs"/>
            </a:rPr>
            <a:t>Lav en</a:t>
          </a:r>
          <a:br>
            <a:rPr lang="da-DK" sz="1100" b="1" kern="1200">
              <a:solidFill>
                <a:schemeClr val="bg1"/>
              </a:solidFill>
              <a:latin typeface="+mn-lt"/>
              <a:ea typeface="+mn-ea"/>
              <a:cs typeface="+mn-cs"/>
            </a:rPr>
          </a:br>
          <a:r>
            <a:rPr lang="da-DK" sz="1100" b="1" kern="1200">
              <a:solidFill>
                <a:schemeClr val="bg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Sæt det </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Følg op </a:t>
          </a:r>
          <a:br>
            <a:rPr lang="da-DK" sz="1000" b="1" kern="1200">
              <a:solidFill>
                <a:schemeClr val="bg1"/>
              </a:solidFill>
              <a:latin typeface="+mn-lt"/>
              <a:ea typeface="+mn-ea"/>
              <a:cs typeface="+mn-cs"/>
            </a:rPr>
          </a:br>
          <a:r>
            <a:rPr lang="da-DK" sz="1000" b="1" kern="1200">
              <a:solidFill>
                <a:schemeClr val="bg1"/>
              </a:solidFill>
              <a:latin typeface="+mn-lt"/>
              <a:ea typeface="+mn-ea"/>
              <a:cs typeface="+mn-cs"/>
            </a:rPr>
            <a:t>på målet</a:t>
          </a:r>
        </a:p>
      </dsp:txBody>
      <dsp:txXfrm>
        <a:off x="8407273" y="187440"/>
        <a:ext cx="900779" cy="6005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rgbClr val="DDCBA4"/>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rgbClr val="DDCBA4"/>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Kortlæg</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rgbClr val="DDCBA4"/>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Lav en</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rgbClr val="FF0000"/>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bg1"/>
              </a:solidFill>
              <a:latin typeface="+mn-lt"/>
              <a:ea typeface="+mn-ea"/>
              <a:cs typeface="+mn-cs"/>
            </a:rPr>
            <a:t>Sæt det </a:t>
          </a:r>
          <a:br>
            <a:rPr lang="da-DK" sz="1100" b="1" kern="1200">
              <a:solidFill>
                <a:schemeClr val="bg1"/>
              </a:solidFill>
              <a:latin typeface="+mn-lt"/>
              <a:ea typeface="+mn-ea"/>
              <a:cs typeface="+mn-cs"/>
            </a:rPr>
          </a:br>
          <a:r>
            <a:rPr lang="da-DK" sz="1100" b="1" kern="1200">
              <a:solidFill>
                <a:schemeClr val="bg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Følg op </a:t>
          </a:r>
          <a:br>
            <a:rPr lang="da-DK" sz="1000" b="1" kern="1200">
              <a:solidFill>
                <a:schemeClr val="bg1"/>
              </a:solidFill>
              <a:latin typeface="+mn-lt"/>
              <a:ea typeface="+mn-ea"/>
              <a:cs typeface="+mn-cs"/>
            </a:rPr>
          </a:br>
          <a:r>
            <a:rPr lang="da-DK" sz="1000" b="1" kern="1200">
              <a:solidFill>
                <a:schemeClr val="bg1"/>
              </a:solidFill>
              <a:latin typeface="+mn-lt"/>
              <a:ea typeface="+mn-ea"/>
              <a:cs typeface="+mn-cs"/>
            </a:rPr>
            <a:t>på målet</a:t>
          </a:r>
        </a:p>
      </dsp:txBody>
      <dsp:txXfrm>
        <a:off x="8407273" y="187440"/>
        <a:ext cx="900779" cy="6005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02B64-3970-49BC-A192-560CEF9C61C9}">
      <dsp:nvSpPr>
        <dsp:cNvPr id="0" name=""/>
        <dsp:cNvSpPr/>
      </dsp:nvSpPr>
      <dsp:spPr>
        <a:xfrm>
          <a:off x="-7225955" y="-1105492"/>
          <a:ext cx="8606868" cy="8606868"/>
        </a:xfrm>
        <a:prstGeom prst="blockArc">
          <a:avLst>
            <a:gd name="adj1" fmla="val 18900000"/>
            <a:gd name="adj2" fmla="val 2700000"/>
            <a:gd name="adj3" fmla="val 251"/>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03AD54-2936-4E6A-9BBB-C895137AD360}">
      <dsp:nvSpPr>
        <dsp:cNvPr id="0" name=""/>
        <dsp:cNvSpPr/>
      </dsp:nvSpPr>
      <dsp:spPr>
        <a:xfrm>
          <a:off x="448671" y="290756"/>
          <a:ext cx="9140390" cy="5812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1373" tIns="71120" rIns="71120" bIns="71120" numCol="1" spcCol="1270" anchor="ctr" anchorCtr="0">
          <a:noAutofit/>
        </a:bodyPr>
        <a:lstStyle/>
        <a:p>
          <a:pPr marL="0" lvl="0" indent="0" algn="l" defTabSz="1244600">
            <a:lnSpc>
              <a:spcPct val="90000"/>
            </a:lnSpc>
            <a:spcBef>
              <a:spcPct val="0"/>
            </a:spcBef>
            <a:spcAft>
              <a:spcPct val="35000"/>
            </a:spcAft>
            <a:buNone/>
          </a:pPr>
          <a:r>
            <a:rPr lang="da-DK" sz="2800" kern="1200"/>
            <a:t> </a:t>
          </a:r>
        </a:p>
      </dsp:txBody>
      <dsp:txXfrm>
        <a:off x="477046" y="319131"/>
        <a:ext cx="9083640" cy="524507"/>
      </dsp:txXfrm>
    </dsp:sp>
    <dsp:sp modelId="{CC114C1A-31D3-4245-94DC-1B9F56B06B87}">
      <dsp:nvSpPr>
        <dsp:cNvPr id="0" name=""/>
        <dsp:cNvSpPr/>
      </dsp:nvSpPr>
      <dsp:spPr>
        <a:xfrm>
          <a:off x="85385" y="218099"/>
          <a:ext cx="726572" cy="72657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AC637-50F0-4EC4-ABBE-E7A92E38D137}">
      <dsp:nvSpPr>
        <dsp:cNvPr id="0" name=""/>
        <dsp:cNvSpPr/>
      </dsp:nvSpPr>
      <dsp:spPr>
        <a:xfrm>
          <a:off x="975052" y="1163155"/>
          <a:ext cx="8614009" cy="5812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1373" tIns="71120" rIns="71120" bIns="71120" numCol="1" spcCol="1270" anchor="ctr" anchorCtr="0">
          <a:noAutofit/>
        </a:bodyPr>
        <a:lstStyle/>
        <a:p>
          <a:pPr marL="0" lvl="0" indent="0" algn="l" defTabSz="1244600">
            <a:lnSpc>
              <a:spcPct val="90000"/>
            </a:lnSpc>
            <a:spcBef>
              <a:spcPct val="0"/>
            </a:spcBef>
            <a:spcAft>
              <a:spcPct val="35000"/>
            </a:spcAft>
            <a:buNone/>
          </a:pPr>
          <a:r>
            <a:rPr lang="da-DK" sz="2800" kern="1200"/>
            <a:t> </a:t>
          </a:r>
        </a:p>
      </dsp:txBody>
      <dsp:txXfrm>
        <a:off x="1003427" y="1191530"/>
        <a:ext cx="8557259" cy="524507"/>
      </dsp:txXfrm>
    </dsp:sp>
    <dsp:sp modelId="{1A456F12-C4E6-4850-AE93-381E5779EA91}">
      <dsp:nvSpPr>
        <dsp:cNvPr id="0" name=""/>
        <dsp:cNvSpPr/>
      </dsp:nvSpPr>
      <dsp:spPr>
        <a:xfrm>
          <a:off x="611766" y="1090498"/>
          <a:ext cx="726572" cy="72657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C5258-9271-48E5-A798-B2B063CCDCCC}">
      <dsp:nvSpPr>
        <dsp:cNvPr id="0" name=""/>
        <dsp:cNvSpPr/>
      </dsp:nvSpPr>
      <dsp:spPr>
        <a:xfrm>
          <a:off x="1263506" y="2034914"/>
          <a:ext cx="8325555" cy="5812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1373" tIns="71120" rIns="71120" bIns="71120" numCol="1" spcCol="1270" anchor="ctr" anchorCtr="0">
          <a:noAutofit/>
        </a:bodyPr>
        <a:lstStyle/>
        <a:p>
          <a:pPr marL="0" lvl="0" indent="0" algn="l" defTabSz="1244600">
            <a:lnSpc>
              <a:spcPct val="90000"/>
            </a:lnSpc>
            <a:spcBef>
              <a:spcPct val="0"/>
            </a:spcBef>
            <a:spcAft>
              <a:spcPct val="35000"/>
            </a:spcAft>
            <a:buNone/>
          </a:pPr>
          <a:r>
            <a:rPr lang="da-DK" sz="2800" kern="1200"/>
            <a:t> </a:t>
          </a:r>
        </a:p>
      </dsp:txBody>
      <dsp:txXfrm>
        <a:off x="1291881" y="2063289"/>
        <a:ext cx="8268805" cy="524507"/>
      </dsp:txXfrm>
    </dsp:sp>
    <dsp:sp modelId="{90C11B14-CE0C-4D84-B685-6012F5C58477}">
      <dsp:nvSpPr>
        <dsp:cNvPr id="0" name=""/>
        <dsp:cNvSpPr/>
      </dsp:nvSpPr>
      <dsp:spPr>
        <a:xfrm>
          <a:off x="900220" y="1962257"/>
          <a:ext cx="726572" cy="72657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D791DC-0B9C-4BFB-988F-05B1B844691B}">
      <dsp:nvSpPr>
        <dsp:cNvPr id="0" name=""/>
        <dsp:cNvSpPr/>
      </dsp:nvSpPr>
      <dsp:spPr>
        <a:xfrm>
          <a:off x="1355607" y="2907313"/>
          <a:ext cx="8233454" cy="5812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1373" tIns="71120" rIns="71120" bIns="71120" numCol="1" spcCol="1270" anchor="ctr" anchorCtr="0">
          <a:noAutofit/>
        </a:bodyPr>
        <a:lstStyle/>
        <a:p>
          <a:pPr marL="0" lvl="0" indent="0" algn="l" defTabSz="1244600">
            <a:lnSpc>
              <a:spcPct val="90000"/>
            </a:lnSpc>
            <a:spcBef>
              <a:spcPct val="0"/>
            </a:spcBef>
            <a:spcAft>
              <a:spcPct val="35000"/>
            </a:spcAft>
            <a:buNone/>
          </a:pPr>
          <a:endParaRPr lang="da-DK" sz="2800" kern="1200"/>
        </a:p>
      </dsp:txBody>
      <dsp:txXfrm>
        <a:off x="1383982" y="2935688"/>
        <a:ext cx="8176704" cy="524507"/>
      </dsp:txXfrm>
    </dsp:sp>
    <dsp:sp modelId="{859CB5AD-A13F-4721-AB8B-19EB58D314C0}">
      <dsp:nvSpPr>
        <dsp:cNvPr id="0" name=""/>
        <dsp:cNvSpPr/>
      </dsp:nvSpPr>
      <dsp:spPr>
        <a:xfrm>
          <a:off x="992321" y="2834655"/>
          <a:ext cx="726572" cy="72657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16361E-C9D4-40BD-AD09-1E7696287D38}">
      <dsp:nvSpPr>
        <dsp:cNvPr id="0" name=""/>
        <dsp:cNvSpPr/>
      </dsp:nvSpPr>
      <dsp:spPr>
        <a:xfrm>
          <a:off x="1263506" y="3779711"/>
          <a:ext cx="8325555" cy="5812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1373" tIns="71120" rIns="71120" bIns="71120" numCol="1" spcCol="1270" anchor="ctr" anchorCtr="0">
          <a:noAutofit/>
        </a:bodyPr>
        <a:lstStyle/>
        <a:p>
          <a:pPr marL="0" lvl="0" indent="0" algn="l" defTabSz="1244600">
            <a:lnSpc>
              <a:spcPct val="90000"/>
            </a:lnSpc>
            <a:spcBef>
              <a:spcPct val="0"/>
            </a:spcBef>
            <a:spcAft>
              <a:spcPct val="35000"/>
            </a:spcAft>
            <a:buNone/>
          </a:pPr>
          <a:endParaRPr lang="da-DK" sz="2800" kern="1200"/>
        </a:p>
      </dsp:txBody>
      <dsp:txXfrm>
        <a:off x="1291881" y="3808086"/>
        <a:ext cx="8268805" cy="524507"/>
      </dsp:txXfrm>
    </dsp:sp>
    <dsp:sp modelId="{2DD7F4AE-1B24-48EA-9931-E4A0B8BC1BEF}">
      <dsp:nvSpPr>
        <dsp:cNvPr id="0" name=""/>
        <dsp:cNvSpPr/>
      </dsp:nvSpPr>
      <dsp:spPr>
        <a:xfrm>
          <a:off x="900220" y="3707054"/>
          <a:ext cx="726572" cy="72657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FBB703-4680-4C35-B6B2-72661AC9D59F}">
      <dsp:nvSpPr>
        <dsp:cNvPr id="0" name=""/>
        <dsp:cNvSpPr/>
      </dsp:nvSpPr>
      <dsp:spPr>
        <a:xfrm>
          <a:off x="975052" y="4651470"/>
          <a:ext cx="8614009" cy="5812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1373" tIns="71120" rIns="71120" bIns="71120" numCol="1" spcCol="1270" anchor="ctr" anchorCtr="0">
          <a:noAutofit/>
        </a:bodyPr>
        <a:lstStyle/>
        <a:p>
          <a:pPr marL="0" lvl="0" indent="0" algn="l" defTabSz="1244600">
            <a:lnSpc>
              <a:spcPct val="90000"/>
            </a:lnSpc>
            <a:spcBef>
              <a:spcPct val="0"/>
            </a:spcBef>
            <a:spcAft>
              <a:spcPct val="35000"/>
            </a:spcAft>
            <a:buNone/>
          </a:pPr>
          <a:endParaRPr lang="da-DK" sz="2800" kern="1200"/>
        </a:p>
      </dsp:txBody>
      <dsp:txXfrm>
        <a:off x="1003427" y="4679845"/>
        <a:ext cx="8557259" cy="524507"/>
      </dsp:txXfrm>
    </dsp:sp>
    <dsp:sp modelId="{93AB0378-4D04-41B3-86D3-42A3F1235A52}">
      <dsp:nvSpPr>
        <dsp:cNvPr id="0" name=""/>
        <dsp:cNvSpPr/>
      </dsp:nvSpPr>
      <dsp:spPr>
        <a:xfrm>
          <a:off x="611766" y="4578813"/>
          <a:ext cx="726572" cy="72657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9497A1-5FD6-4D18-A9B4-F04D2D4DF70C}">
      <dsp:nvSpPr>
        <dsp:cNvPr id="0" name=""/>
        <dsp:cNvSpPr/>
      </dsp:nvSpPr>
      <dsp:spPr>
        <a:xfrm>
          <a:off x="448671" y="5523869"/>
          <a:ext cx="9140390" cy="5812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1373" tIns="71120" rIns="71120" bIns="71120" numCol="1" spcCol="1270" anchor="ctr" anchorCtr="0">
          <a:noAutofit/>
        </a:bodyPr>
        <a:lstStyle/>
        <a:p>
          <a:pPr marL="0" lvl="0" indent="0" algn="l" defTabSz="1244600">
            <a:lnSpc>
              <a:spcPct val="90000"/>
            </a:lnSpc>
            <a:spcBef>
              <a:spcPct val="0"/>
            </a:spcBef>
            <a:spcAft>
              <a:spcPct val="35000"/>
            </a:spcAft>
            <a:buNone/>
          </a:pPr>
          <a:endParaRPr lang="da-DK" sz="2800" kern="1200"/>
        </a:p>
      </dsp:txBody>
      <dsp:txXfrm>
        <a:off x="477046" y="5552244"/>
        <a:ext cx="9083640" cy="524507"/>
      </dsp:txXfrm>
    </dsp:sp>
    <dsp:sp modelId="{E6E68820-8464-4780-9CBF-D7346878B4DE}">
      <dsp:nvSpPr>
        <dsp:cNvPr id="0" name=""/>
        <dsp:cNvSpPr/>
      </dsp:nvSpPr>
      <dsp:spPr>
        <a:xfrm>
          <a:off x="85385" y="5451211"/>
          <a:ext cx="726572" cy="72657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da-DK" sz="1050" b="1" kern="1200">
              <a:solidFill>
                <a:schemeClr val="bg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Kortlæg</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Lav en</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det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Følg op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på målet</a:t>
          </a:r>
        </a:p>
      </dsp:txBody>
      <dsp:txXfrm>
        <a:off x="8407273" y="187440"/>
        <a:ext cx="900779" cy="600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da-DK" sz="1050" b="1" kern="1200">
              <a:solidFill>
                <a:schemeClr val="bg1"/>
              </a:solidFill>
              <a:latin typeface="+mn-lt"/>
              <a:ea typeface="+mn-ea"/>
              <a:cs typeface="+mn-cs"/>
            </a:rPr>
            <a:t>Kortlæg</a:t>
          </a:r>
          <a:br>
            <a:rPr lang="da-DK" sz="1050" b="1" kern="1200">
              <a:solidFill>
                <a:schemeClr val="bg1"/>
              </a:solidFill>
              <a:latin typeface="+mn-lt"/>
              <a:ea typeface="+mn-ea"/>
              <a:cs typeface="+mn-cs"/>
            </a:rPr>
          </a:br>
          <a:r>
            <a:rPr lang="da-DK" sz="1050" b="1" kern="1200">
              <a:solidFill>
                <a:schemeClr val="bg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Lav en</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det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Følg op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på målet</a:t>
          </a:r>
        </a:p>
      </dsp:txBody>
      <dsp:txXfrm>
        <a:off x="8407273" y="187440"/>
        <a:ext cx="900779" cy="600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Kortlæg</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da-DK" sz="1050" b="1" kern="1200">
              <a:solidFill>
                <a:schemeClr val="bg1"/>
              </a:solidFill>
              <a:latin typeface="+mn-lt"/>
              <a:ea typeface="+mn-ea"/>
              <a:cs typeface="+mn-cs"/>
            </a:rPr>
            <a:t>Lav en</a:t>
          </a:r>
          <a:br>
            <a:rPr lang="da-DK" sz="1050" b="1" kern="1200">
              <a:solidFill>
                <a:schemeClr val="bg1"/>
              </a:solidFill>
              <a:latin typeface="+mn-lt"/>
              <a:ea typeface="+mn-ea"/>
              <a:cs typeface="+mn-cs"/>
            </a:rPr>
          </a:br>
          <a:r>
            <a:rPr lang="da-DK" sz="1050" b="1" kern="1200">
              <a:solidFill>
                <a:schemeClr val="bg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det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Følg op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på målet</a:t>
          </a:r>
        </a:p>
      </dsp:txBody>
      <dsp:txXfrm>
        <a:off x="8407273" y="187440"/>
        <a:ext cx="900779" cy="6005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Kortlæg</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Lav en</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da-DK" sz="1050" b="1" kern="1200">
              <a:solidFill>
                <a:schemeClr val="bg1"/>
              </a:solidFill>
              <a:latin typeface="+mn-lt"/>
              <a:ea typeface="+mn-ea"/>
              <a:cs typeface="+mn-cs"/>
            </a:rPr>
            <a:t>Sæt det </a:t>
          </a:r>
          <a:br>
            <a:rPr lang="da-DK" sz="1050" b="1" kern="1200">
              <a:solidFill>
                <a:schemeClr val="bg1"/>
              </a:solidFill>
              <a:latin typeface="+mn-lt"/>
              <a:ea typeface="+mn-ea"/>
              <a:cs typeface="+mn-cs"/>
            </a:rPr>
          </a:br>
          <a:r>
            <a:rPr lang="da-DK" sz="1050" b="1" kern="1200">
              <a:solidFill>
                <a:schemeClr val="bg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Følg op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på målet</a:t>
          </a:r>
        </a:p>
      </dsp:txBody>
      <dsp:txXfrm>
        <a:off x="8407273" y="187440"/>
        <a:ext cx="900779" cy="6005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Kortlæg</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Lav en</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det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da-DK" sz="1050" b="1" kern="1200">
              <a:solidFill>
                <a:schemeClr val="bg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Følg op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på målet</a:t>
          </a:r>
        </a:p>
      </dsp:txBody>
      <dsp:txXfrm>
        <a:off x="8407273" y="187440"/>
        <a:ext cx="900779" cy="6005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Kortlæg</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Lav en</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det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da-DK" sz="1050" b="1" kern="1200">
              <a:solidFill>
                <a:schemeClr val="bg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Følg op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på målet</a:t>
          </a:r>
        </a:p>
      </dsp:txBody>
      <dsp:txXfrm>
        <a:off x="8407273" y="187440"/>
        <a:ext cx="900779" cy="6005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Kortlæg</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Lav en</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Sæt det </a:t>
          </a:r>
          <a:br>
            <a:rPr lang="da-DK" sz="1000" b="1" kern="1200">
              <a:solidFill>
                <a:schemeClr val="tx1"/>
              </a:solidFill>
              <a:latin typeface="+mn-lt"/>
              <a:ea typeface="+mn-ea"/>
              <a:cs typeface="+mn-cs"/>
            </a:rPr>
          </a:br>
          <a:r>
            <a:rPr lang="da-DK" sz="10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tx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da-DK" sz="1050" b="1" kern="1200">
              <a:solidFill>
                <a:schemeClr val="bg1"/>
              </a:solidFill>
              <a:latin typeface="+mn-lt"/>
              <a:ea typeface="+mn-ea"/>
              <a:cs typeface="+mn-cs"/>
            </a:rPr>
            <a:t>Følg op </a:t>
          </a:r>
          <a:br>
            <a:rPr lang="da-DK" sz="1050" b="1" kern="1200">
              <a:solidFill>
                <a:schemeClr val="bg1"/>
              </a:solidFill>
              <a:latin typeface="+mn-lt"/>
              <a:ea typeface="+mn-ea"/>
              <a:cs typeface="+mn-cs"/>
            </a:rPr>
          </a:br>
          <a:r>
            <a:rPr lang="da-DK" sz="1050" b="1" kern="1200">
              <a:solidFill>
                <a:schemeClr val="bg1"/>
              </a:solidFill>
              <a:latin typeface="+mn-lt"/>
              <a:ea typeface="+mn-ea"/>
              <a:cs typeface="+mn-cs"/>
            </a:rPr>
            <a:t>på målet</a:t>
          </a:r>
        </a:p>
      </dsp:txBody>
      <dsp:txXfrm>
        <a:off x="8407273" y="187440"/>
        <a:ext cx="900779" cy="6005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7B8B-0674-4516-8849-B2CCF0D7E544}">
      <dsp:nvSpPr>
        <dsp:cNvPr id="0" name=""/>
        <dsp:cNvSpPr/>
      </dsp:nvSpPr>
      <dsp:spPr>
        <a:xfrm>
          <a:off x="0" y="187440"/>
          <a:ext cx="1501298" cy="600519"/>
        </a:xfrm>
        <a:prstGeom prst="chevron">
          <a:avLst/>
        </a:prstGeom>
        <a:solidFill>
          <a:srgbClr val="DDCBA4"/>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Sæt et mål</a:t>
          </a:r>
        </a:p>
      </dsp:txBody>
      <dsp:txXfrm>
        <a:off x="300260" y="187440"/>
        <a:ext cx="900779" cy="600519"/>
      </dsp:txXfrm>
    </dsp:sp>
    <dsp:sp modelId="{511685FE-ED99-48FD-A4D2-FB283DCB8CF2}">
      <dsp:nvSpPr>
        <dsp:cNvPr id="0" name=""/>
        <dsp:cNvSpPr/>
      </dsp:nvSpPr>
      <dsp:spPr>
        <a:xfrm>
          <a:off x="1351168" y="187440"/>
          <a:ext cx="1501298" cy="600519"/>
        </a:xfrm>
        <a:prstGeom prst="chevron">
          <a:avLst/>
        </a:prstGeom>
        <a:solidFill>
          <a:schemeClr val="bg2"/>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Kortlæg</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processen</a:t>
          </a:r>
        </a:p>
      </dsp:txBody>
      <dsp:txXfrm>
        <a:off x="1651428" y="187440"/>
        <a:ext cx="900779" cy="600519"/>
      </dsp:txXfrm>
    </dsp:sp>
    <dsp:sp modelId="{C44D3217-216A-4A60-82B4-D1A83B96EC9C}">
      <dsp:nvSpPr>
        <dsp:cNvPr id="0" name=""/>
        <dsp:cNvSpPr/>
      </dsp:nvSpPr>
      <dsp:spPr>
        <a:xfrm>
          <a:off x="2702337" y="187440"/>
          <a:ext cx="1501298" cy="600519"/>
        </a:xfrm>
        <a:prstGeom prst="chevron">
          <a:avLst/>
        </a:prstGeom>
        <a:solidFill>
          <a:schemeClr val="bg2"/>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Lav en</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før-måling</a:t>
          </a:r>
        </a:p>
      </dsp:txBody>
      <dsp:txXfrm>
        <a:off x="3002597" y="187440"/>
        <a:ext cx="900779" cy="600519"/>
      </dsp:txXfrm>
    </dsp:sp>
    <dsp:sp modelId="{E5011226-8A30-48C0-89F4-CD0B7C42ADA5}">
      <dsp:nvSpPr>
        <dsp:cNvPr id="0" name=""/>
        <dsp:cNvSpPr/>
      </dsp:nvSpPr>
      <dsp:spPr>
        <a:xfrm>
          <a:off x="4053506" y="187440"/>
          <a:ext cx="1501298" cy="600519"/>
        </a:xfrm>
        <a:prstGeom prst="chevron">
          <a:avLst/>
        </a:prstGeom>
        <a:solidFill>
          <a:schemeClr val="bg2"/>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a-DK" sz="1100" b="1" kern="1200">
              <a:solidFill>
                <a:schemeClr val="tx1"/>
              </a:solidFill>
              <a:latin typeface="+mn-lt"/>
              <a:ea typeface="+mn-ea"/>
              <a:cs typeface="+mn-cs"/>
            </a:rPr>
            <a:t>Sæt det </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rette hold</a:t>
          </a:r>
        </a:p>
      </dsp:txBody>
      <dsp:txXfrm>
        <a:off x="4353766" y="187440"/>
        <a:ext cx="900779" cy="600519"/>
      </dsp:txXfrm>
    </dsp:sp>
    <dsp:sp modelId="{4B11AAA6-70B2-4796-8589-3C3D08C48F39}">
      <dsp:nvSpPr>
        <dsp:cNvPr id="0" name=""/>
        <dsp:cNvSpPr/>
      </dsp:nvSpPr>
      <dsp:spPr>
        <a:xfrm>
          <a:off x="5404675"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Tag et udviklings-sprint</a:t>
          </a:r>
        </a:p>
      </dsp:txBody>
      <dsp:txXfrm>
        <a:off x="5704935" y="187440"/>
        <a:ext cx="900779" cy="600519"/>
      </dsp:txXfrm>
    </dsp:sp>
    <dsp:sp modelId="{EDF063F1-36B5-4760-A089-C6D56CFBEBD2}">
      <dsp:nvSpPr>
        <dsp:cNvPr id="0" name=""/>
        <dsp:cNvSpPr/>
      </dsp:nvSpPr>
      <dsp:spPr>
        <a:xfrm>
          <a:off x="6755844"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Test din løsning</a:t>
          </a:r>
        </a:p>
      </dsp:txBody>
      <dsp:txXfrm>
        <a:off x="7056104" y="187440"/>
        <a:ext cx="900779" cy="600519"/>
      </dsp:txXfrm>
    </dsp:sp>
    <dsp:sp modelId="{2AAD83B4-ED52-4682-8DA4-FD6EE4B22566}">
      <dsp:nvSpPr>
        <dsp:cNvPr id="0" name=""/>
        <dsp:cNvSpPr/>
      </dsp:nvSpPr>
      <dsp:spPr>
        <a:xfrm>
          <a:off x="8107013" y="187440"/>
          <a:ext cx="1501298" cy="6005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a-DK" sz="1000" b="1" kern="1200">
              <a:solidFill>
                <a:schemeClr val="bg1"/>
              </a:solidFill>
              <a:latin typeface="+mn-lt"/>
              <a:ea typeface="+mn-ea"/>
              <a:cs typeface="+mn-cs"/>
            </a:rPr>
            <a:t>Følg op </a:t>
          </a:r>
          <a:br>
            <a:rPr lang="da-DK" sz="1000" b="1" kern="1200">
              <a:solidFill>
                <a:schemeClr val="bg1"/>
              </a:solidFill>
              <a:latin typeface="+mn-lt"/>
              <a:ea typeface="+mn-ea"/>
              <a:cs typeface="+mn-cs"/>
            </a:rPr>
          </a:br>
          <a:r>
            <a:rPr lang="da-DK" sz="1000" b="1" kern="1200">
              <a:solidFill>
                <a:schemeClr val="bg1"/>
              </a:solidFill>
              <a:latin typeface="+mn-lt"/>
              <a:ea typeface="+mn-ea"/>
              <a:cs typeface="+mn-cs"/>
            </a:rPr>
            <a:t>på målet</a:t>
          </a:r>
        </a:p>
      </dsp:txBody>
      <dsp:txXfrm>
        <a:off x="8407273" y="187440"/>
        <a:ext cx="900779" cy="60051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25/04/2025</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‹nr.›</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a:t>
            </a:fld>
            <a:endParaRPr lang="en-GB"/>
          </a:p>
        </p:txBody>
      </p:sp>
    </p:spTree>
    <p:extLst>
      <p:ext uri="{BB962C8B-B14F-4D97-AF65-F5344CB8AC3E}">
        <p14:creationId xmlns:p14="http://schemas.microsoft.com/office/powerpoint/2010/main" val="2001188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41D6D-043B-F34D-4385-FB0CFB0F845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15DF6A0-B1F8-B666-FB4B-4CFDEDC74D4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10E5B58-B7B2-5224-69E5-68320775D75F}"/>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244253A4-7370-D629-19FC-1D6C4655BF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388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176C0-D39C-2E21-561D-C87F6F234A3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515C989-DD26-04E2-9BC1-96E363036B8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447A16C-B145-38F5-F53F-8169D0DAE66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7144937-B4E2-262C-3C12-AF2ADA4061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79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39885-AA8B-AB2B-1C6A-E03B7C86A2A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98F073F-0540-EEFD-73B9-8A376C92B87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913BD4F-DE4D-7656-167C-C20A64AEEAD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D482E3E-5412-134C-6108-AC739A9C72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9759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DAF7A-840E-60E0-B19D-87FD175E5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9DF9E-CCA9-FDB1-4B81-49BB26BD8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FE9A0-1D97-5947-3F76-05BBAA3FAA73}"/>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36F052F6-7093-52A8-869F-2F25E0E2C4EB}"/>
              </a:ext>
            </a:extLst>
          </p:cNvPr>
          <p:cNvSpPr>
            <a:spLocks noGrp="1"/>
          </p:cNvSpPr>
          <p:nvPr>
            <p:ph type="sldNum" sz="quarter" idx="5"/>
          </p:nvPr>
        </p:nvSpPr>
        <p:spPr/>
        <p:txBody>
          <a:bodyPr/>
          <a:lstStyle/>
          <a:p>
            <a:fld id="{49436F85-577F-4A92-A47F-D540A2BCC821}" type="slidenum">
              <a:rPr lang="en-GB" smtClean="0"/>
              <a:pPr/>
              <a:t>18</a:t>
            </a:fld>
            <a:endParaRPr lang="en-GB"/>
          </a:p>
        </p:txBody>
      </p:sp>
    </p:spTree>
    <p:extLst>
      <p:ext uri="{BB962C8B-B14F-4D97-AF65-F5344CB8AC3E}">
        <p14:creationId xmlns:p14="http://schemas.microsoft.com/office/powerpoint/2010/main" val="351955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DAF7A-840E-60E0-B19D-87FD175E5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9DF9E-CCA9-FDB1-4B81-49BB26BD8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FE9A0-1D97-5947-3F76-05BBAA3FAA73}"/>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36F052F6-7093-52A8-869F-2F25E0E2C4EB}"/>
              </a:ext>
            </a:extLst>
          </p:cNvPr>
          <p:cNvSpPr>
            <a:spLocks noGrp="1"/>
          </p:cNvSpPr>
          <p:nvPr>
            <p:ph type="sldNum" sz="quarter" idx="5"/>
          </p:nvPr>
        </p:nvSpPr>
        <p:spPr/>
        <p:txBody>
          <a:bodyPr/>
          <a:lstStyle/>
          <a:p>
            <a:fld id="{49436F85-577F-4A92-A47F-D540A2BCC821}" type="slidenum">
              <a:rPr lang="en-GB" smtClean="0"/>
              <a:pPr/>
              <a:t>20</a:t>
            </a:fld>
            <a:endParaRPr lang="en-GB"/>
          </a:p>
        </p:txBody>
      </p:sp>
    </p:spTree>
    <p:extLst>
      <p:ext uri="{BB962C8B-B14F-4D97-AF65-F5344CB8AC3E}">
        <p14:creationId xmlns:p14="http://schemas.microsoft.com/office/powerpoint/2010/main" val="35195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1A955-15D3-33D2-8A17-184568316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B2BA1-5B86-C237-70E6-1FC39E175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9FCC8-F7B8-1450-E716-BF84B59EA982}"/>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9996C84B-FE00-BF1F-56BF-F7D5B714B49A}"/>
              </a:ext>
            </a:extLst>
          </p:cNvPr>
          <p:cNvSpPr>
            <a:spLocks noGrp="1"/>
          </p:cNvSpPr>
          <p:nvPr>
            <p:ph type="sldNum" sz="quarter" idx="5"/>
          </p:nvPr>
        </p:nvSpPr>
        <p:spPr/>
        <p:txBody>
          <a:bodyPr/>
          <a:lstStyle/>
          <a:p>
            <a:fld id="{49436F85-577F-4A92-A47F-D540A2BCC821}" type="slidenum">
              <a:rPr lang="en-GB" smtClean="0"/>
              <a:pPr/>
              <a:t>22</a:t>
            </a:fld>
            <a:endParaRPr lang="en-GB"/>
          </a:p>
        </p:txBody>
      </p:sp>
    </p:spTree>
    <p:extLst>
      <p:ext uri="{BB962C8B-B14F-4D97-AF65-F5344CB8AC3E}">
        <p14:creationId xmlns:p14="http://schemas.microsoft.com/office/powerpoint/2010/main" val="232203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Jørgen på vinterferie, hvor han kørte fra Odense til Oslo. I Göteborg skulle han betale trængselsafgift på motorvejen. Det får han et brev om med posten. Hvis man slår op på postnord – så koster det 50 kr. at sende et brev.</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23</a:t>
            </a:fld>
            <a:endParaRPr lang="en-GB"/>
          </a:p>
        </p:txBody>
      </p:sp>
    </p:spTree>
    <p:extLst>
      <p:ext uri="{BB962C8B-B14F-4D97-AF65-F5344CB8AC3E}">
        <p14:creationId xmlns:p14="http://schemas.microsoft.com/office/powerpoint/2010/main" val="3920853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827588" y="431800"/>
            <a:ext cx="3851275" cy="2166938"/>
          </a:xfrm>
        </p:spPr>
      </p:sp>
      <p:sp>
        <p:nvSpPr>
          <p:cNvPr id="3" name="Pladsholder til noter 2"/>
          <p:cNvSpPr>
            <a:spLocks noGrp="1"/>
          </p:cNvSpPr>
          <p:nvPr>
            <p:ph type="body" idx="1"/>
          </p:nvPr>
        </p:nvSpPr>
        <p:spPr/>
        <p:txBody>
          <a:bodyPr/>
          <a:lstStyle/>
          <a:p>
            <a:r>
              <a:rPr lang="da-DK"/>
              <a:t>I stedet for at skabe for 6 kr. værdi er der skabt for 44 kr. spild.</a:t>
            </a:r>
          </a:p>
          <a:p>
            <a:r>
              <a:rPr lang="da-DK"/>
              <a:t>Kunne det også ske for os at vi laver noget der koster mere end den værdi vi får ud af det?</a:t>
            </a:r>
          </a:p>
        </p:txBody>
      </p:sp>
      <p:sp>
        <p:nvSpPr>
          <p:cNvPr id="4" name="Pladsholder til diasnummer 3"/>
          <p:cNvSpPr>
            <a:spLocks noGrp="1"/>
          </p:cNvSpPr>
          <p:nvPr>
            <p:ph type="sldNum" sz="quarter" idx="10"/>
          </p:nvPr>
        </p:nvSpPr>
        <p:spPr/>
        <p:txBody>
          <a:bodyPr/>
          <a:lstStyle/>
          <a:p>
            <a:pPr marL="0" marR="0" lvl="0" indent="0" algn="r" defTabSz="881939" rtl="0" eaLnBrk="1" fontAlgn="auto" latinLnBrk="0" hangingPunct="1">
              <a:lnSpc>
                <a:spcPct val="100000"/>
              </a:lnSpc>
              <a:spcBef>
                <a:spcPts val="0"/>
              </a:spcBef>
              <a:spcAft>
                <a:spcPts val="0"/>
              </a:spcAft>
              <a:buClrTx/>
              <a:buSzTx/>
              <a:buFontTx/>
              <a:buNone/>
              <a:tabLst/>
              <a:defRPr/>
            </a:pPr>
            <a:fld id="{300E9D38-F2B7-4ABE-AD8F-EE4397B268F4}"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939"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8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Under 100 kr. sætte et flueben i tro- og loverklæring</a:t>
            </a:r>
          </a:p>
          <a:p>
            <a:endParaRPr lang="da-DK"/>
          </a:p>
          <a:p>
            <a:r>
              <a:rPr lang="da-DK"/>
              <a:t>100-1000 kr. + forklaring</a:t>
            </a:r>
          </a:p>
          <a:p>
            <a:endParaRPr lang="da-DK"/>
          </a:p>
          <a:p>
            <a:r>
              <a:rPr lang="da-DK"/>
              <a:t>+1000 kr. + forklaring + bankudskrift (praksis for alle udlæg tidligere)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98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 </a:t>
            </a:r>
            <a:r>
              <a:rPr lang="da-DK" err="1"/>
              <a:t>half</a:t>
            </a:r>
            <a:r>
              <a:rPr lang="da-DK"/>
              <a:t> double er tilfredshed også konge-markøren</a:t>
            </a:r>
          </a:p>
          <a:p>
            <a:r>
              <a:rPr lang="da-DK"/>
              <a:t>Effektkort med overordnet effekt – forretningseffekt (typisk indtjening og udgifter, lovgivning og tilfredshed) – adfærdseffekter (vi skal have nogen til at gøre noget anderledes – bryde ned hvad der skal ske)</a:t>
            </a:r>
          </a:p>
          <a:p>
            <a:r>
              <a:rPr lang="da-DK"/>
              <a:t>Brudt ned på konkrete KPI-mål. Baseline og Mål – opfølgning af hvordan det går med målet. </a:t>
            </a:r>
          </a:p>
        </p:txBody>
      </p:sp>
      <p:sp>
        <p:nvSpPr>
          <p:cNvPr id="4" name="Pladsholder til slidenummer 3"/>
          <p:cNvSpPr>
            <a:spLocks noGrp="1"/>
          </p:cNvSpPr>
          <p:nvPr>
            <p:ph type="sldNum" sz="quarter" idx="5"/>
          </p:nvPr>
        </p:nvSpPr>
        <p:spPr/>
        <p:txBody>
          <a:bodyPr/>
          <a:lstStyle/>
          <a:p>
            <a:fld id="{FC314C10-E82B-4DE4-950D-990DFA0726B0}" type="slidenum">
              <a:rPr lang="da-DK" smtClean="0"/>
              <a:t>27</a:t>
            </a:fld>
            <a:endParaRPr lang="da-DK"/>
          </a:p>
        </p:txBody>
      </p:sp>
    </p:spTree>
    <p:extLst>
      <p:ext uri="{BB962C8B-B14F-4D97-AF65-F5344CB8AC3E}">
        <p14:creationId xmlns:p14="http://schemas.microsoft.com/office/powerpoint/2010/main" val="739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57790-3389-257E-7CC7-D17F24E0DAC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53734F5-8196-F075-5F93-06BAC5F5F10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AE4A0BF-EE2F-2911-8B26-8D58598F52F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411B2F6-BFD6-488C-202E-6558B5534430}"/>
              </a:ext>
            </a:extLst>
          </p:cNvPr>
          <p:cNvSpPr>
            <a:spLocks noGrp="1"/>
          </p:cNvSpPr>
          <p:nvPr>
            <p:ph type="sldNum" sz="quarter" idx="5"/>
          </p:nvPr>
        </p:nvSpPr>
        <p:spPr/>
        <p:txBody>
          <a:bodyPr/>
          <a:lstStyle/>
          <a:p>
            <a:fld id="{49436F85-577F-4A92-A47F-D540A2BCC821}" type="slidenum">
              <a:rPr lang="en-GB" smtClean="0"/>
              <a:pPr/>
              <a:t>2</a:t>
            </a:fld>
            <a:endParaRPr lang="en-GB"/>
          </a:p>
        </p:txBody>
      </p:sp>
    </p:spTree>
    <p:extLst>
      <p:ext uri="{BB962C8B-B14F-4D97-AF65-F5344CB8AC3E}">
        <p14:creationId xmlns:p14="http://schemas.microsoft.com/office/powerpoint/2010/main" val="3552124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01D33-B720-24C2-7CB3-99DD1E6BD7F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8F25C35-B6A6-3B40-A631-1965A9182DB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29E3334-5B93-BDEB-EB0B-5F9D9E6DE254}"/>
              </a:ext>
            </a:extLst>
          </p:cNvPr>
          <p:cNvSpPr>
            <a:spLocks noGrp="1"/>
          </p:cNvSpPr>
          <p:nvPr>
            <p:ph type="body" idx="1"/>
          </p:nvPr>
        </p:nvSpPr>
        <p:spPr/>
        <p:txBody>
          <a:bodyPr/>
          <a:lstStyle/>
          <a:p>
            <a:pPr>
              <a:lnSpc>
                <a:spcPct val="107000"/>
              </a:lnSpc>
              <a:spcAft>
                <a:spcPts val="750"/>
              </a:spcAft>
            </a:pPr>
            <a:r>
              <a:rPr lang="da-DK" sz="1200">
                <a:solidFill>
                  <a:srgbClr val="2E2D2C"/>
                </a:solidFill>
                <a:latin typeface="Calibri" panose="020F0502020204030204" pitchFamily="34" charset="0"/>
                <a:cs typeface="Calibri" panose="020F0502020204030204" pitchFamily="34" charset="0"/>
              </a:rPr>
              <a:t>Et SMART-mål kan bruges til at sætte en tydelig retning for din forbedringsindsats.</a:t>
            </a:r>
          </a:p>
          <a:p>
            <a:pPr>
              <a:lnSpc>
                <a:spcPct val="107000"/>
              </a:lnSpc>
              <a:spcAft>
                <a:spcPts val="750"/>
              </a:spcAft>
            </a:pPr>
            <a:endParaRPr lang="da-DK" sz="1200" b="1">
              <a:solidFill>
                <a:srgbClr val="2E2D2C"/>
              </a:solidFill>
              <a:latin typeface="Calibri" panose="020F0502020204030204" pitchFamily="34" charset="0"/>
              <a:cs typeface="Calibri" panose="020F0502020204030204" pitchFamily="34" charset="0"/>
            </a:endParaRPr>
          </a:p>
          <a:p>
            <a:pPr>
              <a:lnSpc>
                <a:spcPct val="107000"/>
              </a:lnSpc>
              <a:spcAft>
                <a:spcPts val="750"/>
              </a:spcAft>
            </a:pPr>
            <a:r>
              <a:rPr lang="da-DK" sz="1200" b="1">
                <a:solidFill>
                  <a:srgbClr val="2E2D2C"/>
                </a:solidFill>
                <a:latin typeface="Calibri" panose="020F0502020204030204" pitchFamily="34" charset="0"/>
                <a:cs typeface="Calibri" panose="020F0502020204030204" pitchFamily="34" charset="0"/>
              </a:rPr>
              <a:t>Hvilken værdi vil du gerne skabe for din kunde?</a:t>
            </a:r>
          </a:p>
          <a:p>
            <a:pPr>
              <a:lnSpc>
                <a:spcPct val="107000"/>
              </a:lnSpc>
              <a:spcAft>
                <a:spcPts val="750"/>
              </a:spcAft>
            </a:pPr>
            <a:r>
              <a:rPr lang="da-DK" sz="1200" b="1">
                <a:solidFill>
                  <a:srgbClr val="2E2D2C"/>
                </a:solidFill>
                <a:effectLst/>
                <a:latin typeface="Calibri" panose="020F0502020204030204" pitchFamily="34" charset="0"/>
                <a:ea typeface="Times New Roman" panose="02020603050405020304" pitchFamily="18" charset="0"/>
                <a:cs typeface="Calibri" panose="020F0502020204030204" pitchFamily="34" charset="0"/>
              </a:rPr>
              <a:t>Hvad vil </a:t>
            </a:r>
            <a:r>
              <a:rPr lang="da-DK" sz="1200" b="1">
                <a:solidFill>
                  <a:srgbClr val="2E2D2C"/>
                </a:solidFill>
                <a:latin typeface="Calibri" panose="020F0502020204030204" pitchFamily="34" charset="0"/>
                <a:ea typeface="Times New Roman" panose="02020603050405020304" pitchFamily="18" charset="0"/>
                <a:cs typeface="Calibri" panose="020F0502020204030204" pitchFamily="34" charset="0"/>
              </a:rPr>
              <a:t>du</a:t>
            </a:r>
            <a:r>
              <a:rPr lang="da-DK" sz="1200" b="1">
                <a:solidFill>
                  <a:srgbClr val="2E2D2C"/>
                </a:solidFill>
                <a:effectLst/>
                <a:latin typeface="Calibri" panose="020F0502020204030204" pitchFamily="34" charset="0"/>
                <a:ea typeface="Times New Roman" panose="02020603050405020304" pitchFamily="18" charset="0"/>
                <a:cs typeface="Calibri" panose="020F0502020204030204" pitchFamily="34" charset="0"/>
              </a:rPr>
              <a:t> gerne opnå?</a:t>
            </a:r>
            <a:endParaRPr lang="da-DK" sz="12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br>
              <a:rPr lang="da-DK" sz="1200">
                <a:solidFill>
                  <a:srgbClr val="2E2D2C"/>
                </a:solidFill>
                <a:effectLst/>
                <a:latin typeface="Calibri" panose="020F0502020204030204" pitchFamily="34" charset="0"/>
                <a:ea typeface="Times New Roman" panose="02020603050405020304" pitchFamily="18" charset="0"/>
                <a:cs typeface="Calibri" panose="020F0502020204030204" pitchFamily="34" charset="0"/>
              </a:rPr>
            </a:br>
            <a:r>
              <a:rPr lang="da-DK" sz="1200">
                <a:solidFill>
                  <a:srgbClr val="2E2D2C"/>
                </a:solidFill>
                <a:effectLst/>
                <a:latin typeface="Calibri" panose="020F0502020204030204" pitchFamily="34" charset="0"/>
                <a:ea typeface="Times New Roman" panose="02020603050405020304" pitchFamily="18" charset="0"/>
                <a:cs typeface="Calibri" panose="020F0502020204030204" pitchFamily="34" charset="0"/>
              </a:rPr>
              <a:t>Brug SMART-modellen, til at sikre at dit mål er både opnåeligt og samtidig rykker noget. </a:t>
            </a:r>
          </a:p>
          <a:p>
            <a:endParaRPr lang="da-DK"/>
          </a:p>
        </p:txBody>
      </p:sp>
      <p:sp>
        <p:nvSpPr>
          <p:cNvPr id="4" name="Pladsholder til slidenummer 3">
            <a:extLst>
              <a:ext uri="{FF2B5EF4-FFF2-40B4-BE49-F238E27FC236}">
                <a16:creationId xmlns:a16="http://schemas.microsoft.com/office/drawing/2014/main" id="{FB7890B7-AEF7-F5D6-2242-1C1A8BEAF1FE}"/>
              </a:ext>
            </a:extLst>
          </p:cNvPr>
          <p:cNvSpPr>
            <a:spLocks noGrp="1"/>
          </p:cNvSpPr>
          <p:nvPr>
            <p:ph type="sldNum" sz="quarter" idx="5"/>
          </p:nvPr>
        </p:nvSpPr>
        <p:spPr/>
        <p:txBody>
          <a:bodyPr/>
          <a:lstStyle/>
          <a:p>
            <a:fld id="{FC314C10-E82B-4DE4-950D-990DFA0726B0}" type="slidenum">
              <a:rPr lang="da-DK" smtClean="0"/>
              <a:t>28</a:t>
            </a:fld>
            <a:endParaRPr lang="da-DK"/>
          </a:p>
        </p:txBody>
      </p:sp>
    </p:spTree>
    <p:extLst>
      <p:ext uri="{BB962C8B-B14F-4D97-AF65-F5344CB8AC3E}">
        <p14:creationId xmlns:p14="http://schemas.microsoft.com/office/powerpoint/2010/main" val="2364780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76B0C-B294-5E4B-DE86-ACBA5537B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C4254-2CC8-96D4-47E2-62F4B66B1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AF4BD-AEC4-CE07-1A5E-83762BBF4740}"/>
              </a:ext>
            </a:extLst>
          </p:cNvPr>
          <p:cNvSpPr>
            <a:spLocks noGrp="1"/>
          </p:cNvSpPr>
          <p:nvPr>
            <p:ph type="body" idx="1"/>
          </p:nvPr>
        </p:nvSpPr>
        <p:spPr/>
        <p:txBody>
          <a:bodyPr/>
          <a:lstStyle/>
          <a:p>
            <a:r>
              <a:rPr lang="da-DK" sz="1200" b="0" i="1" u="none" strike="noStrike" kern="1200">
                <a:solidFill>
                  <a:schemeClr val="tx1"/>
                </a:solidFill>
                <a:effectLst/>
                <a:latin typeface="Arial" panose="020B0604020202020204" pitchFamily="34" charset="0"/>
                <a:ea typeface="+mn-ea"/>
                <a:cs typeface="+mn-cs"/>
              </a:rPr>
              <a:t>2:2 drøftelse – del i plenum</a:t>
            </a:r>
            <a:endParaRPr lang="da-DK"/>
          </a:p>
        </p:txBody>
      </p:sp>
      <p:sp>
        <p:nvSpPr>
          <p:cNvPr id="4" name="Slide Number Placeholder 3">
            <a:extLst>
              <a:ext uri="{FF2B5EF4-FFF2-40B4-BE49-F238E27FC236}">
                <a16:creationId xmlns:a16="http://schemas.microsoft.com/office/drawing/2014/main" id="{922AF279-B915-18EB-F669-13CA1EC81ED3}"/>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436F85-577F-4A92-A47F-D540A2BCC821}"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88017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AE690-BAE0-4A77-3F45-63D604DE4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982CD-7BDC-B878-B2CB-ABA7C370A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1F8ED-6D0F-6E07-86CB-D52E6653451D}"/>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346EFFD5-984B-4330-0164-8B6A546F26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9150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E57C7-B3F8-F77B-378C-EE3C512B5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3236A-DF24-A439-E7CF-B4685E98E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7C5468-95DF-8F4F-BC2E-F1C1959061A6}"/>
              </a:ext>
            </a:extLst>
          </p:cNvPr>
          <p:cNvSpPr>
            <a:spLocks noGrp="1"/>
          </p:cNvSpPr>
          <p:nvPr>
            <p:ph type="body" idx="1"/>
          </p:nvPr>
        </p:nvSpPr>
        <p:spPr/>
        <p:txBody>
          <a:bodyPr/>
          <a:lstStyle/>
          <a:p>
            <a:r>
              <a:rPr lang="da-DK" sz="1200" b="0" i="1" u="none" strike="noStrike" kern="1200">
                <a:solidFill>
                  <a:schemeClr val="tx1"/>
                </a:solidFill>
                <a:effectLst/>
                <a:latin typeface="Arial" panose="020B0604020202020204" pitchFamily="34" charset="0"/>
                <a:ea typeface="+mn-ea"/>
                <a:cs typeface="+mn-cs"/>
              </a:rPr>
              <a:t>hovedtal – studerende – forskning – internationalisering.</a:t>
            </a:r>
            <a:endParaRPr lang="da-DK"/>
          </a:p>
        </p:txBody>
      </p:sp>
      <p:sp>
        <p:nvSpPr>
          <p:cNvPr id="4" name="Slide Number Placeholder 3">
            <a:extLst>
              <a:ext uri="{FF2B5EF4-FFF2-40B4-BE49-F238E27FC236}">
                <a16:creationId xmlns:a16="http://schemas.microsoft.com/office/drawing/2014/main" id="{AE66C2FF-C3D9-2E50-E1F6-ED2C38428C62}"/>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436F85-577F-4A92-A47F-D540A2BCC821}"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611151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1A90-4CE9-E278-67F2-69F9A644B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B2479-C850-045C-5286-08E21758C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162AA-55AD-340D-9CA1-54C2A9C7C9B3}"/>
              </a:ext>
            </a:extLst>
          </p:cNvPr>
          <p:cNvSpPr>
            <a:spLocks noGrp="1"/>
          </p:cNvSpPr>
          <p:nvPr>
            <p:ph type="body" idx="1"/>
          </p:nvPr>
        </p:nvSpPr>
        <p:spPr/>
        <p:txBody>
          <a:bodyPr/>
          <a:lstStyle/>
          <a:p>
            <a:r>
              <a:rPr lang="da-DK" sz="1200" b="0" i="1" u="none" strike="noStrike" kern="1200">
                <a:solidFill>
                  <a:schemeClr val="tx1"/>
                </a:solidFill>
                <a:effectLst/>
                <a:latin typeface="Arial" panose="020B0604020202020204" pitchFamily="34" charset="0"/>
                <a:ea typeface="+mn-ea"/>
                <a:cs typeface="+mn-cs"/>
              </a:rPr>
              <a:t>hovedtal – studerende – forskning – internationalisering.</a:t>
            </a:r>
            <a:endParaRPr lang="da-DK"/>
          </a:p>
        </p:txBody>
      </p:sp>
      <p:sp>
        <p:nvSpPr>
          <p:cNvPr id="4" name="Slide Number Placeholder 3">
            <a:extLst>
              <a:ext uri="{FF2B5EF4-FFF2-40B4-BE49-F238E27FC236}">
                <a16:creationId xmlns:a16="http://schemas.microsoft.com/office/drawing/2014/main" id="{174D380C-D25F-875C-95B5-0FB3E8798AA2}"/>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436F85-577F-4A92-A47F-D540A2BCC821}"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025082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47343-E200-5CA9-FE66-068460874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F226E-58F7-3020-C34A-06076C4E3B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D2762-A770-4598-3371-A06C757D0136}"/>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A472CB61-A215-D4F3-06DC-5D6FAB0114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230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74353-62EF-7950-045D-8785EEA04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2D768-37A9-45C7-E625-5B15C224A1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7661C-93CB-0B75-250B-BE1DED5794EE}"/>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479D2EBB-3A55-F617-B0FC-91C8A67454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7082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B1C03-632D-4DFF-6799-C394D8250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CE98C-2A7C-A2AB-3A45-5315F8065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CB7C2E-F22B-B8FF-6019-4E1F13E2462F}"/>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90901E6A-32D8-3270-A571-FF4D1C828B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7904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1E38-CE4A-9F23-6F20-D5F855649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03150-ED21-3DA2-8251-357C7DB47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22BC4-0E92-7464-14B0-C6F4AE0186E2}"/>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333ACE33-0C5E-79D7-9FCE-69CB673539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4196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FD9AA-4914-4EAB-FAA7-B2386E96E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23080-B6D5-B520-59ED-57B03DE7B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AF0A7-F19C-2292-FB9E-AF40A5140ED3}"/>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E368BB00-399E-3CA6-5255-F56517983D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972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sym typeface="Wingdings" panose="05000000000000000000" pitchFamily="2" charset="2"/>
              </a:rPr>
              <a:t>Ved bordene: Tegn – del ved bordet</a:t>
            </a:r>
          </a:p>
          <a:p>
            <a:endParaRPr lang="da-DK">
              <a:sym typeface="Wingdings" panose="05000000000000000000" pitchFamily="2" charset="2"/>
            </a:endParaRPr>
          </a:p>
          <a:p>
            <a:endParaRPr lang="da-DK">
              <a:sym typeface="Wingdings" panose="05000000000000000000" pitchFamily="2" charset="2"/>
            </a:endParaRPr>
          </a:p>
          <a:p>
            <a:endParaRPr lang="da-DK">
              <a:sym typeface="Wingdings" panose="05000000000000000000" pitchFamily="2" charset="2"/>
            </a:endParaRPr>
          </a:p>
          <a:p>
            <a:pPr algn="l">
              <a:buFont typeface="+mj-lt"/>
              <a:buAutoNum type="arabicPeriod"/>
            </a:pPr>
            <a:r>
              <a:rPr lang="da-DK" b="1" i="0">
                <a:solidFill>
                  <a:srgbClr val="242424"/>
                </a:solidFill>
                <a:effectLst/>
                <a:latin typeface="Segoe UI" panose="020B0502040204020203" pitchFamily="34" charset="0"/>
              </a:rPr>
              <a:t>Introduktion</a:t>
            </a:r>
            <a:r>
              <a:rPr lang="da-DK" b="0" i="0">
                <a:solidFill>
                  <a:srgbClr val="242424"/>
                </a:solidFill>
                <a:effectLst/>
                <a:latin typeface="Segoe UI" panose="020B0502040204020203" pitchFamily="34" charset="0"/>
              </a:rPr>
              <a:t> (1 minut):</a:t>
            </a:r>
          </a:p>
          <a:p>
            <a:pPr marL="742950" lvl="1" indent="-285750" algn="l">
              <a:spcBef>
                <a:spcPts val="750"/>
              </a:spcBef>
              <a:spcAft>
                <a:spcPts val="750"/>
              </a:spcAft>
              <a:buFont typeface="+mj-lt"/>
              <a:buAutoNum type="arabicPeriod"/>
            </a:pPr>
            <a:r>
              <a:rPr lang="da-DK" b="0" i="0">
                <a:solidFill>
                  <a:srgbClr val="242424"/>
                </a:solidFill>
                <a:effectLst/>
                <a:latin typeface="Segoe UI" panose="020B0502040204020203" pitchFamily="34" charset="0"/>
              </a:rPr>
              <a:t>Forklar aktiviteten: Hver deltager skal vælge en emoji, der bedst beskriver deres humør eller forventninger til mødet.</a:t>
            </a:r>
          </a:p>
          <a:p>
            <a:pPr algn="l">
              <a:buFont typeface="+mj-lt"/>
              <a:buAutoNum type="arabicPeriod"/>
            </a:pPr>
            <a:r>
              <a:rPr lang="da-DK" b="1" i="0">
                <a:solidFill>
                  <a:srgbClr val="242424"/>
                </a:solidFill>
                <a:effectLst/>
                <a:latin typeface="Segoe UI" panose="020B0502040204020203" pitchFamily="34" charset="0"/>
              </a:rPr>
              <a:t>Aktivitet</a:t>
            </a:r>
            <a:r>
              <a:rPr lang="da-DK" b="0" i="0">
                <a:solidFill>
                  <a:srgbClr val="242424"/>
                </a:solidFill>
                <a:effectLst/>
                <a:latin typeface="Segoe UI" panose="020B0502040204020203" pitchFamily="34" charset="0"/>
              </a:rPr>
              <a:t> (5 minutter):</a:t>
            </a:r>
          </a:p>
          <a:p>
            <a:pPr marL="742950" lvl="1" indent="-285750" algn="l">
              <a:spcBef>
                <a:spcPts val="750"/>
              </a:spcBef>
              <a:spcAft>
                <a:spcPts val="750"/>
              </a:spcAft>
              <a:buFont typeface="+mj-lt"/>
              <a:buAutoNum type="arabicPeriod"/>
            </a:pPr>
            <a:r>
              <a:rPr lang="da-DK" b="0" i="0">
                <a:solidFill>
                  <a:srgbClr val="242424"/>
                </a:solidFill>
                <a:effectLst/>
                <a:latin typeface="Segoe UI" panose="020B0502040204020203" pitchFamily="34" charset="0"/>
              </a:rPr>
              <a:t>Bed alle deltagere, både online og fysisk, om at vælge en emoji.</a:t>
            </a:r>
          </a:p>
          <a:p>
            <a:pPr marL="742950" lvl="1" indent="-285750" algn="l">
              <a:spcBef>
                <a:spcPts val="750"/>
              </a:spcBef>
              <a:spcAft>
                <a:spcPts val="750"/>
              </a:spcAft>
              <a:buFont typeface="+mj-lt"/>
              <a:buAutoNum type="arabicPeriod"/>
            </a:pPr>
            <a:r>
              <a:rPr lang="da-DK" b="0" i="0">
                <a:solidFill>
                  <a:srgbClr val="242424"/>
                </a:solidFill>
                <a:effectLst/>
                <a:latin typeface="Segoe UI" panose="020B0502040204020203" pitchFamily="34" charset="0"/>
              </a:rPr>
              <a:t>Fysiske deltagere kan tegne deres emoji på et stykke papir eller bruge en emoji på deres telefon.</a:t>
            </a:r>
          </a:p>
          <a:p>
            <a:pPr marL="742950" lvl="1" indent="-285750" algn="l">
              <a:spcBef>
                <a:spcPts val="750"/>
              </a:spcBef>
              <a:spcAft>
                <a:spcPts val="750"/>
              </a:spcAft>
              <a:buFont typeface="+mj-lt"/>
              <a:buAutoNum type="arabicPeriod"/>
            </a:pPr>
            <a:r>
              <a:rPr lang="da-DK" b="0" i="0">
                <a:solidFill>
                  <a:srgbClr val="242424"/>
                </a:solidFill>
                <a:effectLst/>
                <a:latin typeface="Segoe UI" panose="020B0502040204020203" pitchFamily="34" charset="0"/>
              </a:rPr>
              <a:t>Online deltagere kan vælge en emoji fra chatten eller bruge en emoji-reaktion i videokonferenceværktøjet.</a:t>
            </a:r>
          </a:p>
          <a:p>
            <a:pPr marL="742950" lvl="1" indent="-285750" algn="l">
              <a:spcBef>
                <a:spcPts val="750"/>
              </a:spcBef>
              <a:spcAft>
                <a:spcPts val="750"/>
              </a:spcAft>
              <a:buFont typeface="+mj-lt"/>
              <a:buAutoNum type="arabicPeriod"/>
            </a:pPr>
            <a:r>
              <a:rPr lang="da-DK" b="0" i="0">
                <a:solidFill>
                  <a:srgbClr val="242424"/>
                </a:solidFill>
                <a:effectLst/>
                <a:latin typeface="Segoe UI" panose="020B0502040204020203" pitchFamily="34" charset="0"/>
              </a:rPr>
              <a:t>Gå hurtigt rundt i gruppen, og bed hver deltager om at vise deres emoji og kort forklare deres valg (maks. 30 sekunder per person).</a:t>
            </a:r>
          </a:p>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3</a:t>
            </a:fld>
            <a:endParaRPr lang="en-GB"/>
          </a:p>
        </p:txBody>
      </p:sp>
    </p:spTree>
    <p:extLst>
      <p:ext uri="{BB962C8B-B14F-4D97-AF65-F5344CB8AC3E}">
        <p14:creationId xmlns:p14="http://schemas.microsoft.com/office/powerpoint/2010/main" val="1975408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FBFC3-FF97-DC74-21C8-7F520959D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C3A67-B72F-1E54-F384-C81717D69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7FCE1-13AD-8FB2-CFB6-8B9B4DEE8E7C}"/>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58970AB0-8742-7160-B407-DCA589ACED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0273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D72AC-1615-4F6C-A035-A46F5C38B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CBB20-27E9-004A-FFF9-4EACEDF08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4D7B3-5B05-3F94-9BED-B217470E1A5F}"/>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FD7C6EE2-E357-2423-9F07-F42F8F1344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0984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A7B90-D059-41CD-EA23-CB3832453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DD37C-6C71-4675-186B-B194E5AE7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7665B-535F-D8A0-B8C4-865D64E86B23}"/>
              </a:ext>
            </a:extLst>
          </p:cNvPr>
          <p:cNvSpPr>
            <a:spLocks noGrp="1"/>
          </p:cNvSpPr>
          <p:nvPr>
            <p:ph type="body" idx="1"/>
          </p:nvPr>
        </p:nvSpPr>
        <p:spPr/>
        <p:txBody>
          <a:bodyPr/>
          <a:lstStyle/>
          <a:p>
            <a:r>
              <a:rPr lang="da-DK" sz="1200" b="0" i="1" u="none" strike="noStrike" kern="1200">
                <a:solidFill>
                  <a:schemeClr val="tx1"/>
                </a:solidFill>
                <a:effectLst/>
                <a:latin typeface="Arial" panose="020B0604020202020204" pitchFamily="34" charset="0"/>
                <a:ea typeface="+mn-ea"/>
                <a:cs typeface="+mn-cs"/>
              </a:rPr>
              <a:t>hovedtal – studerende – forskning – internationalisering.</a:t>
            </a:r>
            <a:endParaRPr lang="da-DK"/>
          </a:p>
        </p:txBody>
      </p:sp>
      <p:sp>
        <p:nvSpPr>
          <p:cNvPr id="4" name="Slide Number Placeholder 3">
            <a:extLst>
              <a:ext uri="{FF2B5EF4-FFF2-40B4-BE49-F238E27FC236}">
                <a16:creationId xmlns:a16="http://schemas.microsoft.com/office/drawing/2014/main" id="{6E035714-A30F-360E-1DF5-A1D7EBC2485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436F85-577F-4A92-A47F-D540A2BCC821}"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224453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249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99806-968E-782C-A57A-390CC9CAD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99B44-872B-A9B3-A6F4-6A31ECA482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1CDD4-FD5E-F54F-7670-30D9253E0C98}"/>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9B177EE2-31E9-AD08-8B74-910AFBBD78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8823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D43EB-D819-A046-1F4A-B67AF8710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A5B91-C2D5-1A3A-9F80-30623F854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72036-1B7B-D321-05EA-56691946353F}"/>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8297B845-532E-7149-8A3F-EDA86053F7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9191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A1357-1620-15B3-88DB-0F6882B45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F7033-A48C-A26F-7472-CC00CAB6F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EA688-CB89-42B5-6C79-76AA29F18CB3}"/>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C75B7CAD-BE68-6EC2-A333-26182FC555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6184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C7F4C-C4A5-97F4-A8C7-3E4502AEA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64FE6-6547-2B54-8E73-EC43474EF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1736F-1390-DBB7-0593-779F7E717F1B}"/>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C6B02FD9-DBE5-D430-67A7-96712D5E94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971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62F7-C401-C29A-AF85-BCA49B9AE1C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29AF126-14DB-20E1-C22B-779130B3669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335AB5F-7FBC-862D-BE09-ED3B9E570F86}"/>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74845AA1-DBAF-9DE4-B5D8-7405C0121C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14C10-E82B-4DE4-950D-990DFA0726B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801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5E00F-E6A1-D8B7-2A22-A7A9C1CBDA9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EA0A88F-F466-2057-6D15-F184D328CBE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928D065-9BFB-2503-7EC5-CFEFD25C395F}"/>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9BC9256A-F287-7B53-B3DA-F968DF5F49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14C10-E82B-4DE4-950D-990DFA0726B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384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789D4A">
                    <a:lumMod val="50000"/>
                  </a:srgbClr>
                </a:solidFill>
                <a:effectLst/>
                <a:uLnTx/>
                <a:uFillTx/>
                <a:latin typeface="Calibri" panose="020F0502020204030204" pitchFamily="34" charset="0"/>
                <a:ea typeface="+mn-ea"/>
                <a:cs typeface="Calibri" panose="020F0502020204030204" pitchFamily="34" charset="0"/>
              </a:rPr>
              <a:t>‘</a:t>
            </a:r>
            <a:r>
              <a:rPr kumimoji="0" lang="en-US" sz="1200" b="0" i="0" u="none" strike="noStrike" kern="1200" cap="none" spc="0" normalizeH="0" baseline="0" noProof="0">
                <a:ln>
                  <a:noFill/>
                </a:ln>
                <a:solidFill>
                  <a:srgbClr val="789D4A">
                    <a:lumMod val="50000"/>
                  </a:srgbClr>
                </a:solidFill>
                <a:effectLst/>
                <a:uLnTx/>
                <a:uFillTx/>
                <a:latin typeface="Calibri" panose="020F0502020204030204" pitchFamily="34" charset="0"/>
                <a:ea typeface="+mn-ea"/>
                <a:cs typeface="Calibri" panose="020F0502020204030204" pitchFamily="34" charset="0"/>
              </a:rPr>
              <a:t>Roadmap</a:t>
            </a:r>
            <a:r>
              <a:rPr kumimoji="0" lang="da-DK" sz="1200" b="0" i="0" u="none" strike="noStrike" kern="1200" cap="none" spc="0" normalizeH="0" baseline="0" noProof="0">
                <a:ln>
                  <a:noFill/>
                </a:ln>
                <a:solidFill>
                  <a:srgbClr val="789D4A">
                    <a:lumMod val="50000"/>
                  </a:srgbClr>
                </a:solidFill>
                <a:effectLst/>
                <a:uLnTx/>
                <a:uFillTx/>
                <a:latin typeface="Calibri" panose="020F0502020204030204" pitchFamily="34" charset="0"/>
                <a:ea typeface="+mn-ea"/>
                <a:cs typeface="Calibri" panose="020F0502020204030204" pitchFamily="34" charset="0"/>
              </a:rPr>
              <a:t>’ til </a:t>
            </a:r>
            <a:r>
              <a:rPr kumimoji="0" lang="da-DK" sz="12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skalering</a:t>
            </a:r>
            <a:r>
              <a:rPr kumimoji="0" lang="da-DK" sz="1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da-DK" sz="1200" b="0" i="0" u="none" strike="noStrike" kern="1200" cap="none" spc="0" normalizeH="0" baseline="0" noProof="0">
                <a:ln>
                  <a:noFill/>
                </a:ln>
                <a:solidFill>
                  <a:srgbClr val="789D4A">
                    <a:lumMod val="50000"/>
                  </a:srgbClr>
                </a:solidFill>
                <a:effectLst/>
                <a:uLnTx/>
                <a:uFillTx/>
                <a:latin typeface="Calibri" panose="020F0502020204030204" pitchFamily="34" charset="0"/>
                <a:ea typeface="+mn-ea"/>
                <a:cs typeface="Calibri" panose="020F0502020204030204" pitchFamily="34" charset="0"/>
              </a:rPr>
              <a:t>af forbedringskulturen…</a:t>
            </a:r>
          </a:p>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8</a:t>
            </a:fld>
            <a:endParaRPr lang="en-GB"/>
          </a:p>
        </p:txBody>
      </p:sp>
    </p:spTree>
    <p:extLst>
      <p:ext uri="{BB962C8B-B14F-4D97-AF65-F5344CB8AC3E}">
        <p14:creationId xmlns:p14="http://schemas.microsoft.com/office/powerpoint/2010/main" val="2100744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52852-CB5F-3DB6-FBC1-F5762DC904A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322DC63-603A-4ED8-1A36-241D3BF6319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7865A3D-86CE-EF9B-2505-3E4FE170876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EC09239-FD8A-E27A-7672-E2C4305BF3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14C10-E82B-4DE4-950D-990DFA0726B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049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97370-BEB8-EEB2-F96A-F67020A94AD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89D4DF6-A149-96CD-6CDE-2F7FD7E98A1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58528F0-645E-D7EA-CA78-045D88746903}"/>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45A6C5D-1D05-166C-9D8C-DD80B1624D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14C10-E82B-4DE4-950D-990DFA0726B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241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0BC31-4DED-D19A-A52C-9E03874AFDB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3F4671D-C3CF-8167-8D3D-20D60537051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36FD251-01C2-88F7-E2BC-9B7B94FBE44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3A61B53-5A79-587B-0E8A-360952D1EE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14C10-E82B-4DE4-950D-990DFA0726B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5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49141-DC3A-912F-BA4E-B820D878AA2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69B0C63-01EB-8804-8BB0-1C82C5413AC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148F53E-4F61-D7E2-68FF-B16D4636BC5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2FD1691E-4514-4393-6614-768EB77018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14C10-E82B-4DE4-950D-990DFA0726B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575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6D3E8-F2AE-FE36-286E-D6C714D4CB4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FE4742B-CE8C-68B1-57EA-2339D6EA992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753AA00-7D16-9CBE-38C3-03BD3CC5113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C7E53E6-328D-CC66-4FA2-18EEC9A657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14C10-E82B-4DE4-950D-990DFA0726B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443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6842-8E87-7930-C340-90B6F65D780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7977D4E-9D2C-E544-0E2D-9ABF51B8AEB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3AC2CB7-7AB9-7899-D869-7C413431DA53}"/>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BC87FA4-641B-6D9C-6C58-71373B0489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14C10-E82B-4DE4-950D-990DFA0726B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96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4400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C4E55-5488-50F4-5D8F-F6446F7BF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C5E00-A4E1-05F8-5D29-6BED310CA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C4ED2-20CB-DE65-3D11-0818B89C9F67}"/>
              </a:ext>
            </a:extLst>
          </p:cNvPr>
          <p:cNvSpPr>
            <a:spLocks noGrp="1"/>
          </p:cNvSpPr>
          <p:nvPr>
            <p:ph type="body" idx="1"/>
          </p:nvPr>
        </p:nvSpPr>
        <p:spPr/>
        <p:txBody>
          <a:bodyPr/>
          <a:lstStyle/>
          <a:p>
            <a:r>
              <a:rPr lang="da-DK" sz="1200" b="0" i="1" u="none" strike="noStrike" kern="1200">
                <a:solidFill>
                  <a:schemeClr val="tx1"/>
                </a:solidFill>
                <a:effectLst/>
                <a:latin typeface="Arial" panose="020B0604020202020204" pitchFamily="34" charset="0"/>
                <a:ea typeface="+mn-ea"/>
                <a:cs typeface="+mn-cs"/>
              </a:rPr>
              <a:t>hovedtal – studerende – forskning – internationalisering.</a:t>
            </a:r>
            <a:endParaRPr lang="da-DK"/>
          </a:p>
        </p:txBody>
      </p:sp>
      <p:sp>
        <p:nvSpPr>
          <p:cNvPr id="4" name="Slide Number Placeholder 3">
            <a:extLst>
              <a:ext uri="{FF2B5EF4-FFF2-40B4-BE49-F238E27FC236}">
                <a16:creationId xmlns:a16="http://schemas.microsoft.com/office/drawing/2014/main" id="{A4A4253B-DD19-837A-3164-1109BF89CF8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436F85-577F-4A92-A47F-D540A2BCC821}"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695391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A3A84-69E7-CB60-2C6C-7E98C6DF8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C668A-D669-F3FA-5218-C850565DC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9D75E-6083-A21B-D471-E56386CC23E2}"/>
              </a:ext>
            </a:extLst>
          </p:cNvPr>
          <p:cNvSpPr>
            <a:spLocks noGrp="1"/>
          </p:cNvSpPr>
          <p:nvPr>
            <p:ph type="body" idx="1"/>
          </p:nvPr>
        </p:nvSpPr>
        <p:spPr/>
        <p:txBody>
          <a:bodyPr/>
          <a:lstStyle/>
          <a:p>
            <a:r>
              <a:rPr lang="da-DK" sz="1200" b="0" i="1" u="none" strike="noStrike" kern="1200">
                <a:solidFill>
                  <a:schemeClr val="tx1"/>
                </a:solidFill>
                <a:effectLst/>
                <a:latin typeface="Arial" panose="020B0604020202020204" pitchFamily="34" charset="0"/>
                <a:ea typeface="+mn-ea"/>
                <a:cs typeface="+mn-cs"/>
              </a:rPr>
              <a:t>hovedtal – studerende – forskning – internationalisering.</a:t>
            </a:r>
            <a:endParaRPr lang="da-DK"/>
          </a:p>
        </p:txBody>
      </p:sp>
      <p:sp>
        <p:nvSpPr>
          <p:cNvPr id="4" name="Slide Number Placeholder 3">
            <a:extLst>
              <a:ext uri="{FF2B5EF4-FFF2-40B4-BE49-F238E27FC236}">
                <a16:creationId xmlns:a16="http://schemas.microsoft.com/office/drawing/2014/main" id="{2AF800BC-6394-7C1A-1423-7AD4D289E433}"/>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436F85-577F-4A92-A47F-D540A2BCC821}"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902952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2A6EA-04DA-E5CC-5A24-7DD4216C8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AA301-9DD7-C468-7764-979F84AA76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33CCA8-120F-E4F0-11BC-DBFF5D45CF1D}"/>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4F034563-3FD7-D167-E3A9-AF4F888A8F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141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D88FC-70F1-2AF4-CF6D-FFE6589FD85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30AC7B4-2F61-64FA-FE20-2030F221DAC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2CAC724-6682-8733-80DE-29F6CCE2CF2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BD67B382-FF49-B352-FE5D-6F9350A0DA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01367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9111E-647F-3B3F-245B-57A39096C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6E5CE0-F953-2FE7-2ADB-730BEB7D7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2DD9E-0DDE-9688-A59E-91945FFB8DD6}"/>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50681909-1DB4-2415-2E11-777E3C1825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2543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442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AE9EC-3B53-3F46-F2A5-97C5D322F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3A466-3A8D-6C53-0D4A-40C3BB64E1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3DD6F-5477-7FB0-FD78-316B71251A1C}"/>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A617DF2A-DD39-A585-8C24-3395BB9141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8998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05FA-49BC-71DB-1E26-30128BD6F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E3EF1-E18A-B992-E109-F733B6716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7CC3A-CDA0-6BDF-4204-64A747CA07CC}"/>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5B756319-162D-9236-0D27-085658B922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199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Energizer</a:t>
            </a:r>
            <a:r>
              <a:rPr lang="da-DK"/>
              <a:t>: Jorden rundt</a:t>
            </a:r>
          </a:p>
          <a:p>
            <a:endParaRPr lang="da-DK"/>
          </a:p>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90</a:t>
            </a:fld>
            <a:endParaRPr lang="en-GB"/>
          </a:p>
        </p:txBody>
      </p:sp>
    </p:spTree>
    <p:extLst>
      <p:ext uri="{BB962C8B-B14F-4D97-AF65-F5344CB8AC3E}">
        <p14:creationId xmlns:p14="http://schemas.microsoft.com/office/powerpoint/2010/main" val="28323979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EF828-4040-B3C8-6708-3C8A9CBBE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335BE-CCD1-51F7-E477-E5B074D093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0DDB8-73D7-301B-9910-D86D7D2F1F71}"/>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DE158D1F-E17B-92C8-2F75-66D0C9FBAAF1}"/>
              </a:ext>
            </a:extLst>
          </p:cNvPr>
          <p:cNvSpPr>
            <a:spLocks noGrp="1"/>
          </p:cNvSpPr>
          <p:nvPr>
            <p:ph type="sldNum" sz="quarter" idx="5"/>
          </p:nvPr>
        </p:nvSpPr>
        <p:spPr/>
        <p:txBody>
          <a:bodyPr/>
          <a:lstStyle/>
          <a:p>
            <a:fld id="{49436F85-577F-4A92-A47F-D540A2BCC821}" type="slidenum">
              <a:rPr lang="en-GB" smtClean="0"/>
              <a:pPr/>
              <a:t>91</a:t>
            </a:fld>
            <a:endParaRPr lang="en-GB"/>
          </a:p>
        </p:txBody>
      </p:sp>
    </p:spTree>
    <p:extLst>
      <p:ext uri="{BB962C8B-B14F-4D97-AF65-F5344CB8AC3E}">
        <p14:creationId xmlns:p14="http://schemas.microsoft.com/office/powerpoint/2010/main" val="9921236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4FBFA-516E-831C-8EFD-D7DA9F69805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F805832-616D-7F4A-4CA8-D4E1B3D8C2C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D36225D-59CB-E81D-F862-27E674F19DA2}"/>
              </a:ext>
            </a:extLst>
          </p:cNvPr>
          <p:cNvSpPr>
            <a:spLocks noGrp="1"/>
          </p:cNvSpPr>
          <p:nvPr>
            <p:ph type="body" idx="1"/>
          </p:nvPr>
        </p:nvSpPr>
        <p:spPr/>
        <p:txBody>
          <a:bodyPr/>
          <a:lstStyle/>
          <a:p>
            <a:r>
              <a:rPr lang="da-DK"/>
              <a:t>Forbedringsbriller</a:t>
            </a:r>
          </a:p>
        </p:txBody>
      </p:sp>
      <p:sp>
        <p:nvSpPr>
          <p:cNvPr id="4" name="Pladsholder til slidenummer 3">
            <a:extLst>
              <a:ext uri="{FF2B5EF4-FFF2-40B4-BE49-F238E27FC236}">
                <a16:creationId xmlns:a16="http://schemas.microsoft.com/office/drawing/2014/main" id="{8461086A-6433-D597-6C30-66D956C03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00598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89557-FB36-F322-2E16-3AD8F4B8557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C974981-690B-414C-A44D-5DE23DD3805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B5E3F01-1073-D913-1E8C-B5BC3E9D36E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2749C3A-41D2-3C8C-40D1-1C11A3C4D7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14C10-E82B-4DE4-950D-990DFA0726B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4336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err="1"/>
              <a:t>Søgetid</a:t>
            </a:r>
            <a:r>
              <a:rPr lang="da-DK" sz="1000"/>
              <a:t>: Søger i </a:t>
            </a:r>
            <a:r>
              <a:rPr lang="da-DK" sz="1000" err="1"/>
              <a:t>fil-system</a:t>
            </a:r>
            <a:r>
              <a:rPr lang="da-DK" sz="1000"/>
              <a:t> på computer efter dokumenter eller søger på </a:t>
            </a:r>
            <a:r>
              <a:rPr lang="da-DK" sz="1000" err="1"/>
              <a:t>SDU’net</a:t>
            </a:r>
            <a:r>
              <a:rPr lang="da-DK" sz="1000"/>
              <a:t> efter specifikke </a:t>
            </a:r>
            <a:r>
              <a:rPr lang="da-DK" sz="1000" err="1"/>
              <a:t>informaitoner</a:t>
            </a:r>
            <a:r>
              <a:rPr lang="da-DK" sz="1000"/>
              <a:t> </a:t>
            </a:r>
          </a:p>
          <a:p>
            <a:r>
              <a:rPr lang="da-DK" sz="1000" b="1"/>
              <a:t>Over-og underservicering: </a:t>
            </a:r>
            <a:r>
              <a:rPr lang="da-DK" sz="1000"/>
              <a:t>Analyser eller præsentation der forædles ud over kundens behov. Eller det modsatte Underservicering: manglende svar på e-mail, mangelfulde informationer…</a:t>
            </a:r>
          </a:p>
          <a:p>
            <a:r>
              <a:rPr lang="da-DK" sz="1000" b="1"/>
              <a:t>Afbrydelser: </a:t>
            </a:r>
            <a:r>
              <a:rPr lang="da-DK" sz="1000"/>
              <a:t>Afbrydelser kan i mange tilfælde være et nødvendigt vilkår, fx for at en ny kollega kan komme videre med opgave. Men vi har også mange unødvendige afbrydelser: kan være både indre eller ydre og komme fra dig selv eller fra andre.</a:t>
            </a:r>
          </a:p>
          <a:p>
            <a:r>
              <a:rPr lang="da-DK" sz="1000" b="1"/>
              <a:t>Fejl: </a:t>
            </a:r>
            <a:r>
              <a:rPr lang="da-DK" sz="1000"/>
              <a:t>Fejl i informationer. Vil ofte forudsagde returløb, hvor noget sendes frem og tilbage.</a:t>
            </a:r>
          </a:p>
          <a:p>
            <a:r>
              <a:rPr lang="da-DK" sz="1000" b="1"/>
              <a:t>Ventetid</a:t>
            </a:r>
            <a:r>
              <a:rPr lang="da-DK" sz="1000"/>
              <a:t>: Venter på at få svar på e-mail, venter på kollega til et møde</a:t>
            </a:r>
          </a:p>
          <a:p>
            <a:r>
              <a:rPr lang="da-DK" sz="1000" b="1"/>
              <a:t>Tvivl</a:t>
            </a:r>
            <a:r>
              <a:rPr lang="da-DK" sz="1000"/>
              <a:t>: Tvivl om hvem har ansvaret for en opgave? Tvivl om hvad kvaliteten skal være? (manglende forventningsafstemning)</a:t>
            </a:r>
          </a:p>
          <a:p>
            <a:r>
              <a:rPr lang="da-DK" sz="1000" b="1"/>
              <a:t>Dobbelt arbejde: </a:t>
            </a:r>
            <a:r>
              <a:rPr lang="da-DK" sz="1000"/>
              <a:t>Hvis der rettes korrektur for tidligt i en proces, Unødvendige ansvarsskift – flere inde over samme opgave, Hvis dokument ikke gemmes, og indhold skal </a:t>
            </a:r>
            <a:r>
              <a:rPr lang="da-DK" sz="1000" err="1"/>
              <a:t>re-konstrueres</a:t>
            </a:r>
            <a:r>
              <a:rPr lang="da-DK" sz="1000"/>
              <a:t> på ny</a:t>
            </a:r>
          </a:p>
          <a:p>
            <a:r>
              <a:rPr lang="da-DK" sz="1000" b="1"/>
              <a:t>Variation: </a:t>
            </a:r>
            <a:r>
              <a:rPr lang="da-DK" sz="1000"/>
              <a:t>vi opfinder den dybe tallerken hvem gang vi skriver til vores kunder</a:t>
            </a:r>
          </a:p>
          <a:p>
            <a:endParaRPr lang="da-DK" sz="1000"/>
          </a:p>
          <a:p>
            <a:r>
              <a:rPr lang="da-DK" sz="1000"/>
              <a:t>Evt. andre:</a:t>
            </a:r>
          </a:p>
          <a:p>
            <a:r>
              <a:rPr lang="da-DK" sz="1000"/>
              <a:t>Ting der laves, men ikke anvendes</a:t>
            </a:r>
          </a:p>
          <a:p>
            <a:r>
              <a:rPr lang="da-DK" sz="1000"/>
              <a:t>Returløb/tilbageløb</a:t>
            </a:r>
          </a:p>
          <a:p>
            <a:r>
              <a:rPr lang="da-DK" sz="1000"/>
              <a:t>Sårbarhed, hvis kun en kan udføre opgave</a:t>
            </a:r>
          </a:p>
          <a:p>
            <a:r>
              <a:rPr lang="da-DK" sz="1000"/>
              <a:t>Mangel på automatisering af standardopgaver</a:t>
            </a:r>
          </a:p>
          <a:p>
            <a:r>
              <a:rPr lang="da-DK" sz="1000"/>
              <a:t>Usikkerhed </a:t>
            </a:r>
            <a:r>
              <a:rPr lang="da-DK" sz="1000" err="1"/>
              <a:t>ansvarssplacering</a:t>
            </a:r>
            <a:endParaRPr lang="da-DK" sz="100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57333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Silent</a:t>
            </a:r>
            <a:r>
              <a:rPr lang="da-DK"/>
              <a:t> 2 minutter – gruppedrøftelse efterfølgende</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97</a:t>
            </a:fld>
            <a:endParaRPr lang="en-GB"/>
          </a:p>
        </p:txBody>
      </p:sp>
    </p:spTree>
    <p:extLst>
      <p:ext uri="{BB962C8B-B14F-4D97-AF65-F5344CB8AC3E}">
        <p14:creationId xmlns:p14="http://schemas.microsoft.com/office/powerpoint/2010/main" val="310647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EBA33-83AA-0B50-5BDC-F3490DB0892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2916E65-19AB-9278-396A-4E03766866B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D98F137-0155-97E1-CB2E-209C5DB1DA1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8E4AABE4-50AD-7F7B-C238-D583BDDC95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93524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Ikke lineær proces men mange iterationer </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98</a:t>
            </a:fld>
            <a:endParaRPr lang="en-GB"/>
          </a:p>
        </p:txBody>
      </p:sp>
    </p:spTree>
    <p:extLst>
      <p:ext uri="{BB962C8B-B14F-4D97-AF65-F5344CB8AC3E}">
        <p14:creationId xmlns:p14="http://schemas.microsoft.com/office/powerpoint/2010/main" val="10863710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9E929-C684-5C8B-4FBC-14DA8A421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15D36-7DFF-A328-10A0-9D9051F6E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F2E06-CA0D-8ED3-66CA-8F6146291C67}"/>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07FBABC9-0A82-BE07-86E9-F0A16241BDA6}"/>
              </a:ext>
            </a:extLst>
          </p:cNvPr>
          <p:cNvSpPr>
            <a:spLocks noGrp="1"/>
          </p:cNvSpPr>
          <p:nvPr>
            <p:ph type="sldNum" sz="quarter" idx="5"/>
          </p:nvPr>
        </p:nvSpPr>
        <p:spPr/>
        <p:txBody>
          <a:bodyPr/>
          <a:lstStyle/>
          <a:p>
            <a:fld id="{49436F85-577F-4A92-A47F-D540A2BCC821}" type="slidenum">
              <a:rPr lang="en-GB" smtClean="0"/>
              <a:pPr/>
              <a:t>99</a:t>
            </a:fld>
            <a:endParaRPr lang="en-GB"/>
          </a:p>
        </p:txBody>
      </p:sp>
    </p:spTree>
    <p:extLst>
      <p:ext uri="{BB962C8B-B14F-4D97-AF65-F5344CB8AC3E}">
        <p14:creationId xmlns:p14="http://schemas.microsoft.com/office/powerpoint/2010/main" val="17268174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100</a:t>
            </a:fld>
            <a:endParaRPr lang="en-GB"/>
          </a:p>
        </p:txBody>
      </p:sp>
    </p:spTree>
    <p:extLst>
      <p:ext uri="{BB962C8B-B14F-4D97-AF65-F5344CB8AC3E}">
        <p14:creationId xmlns:p14="http://schemas.microsoft.com/office/powerpoint/2010/main" val="20006164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B4FCE-E143-1BA8-FF8C-12F3E2F7FF1A}"/>
            </a:ext>
          </a:extLst>
        </p:cNvPr>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345E754C-6A88-D1FE-4582-21B91EFBA5D3}"/>
              </a:ext>
            </a:extLst>
          </p:cNvPr>
          <p:cNvSpPr>
            <a:spLocks noGrp="1" noRot="1" noChangeAspect="1"/>
          </p:cNvSpPr>
          <p:nvPr>
            <p:ph type="sldImg"/>
          </p:nvPr>
        </p:nvSpPr>
        <p:spPr>
          <a:xfrm>
            <a:off x="5500688" y="379413"/>
            <a:ext cx="3368675" cy="1895475"/>
          </a:xfrm>
        </p:spPr>
      </p:sp>
      <p:sp>
        <p:nvSpPr>
          <p:cNvPr id="3" name="Pladsholder til noter 2">
            <a:extLst>
              <a:ext uri="{FF2B5EF4-FFF2-40B4-BE49-F238E27FC236}">
                <a16:creationId xmlns:a16="http://schemas.microsoft.com/office/drawing/2014/main" id="{3592CED5-B187-FB89-2CED-ECDE45163F35}"/>
              </a:ext>
            </a:extLst>
          </p:cNvPr>
          <p:cNvSpPr>
            <a:spLocks noGrp="1"/>
          </p:cNvSpPr>
          <p:nvPr>
            <p:ph type="body" idx="1"/>
          </p:nvPr>
        </p:nvSpPr>
        <p:spPr/>
        <p:txBody>
          <a:bodyPr/>
          <a:lstStyle/>
          <a:p>
            <a:r>
              <a:rPr lang="da-DK"/>
              <a:t>Opsamling i plenum om 10 minutter.</a:t>
            </a:r>
            <a:r>
              <a:rPr lang="da-DK" baseline="0"/>
              <a:t> Drøft metoden og vigtigheden i at presse sig til at tænke videre end de første tre ideer. </a:t>
            </a:r>
            <a:endParaRPr lang="da-DK"/>
          </a:p>
        </p:txBody>
      </p:sp>
      <p:sp>
        <p:nvSpPr>
          <p:cNvPr id="4" name="Pladsholder til diasnummer 3">
            <a:extLst>
              <a:ext uri="{FF2B5EF4-FFF2-40B4-BE49-F238E27FC236}">
                <a16:creationId xmlns:a16="http://schemas.microsoft.com/office/drawing/2014/main" id="{92F705A2-232B-9589-D9D4-5B4152756F1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A3100B7-7C24-7445-A93C-1E60891BC4A3}" type="slidenum">
              <a:rPr kumimoji="0" lang="da-DK"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da-DK"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7545109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8FA15-267F-2EEF-957B-C7ADED97D8F6}"/>
            </a:ext>
          </a:extLst>
        </p:cNvPr>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B08EEBE7-A1F4-6E33-117C-DC29122E9FDA}"/>
              </a:ext>
            </a:extLst>
          </p:cNvPr>
          <p:cNvSpPr>
            <a:spLocks noGrp="1" noRot="1" noChangeAspect="1"/>
          </p:cNvSpPr>
          <p:nvPr>
            <p:ph type="sldImg"/>
          </p:nvPr>
        </p:nvSpPr>
        <p:spPr>
          <a:xfrm>
            <a:off x="90488" y="744538"/>
            <a:ext cx="6616700" cy="3722687"/>
          </a:xfrm>
        </p:spPr>
      </p:sp>
      <p:sp>
        <p:nvSpPr>
          <p:cNvPr id="3" name="Pladsholder til noter 2">
            <a:extLst>
              <a:ext uri="{FF2B5EF4-FFF2-40B4-BE49-F238E27FC236}">
                <a16:creationId xmlns:a16="http://schemas.microsoft.com/office/drawing/2014/main" id="{81555F07-95DF-6CC2-514C-D5C1FA09B6F5}"/>
              </a:ext>
            </a:extLst>
          </p:cNvPr>
          <p:cNvSpPr>
            <a:spLocks noGrp="1"/>
          </p:cNvSpPr>
          <p:nvPr>
            <p:ph type="body" idx="1"/>
          </p:nvPr>
        </p:nvSpPr>
        <p:spPr/>
        <p:txBody>
          <a:bodyPr/>
          <a:lstStyle/>
          <a:p>
            <a:r>
              <a:rPr lang="da-DK"/>
              <a:t>Opsamling i plenum om 10 minutter.</a:t>
            </a:r>
            <a:r>
              <a:rPr lang="da-DK" baseline="0"/>
              <a:t> Drøft metoden og vigtigheden i at bryde ”vanetænkningen” og presse sig til at tænke nyt. </a:t>
            </a:r>
            <a:endParaRPr lang="da-DK"/>
          </a:p>
        </p:txBody>
      </p:sp>
      <p:sp>
        <p:nvSpPr>
          <p:cNvPr id="4" name="Pladsholder til diasnummer 3">
            <a:extLst>
              <a:ext uri="{FF2B5EF4-FFF2-40B4-BE49-F238E27FC236}">
                <a16:creationId xmlns:a16="http://schemas.microsoft.com/office/drawing/2014/main" id="{50BD3895-BCA7-88D2-8397-D56E99410C0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A3100B7-7C24-7445-A93C-1E60891BC4A3}" type="slidenum">
              <a:rPr kumimoji="0" lang="da-DK"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da-DK"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2553875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Individuelt: Saml dine post-</a:t>
            </a:r>
            <a:r>
              <a:rPr lang="da-DK" err="1"/>
              <a:t>its</a:t>
            </a:r>
            <a:r>
              <a:rPr lang="da-DK"/>
              <a:t> i temaer </a:t>
            </a:r>
            <a:r>
              <a:rPr lang="da-DK">
                <a:sym typeface="Wingdings" panose="05000000000000000000" pitchFamily="2" charset="2"/>
              </a:rPr>
              <a:t> hvad er de tre vigtigste temaer for din afdeling/dit team? Hvorfor?</a:t>
            </a:r>
          </a:p>
          <a:p>
            <a:r>
              <a:rPr lang="da-DK">
                <a:sym typeface="Wingdings" panose="05000000000000000000" pitchFamily="2" charset="2"/>
              </a:rPr>
              <a:t>Ved bordet: Del de tre vigtigste temaer – er der nogle af de samme temaer?  Hvad er de tre vigtigste for SDU IT? Hvorfor?</a:t>
            </a:r>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105</a:t>
            </a:fld>
            <a:endParaRPr lang="en-GB"/>
          </a:p>
        </p:txBody>
      </p:sp>
    </p:spTree>
    <p:extLst>
      <p:ext uri="{BB962C8B-B14F-4D97-AF65-F5344CB8AC3E}">
        <p14:creationId xmlns:p14="http://schemas.microsoft.com/office/powerpoint/2010/main" val="17579724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1AA9B-4FAD-E78D-9BBA-391CA31149F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C44514E-CB47-C430-E4CD-FCDEA530447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25EFBA5-AB10-C173-E868-CA7C03F7FC60}"/>
              </a:ext>
            </a:extLst>
          </p:cNvPr>
          <p:cNvSpPr>
            <a:spLocks noGrp="1"/>
          </p:cNvSpPr>
          <p:nvPr>
            <p:ph type="body" idx="1"/>
          </p:nvPr>
        </p:nvSpPr>
        <p:spPr/>
        <p:txBody>
          <a:bodyPr/>
          <a:lstStyle/>
          <a:p>
            <a:r>
              <a:rPr lang="da-DK"/>
              <a:t>Plenum eller gruppedrøftelse</a:t>
            </a:r>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a:solidFill>
                  <a:srgbClr val="424242"/>
                </a:solidFill>
                <a:effectLst/>
                <a:latin typeface="Segoe Sans"/>
              </a:rPr>
              <a:t>Bed deltagerne om at vælge en rekvisit og bruge den til at fortælle en historie om en tidligere oplevelse med idégenerering. Rekvisitten kan hjælpe med at gøre historien mere levende og underholdende.</a:t>
            </a:r>
            <a:endParaRPr lang="da-DK"/>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a:solidFill>
                <a:srgbClr val="424242"/>
              </a:solidFill>
              <a:effectLst/>
              <a:latin typeface="Segoe Sans"/>
            </a:endParaRPr>
          </a:p>
          <a:p>
            <a:pPr algn="l">
              <a:lnSpc>
                <a:spcPts val="2400"/>
              </a:lnSpc>
              <a:spcBef>
                <a:spcPts val="150"/>
              </a:spcBef>
              <a:spcAft>
                <a:spcPts val="450"/>
              </a:spcAft>
              <a:buNone/>
            </a:pPr>
            <a:r>
              <a:rPr lang="da-DK" b="0" i="0">
                <a:solidFill>
                  <a:srgbClr val="424242"/>
                </a:solidFill>
                <a:effectLst/>
                <a:latin typeface="Segoe Sans"/>
              </a:rPr>
              <a:t>Success og fiasko</a:t>
            </a:r>
          </a:p>
          <a:p>
            <a:pPr algn="l">
              <a:spcAft>
                <a:spcPts val="600"/>
              </a:spcAft>
              <a:buFont typeface="Arial" panose="020B0604020202020204" pitchFamily="34" charset="0"/>
              <a:buNone/>
            </a:pPr>
            <a:r>
              <a:rPr lang="da-DK" b="0" i="0">
                <a:solidFill>
                  <a:srgbClr val="424242"/>
                </a:solidFill>
                <a:effectLst/>
                <a:latin typeface="Segoe Sans"/>
              </a:rPr>
              <a:t>Bed deltagerne om at tænke på en succesfuld og en mindre succesfuld oplevelse med idégenerering. De kan dele disse historier med gruppen og diskutere, hvad der gjorde forskellen mellem succes og fiasko.</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a:solidFill>
                <a:srgbClr val="424242"/>
              </a:solidFill>
              <a:effectLst/>
              <a:latin typeface="Segoe Sans"/>
            </a:endParaRPr>
          </a:p>
          <a:p>
            <a:endParaRPr lang="da-DK"/>
          </a:p>
        </p:txBody>
      </p:sp>
      <p:sp>
        <p:nvSpPr>
          <p:cNvPr id="4" name="Pladsholder til slidenummer 3">
            <a:extLst>
              <a:ext uri="{FF2B5EF4-FFF2-40B4-BE49-F238E27FC236}">
                <a16:creationId xmlns:a16="http://schemas.microsoft.com/office/drawing/2014/main" id="{E1F708B3-E7FD-A01F-EFCF-43AED6FEA6B4}"/>
              </a:ext>
            </a:extLst>
          </p:cNvPr>
          <p:cNvSpPr>
            <a:spLocks noGrp="1"/>
          </p:cNvSpPr>
          <p:nvPr>
            <p:ph type="sldNum" sz="quarter" idx="5"/>
          </p:nvPr>
        </p:nvSpPr>
        <p:spPr/>
        <p:txBody>
          <a:bodyPr/>
          <a:lstStyle/>
          <a:p>
            <a:fld id="{49436F85-577F-4A92-A47F-D540A2BCC821}" type="slidenum">
              <a:rPr lang="en-GB" smtClean="0"/>
              <a:pPr/>
              <a:t>106</a:t>
            </a:fld>
            <a:endParaRPr lang="en-GB"/>
          </a:p>
        </p:txBody>
      </p:sp>
    </p:spTree>
    <p:extLst>
      <p:ext uri="{BB962C8B-B14F-4D97-AF65-F5344CB8AC3E}">
        <p14:creationId xmlns:p14="http://schemas.microsoft.com/office/powerpoint/2010/main" val="40122482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BC8BD-4DAF-8988-DB28-0E128F93A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A85ED-C241-88E1-A97C-44ADC5210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54CA96-9FCB-3BD0-5115-74FA60EDF506}"/>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0628DAE7-6D2D-8FAE-0C13-71CDD992005C}"/>
              </a:ext>
            </a:extLst>
          </p:cNvPr>
          <p:cNvSpPr>
            <a:spLocks noGrp="1"/>
          </p:cNvSpPr>
          <p:nvPr>
            <p:ph type="sldNum" sz="quarter" idx="5"/>
          </p:nvPr>
        </p:nvSpPr>
        <p:spPr/>
        <p:txBody>
          <a:bodyPr/>
          <a:lstStyle/>
          <a:p>
            <a:fld id="{49436F85-577F-4A92-A47F-D540A2BCC821}" type="slidenum">
              <a:rPr lang="en-GB" smtClean="0"/>
              <a:pPr/>
              <a:t>107</a:t>
            </a:fld>
            <a:endParaRPr lang="en-GB"/>
          </a:p>
        </p:txBody>
      </p:sp>
    </p:spTree>
    <p:extLst>
      <p:ext uri="{BB962C8B-B14F-4D97-AF65-F5344CB8AC3E}">
        <p14:creationId xmlns:p14="http://schemas.microsoft.com/office/powerpoint/2010/main" val="19980578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pPr/>
              <a:t>113</a:t>
            </a:fld>
            <a:endParaRPr lang="en-GB"/>
          </a:p>
        </p:txBody>
      </p:sp>
    </p:spTree>
    <p:extLst>
      <p:ext uri="{BB962C8B-B14F-4D97-AF65-F5344CB8AC3E}">
        <p14:creationId xmlns:p14="http://schemas.microsoft.com/office/powerpoint/2010/main" val="398454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4A1F5-5A77-3E59-E9A0-FFB01B9BB48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A4380C7-566E-13F4-088C-7A7EBBF0CE5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E31F18F-4C77-17C2-C02E-DCFC1FE1B57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892189B-CAA5-08A8-A9C9-6C7CFD6881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0684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11C1-D6C9-FC8A-7DD9-2485E7928B6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0F13358-DA8A-8160-D17D-40F2F5F0779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0632F84-94F2-1E76-0A97-D06A32898F9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17C67BA-1603-050E-E53B-B0773EA89C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6416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B503A-A426-63B3-C371-F7896D70A10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1811EE8-27AF-224C-12B2-4887258012C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20515CD-1399-0AEC-D837-E45F4B075B36}"/>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5551BF7-0F27-89FF-2C17-A0ED77E169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7938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319033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Box 19">
            <a:extLst>
              <a:ext uri="{FF2B5EF4-FFF2-40B4-BE49-F238E27FC236}">
                <a16:creationId xmlns:a16="http://schemas.microsoft.com/office/drawing/2014/main" id="{77BCC6E7-9279-FA89-A785-CF0077EE4743}"/>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30721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8" name="sdu.dk">
            <a:extLst>
              <a:ext uri="{FF2B5EF4-FFF2-40B4-BE49-F238E27FC236}">
                <a16:creationId xmlns:a16="http://schemas.microsoft.com/office/drawing/2014/main" id="{1E4AFDBB-7C79-C055-A1D6-4A88549083ED}"/>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sdudk">
            <a:extLst>
              <a:ext uri="{FF2B5EF4-FFF2-40B4-BE49-F238E27FC236}">
                <a16:creationId xmlns:a16="http://schemas.microsoft.com/office/drawing/2014/main" id="{EC3EFC9E-0697-AA03-0280-879B877EC0D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0" name="Straight Connector 20">
            <a:extLst>
              <a:ext uri="{FF2B5EF4-FFF2-40B4-BE49-F238E27FC236}">
                <a16:creationId xmlns:a16="http://schemas.microsoft.com/office/drawing/2014/main" id="{33C8483B-8A46-4E25-8707-E0291573395B}"/>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Logo black">
            <a:extLst>
              <a:ext uri="{FF2B5EF4-FFF2-40B4-BE49-F238E27FC236}">
                <a16:creationId xmlns:a16="http://schemas.microsoft.com/office/drawing/2014/main" id="{2C4953BD-5889-6049-2B6A-FE9F7B59BB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Rectangle 14" descr="{&quot;templafy&quot;:{&quot;id&quot;:&quot;e4c6a651-f54d-49c0-814e-e9c3034a2593&quot;}}">
            <a:extLst>
              <a:ext uri="{FF2B5EF4-FFF2-40B4-BE49-F238E27FC236}">
                <a16:creationId xmlns:a16="http://schemas.microsoft.com/office/drawing/2014/main" id="{7CDB81BE-F585-F1FB-5D0F-D7D819C32734}"/>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Tree>
    <p:extLst>
      <p:ext uri="{BB962C8B-B14F-4D97-AF65-F5344CB8AC3E}">
        <p14:creationId xmlns:p14="http://schemas.microsoft.com/office/powerpoint/2010/main" val="33378150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839555129"/>
      </p:ext>
    </p:extLst>
  </p:cSld>
  <p:clrMapOvr>
    <a:masterClrMapping/>
  </p:clrMapOvr>
  <p:hf hdr="0"/>
  <p:extLst>
    <p:ext uri="{DCECCB84-F9BA-43D5-87BE-67443E8EF086}">
      <p15:sldGuideLst xmlns:p15="http://schemas.microsoft.com/office/powerpoint/2012/main">
        <p15:guide id="1" orient="horz" pos="6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sp>
        <p:nvSpPr>
          <p:cNvPr id="10" name="sdu.dk">
            <a:extLst>
              <a:ext uri="{FF2B5EF4-FFF2-40B4-BE49-F238E27FC236}">
                <a16:creationId xmlns:a16="http://schemas.microsoft.com/office/drawing/2014/main" id="{E11EA3DB-CFF9-E17E-4691-AD84BB1AA235}"/>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1" name="#sdudk">
            <a:extLst>
              <a:ext uri="{FF2B5EF4-FFF2-40B4-BE49-F238E27FC236}">
                <a16:creationId xmlns:a16="http://schemas.microsoft.com/office/drawing/2014/main" id="{47D4647D-A0D8-4BA6-8B1D-579A8962B25B}"/>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2" name="Straight Connector 11">
            <a:extLst>
              <a:ext uri="{FF2B5EF4-FFF2-40B4-BE49-F238E27FC236}">
                <a16:creationId xmlns:a16="http://schemas.microsoft.com/office/drawing/2014/main" id="{A8344942-CCA5-C46F-EF5C-D9B351F0BA74}"/>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black">
            <a:extLst>
              <a:ext uri="{FF2B5EF4-FFF2-40B4-BE49-F238E27FC236}">
                <a16:creationId xmlns:a16="http://schemas.microsoft.com/office/drawing/2014/main" id="{7374A1E7-EDA7-4FC4-2A9F-748497FC76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5" name="Date Placeholder 14">
            <a:extLst>
              <a:ext uri="{FF2B5EF4-FFF2-40B4-BE49-F238E27FC236}">
                <a16:creationId xmlns:a16="http://schemas.microsoft.com/office/drawing/2014/main" id="{979054D1-DBEB-DD04-EB6D-B0E0EAA569F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21" name="Rectangle 18" descr="{&quot;templafy&quot;:{&quot;id&quot;:&quot;fad16c46-197c-420c-8e8d-d189db098442&quot;}}">
            <a:extLst>
              <a:ext uri="{FF2B5EF4-FFF2-40B4-BE49-F238E27FC236}">
                <a16:creationId xmlns:a16="http://schemas.microsoft.com/office/drawing/2014/main" id="{2D1F5D18-2C87-0FD6-208D-CF2BB213B943}"/>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22" name="TextBox 9">
            <a:extLst>
              <a:ext uri="{FF2B5EF4-FFF2-40B4-BE49-F238E27FC236}">
                <a16:creationId xmlns:a16="http://schemas.microsoft.com/office/drawing/2014/main" id="{C5DE2490-AF4C-429F-A1C6-48B68AF6D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7" name="text" descr="{&quot;templafy&quot;:{&quot;id&quot;:&quot;0996a458-1349-4ad4-8be1-794f0576889f&quot;}}" title="UserProfile.Institut.InstituteDCU_{{DocumentLanguage}}">
            <a:extLst>
              <a:ext uri="{FF2B5EF4-FFF2-40B4-BE49-F238E27FC236}">
                <a16:creationId xmlns:a16="http://schemas.microsoft.com/office/drawing/2014/main" id="{A5270570-9971-D098-6A3A-73ADF809AC5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6433303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
        <p:nvSpPr>
          <p:cNvPr id="13" name="Date Placeholder 14">
            <a:extLst>
              <a:ext uri="{FF2B5EF4-FFF2-40B4-BE49-F238E27FC236}">
                <a16:creationId xmlns:a16="http://schemas.microsoft.com/office/drawing/2014/main" id="{DDE6B7B7-37A0-D480-07CB-15C7F591F93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text" descr="{&quot;templafy&quot;:{&quot;id&quot;:&quot;1ef17220-3fa5-4677-b246-6f500edd1221&quot;}}" title="UserProfile.Institut.InstituteDCU_{{DocumentLanguage}}">
            <a:extLst>
              <a:ext uri="{FF2B5EF4-FFF2-40B4-BE49-F238E27FC236}">
                <a16:creationId xmlns:a16="http://schemas.microsoft.com/office/drawing/2014/main" id="{0F2E7AB3-CD7C-9947-4E57-15C225D9CEA2}"/>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33336990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0" name="Date Placeholder 14">
            <a:extLst>
              <a:ext uri="{FF2B5EF4-FFF2-40B4-BE49-F238E27FC236}">
                <a16:creationId xmlns:a16="http://schemas.microsoft.com/office/drawing/2014/main" id="{2C4B35A0-F8F7-420F-9E06-CC0AAAA0B84F}"/>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1" name="sdu.dk">
            <a:extLst>
              <a:ext uri="{FF2B5EF4-FFF2-40B4-BE49-F238E27FC236}">
                <a16:creationId xmlns:a16="http://schemas.microsoft.com/office/drawing/2014/main" id="{72697A22-CBC3-A484-F246-C5C8B438E04E}"/>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2" name="#sdudk">
            <a:extLst>
              <a:ext uri="{FF2B5EF4-FFF2-40B4-BE49-F238E27FC236}">
                <a16:creationId xmlns:a16="http://schemas.microsoft.com/office/drawing/2014/main" id="{28A7C55E-B681-C1E7-FA15-608C847286BC}"/>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3" name="Straight Connector 17">
            <a:extLst>
              <a:ext uri="{FF2B5EF4-FFF2-40B4-BE49-F238E27FC236}">
                <a16:creationId xmlns:a16="http://schemas.microsoft.com/office/drawing/2014/main" id="{2D70E466-4F9E-BA11-0588-F68B5B9329FD}"/>
              </a:ext>
            </a:extLst>
          </p:cNvPr>
          <p:cNvCxnSpPr>
            <a:cxnSpLocks/>
          </p:cNvCxnSpPr>
          <p:nvPr userDrawn="1"/>
        </p:nvCxnSpPr>
        <p:spPr>
          <a:xfrm>
            <a:off x="6691637"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6DCEF6B8-A3E2-5AB8-A83D-9167158BC775}"/>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7" name="Rectangle 12" descr="{&quot;templafy&quot;:{&quot;id&quot;:&quot;9a90e810-3e26-4e42-927a-6454770bea52&quot;}}">
            <a:extLst>
              <a:ext uri="{FF2B5EF4-FFF2-40B4-BE49-F238E27FC236}">
                <a16:creationId xmlns:a16="http://schemas.microsoft.com/office/drawing/2014/main" id="{F8211E73-6A96-70B2-3271-81CE8B599C5A}"/>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8" name="TextBox 9">
            <a:extLst>
              <a:ext uri="{FF2B5EF4-FFF2-40B4-BE49-F238E27FC236}">
                <a16:creationId xmlns:a16="http://schemas.microsoft.com/office/drawing/2014/main" id="{CA5063A4-8DAA-DF95-B099-AF0695E4FE0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6" name="text" descr="{&quot;templafy&quot;:{&quot;id&quot;:&quot;817cee68-45b4-4343-8a63-c2ec96a2ac3c&quot;}}" title="UserProfile.Institut.InstituteDCU_{{DocumentLanguage}}">
            <a:extLst>
              <a:ext uri="{FF2B5EF4-FFF2-40B4-BE49-F238E27FC236}">
                <a16:creationId xmlns:a16="http://schemas.microsoft.com/office/drawing/2014/main" id="{6AA6A1BD-0215-BC40-A001-EB01D935E842}"/>
              </a:ext>
            </a:extLst>
          </p:cNvPr>
          <p:cNvSpPr txBox="1">
            <a:spLocks/>
          </p:cNvSpPr>
          <p:nvPr userDrawn="1"/>
        </p:nvSpPr>
        <p:spPr>
          <a:xfrm>
            <a:off x="6684803" y="319792"/>
            <a:ext cx="4772380"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400" noProof="0"/>
              <a:t>Rektorsekretariatet</a:t>
            </a:r>
          </a:p>
        </p:txBody>
      </p:sp>
    </p:spTree>
    <p:extLst>
      <p:ext uri="{BB962C8B-B14F-4D97-AF65-F5344CB8AC3E}">
        <p14:creationId xmlns:p14="http://schemas.microsoft.com/office/powerpoint/2010/main" val="8118203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Date Placeholder 14">
            <a:extLst>
              <a:ext uri="{FF2B5EF4-FFF2-40B4-BE49-F238E27FC236}">
                <a16:creationId xmlns:a16="http://schemas.microsoft.com/office/drawing/2014/main" id="{DCF3C161-2674-A570-59C7-58B50E24D0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pic>
        <p:nvPicPr>
          <p:cNvPr id="17" name="Logo black">
            <a:extLst>
              <a:ext uri="{FF2B5EF4-FFF2-40B4-BE49-F238E27FC236}">
                <a16:creationId xmlns:a16="http://schemas.microsoft.com/office/drawing/2014/main" id="{C67574D4-E8FF-84D9-961A-6F713059FA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9" name="Straight Connector 15">
            <a:extLst>
              <a:ext uri="{FF2B5EF4-FFF2-40B4-BE49-F238E27FC236}">
                <a16:creationId xmlns:a16="http://schemas.microsoft.com/office/drawing/2014/main" id="{75F2405D-DEFE-7B29-AA11-2983CDDF1747}"/>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6">
            <a:extLst>
              <a:ext uri="{FF2B5EF4-FFF2-40B4-BE49-F238E27FC236}">
                <a16:creationId xmlns:a16="http://schemas.microsoft.com/office/drawing/2014/main" id="{510354E0-0D98-99BD-C41C-5C6F483535D4}"/>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1" name="Rectangle 18">
            <a:extLst>
              <a:ext uri="{FF2B5EF4-FFF2-40B4-BE49-F238E27FC236}">
                <a16:creationId xmlns:a16="http://schemas.microsoft.com/office/drawing/2014/main" id="{F2E80612-65CA-8548-5C3F-0053B483CBEF}"/>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3" name="TextBox 9">
            <a:extLst>
              <a:ext uri="{FF2B5EF4-FFF2-40B4-BE49-F238E27FC236}">
                <a16:creationId xmlns:a16="http://schemas.microsoft.com/office/drawing/2014/main" id="{D99C4AF5-2E43-20C7-4F2D-1A72F864A331}"/>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6" name="text" descr="{&quot;templafy&quot;:{&quot;id&quot;:&quot;dbc00a28-c315-4f11-b574-9ae07ab80229&quot;}}" title="UserProfile.Institut.InstituteDCU_{{DocumentLanguage}}">
            <a:extLst>
              <a:ext uri="{FF2B5EF4-FFF2-40B4-BE49-F238E27FC236}">
                <a16:creationId xmlns:a16="http://schemas.microsoft.com/office/drawing/2014/main" id="{F123D66E-C740-891E-EE32-86B342CB0549}"/>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1508591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
        <p:nvSpPr>
          <p:cNvPr id="7" name="Date Placeholder 14">
            <a:extLst>
              <a:ext uri="{FF2B5EF4-FFF2-40B4-BE49-F238E27FC236}">
                <a16:creationId xmlns:a16="http://schemas.microsoft.com/office/drawing/2014/main" id="{73A00A9D-7213-5D3D-AFCA-2F7A4C0661DB}"/>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 descr="{&quot;templafy&quot;:{&quot;id&quot;:&quot;a01629fb-9d98-4664-8e0f-5fbeb9aa6211&quot;}}" title="UserProfile.Institut.InstituteDCU_{{DocumentLanguage}}">
            <a:extLst>
              <a:ext uri="{FF2B5EF4-FFF2-40B4-BE49-F238E27FC236}">
                <a16:creationId xmlns:a16="http://schemas.microsoft.com/office/drawing/2014/main" id="{5803091C-FBAC-06FB-9F65-E834CC6FDE6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15409834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
        <p:nvSpPr>
          <p:cNvPr id="12" name="text" descr="{&quot;templafy&quot;:{&quot;id&quot;:&quot;dbc8e635-235d-40b2-9b2b-dc749e9c181d&quot;}}" title="UserProfile.Institut.InstituteDCU_{{DocumentLanguage}}">
            <a:extLst>
              <a:ext uri="{FF2B5EF4-FFF2-40B4-BE49-F238E27FC236}">
                <a16:creationId xmlns:a16="http://schemas.microsoft.com/office/drawing/2014/main" id="{DD8D5AAF-ADD4-7965-20E1-CAD60C11F79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14120210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
        <p:nvSpPr>
          <p:cNvPr id="6" name="Date Placeholder 14">
            <a:extLst>
              <a:ext uri="{FF2B5EF4-FFF2-40B4-BE49-F238E27FC236}">
                <a16:creationId xmlns:a16="http://schemas.microsoft.com/office/drawing/2014/main" id="{A30967DE-2972-4D89-E092-4DEECF158BA3}"/>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 descr="{&quot;templafy&quot;:{&quot;id&quot;:&quot;5e5e7d15-4615-4189-af01-3ada42827ffc&quot;}}" title="UserProfile.Institut.InstituteDCU_{{DocumentLanguage}}">
            <a:extLst>
              <a:ext uri="{FF2B5EF4-FFF2-40B4-BE49-F238E27FC236}">
                <a16:creationId xmlns:a16="http://schemas.microsoft.com/office/drawing/2014/main" id="{91B24A03-A9DC-8214-B212-7BEC0B19CAD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28109881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Background">
            <a:extLst>
              <a:ext uri="{FF2B5EF4-FFF2-40B4-BE49-F238E27FC236}">
                <a16:creationId xmlns:a16="http://schemas.microsoft.com/office/drawing/2014/main" id="{F8185FA0-7011-91FB-4052-6043A23713A8}"/>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pic>
        <p:nvPicPr>
          <p:cNvPr id="9" name="Logo black">
            <a:extLst>
              <a:ext uri="{FF2B5EF4-FFF2-40B4-BE49-F238E27FC236}">
                <a16:creationId xmlns:a16="http://schemas.microsoft.com/office/drawing/2014/main" id="{0ED8BC36-B577-26BE-E8AB-D6386371AC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0" name="sdu.dk">
            <a:extLst>
              <a:ext uri="{FF2B5EF4-FFF2-40B4-BE49-F238E27FC236}">
                <a16:creationId xmlns:a16="http://schemas.microsoft.com/office/drawing/2014/main" id="{5F437060-4963-9A90-49BE-4DB78D67358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sp>
        <p:nvSpPr>
          <p:cNvPr id="12" name="#sdudk">
            <a:extLst>
              <a:ext uri="{FF2B5EF4-FFF2-40B4-BE49-F238E27FC236}">
                <a16:creationId xmlns:a16="http://schemas.microsoft.com/office/drawing/2014/main" id="{B895B5AD-6736-F08F-4772-E45EC9527D8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cxnSp>
        <p:nvCxnSpPr>
          <p:cNvPr id="13" name="Straight Connector 11">
            <a:extLst>
              <a:ext uri="{FF2B5EF4-FFF2-40B4-BE49-F238E27FC236}">
                <a16:creationId xmlns:a16="http://schemas.microsoft.com/office/drawing/2014/main" id="{33FF5E2F-CC79-FAB2-67F4-3D96C895F83D}"/>
              </a:ext>
            </a:extLst>
          </p:cNvPr>
          <p:cNvCxnSpPr>
            <a:cxnSpLocks/>
          </p:cNvCxnSpPr>
          <p:nvPr userDrawn="1"/>
        </p:nvCxnSpPr>
        <p:spPr>
          <a:xfrm>
            <a:off x="410400" y="715665"/>
            <a:ext cx="6992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BE7A1B66-F625-FDDB-C3D9-E49C240D4359}"/>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7" name="Rectangle 12" descr="{&quot;templafy&quot;:{&quot;id&quot;:&quot;bc38619d-c2e2-4a88-8243-0589228e5727&quot;}}">
            <a:extLst>
              <a:ext uri="{FF2B5EF4-FFF2-40B4-BE49-F238E27FC236}">
                <a16:creationId xmlns:a16="http://schemas.microsoft.com/office/drawing/2014/main" id="{68DC1F35-862E-E2DC-03EA-20B788814B41}"/>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bg1"/>
              </a:solidFill>
            </a:endParaRPr>
          </a:p>
        </p:txBody>
      </p:sp>
      <p:sp>
        <p:nvSpPr>
          <p:cNvPr id="18" name="TextBox 9">
            <a:extLst>
              <a:ext uri="{FF2B5EF4-FFF2-40B4-BE49-F238E27FC236}">
                <a16:creationId xmlns:a16="http://schemas.microsoft.com/office/drawing/2014/main" id="{2B46EFE7-9915-7860-9FCC-0BD439F69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9" name="text" descr="{&quot;templafy&quot;:{&quot;id&quot;:&quot;b3b0d1f2-8a61-4d5e-92a7-8592dbdd489c&quot;}}" title="UserProfile.Institut.InstituteDCU_{{DocumentLanguage}}">
            <a:extLst>
              <a:ext uri="{FF2B5EF4-FFF2-40B4-BE49-F238E27FC236}">
                <a16:creationId xmlns:a16="http://schemas.microsoft.com/office/drawing/2014/main" id="{798A0BF4-9AE6-B247-94A9-405B5DB77A2A}"/>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solidFill>
                  <a:schemeClr val="bg1"/>
                </a:solidFill>
              </a:rPr>
              <a:t>Rektorsekretariatet</a:t>
            </a:r>
          </a:p>
        </p:txBody>
      </p:sp>
    </p:spTree>
    <p:extLst>
      <p:ext uri="{BB962C8B-B14F-4D97-AF65-F5344CB8AC3E}">
        <p14:creationId xmlns:p14="http://schemas.microsoft.com/office/powerpoint/2010/main" val="91298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TextBox 19">
            <a:extLst>
              <a:ext uri="{FF2B5EF4-FFF2-40B4-BE49-F238E27FC236}">
                <a16:creationId xmlns:a16="http://schemas.microsoft.com/office/drawing/2014/main" id="{84BAC96C-D3F0-4589-BA68-661284F36D77}"/>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172234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14">
            <a:extLst>
              <a:ext uri="{FF2B5EF4-FFF2-40B4-BE49-F238E27FC236}">
                <a16:creationId xmlns:a16="http://schemas.microsoft.com/office/drawing/2014/main" id="{9A7AFB7C-7952-9A29-30B0-EEB3ABEAFE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2358190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sdu.dk">
            <a:extLst>
              <a:ext uri="{FF2B5EF4-FFF2-40B4-BE49-F238E27FC236}">
                <a16:creationId xmlns:a16="http://schemas.microsoft.com/office/drawing/2014/main" id="{3C94DA3D-5886-CB90-B7B7-E3DBAA8EE91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8" name="#sdudk">
            <a:extLst>
              <a:ext uri="{FF2B5EF4-FFF2-40B4-BE49-F238E27FC236}">
                <a16:creationId xmlns:a16="http://schemas.microsoft.com/office/drawing/2014/main" id="{ABC0AA56-9405-9F5F-00F3-8F4F7D541B85}"/>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pic>
        <p:nvPicPr>
          <p:cNvPr id="10" name="Logo black">
            <a:extLst>
              <a:ext uri="{FF2B5EF4-FFF2-40B4-BE49-F238E27FC236}">
                <a16:creationId xmlns:a16="http://schemas.microsoft.com/office/drawing/2014/main" id="{379A13EB-9E26-5940-506E-83EA2C2C3B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1" name="Date Placeholder 14">
            <a:extLst>
              <a:ext uri="{FF2B5EF4-FFF2-40B4-BE49-F238E27FC236}">
                <a16:creationId xmlns:a16="http://schemas.microsoft.com/office/drawing/2014/main" id="{46B8B693-1011-4CB7-8C2A-F9570E0FBBB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Rectangle 11" descr="{&quot;templafy&quot;:{&quot;id&quot;:&quot;cf462d99-8273-47e2-bd82-1eb9550e164e&quot;}}">
            <a:extLst>
              <a:ext uri="{FF2B5EF4-FFF2-40B4-BE49-F238E27FC236}">
                <a16:creationId xmlns:a16="http://schemas.microsoft.com/office/drawing/2014/main" id="{FDA88BBF-9C13-F084-FCD6-49B8E87EFFE5}"/>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8" name="TextBox 9">
            <a:extLst>
              <a:ext uri="{FF2B5EF4-FFF2-40B4-BE49-F238E27FC236}">
                <a16:creationId xmlns:a16="http://schemas.microsoft.com/office/drawing/2014/main" id="{8F417A81-8CE1-67FD-14B6-47B4C1C0086A}"/>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0840486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Date Placeholder 14">
            <a:extLst>
              <a:ext uri="{FF2B5EF4-FFF2-40B4-BE49-F238E27FC236}">
                <a16:creationId xmlns:a16="http://schemas.microsoft.com/office/drawing/2014/main" id="{69000381-7908-86E6-BE2A-0A71056DEED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0" name="text" descr="{&quot;templafy&quot;:{&quot;id&quot;:&quot;9303d898-e8f0-43f6-b001-d36312bbb4e3&quot;}}" title="UserProfile.Institut.InstituteDCU_{{DocumentLanguage}}">
            <a:extLst>
              <a:ext uri="{FF2B5EF4-FFF2-40B4-BE49-F238E27FC236}">
                <a16:creationId xmlns:a16="http://schemas.microsoft.com/office/drawing/2014/main" id="{4E3189C8-C733-92C6-E536-A0ECFE4AE98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42128508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
        <p:nvSpPr>
          <p:cNvPr id="8" name="Date Placeholder 14">
            <a:extLst>
              <a:ext uri="{FF2B5EF4-FFF2-40B4-BE49-F238E27FC236}">
                <a16:creationId xmlns:a16="http://schemas.microsoft.com/office/drawing/2014/main" id="{B3FAC068-07A2-0457-4011-93E33A66873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 descr="{&quot;templafy&quot;:{&quot;id&quot;:&quot;a5955e41-0b39-434a-844b-6d21cd4d2532&quot;}}" title="UserProfile.Institut.InstituteDCU_{{DocumentLanguage}}">
            <a:extLst>
              <a:ext uri="{FF2B5EF4-FFF2-40B4-BE49-F238E27FC236}">
                <a16:creationId xmlns:a16="http://schemas.microsoft.com/office/drawing/2014/main" id="{B6E1E268-25B0-3F99-5BEA-7E49E46EC128}"/>
              </a:ext>
            </a:extLst>
          </p:cNvPr>
          <p:cNvSpPr txBox="1">
            <a:spLocks/>
          </p:cNvSpPr>
          <p:nvPr userDrawn="1"/>
        </p:nvSpPr>
        <p:spPr>
          <a:xfrm>
            <a:off x="410400" y="347204"/>
            <a:ext cx="5064938" cy="284778"/>
          </a:xfrm>
          <a:prstGeom prst="rect">
            <a:avLst/>
          </a:prstGeom>
          <a:solidFill>
            <a:schemeClr val="bg1"/>
          </a:solid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Digital</a:t>
            </a:r>
          </a:p>
        </p:txBody>
      </p:sp>
    </p:spTree>
    <p:extLst>
      <p:ext uri="{BB962C8B-B14F-4D97-AF65-F5344CB8AC3E}">
        <p14:creationId xmlns:p14="http://schemas.microsoft.com/office/powerpoint/2010/main" val="30642179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8" name="sdu.dk">
            <a:extLst>
              <a:ext uri="{FF2B5EF4-FFF2-40B4-BE49-F238E27FC236}">
                <a16:creationId xmlns:a16="http://schemas.microsoft.com/office/drawing/2014/main" id="{1E4AFDBB-7C79-C055-A1D6-4A88549083ED}"/>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sdudk">
            <a:extLst>
              <a:ext uri="{FF2B5EF4-FFF2-40B4-BE49-F238E27FC236}">
                <a16:creationId xmlns:a16="http://schemas.microsoft.com/office/drawing/2014/main" id="{EC3EFC9E-0697-AA03-0280-879B877EC0D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pic>
        <p:nvPicPr>
          <p:cNvPr id="11" name="Logo black">
            <a:extLst>
              <a:ext uri="{FF2B5EF4-FFF2-40B4-BE49-F238E27FC236}">
                <a16:creationId xmlns:a16="http://schemas.microsoft.com/office/drawing/2014/main" id="{2C4953BD-5889-6049-2B6A-FE9F7B59BB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Rectangle 14" descr="{&quot;templafy&quot;:{&quot;id&quot;:&quot;e4c6a651-f54d-49c0-814e-e9c3034a2593&quot;}}">
            <a:extLst>
              <a:ext uri="{FF2B5EF4-FFF2-40B4-BE49-F238E27FC236}">
                <a16:creationId xmlns:a16="http://schemas.microsoft.com/office/drawing/2014/main" id="{7CDB81BE-F585-F1FB-5D0F-D7D819C32734}"/>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Tree>
    <p:extLst>
      <p:ext uri="{BB962C8B-B14F-4D97-AF65-F5344CB8AC3E}">
        <p14:creationId xmlns:p14="http://schemas.microsoft.com/office/powerpoint/2010/main" val="2491121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4277849006"/>
      </p:ext>
    </p:extLst>
  </p:cSld>
  <p:clrMapOvr>
    <a:masterClrMapping/>
  </p:clrMapOvr>
  <p:hf hdr="0"/>
  <p:extLst>
    <p:ext uri="{DCECCB84-F9BA-43D5-87BE-67443E8EF086}">
      <p15:sldGuideLst xmlns:p15="http://schemas.microsoft.com/office/powerpoint/2012/main">
        <p15:guide id="1" orient="horz" pos="6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pic>
        <p:nvPicPr>
          <p:cNvPr id="14" name="Logo black">
            <a:extLst>
              <a:ext uri="{FF2B5EF4-FFF2-40B4-BE49-F238E27FC236}">
                <a16:creationId xmlns:a16="http://schemas.microsoft.com/office/drawing/2014/main" id="{7374A1E7-EDA7-4FC4-2A9F-748497FC76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5" name="Date Placeholder 14">
            <a:extLst>
              <a:ext uri="{FF2B5EF4-FFF2-40B4-BE49-F238E27FC236}">
                <a16:creationId xmlns:a16="http://schemas.microsoft.com/office/drawing/2014/main" id="{979054D1-DBEB-DD04-EB6D-B0E0EAA569F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21" name="Rectangle 18" descr="{&quot;templafy&quot;:{&quot;id&quot;:&quot;fad16c46-197c-420c-8e8d-d189db098442&quot;}}">
            <a:extLst>
              <a:ext uri="{FF2B5EF4-FFF2-40B4-BE49-F238E27FC236}">
                <a16:creationId xmlns:a16="http://schemas.microsoft.com/office/drawing/2014/main" id="{2D1F5D18-2C87-0FD6-208D-CF2BB213B943}"/>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22" name="TextBox 9">
            <a:extLst>
              <a:ext uri="{FF2B5EF4-FFF2-40B4-BE49-F238E27FC236}">
                <a16:creationId xmlns:a16="http://schemas.microsoft.com/office/drawing/2014/main" id="{C5DE2490-AF4C-429F-A1C6-48B68AF6D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9552795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
        <p:nvSpPr>
          <p:cNvPr id="13" name="Date Placeholder 14">
            <a:extLst>
              <a:ext uri="{FF2B5EF4-FFF2-40B4-BE49-F238E27FC236}">
                <a16:creationId xmlns:a16="http://schemas.microsoft.com/office/drawing/2014/main" id="{DDE6B7B7-37A0-D480-07CB-15C7F591F93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text" descr="{&quot;templafy&quot;:{&quot;id&quot;:&quot;1ef17220-3fa5-4677-b246-6f500edd1221&quot;}}" title="UserProfile.Institut.InstituteDCU_{{DocumentLanguage}}">
            <a:extLst>
              <a:ext uri="{FF2B5EF4-FFF2-40B4-BE49-F238E27FC236}">
                <a16:creationId xmlns:a16="http://schemas.microsoft.com/office/drawing/2014/main" id="{0F2E7AB3-CD7C-9947-4E57-15C225D9CEA2}"/>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27391429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0" name="Date Placeholder 14">
            <a:extLst>
              <a:ext uri="{FF2B5EF4-FFF2-40B4-BE49-F238E27FC236}">
                <a16:creationId xmlns:a16="http://schemas.microsoft.com/office/drawing/2014/main" id="{2C4B35A0-F8F7-420F-9E06-CC0AAAA0B84F}"/>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1" name="sdu.dk">
            <a:extLst>
              <a:ext uri="{FF2B5EF4-FFF2-40B4-BE49-F238E27FC236}">
                <a16:creationId xmlns:a16="http://schemas.microsoft.com/office/drawing/2014/main" id="{72697A22-CBC3-A484-F246-C5C8B438E04E}"/>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2" name="#sdudk">
            <a:extLst>
              <a:ext uri="{FF2B5EF4-FFF2-40B4-BE49-F238E27FC236}">
                <a16:creationId xmlns:a16="http://schemas.microsoft.com/office/drawing/2014/main" id="{28A7C55E-B681-C1E7-FA15-608C847286BC}"/>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3" name="Straight Connector 17">
            <a:extLst>
              <a:ext uri="{FF2B5EF4-FFF2-40B4-BE49-F238E27FC236}">
                <a16:creationId xmlns:a16="http://schemas.microsoft.com/office/drawing/2014/main" id="{2D70E466-4F9E-BA11-0588-F68B5B9329FD}"/>
              </a:ext>
            </a:extLst>
          </p:cNvPr>
          <p:cNvCxnSpPr>
            <a:cxnSpLocks/>
          </p:cNvCxnSpPr>
          <p:nvPr userDrawn="1"/>
        </p:nvCxnSpPr>
        <p:spPr>
          <a:xfrm>
            <a:off x="6691637"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6DCEF6B8-A3E2-5AB8-A83D-9167158BC775}"/>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7" name="Rectangle 12" descr="{&quot;templafy&quot;:{&quot;id&quot;:&quot;9a90e810-3e26-4e42-927a-6454770bea52&quot;}}">
            <a:extLst>
              <a:ext uri="{FF2B5EF4-FFF2-40B4-BE49-F238E27FC236}">
                <a16:creationId xmlns:a16="http://schemas.microsoft.com/office/drawing/2014/main" id="{F8211E73-6A96-70B2-3271-81CE8B599C5A}"/>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8" name="TextBox 9">
            <a:extLst>
              <a:ext uri="{FF2B5EF4-FFF2-40B4-BE49-F238E27FC236}">
                <a16:creationId xmlns:a16="http://schemas.microsoft.com/office/drawing/2014/main" id="{CA5063A4-8DAA-DF95-B099-AF0695E4FE0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6" name="text" descr="{&quot;templafy&quot;:{&quot;id&quot;:&quot;817cee68-45b4-4343-8a63-c2ec96a2ac3c&quot;}}" title="UserProfile.Institut.InstituteDCU_{{DocumentLanguage}}">
            <a:extLst>
              <a:ext uri="{FF2B5EF4-FFF2-40B4-BE49-F238E27FC236}">
                <a16:creationId xmlns:a16="http://schemas.microsoft.com/office/drawing/2014/main" id="{6AA6A1BD-0215-BC40-A001-EB01D935E842}"/>
              </a:ext>
            </a:extLst>
          </p:cNvPr>
          <p:cNvSpPr txBox="1">
            <a:spLocks/>
          </p:cNvSpPr>
          <p:nvPr userDrawn="1"/>
        </p:nvSpPr>
        <p:spPr>
          <a:xfrm>
            <a:off x="6684803" y="319792"/>
            <a:ext cx="4772380"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400" noProof="0"/>
              <a:t>Rektorsekretariatet</a:t>
            </a:r>
          </a:p>
        </p:txBody>
      </p:sp>
    </p:spTree>
    <p:extLst>
      <p:ext uri="{BB962C8B-B14F-4D97-AF65-F5344CB8AC3E}">
        <p14:creationId xmlns:p14="http://schemas.microsoft.com/office/powerpoint/2010/main" val="15683528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Date Placeholder 14">
            <a:extLst>
              <a:ext uri="{FF2B5EF4-FFF2-40B4-BE49-F238E27FC236}">
                <a16:creationId xmlns:a16="http://schemas.microsoft.com/office/drawing/2014/main" id="{DCF3C161-2674-A570-59C7-58B50E24D0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pic>
        <p:nvPicPr>
          <p:cNvPr id="17" name="Logo black">
            <a:extLst>
              <a:ext uri="{FF2B5EF4-FFF2-40B4-BE49-F238E27FC236}">
                <a16:creationId xmlns:a16="http://schemas.microsoft.com/office/drawing/2014/main" id="{C67574D4-E8FF-84D9-961A-6F713059FA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9" name="Straight Connector 15">
            <a:extLst>
              <a:ext uri="{FF2B5EF4-FFF2-40B4-BE49-F238E27FC236}">
                <a16:creationId xmlns:a16="http://schemas.microsoft.com/office/drawing/2014/main" id="{75F2405D-DEFE-7B29-AA11-2983CDDF1747}"/>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6">
            <a:extLst>
              <a:ext uri="{FF2B5EF4-FFF2-40B4-BE49-F238E27FC236}">
                <a16:creationId xmlns:a16="http://schemas.microsoft.com/office/drawing/2014/main" id="{510354E0-0D98-99BD-C41C-5C6F483535D4}"/>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1" name="Rectangle 18">
            <a:extLst>
              <a:ext uri="{FF2B5EF4-FFF2-40B4-BE49-F238E27FC236}">
                <a16:creationId xmlns:a16="http://schemas.microsoft.com/office/drawing/2014/main" id="{F2E80612-65CA-8548-5C3F-0053B483CBEF}"/>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3" name="TextBox 9">
            <a:extLst>
              <a:ext uri="{FF2B5EF4-FFF2-40B4-BE49-F238E27FC236}">
                <a16:creationId xmlns:a16="http://schemas.microsoft.com/office/drawing/2014/main" id="{D99C4AF5-2E43-20C7-4F2D-1A72F864A331}"/>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6" name="text" descr="{&quot;templafy&quot;:{&quot;id&quot;:&quot;dbc00a28-c315-4f11-b574-9ae07ab80229&quot;}}" title="UserProfile.Institut.InstituteDCU_{{DocumentLanguage}}">
            <a:extLst>
              <a:ext uri="{FF2B5EF4-FFF2-40B4-BE49-F238E27FC236}">
                <a16:creationId xmlns:a16="http://schemas.microsoft.com/office/drawing/2014/main" id="{F123D66E-C740-891E-EE32-86B342CB0549}"/>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2191568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39183040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
        <p:nvSpPr>
          <p:cNvPr id="7" name="Date Placeholder 14">
            <a:extLst>
              <a:ext uri="{FF2B5EF4-FFF2-40B4-BE49-F238E27FC236}">
                <a16:creationId xmlns:a16="http://schemas.microsoft.com/office/drawing/2014/main" id="{73A00A9D-7213-5D3D-AFCA-2F7A4C0661DB}"/>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 descr="{&quot;templafy&quot;:{&quot;id&quot;:&quot;a01629fb-9d98-4664-8e0f-5fbeb9aa6211&quot;}}" title="UserProfile.Institut.InstituteDCU_{{DocumentLanguage}}">
            <a:extLst>
              <a:ext uri="{FF2B5EF4-FFF2-40B4-BE49-F238E27FC236}">
                <a16:creationId xmlns:a16="http://schemas.microsoft.com/office/drawing/2014/main" id="{5803091C-FBAC-06FB-9F65-E834CC6FDE6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12419707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
        <p:nvSpPr>
          <p:cNvPr id="12" name="text" descr="{&quot;templafy&quot;:{&quot;id&quot;:&quot;dbc8e635-235d-40b2-9b2b-dc749e9c181d&quot;}}" title="UserProfile.Institut.InstituteDCU_{{DocumentLanguage}}">
            <a:extLst>
              <a:ext uri="{FF2B5EF4-FFF2-40B4-BE49-F238E27FC236}">
                <a16:creationId xmlns:a16="http://schemas.microsoft.com/office/drawing/2014/main" id="{DD8D5AAF-ADD4-7965-20E1-CAD60C11F79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11581162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
        <p:nvSpPr>
          <p:cNvPr id="6" name="Date Placeholder 14">
            <a:extLst>
              <a:ext uri="{FF2B5EF4-FFF2-40B4-BE49-F238E27FC236}">
                <a16:creationId xmlns:a16="http://schemas.microsoft.com/office/drawing/2014/main" id="{A30967DE-2972-4D89-E092-4DEECF158BA3}"/>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 descr="{&quot;templafy&quot;:{&quot;id&quot;:&quot;5e5e7d15-4615-4189-af01-3ada42827ffc&quot;}}" title="UserProfile.Institut.InstituteDCU_{{DocumentLanguage}}">
            <a:extLst>
              <a:ext uri="{FF2B5EF4-FFF2-40B4-BE49-F238E27FC236}">
                <a16:creationId xmlns:a16="http://schemas.microsoft.com/office/drawing/2014/main" id="{91B24A03-A9DC-8214-B212-7BEC0B19CAD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2318291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3CBE24ED-08CC-4B6C-93CD-0DA16E068DD9}" type="datetimeFigureOut">
              <a:rPr lang="da-DK" smtClean="0"/>
              <a:t>25-04-2025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34665741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3CBE24ED-08CC-4B6C-93CD-0DA16E068DD9}" type="datetimeFigureOut">
              <a:rPr lang="da-DK" smtClean="0"/>
              <a:t>25-04-2025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20242297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3CBE24ED-08CC-4B6C-93CD-0DA16E068DD9}" type="datetimeFigureOut">
              <a:rPr lang="da-DK" smtClean="0"/>
              <a:t>25-04-2025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2609045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3CBE24ED-08CC-4B6C-93CD-0DA16E068DD9}" type="datetimeFigureOut">
              <a:rPr lang="da-DK" smtClean="0"/>
              <a:t>25-04-2025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26493024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3CBE24ED-08CC-4B6C-93CD-0DA16E068DD9}" type="datetimeFigureOut">
              <a:rPr lang="da-DK" smtClean="0"/>
              <a:t>25-04-2025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34444639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3CBE24ED-08CC-4B6C-93CD-0DA16E068DD9}" type="datetimeFigureOut">
              <a:rPr lang="da-DK" smtClean="0"/>
              <a:t>25-04-2025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26459127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3CBE24ED-08CC-4B6C-93CD-0DA16E068DD9}" type="datetimeFigureOut">
              <a:rPr lang="da-DK" smtClean="0"/>
              <a:t>25-04-2025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3893390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35829211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3CBE24ED-08CC-4B6C-93CD-0DA16E068DD9}" type="datetimeFigureOut">
              <a:rPr lang="da-DK" smtClean="0"/>
              <a:t>25-04-2025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25228769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3CBE24ED-08CC-4B6C-93CD-0DA16E068DD9}" type="datetimeFigureOut">
              <a:rPr lang="da-DK" smtClean="0"/>
              <a:t>25-04-2025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6795123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3CBE24ED-08CC-4B6C-93CD-0DA16E068DD9}" type="datetimeFigureOut">
              <a:rPr lang="da-DK" smtClean="0"/>
              <a:t>25-04-2025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4447689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3CBE24ED-08CC-4B6C-93CD-0DA16E068DD9}" type="datetimeFigureOut">
              <a:rPr lang="da-DK" smtClean="0"/>
              <a:t>25-04-2025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21881986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3CBE24ED-08CC-4B6C-93CD-0DA16E068DD9}" type="datetimeFigureOut">
              <a:rPr lang="da-DK" smtClean="0"/>
              <a:t>25-04-2025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38996823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29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Kun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7867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4500880"/>
          </a:xfrm>
          <a:prstGeom prst="rect">
            <a:avLst/>
          </a:prstGeom>
        </p:spPr>
        <p:txBody>
          <a:bodyPr/>
          <a:lstStyle>
            <a:lvl1pPr marL="457200" indent="-457200">
              <a:buFont typeface="Arial" panose="020B0604020202020204" pitchFamily="34" charset="0"/>
              <a:buChar cha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8144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4181628296"/>
      </p:ext>
    </p:extLst>
  </p:cSld>
  <p:clrMapOvr>
    <a:masterClrMapping/>
  </p:clrMapOvr>
  <p:extLst>
    <p:ext uri="{DCECCB84-F9BA-43D5-87BE-67443E8EF086}">
      <p15:sldGuideLst xmlns:p15="http://schemas.microsoft.com/office/powerpoint/2012/main">
        <p15:guide id="1" orient="horz" pos="6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203876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11985225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2288532653"/>
      </p:ext>
    </p:extLst>
  </p:cSld>
  <p:clrMapOvr>
    <a:masterClrMapping/>
  </p:clrMapOvr>
  <p:extLst>
    <p:ext uri="{DCECCB84-F9BA-43D5-87BE-67443E8EF086}">
      <p15:sldGuideLst xmlns:p15="http://schemas.microsoft.com/office/powerpoint/2012/main">
        <p15:guide id="1" orient="horz" pos="6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Box 19">
            <a:extLst>
              <a:ext uri="{FF2B5EF4-FFF2-40B4-BE49-F238E27FC236}">
                <a16:creationId xmlns:a16="http://schemas.microsoft.com/office/drawing/2014/main" id="{5C6B8E24-66E4-1DDA-ADCF-C1D6EB952142}"/>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36564583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TextBox 19">
            <a:extLst>
              <a:ext uri="{FF2B5EF4-FFF2-40B4-BE49-F238E27FC236}">
                <a16:creationId xmlns:a16="http://schemas.microsoft.com/office/drawing/2014/main" id="{69D838CB-E753-1CD5-AF9E-101E63EE7002}"/>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6159370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33014710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41966472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40982299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sp>
        <p:nvSpPr>
          <p:cNvPr id="10" name="TextBox 19">
            <a:extLst>
              <a:ext uri="{FF2B5EF4-FFF2-40B4-BE49-F238E27FC236}">
                <a16:creationId xmlns:a16="http://schemas.microsoft.com/office/drawing/2014/main" id="{D1BE9BA7-ED5E-4943-A249-9704A0A8F736}"/>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40133113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11154239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Box 19">
            <a:extLst>
              <a:ext uri="{FF2B5EF4-FFF2-40B4-BE49-F238E27FC236}">
                <a16:creationId xmlns:a16="http://schemas.microsoft.com/office/drawing/2014/main" id="{77BCC6E7-9279-FA89-A785-CF0077EE4743}"/>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3595066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TextBox 19">
            <a:extLst>
              <a:ext uri="{FF2B5EF4-FFF2-40B4-BE49-F238E27FC236}">
                <a16:creationId xmlns:a16="http://schemas.microsoft.com/office/drawing/2014/main" id="{84BAC96C-D3F0-4589-BA68-661284F36D77}"/>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070555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pic>
        <p:nvPicPr>
          <p:cNvPr id="4" name="Billed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16551" y="6505575"/>
            <a:ext cx="13589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p:cNvSpPr>
            <a:spLocks noGrp="1"/>
          </p:cNvSpPr>
          <p:nvPr>
            <p:ph type="dt" sz="half" idx="10"/>
          </p:nvPr>
        </p:nvSpPr>
        <p:spPr/>
        <p:txBody>
          <a:bodyPr/>
          <a:lstStyle>
            <a:lvl1pPr>
              <a:defRPr/>
            </a:lvl1pPr>
          </a:lstStyle>
          <a:p>
            <a:pPr>
              <a:defRPr/>
            </a:pPr>
            <a:fld id="{73FF051B-4937-413B-AF28-3F92B89C067B}" type="datetime1">
              <a:rPr lang="da-DK" smtClean="0"/>
              <a:t>25-04-2025</a:t>
            </a:fld>
            <a:endParaRPr lang="da-DK"/>
          </a:p>
        </p:txBody>
      </p:sp>
      <p:sp>
        <p:nvSpPr>
          <p:cNvPr id="6" name="Pladsholder til slidenummer 5"/>
          <p:cNvSpPr>
            <a:spLocks noGrp="1"/>
          </p:cNvSpPr>
          <p:nvPr>
            <p:ph type="sldNum" sz="quarter" idx="11"/>
          </p:nvPr>
        </p:nvSpPr>
        <p:spPr/>
        <p:txBody>
          <a:bodyPr/>
          <a:lstStyle>
            <a:lvl1pPr>
              <a:defRPr/>
            </a:lvl1pPr>
          </a:lstStyle>
          <a:p>
            <a:pPr>
              <a:defRPr/>
            </a:pPr>
            <a:fld id="{756F60E1-6237-4A21-A924-DA23641EF98E}" type="slidenum">
              <a:rPr lang="da-DK" altLang="da-DK"/>
              <a:pPr>
                <a:defRPr/>
              </a:pPr>
              <a:t>‹nr.›</a:t>
            </a:fld>
            <a:endParaRPr lang="da-DK" altLang="da-DK"/>
          </a:p>
        </p:txBody>
      </p:sp>
      <p:sp>
        <p:nvSpPr>
          <p:cNvPr id="7" name="Rektangel 6"/>
          <p:cNvSpPr/>
          <p:nvPr userDrawn="1"/>
        </p:nvSpPr>
        <p:spPr>
          <a:xfrm>
            <a:off x="0" y="0"/>
            <a:ext cx="12272034" cy="6945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058162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17923207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6054348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21058735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da-DK"/>
              <a:t>Klik for at redigere i master</a:t>
            </a:r>
            <a:endParaRPr lang="en-US"/>
          </a:p>
        </p:txBody>
      </p:sp>
      <p:sp>
        <p:nvSpPr>
          <p:cNvPr id="3" name="Content Placeholder 2"/>
          <p:cNvSpPr>
            <a:spLocks noGrp="1"/>
          </p:cNvSpPr>
          <p:nvPr>
            <p:ph idx="1"/>
          </p:nvPr>
        </p:nvSpPr>
        <p:spPr>
          <a:xfrm>
            <a:off x="838200" y="1826685"/>
            <a:ext cx="10515600" cy="434974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a:xfrm>
            <a:off x="838200" y="6356373"/>
            <a:ext cx="2743200" cy="366183"/>
          </a:xfrm>
          <a:prstGeom prst="rect">
            <a:avLst/>
          </a:prstGeom>
        </p:spPr>
        <p:txBody>
          <a:bodyPr/>
          <a:lstStyle>
            <a:lvl1pPr>
              <a:defRPr/>
            </a:lvl1pPr>
          </a:lstStyle>
          <a:p>
            <a:pPr>
              <a:defRPr/>
            </a:pPr>
            <a:fld id="{4ADF959A-4DDE-4175-8612-97DB17D57051}" type="datetime1">
              <a:rPr lang="da-DK">
                <a:solidFill>
                  <a:prstClr val="black">
                    <a:tint val="75000"/>
                  </a:prstClr>
                </a:solidFill>
              </a:rPr>
              <a:pPr>
                <a:defRPr/>
              </a:pPr>
              <a:t>25-04-2025</a:t>
            </a:fld>
            <a:endParaRPr lang="da-DK">
              <a:solidFill>
                <a:prstClr val="black">
                  <a:tint val="75000"/>
                </a:prstClr>
              </a:solidFill>
            </a:endParaRPr>
          </a:p>
        </p:txBody>
      </p:sp>
      <p:sp>
        <p:nvSpPr>
          <p:cNvPr id="5" name="Footer Placeholder 4"/>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6" name="Slide Number Placeholder 5"/>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9AC07A81-8CFB-4876-B1BC-A7BC7BB1B488}"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41630607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9850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3CBE24ED-08CC-4B6C-93CD-0DA16E068DD9}" type="datetimeFigureOut">
              <a:rPr lang="da-DK" smtClean="0"/>
              <a:t>25-04-2025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20369914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da-DK"/>
              <a:t>Klik for at redigere i master</a:t>
            </a:r>
            <a:endParaRPr lang="en-US"/>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a:xfrm>
            <a:off x="838200" y="6356373"/>
            <a:ext cx="2743200" cy="366183"/>
          </a:xfrm>
          <a:prstGeom prst="rect">
            <a:avLst/>
          </a:prstGeom>
        </p:spPr>
        <p:txBody>
          <a:bodyPr/>
          <a:lstStyle>
            <a:lvl1pPr>
              <a:defRPr/>
            </a:lvl1pPr>
          </a:lstStyle>
          <a:p>
            <a:pPr>
              <a:defRPr/>
            </a:pPr>
            <a:fld id="{0BC48ED5-8CB6-4B19-9C55-E89C0BC59DB4}" type="datetime1">
              <a:rPr lang="da-DK">
                <a:solidFill>
                  <a:prstClr val="black">
                    <a:tint val="75000"/>
                  </a:prstClr>
                </a:solidFill>
              </a:rPr>
              <a:pPr>
                <a:defRPr/>
              </a:pPr>
              <a:t>25-04-2025</a:t>
            </a:fld>
            <a:endParaRPr lang="da-DK">
              <a:solidFill>
                <a:prstClr val="black">
                  <a:tint val="75000"/>
                </a:prstClr>
              </a:solidFill>
            </a:endParaRPr>
          </a:p>
        </p:txBody>
      </p:sp>
      <p:sp>
        <p:nvSpPr>
          <p:cNvPr id="6" name="Footer Placeholder 5"/>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7" name="Slide Number Placeholder 6"/>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4BE2A0B0-6504-4D17-AF6F-DC0612375299}"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15320130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re indhold og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9861A134-0021-4759-9A66-F7C6B302511A}"/>
              </a:ext>
            </a:extLst>
          </p:cNvPr>
          <p:cNvSpPr/>
          <p:nvPr userDrawn="1"/>
        </p:nvSpPr>
        <p:spPr>
          <a:xfrm>
            <a:off x="8185150" y="0"/>
            <a:ext cx="400685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a:p>
        </p:txBody>
      </p:sp>
      <p:sp>
        <p:nvSpPr>
          <p:cNvPr id="2" name="Title 1"/>
          <p:cNvSpPr>
            <a:spLocks noGrp="1"/>
          </p:cNvSpPr>
          <p:nvPr>
            <p:ph type="title" hasCustomPrompt="1"/>
          </p:nvPr>
        </p:nvSpPr>
        <p:spPr>
          <a:xfrm>
            <a:off x="539750" y="569688"/>
            <a:ext cx="7285040" cy="1152000"/>
          </a:xfrm>
        </p:spPr>
        <p:txBody>
          <a:bodyPr/>
          <a:lstStyle>
            <a:lvl1pPr>
              <a:defRPr/>
            </a:lvl1pPr>
          </a:lstStyle>
          <a:p>
            <a:r>
              <a:rPr lang="da-DK" noProof="0"/>
              <a:t>Klik for at tilføje titel i maks. 2 linjer</a:t>
            </a:r>
          </a:p>
        </p:txBody>
      </p:sp>
      <p:sp>
        <p:nvSpPr>
          <p:cNvPr id="3" name="Content Placeholder 2"/>
          <p:cNvSpPr>
            <a:spLocks noGrp="1"/>
          </p:cNvSpPr>
          <p:nvPr>
            <p:ph idx="1" hasCustomPrompt="1"/>
          </p:nvPr>
        </p:nvSpPr>
        <p:spPr>
          <a:xfrm>
            <a:off x="539749" y="2112963"/>
            <a:ext cx="3462339" cy="3757613"/>
          </a:xfrm>
        </p:spPr>
        <p:txBody>
          <a:bodyPr/>
          <a:lstStyle>
            <a:lvl1pPr>
              <a:defRPr/>
            </a:lvl1pPr>
            <a:lvl4pPr>
              <a:defRPr/>
            </a:lvl4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62450" y="2112963"/>
            <a:ext cx="3462339" cy="3757614"/>
          </a:xfrm>
        </p:spPr>
        <p:txBody>
          <a:bodyPr/>
          <a:lstStyle>
            <a:lvl1pPr>
              <a:defRPr/>
            </a:lvl1pPr>
            <a:lvl4pPr>
              <a:defRPr/>
            </a:lvl4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4" name="Text Placeholder 4">
            <a:extLst>
              <a:ext uri="{FF2B5EF4-FFF2-40B4-BE49-F238E27FC236}">
                <a16:creationId xmlns:a16="http://schemas.microsoft.com/office/drawing/2014/main" id="{15FFF22B-060E-4150-8A46-BDB48F70E892}"/>
              </a:ext>
            </a:extLst>
          </p:cNvPr>
          <p:cNvSpPr>
            <a:spLocks noGrp="1"/>
          </p:cNvSpPr>
          <p:nvPr>
            <p:ph type="body" sz="quarter" idx="3" hasCustomPrompt="1"/>
          </p:nvPr>
        </p:nvSpPr>
        <p:spPr>
          <a:xfrm>
            <a:off x="8545150" y="605392"/>
            <a:ext cx="3103924" cy="307879"/>
          </a:xfrm>
        </p:spPr>
        <p:txBody>
          <a:bodyPr anchor="t" anchorCtr="0"/>
          <a:lstStyle>
            <a:lvl1pPr marL="0" indent="0" algn="ctr">
              <a:spcBef>
                <a:spcPts val="0"/>
              </a:spcBef>
              <a:buNone/>
              <a:defRPr sz="1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tilføje tekst</a:t>
            </a:r>
          </a:p>
        </p:txBody>
      </p:sp>
      <p:sp>
        <p:nvSpPr>
          <p:cNvPr id="16" name="Pladsholder til billede 15">
            <a:extLst>
              <a:ext uri="{FF2B5EF4-FFF2-40B4-BE49-F238E27FC236}">
                <a16:creationId xmlns:a16="http://schemas.microsoft.com/office/drawing/2014/main" id="{F6036A7A-94FB-47F5-B629-F3149AD981CE}"/>
              </a:ext>
            </a:extLst>
          </p:cNvPr>
          <p:cNvSpPr>
            <a:spLocks noGrp="1"/>
          </p:cNvSpPr>
          <p:nvPr>
            <p:ph type="pic" sz="quarter" idx="14" hasCustomPrompt="1"/>
          </p:nvPr>
        </p:nvSpPr>
        <p:spPr>
          <a:xfrm>
            <a:off x="8545149" y="1063487"/>
            <a:ext cx="3102339" cy="2664000"/>
          </a:xfrm>
          <a:solidFill>
            <a:schemeClr val="bg1">
              <a:lumMod val="95000"/>
            </a:schemeClr>
          </a:solidFill>
        </p:spPr>
        <p:txBody>
          <a:bodyPr tIns="0" anchor="t" anchorCtr="0"/>
          <a:lstStyle>
            <a:lvl1pPr marL="0" indent="0" algn="ctr">
              <a:buNone/>
              <a:defRPr>
                <a:solidFill>
                  <a:schemeClr val="accent1"/>
                </a:solidFill>
              </a:defRPr>
            </a:lvl1pPr>
          </a:lstStyle>
          <a:p>
            <a:r>
              <a:rPr lang="da-DK"/>
              <a:t>Klik på ikonet for at indsætte billede</a:t>
            </a:r>
          </a:p>
        </p:txBody>
      </p:sp>
      <p:sp>
        <p:nvSpPr>
          <p:cNvPr id="5" name="Pladsholder til indhold 4">
            <a:extLst>
              <a:ext uri="{FF2B5EF4-FFF2-40B4-BE49-F238E27FC236}">
                <a16:creationId xmlns:a16="http://schemas.microsoft.com/office/drawing/2014/main" id="{0A7EE4D0-93B7-4EB6-85A4-A65367AF8D6C}"/>
              </a:ext>
            </a:extLst>
          </p:cNvPr>
          <p:cNvSpPr>
            <a:spLocks noGrp="1"/>
          </p:cNvSpPr>
          <p:nvPr>
            <p:ph sz="quarter" idx="13" hasCustomPrompt="1"/>
          </p:nvPr>
        </p:nvSpPr>
        <p:spPr>
          <a:xfrm>
            <a:off x="8905149" y="3897630"/>
            <a:ext cx="2382339" cy="19729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8" name="Date Placeholder 7">
            <a:extLst>
              <a:ext uri="{FF2B5EF4-FFF2-40B4-BE49-F238E27FC236}">
                <a16:creationId xmlns:a16="http://schemas.microsoft.com/office/drawing/2014/main" id="{13221374-0C34-4A57-955A-4ED274510034}"/>
              </a:ext>
            </a:extLst>
          </p:cNvPr>
          <p:cNvSpPr>
            <a:spLocks noGrp="1"/>
          </p:cNvSpPr>
          <p:nvPr>
            <p:ph type="dt" sz="half" idx="10"/>
          </p:nvPr>
        </p:nvSpPr>
        <p:spPr/>
        <p:txBody>
          <a:bodyPr/>
          <a:lstStyle/>
          <a:p>
            <a:fld id="{68EE7D84-7164-421E-B662-985E91609F7A}" type="datetime2">
              <a:rPr lang="da-DK" smtClean="0"/>
              <a:t>25. april 2025</a:t>
            </a:fld>
            <a:endParaRPr lang="da-DK"/>
          </a:p>
        </p:txBody>
      </p:sp>
      <p:sp>
        <p:nvSpPr>
          <p:cNvPr id="9" name="Footer Placeholder 8">
            <a:extLst>
              <a:ext uri="{FF2B5EF4-FFF2-40B4-BE49-F238E27FC236}">
                <a16:creationId xmlns:a16="http://schemas.microsoft.com/office/drawing/2014/main" id="{FB08F187-8F12-40F7-BF6C-97747D607DEE}"/>
              </a:ext>
            </a:extLst>
          </p:cNvPr>
          <p:cNvSpPr>
            <a:spLocks noGrp="1"/>
          </p:cNvSpPr>
          <p:nvPr>
            <p:ph type="ftr" sz="quarter" idx="11"/>
          </p:nvPr>
        </p:nvSpPr>
        <p:spPr/>
        <p:txBody>
          <a:bodyPr/>
          <a:lstStyle/>
          <a:p>
            <a:endParaRPr lang="da-DK"/>
          </a:p>
        </p:txBody>
      </p:sp>
      <p:sp>
        <p:nvSpPr>
          <p:cNvPr id="10" name="Slide Number Placeholder 9">
            <a:extLst>
              <a:ext uri="{FF2B5EF4-FFF2-40B4-BE49-F238E27FC236}">
                <a16:creationId xmlns:a16="http://schemas.microsoft.com/office/drawing/2014/main" id="{EF2BFB58-C09F-4656-B9F7-C2B94CEFC5E1}"/>
              </a:ext>
            </a:extLst>
          </p:cNvPr>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244649149"/>
      </p:ext>
    </p:extLst>
  </p:cSld>
  <p:clrMapOvr>
    <a:masterClrMapping/>
  </p:clrMapOvr>
  <p:extLst>
    <p:ext uri="{DCECCB84-F9BA-43D5-87BE-67443E8EF086}">
      <p15:sldGuideLst xmlns:p15="http://schemas.microsoft.com/office/powerpoint/2012/main">
        <p15:guide id="1" orient="horz" pos="3698">
          <p15:clr>
            <a:srgbClr val="000000"/>
          </p15:clr>
        </p15:guide>
        <p15:guide id="2" pos="5383">
          <p15:clr>
            <a:srgbClr val="000000"/>
          </p15:clr>
        </p15:guide>
        <p15:guide id="3" pos="5610">
          <p15:clr>
            <a:srgbClr val="00000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masteren</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78276BAB-B6BD-FB4E-9D43-9AFA794008AD}" type="datetimeFigureOut">
              <a:rPr lang="da-DK" smtClean="0"/>
              <a:t>25-04-2025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1D686DE-0A46-634A-B6E0-D37699E7903A}" type="slidenum">
              <a:rPr lang="da-DK" smtClean="0"/>
              <a:t>‹nr.›</a:t>
            </a:fld>
            <a:endParaRPr lang="da-DK"/>
          </a:p>
        </p:txBody>
      </p:sp>
    </p:spTree>
    <p:extLst>
      <p:ext uri="{BB962C8B-B14F-4D97-AF65-F5344CB8AC3E}">
        <p14:creationId xmlns:p14="http://schemas.microsoft.com/office/powerpoint/2010/main" val="1051141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616419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Background">
            <a:extLst>
              <a:ext uri="{FF2B5EF4-FFF2-40B4-BE49-F238E27FC236}">
                <a16:creationId xmlns:a16="http://schemas.microsoft.com/office/drawing/2014/main" id="{F8185FA0-7011-91FB-4052-6043A23713A8}"/>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pic>
        <p:nvPicPr>
          <p:cNvPr id="9" name="Logo black">
            <a:extLst>
              <a:ext uri="{FF2B5EF4-FFF2-40B4-BE49-F238E27FC236}">
                <a16:creationId xmlns:a16="http://schemas.microsoft.com/office/drawing/2014/main" id="{0ED8BC36-B577-26BE-E8AB-D6386371AC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0" name="sdu.dk">
            <a:extLst>
              <a:ext uri="{FF2B5EF4-FFF2-40B4-BE49-F238E27FC236}">
                <a16:creationId xmlns:a16="http://schemas.microsoft.com/office/drawing/2014/main" id="{5F437060-4963-9A90-49BE-4DB78D67358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sp>
        <p:nvSpPr>
          <p:cNvPr id="12" name="#sdudk">
            <a:extLst>
              <a:ext uri="{FF2B5EF4-FFF2-40B4-BE49-F238E27FC236}">
                <a16:creationId xmlns:a16="http://schemas.microsoft.com/office/drawing/2014/main" id="{B895B5AD-6736-F08F-4772-E45EC9527D8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cxnSp>
        <p:nvCxnSpPr>
          <p:cNvPr id="13" name="Straight Connector 11">
            <a:extLst>
              <a:ext uri="{FF2B5EF4-FFF2-40B4-BE49-F238E27FC236}">
                <a16:creationId xmlns:a16="http://schemas.microsoft.com/office/drawing/2014/main" id="{33FF5E2F-CC79-FAB2-67F4-3D96C895F83D}"/>
              </a:ext>
            </a:extLst>
          </p:cNvPr>
          <p:cNvCxnSpPr>
            <a:cxnSpLocks/>
          </p:cNvCxnSpPr>
          <p:nvPr userDrawn="1"/>
        </p:nvCxnSpPr>
        <p:spPr>
          <a:xfrm>
            <a:off x="410400" y="715665"/>
            <a:ext cx="6992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BE7A1B66-F625-FDDB-C3D9-E49C240D4359}"/>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7" name="Rectangle 12" descr="{&quot;templafy&quot;:{&quot;id&quot;:&quot;bc38619d-c2e2-4a88-8243-0589228e5727&quot;}}">
            <a:extLst>
              <a:ext uri="{FF2B5EF4-FFF2-40B4-BE49-F238E27FC236}">
                <a16:creationId xmlns:a16="http://schemas.microsoft.com/office/drawing/2014/main" id="{68DC1F35-862E-E2DC-03EA-20B788814B41}"/>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bg1"/>
              </a:solidFill>
            </a:endParaRPr>
          </a:p>
        </p:txBody>
      </p:sp>
      <p:sp>
        <p:nvSpPr>
          <p:cNvPr id="18" name="TextBox 9">
            <a:extLst>
              <a:ext uri="{FF2B5EF4-FFF2-40B4-BE49-F238E27FC236}">
                <a16:creationId xmlns:a16="http://schemas.microsoft.com/office/drawing/2014/main" id="{2B46EFE7-9915-7860-9FCC-0BD439F69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9" name="text" descr="{&quot;templafy&quot;:{&quot;id&quot;:&quot;b3b0d1f2-8a61-4d5e-92a7-8592dbdd489c&quot;}}" title="UserProfile.Institut.InstituteDCU_{{DocumentLanguage}}">
            <a:extLst>
              <a:ext uri="{FF2B5EF4-FFF2-40B4-BE49-F238E27FC236}">
                <a16:creationId xmlns:a16="http://schemas.microsoft.com/office/drawing/2014/main" id="{798A0BF4-9AE6-B247-94A9-405B5DB77A2A}"/>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solidFill>
                  <a:schemeClr val="bg1"/>
                </a:solidFill>
              </a:rPr>
              <a:t>Rektorsekretariatet</a:t>
            </a:r>
          </a:p>
        </p:txBody>
      </p:sp>
    </p:spTree>
    <p:extLst>
      <p:ext uri="{BB962C8B-B14F-4D97-AF65-F5344CB8AC3E}">
        <p14:creationId xmlns:p14="http://schemas.microsoft.com/office/powerpoint/2010/main" val="36259003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649373258"/>
      </p:ext>
    </p:extLst>
  </p:cSld>
  <p:clrMapOvr>
    <a:masterClrMapping/>
  </p:clrMapOvr>
  <p:extLst>
    <p:ext uri="{DCECCB84-F9BA-43D5-87BE-67443E8EF086}">
      <p15:sldGuideLst xmlns:p15="http://schemas.microsoft.com/office/powerpoint/2012/main">
        <p15:guide id="1" orient="horz" pos="6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14404577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21655826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0" name="TextBox 9">
            <a:extLst>
              <a:ext uri="{FF2B5EF4-FFF2-40B4-BE49-F238E27FC236}">
                <a16:creationId xmlns:a16="http://schemas.microsoft.com/office/drawing/2014/main" id="{7EB9F81D-3EAD-42E8-88EC-432C25D7A8F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40980763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24232502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39154641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sp>
        <p:nvSpPr>
          <p:cNvPr id="17" name="TextBox 16">
            <a:extLst>
              <a:ext uri="{FF2B5EF4-FFF2-40B4-BE49-F238E27FC236}">
                <a16:creationId xmlns:a16="http://schemas.microsoft.com/office/drawing/2014/main" id="{1BBAA208-28D6-470D-B539-73F9AC20E86C}"/>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6121526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33852436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22" name="TextBox 21">
            <a:extLst>
              <a:ext uri="{FF2B5EF4-FFF2-40B4-BE49-F238E27FC236}">
                <a16:creationId xmlns:a16="http://schemas.microsoft.com/office/drawing/2014/main" id="{7C94981C-CC58-4018-9B19-5053EFA6B6A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33326415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12" name="TextBox 11">
            <a:extLst>
              <a:ext uri="{FF2B5EF4-FFF2-40B4-BE49-F238E27FC236}">
                <a16:creationId xmlns:a16="http://schemas.microsoft.com/office/drawing/2014/main" id="{4E308762-F27B-4C02-A3F6-05048278412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Tree>
    <p:extLst>
      <p:ext uri="{BB962C8B-B14F-4D97-AF65-F5344CB8AC3E}">
        <p14:creationId xmlns:p14="http://schemas.microsoft.com/office/powerpoint/2010/main" val="1653476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14">
            <a:extLst>
              <a:ext uri="{FF2B5EF4-FFF2-40B4-BE49-F238E27FC236}">
                <a16:creationId xmlns:a16="http://schemas.microsoft.com/office/drawing/2014/main" id="{9A7AFB7C-7952-9A29-30B0-EEB3ABEAFE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text" descr="{&quot;templafy&quot;:{&quot;id&quot;:&quot;8985e967-5459-4754-a866-b887a50dbc0a&quot;}}" title="UserProfile.Institut.InstituteDCU_{{DocumentLanguage}}">
            <a:extLst>
              <a:ext uri="{FF2B5EF4-FFF2-40B4-BE49-F238E27FC236}">
                <a16:creationId xmlns:a16="http://schemas.microsoft.com/office/drawing/2014/main" id="{9C3851C6-E0ED-8AFC-487C-1DD8E2CECF88}"/>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33116462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11728179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41449208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37280807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pic>
        <p:nvPicPr>
          <p:cNvPr id="4" name="Billed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16551" y="6505575"/>
            <a:ext cx="13589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p:cNvSpPr>
            <a:spLocks noGrp="1"/>
          </p:cNvSpPr>
          <p:nvPr>
            <p:ph type="dt" sz="half" idx="10"/>
          </p:nvPr>
        </p:nvSpPr>
        <p:spPr/>
        <p:txBody>
          <a:bodyPr/>
          <a:lstStyle>
            <a:lvl1pPr>
              <a:defRPr/>
            </a:lvl1pPr>
          </a:lstStyle>
          <a:p>
            <a:pPr>
              <a:defRPr/>
            </a:pPr>
            <a:fld id="{73FF051B-4937-413B-AF28-3F92B89C067B}" type="datetime1">
              <a:rPr lang="da-DK" smtClean="0"/>
              <a:t>25-04-2025</a:t>
            </a:fld>
            <a:endParaRPr lang="da-DK"/>
          </a:p>
        </p:txBody>
      </p:sp>
      <p:sp>
        <p:nvSpPr>
          <p:cNvPr id="6" name="Pladsholder til slidenummer 5"/>
          <p:cNvSpPr>
            <a:spLocks noGrp="1"/>
          </p:cNvSpPr>
          <p:nvPr>
            <p:ph type="sldNum" sz="quarter" idx="11"/>
          </p:nvPr>
        </p:nvSpPr>
        <p:spPr/>
        <p:txBody>
          <a:bodyPr/>
          <a:lstStyle>
            <a:lvl1pPr>
              <a:defRPr/>
            </a:lvl1pPr>
          </a:lstStyle>
          <a:p>
            <a:pPr>
              <a:defRPr/>
            </a:pPr>
            <a:fld id="{756F60E1-6237-4A21-A924-DA23641EF98E}" type="slidenum">
              <a:rPr lang="da-DK" altLang="da-DK"/>
              <a:pPr>
                <a:defRPr/>
              </a:pPr>
              <a:t>‹nr.›</a:t>
            </a:fld>
            <a:endParaRPr lang="da-DK" altLang="da-DK"/>
          </a:p>
        </p:txBody>
      </p:sp>
      <p:sp>
        <p:nvSpPr>
          <p:cNvPr id="7" name="Rektangel 6"/>
          <p:cNvSpPr/>
          <p:nvPr userDrawn="1"/>
        </p:nvSpPr>
        <p:spPr>
          <a:xfrm>
            <a:off x="0" y="0"/>
            <a:ext cx="12272034" cy="6945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114886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3CBE24ED-08CC-4B6C-93CD-0DA16E068DD9}" type="datetimeFigureOut">
              <a:rPr lang="da-DK" smtClean="0"/>
              <a:t>25-04-2025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19677705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da-DK"/>
              <a:t>Klik for at redigere i master</a:t>
            </a:r>
            <a:endParaRPr lang="en-US"/>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a:xfrm>
            <a:off x="838200" y="6356373"/>
            <a:ext cx="2743200" cy="366183"/>
          </a:xfrm>
          <a:prstGeom prst="rect">
            <a:avLst/>
          </a:prstGeom>
        </p:spPr>
        <p:txBody>
          <a:bodyPr/>
          <a:lstStyle>
            <a:lvl1pPr>
              <a:defRPr/>
            </a:lvl1pPr>
          </a:lstStyle>
          <a:p>
            <a:pPr>
              <a:defRPr/>
            </a:pPr>
            <a:fld id="{0BC48ED5-8CB6-4B19-9C55-E89C0BC59DB4}" type="datetime1">
              <a:rPr lang="da-DK">
                <a:solidFill>
                  <a:prstClr val="black">
                    <a:tint val="75000"/>
                  </a:prstClr>
                </a:solidFill>
              </a:rPr>
              <a:pPr>
                <a:defRPr/>
              </a:pPr>
              <a:t>25-04-2025</a:t>
            </a:fld>
            <a:endParaRPr lang="da-DK">
              <a:solidFill>
                <a:prstClr val="black">
                  <a:tint val="75000"/>
                </a:prstClr>
              </a:solidFill>
            </a:endParaRPr>
          </a:p>
        </p:txBody>
      </p:sp>
      <p:sp>
        <p:nvSpPr>
          <p:cNvPr id="6" name="Footer Placeholder 5"/>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7" name="Slide Number Placeholder 6"/>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4BE2A0B0-6504-4D17-AF6F-DC0612375299}"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6004967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800"/>
            </a:lvl1pPr>
          </a:lstStyle>
          <a:p>
            <a:r>
              <a:rPr lang="da-DK"/>
              <a:t>Klik for at redigere i master</a:t>
            </a:r>
            <a:endParaRPr lang="en-US"/>
          </a:p>
        </p:txBody>
      </p:sp>
      <p:sp>
        <p:nvSpPr>
          <p:cNvPr id="3" name="Subtitle 2"/>
          <p:cNvSpPr>
            <a:spLocks noGrp="1"/>
          </p:cNvSpPr>
          <p:nvPr>
            <p:ph type="subTitle" idx="1"/>
          </p:nvPr>
        </p:nvSpPr>
        <p:spPr>
          <a:xfrm>
            <a:off x="1524000" y="3602059"/>
            <a:ext cx="9144000" cy="1655763"/>
          </a:xfrm>
          <a:prstGeom prst="rect">
            <a:avLst/>
          </a:prstGeom>
        </p:spPr>
        <p:txBody>
          <a:bodyPr/>
          <a:lstStyle>
            <a:lvl1pPr marL="0" indent="0" algn="ctr">
              <a:buNone/>
              <a:defRPr sz="2700"/>
            </a:lvl1pPr>
            <a:lvl2pPr marL="519488" indent="0" algn="ctr">
              <a:buNone/>
              <a:defRPr sz="2300"/>
            </a:lvl2pPr>
            <a:lvl3pPr marL="1038977" indent="0" algn="ctr">
              <a:buNone/>
              <a:defRPr sz="2000"/>
            </a:lvl3pPr>
            <a:lvl4pPr marL="1558465" indent="0" algn="ctr">
              <a:buNone/>
              <a:defRPr sz="1900"/>
            </a:lvl4pPr>
            <a:lvl5pPr marL="2077952" indent="0" algn="ctr">
              <a:buNone/>
              <a:defRPr sz="1900"/>
            </a:lvl5pPr>
            <a:lvl6pPr marL="2597440" indent="0" algn="ctr">
              <a:buNone/>
              <a:defRPr sz="1900"/>
            </a:lvl6pPr>
            <a:lvl7pPr marL="3116929" indent="0" algn="ctr">
              <a:buNone/>
              <a:defRPr sz="1900"/>
            </a:lvl7pPr>
            <a:lvl8pPr marL="3636417" indent="0" algn="ctr">
              <a:buNone/>
              <a:defRPr sz="1900"/>
            </a:lvl8pPr>
            <a:lvl9pPr marL="4155905" indent="0" algn="ctr">
              <a:buNone/>
              <a:defRPr sz="1900"/>
            </a:lvl9pPr>
          </a:lstStyle>
          <a:p>
            <a:r>
              <a:rPr lang="da-DK"/>
              <a:t>Klik for at redigere undertiteltypografien i masteren</a:t>
            </a:r>
            <a:endParaRPr lang="en-US"/>
          </a:p>
        </p:txBody>
      </p:sp>
      <p:sp>
        <p:nvSpPr>
          <p:cNvPr id="4" name="Date Placeholder 3"/>
          <p:cNvSpPr>
            <a:spLocks noGrp="1"/>
          </p:cNvSpPr>
          <p:nvPr>
            <p:ph type="dt" sz="half" idx="10"/>
          </p:nvPr>
        </p:nvSpPr>
        <p:spPr>
          <a:xfrm>
            <a:off x="838200" y="6356373"/>
            <a:ext cx="2743200" cy="366183"/>
          </a:xfrm>
          <a:prstGeom prst="rect">
            <a:avLst/>
          </a:prstGeom>
        </p:spPr>
        <p:txBody>
          <a:bodyPr/>
          <a:lstStyle>
            <a:lvl1pPr>
              <a:defRPr/>
            </a:lvl1pPr>
          </a:lstStyle>
          <a:p>
            <a:pPr>
              <a:defRPr/>
            </a:pPr>
            <a:fld id="{9558AE42-3CAD-4B1B-BFA3-6F8184BF43E5}" type="datetime1">
              <a:rPr lang="da-DK">
                <a:solidFill>
                  <a:prstClr val="black">
                    <a:tint val="75000"/>
                  </a:prstClr>
                </a:solidFill>
              </a:rPr>
              <a:pPr>
                <a:defRPr/>
              </a:pPr>
              <a:t>25-04-2025</a:t>
            </a:fld>
            <a:endParaRPr lang="da-DK">
              <a:solidFill>
                <a:prstClr val="black">
                  <a:tint val="75000"/>
                </a:prstClr>
              </a:solidFill>
            </a:endParaRPr>
          </a:p>
        </p:txBody>
      </p:sp>
      <p:sp>
        <p:nvSpPr>
          <p:cNvPr id="5" name="Footer Placeholder 4"/>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6" name="Slide Number Placeholder 5"/>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675FCCC7-126E-4DB6-9DDB-8BC199B4D1FA}"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30840282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da-DK"/>
              <a:t>Klik for at redigere i master</a:t>
            </a:r>
            <a:endParaRPr lang="en-US"/>
          </a:p>
        </p:txBody>
      </p:sp>
      <p:sp>
        <p:nvSpPr>
          <p:cNvPr id="3" name="Content Placeholder 2"/>
          <p:cNvSpPr>
            <a:spLocks noGrp="1"/>
          </p:cNvSpPr>
          <p:nvPr>
            <p:ph idx="1"/>
          </p:nvPr>
        </p:nvSpPr>
        <p:spPr>
          <a:xfrm>
            <a:off x="838200" y="1826685"/>
            <a:ext cx="10515600" cy="434974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a:xfrm>
            <a:off x="838200" y="6356373"/>
            <a:ext cx="2743200" cy="366183"/>
          </a:xfrm>
          <a:prstGeom prst="rect">
            <a:avLst/>
          </a:prstGeom>
        </p:spPr>
        <p:txBody>
          <a:bodyPr/>
          <a:lstStyle>
            <a:lvl1pPr>
              <a:defRPr/>
            </a:lvl1pPr>
          </a:lstStyle>
          <a:p>
            <a:pPr>
              <a:defRPr/>
            </a:pPr>
            <a:fld id="{4ADF959A-4DDE-4175-8612-97DB17D57051}" type="datetime1">
              <a:rPr lang="da-DK">
                <a:solidFill>
                  <a:prstClr val="black">
                    <a:tint val="75000"/>
                  </a:prstClr>
                </a:solidFill>
              </a:rPr>
              <a:pPr>
                <a:defRPr/>
              </a:pPr>
              <a:t>25-04-2025</a:t>
            </a:fld>
            <a:endParaRPr lang="da-DK">
              <a:solidFill>
                <a:prstClr val="black">
                  <a:tint val="75000"/>
                </a:prstClr>
              </a:solidFill>
            </a:endParaRPr>
          </a:p>
        </p:txBody>
      </p:sp>
      <p:sp>
        <p:nvSpPr>
          <p:cNvPr id="5" name="Footer Placeholder 4"/>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6" name="Slide Number Placeholder 5"/>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9AC07A81-8CFB-4876-B1BC-A7BC7BB1B488}"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11221611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2"/>
            <a:ext cx="10515600" cy="2852737"/>
          </a:xfrm>
          <a:prstGeom prst="rect">
            <a:avLst/>
          </a:prstGeom>
        </p:spPr>
        <p:txBody>
          <a:bodyPr anchor="b"/>
          <a:lstStyle>
            <a:lvl1pPr>
              <a:defRPr sz="6800"/>
            </a:lvl1pPr>
          </a:lstStyle>
          <a:p>
            <a:r>
              <a:rPr lang="da-DK"/>
              <a:t>Klik for at redigere i master</a:t>
            </a:r>
            <a:endParaRPr lang="en-US"/>
          </a:p>
        </p:txBody>
      </p:sp>
      <p:sp>
        <p:nvSpPr>
          <p:cNvPr id="3" name="Text Placeholder 2"/>
          <p:cNvSpPr>
            <a:spLocks noGrp="1"/>
          </p:cNvSpPr>
          <p:nvPr>
            <p:ph type="body" idx="1"/>
          </p:nvPr>
        </p:nvSpPr>
        <p:spPr>
          <a:xfrm>
            <a:off x="831851" y="4589487"/>
            <a:ext cx="10515600" cy="1500187"/>
          </a:xfrm>
          <a:prstGeom prst="rect">
            <a:avLst/>
          </a:prstGeom>
        </p:spPr>
        <p:txBody>
          <a:bodyPr/>
          <a:lstStyle>
            <a:lvl1pPr marL="0" indent="0">
              <a:buNone/>
              <a:defRPr sz="2700">
                <a:solidFill>
                  <a:schemeClr val="tx1">
                    <a:tint val="75000"/>
                  </a:schemeClr>
                </a:solidFill>
              </a:defRPr>
            </a:lvl1pPr>
            <a:lvl2pPr marL="519488" indent="0">
              <a:buNone/>
              <a:defRPr sz="2300">
                <a:solidFill>
                  <a:schemeClr val="tx1">
                    <a:tint val="75000"/>
                  </a:schemeClr>
                </a:solidFill>
              </a:defRPr>
            </a:lvl2pPr>
            <a:lvl3pPr marL="1038977" indent="0">
              <a:buNone/>
              <a:defRPr sz="2000">
                <a:solidFill>
                  <a:schemeClr val="tx1">
                    <a:tint val="75000"/>
                  </a:schemeClr>
                </a:solidFill>
              </a:defRPr>
            </a:lvl3pPr>
            <a:lvl4pPr marL="1558465" indent="0">
              <a:buNone/>
              <a:defRPr sz="1900">
                <a:solidFill>
                  <a:schemeClr val="tx1">
                    <a:tint val="75000"/>
                  </a:schemeClr>
                </a:solidFill>
              </a:defRPr>
            </a:lvl4pPr>
            <a:lvl5pPr marL="2077952" indent="0">
              <a:buNone/>
              <a:defRPr sz="1900">
                <a:solidFill>
                  <a:schemeClr val="tx1">
                    <a:tint val="75000"/>
                  </a:schemeClr>
                </a:solidFill>
              </a:defRPr>
            </a:lvl5pPr>
            <a:lvl6pPr marL="2597440" indent="0">
              <a:buNone/>
              <a:defRPr sz="1900">
                <a:solidFill>
                  <a:schemeClr val="tx1">
                    <a:tint val="75000"/>
                  </a:schemeClr>
                </a:solidFill>
              </a:defRPr>
            </a:lvl6pPr>
            <a:lvl7pPr marL="3116929" indent="0">
              <a:buNone/>
              <a:defRPr sz="1900">
                <a:solidFill>
                  <a:schemeClr val="tx1">
                    <a:tint val="75000"/>
                  </a:schemeClr>
                </a:solidFill>
              </a:defRPr>
            </a:lvl7pPr>
            <a:lvl8pPr marL="3636417" indent="0">
              <a:buNone/>
              <a:defRPr sz="1900">
                <a:solidFill>
                  <a:schemeClr val="tx1">
                    <a:tint val="75000"/>
                  </a:schemeClr>
                </a:solidFill>
              </a:defRPr>
            </a:lvl8pPr>
            <a:lvl9pPr marL="4155905" indent="0">
              <a:buNone/>
              <a:defRPr sz="1900">
                <a:solidFill>
                  <a:schemeClr val="tx1">
                    <a:tint val="75000"/>
                  </a:schemeClr>
                </a:solidFill>
              </a:defRPr>
            </a:lvl9pPr>
          </a:lstStyle>
          <a:p>
            <a:pPr lvl="0"/>
            <a:r>
              <a:rPr lang="da-DK"/>
              <a:t>Rediger typografien i masterens</a:t>
            </a:r>
          </a:p>
        </p:txBody>
      </p:sp>
      <p:sp>
        <p:nvSpPr>
          <p:cNvPr id="4" name="Date Placeholder 3"/>
          <p:cNvSpPr>
            <a:spLocks noGrp="1"/>
          </p:cNvSpPr>
          <p:nvPr>
            <p:ph type="dt" sz="half" idx="10"/>
          </p:nvPr>
        </p:nvSpPr>
        <p:spPr>
          <a:xfrm>
            <a:off x="838200" y="6356373"/>
            <a:ext cx="2743200" cy="366183"/>
          </a:xfrm>
          <a:prstGeom prst="rect">
            <a:avLst/>
          </a:prstGeom>
        </p:spPr>
        <p:txBody>
          <a:bodyPr/>
          <a:lstStyle>
            <a:lvl1pPr>
              <a:defRPr/>
            </a:lvl1pPr>
          </a:lstStyle>
          <a:p>
            <a:pPr>
              <a:defRPr/>
            </a:pPr>
            <a:fld id="{7738DFD3-7781-4064-A404-9143019E874A}" type="datetime1">
              <a:rPr lang="da-DK">
                <a:solidFill>
                  <a:prstClr val="black">
                    <a:tint val="75000"/>
                  </a:prstClr>
                </a:solidFill>
              </a:rPr>
              <a:pPr>
                <a:defRPr/>
              </a:pPr>
              <a:t>25-04-2025</a:t>
            </a:fld>
            <a:endParaRPr lang="da-DK">
              <a:solidFill>
                <a:prstClr val="black">
                  <a:tint val="75000"/>
                </a:prstClr>
              </a:solidFill>
            </a:endParaRPr>
          </a:p>
        </p:txBody>
      </p:sp>
      <p:sp>
        <p:nvSpPr>
          <p:cNvPr id="5" name="Footer Placeholder 4"/>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6" name="Slide Number Placeholder 5"/>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636E5DBB-294B-4FEE-BD6A-1EE2CEC32C8F}"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31114068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da-DK"/>
              <a:t>Klik for at redigere i master</a:t>
            </a:r>
            <a:endParaRPr lang="en-US"/>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a:xfrm>
            <a:off x="838200" y="6356373"/>
            <a:ext cx="2743200" cy="366183"/>
          </a:xfrm>
          <a:prstGeom prst="rect">
            <a:avLst/>
          </a:prstGeom>
        </p:spPr>
        <p:txBody>
          <a:bodyPr/>
          <a:lstStyle>
            <a:lvl1pPr>
              <a:defRPr/>
            </a:lvl1pPr>
          </a:lstStyle>
          <a:p>
            <a:pPr>
              <a:defRPr/>
            </a:pPr>
            <a:fld id="{0BC48ED5-8CB6-4B19-9C55-E89C0BC59DB4}" type="datetime1">
              <a:rPr lang="da-DK">
                <a:solidFill>
                  <a:prstClr val="black">
                    <a:tint val="75000"/>
                  </a:prstClr>
                </a:solidFill>
              </a:rPr>
              <a:pPr>
                <a:defRPr/>
              </a:pPr>
              <a:t>25-04-2025</a:t>
            </a:fld>
            <a:endParaRPr lang="da-DK">
              <a:solidFill>
                <a:prstClr val="black">
                  <a:tint val="75000"/>
                </a:prstClr>
              </a:solidFill>
            </a:endParaRPr>
          </a:p>
        </p:txBody>
      </p:sp>
      <p:sp>
        <p:nvSpPr>
          <p:cNvPr id="6" name="Footer Placeholder 5"/>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7" name="Slide Number Placeholder 6"/>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4BE2A0B0-6504-4D17-AF6F-DC0612375299}"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916992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sdu.dk">
            <a:extLst>
              <a:ext uri="{FF2B5EF4-FFF2-40B4-BE49-F238E27FC236}">
                <a16:creationId xmlns:a16="http://schemas.microsoft.com/office/drawing/2014/main" id="{3C94DA3D-5886-CB90-B7B7-E3DBAA8EE91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8" name="#sdudk">
            <a:extLst>
              <a:ext uri="{FF2B5EF4-FFF2-40B4-BE49-F238E27FC236}">
                <a16:creationId xmlns:a16="http://schemas.microsoft.com/office/drawing/2014/main" id="{ABC0AA56-9405-9F5F-00F3-8F4F7D541B85}"/>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9" name="Straight Connector 10">
            <a:extLst>
              <a:ext uri="{FF2B5EF4-FFF2-40B4-BE49-F238E27FC236}">
                <a16:creationId xmlns:a16="http://schemas.microsoft.com/office/drawing/2014/main" id="{B31848B1-69A2-4D22-297C-8460648C5AEF}"/>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Logo black">
            <a:extLst>
              <a:ext uri="{FF2B5EF4-FFF2-40B4-BE49-F238E27FC236}">
                <a16:creationId xmlns:a16="http://schemas.microsoft.com/office/drawing/2014/main" id="{379A13EB-9E26-5940-506E-83EA2C2C3B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1" name="Date Placeholder 14">
            <a:extLst>
              <a:ext uri="{FF2B5EF4-FFF2-40B4-BE49-F238E27FC236}">
                <a16:creationId xmlns:a16="http://schemas.microsoft.com/office/drawing/2014/main" id="{46B8B693-1011-4CB7-8C2A-F9570E0FBBB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Rectangle 11" descr="{&quot;templafy&quot;:{&quot;id&quot;:&quot;cf462d99-8273-47e2-bd82-1eb9550e164e&quot;}}">
            <a:extLst>
              <a:ext uri="{FF2B5EF4-FFF2-40B4-BE49-F238E27FC236}">
                <a16:creationId xmlns:a16="http://schemas.microsoft.com/office/drawing/2014/main" id="{FDA88BBF-9C13-F084-FCD6-49B8E87EFFE5}"/>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8" name="TextBox 9">
            <a:extLst>
              <a:ext uri="{FF2B5EF4-FFF2-40B4-BE49-F238E27FC236}">
                <a16:creationId xmlns:a16="http://schemas.microsoft.com/office/drawing/2014/main" id="{8F417A81-8CE1-67FD-14B6-47B4C1C0086A}"/>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5" name="text" descr="{&quot;templafy&quot;:{&quot;id&quot;:&quot;99c95842-3a80-4024-8794-eecedaefddbd&quot;}}" title="UserProfile.Institut.InstituteDCU_{{DocumentLanguage}}">
            <a:extLst>
              <a:ext uri="{FF2B5EF4-FFF2-40B4-BE49-F238E27FC236}">
                <a16:creationId xmlns:a16="http://schemas.microsoft.com/office/drawing/2014/main" id="{692253F6-301E-3071-2381-D62F990D070B}"/>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34608730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a:prstGeom prst="rect">
            <a:avLst/>
          </a:prstGeom>
        </p:spPr>
        <p:txBody>
          <a:bodyPr/>
          <a:lstStyle/>
          <a:p>
            <a:r>
              <a:rPr lang="da-DK"/>
              <a:t>Klik for at redigere i master</a:t>
            </a:r>
            <a:endParaRPr lang="en-US"/>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700" b="1"/>
            </a:lvl1pPr>
            <a:lvl2pPr marL="519488" indent="0">
              <a:buNone/>
              <a:defRPr sz="2300" b="1"/>
            </a:lvl2pPr>
            <a:lvl3pPr marL="1038977" indent="0">
              <a:buNone/>
              <a:defRPr sz="2000" b="1"/>
            </a:lvl3pPr>
            <a:lvl4pPr marL="1558465" indent="0">
              <a:buNone/>
              <a:defRPr sz="1900" b="1"/>
            </a:lvl4pPr>
            <a:lvl5pPr marL="2077952" indent="0">
              <a:buNone/>
              <a:defRPr sz="1900" b="1"/>
            </a:lvl5pPr>
            <a:lvl6pPr marL="2597440" indent="0">
              <a:buNone/>
              <a:defRPr sz="1900" b="1"/>
            </a:lvl6pPr>
            <a:lvl7pPr marL="3116929" indent="0">
              <a:buNone/>
              <a:defRPr sz="1900" b="1"/>
            </a:lvl7pPr>
            <a:lvl8pPr marL="3636417" indent="0">
              <a:buNone/>
              <a:defRPr sz="1900" b="1"/>
            </a:lvl8pPr>
            <a:lvl9pPr marL="4155905" indent="0">
              <a:buNone/>
              <a:defRPr sz="1900" b="1"/>
            </a:lvl9pPr>
          </a:lstStyle>
          <a:p>
            <a:pPr lvl="0"/>
            <a:r>
              <a:rPr lang="da-DK"/>
              <a:t>Rediger typografien i masterens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Text Placeholder 4"/>
          <p:cNvSpPr>
            <a:spLocks noGrp="1"/>
          </p:cNvSpPr>
          <p:nvPr>
            <p:ph type="body" sz="quarter" idx="3"/>
          </p:nvPr>
        </p:nvSpPr>
        <p:spPr>
          <a:xfrm>
            <a:off x="6172203" y="1681163"/>
            <a:ext cx="5183188" cy="823912"/>
          </a:xfrm>
          <a:prstGeom prst="rect">
            <a:avLst/>
          </a:prstGeom>
        </p:spPr>
        <p:txBody>
          <a:bodyPr anchor="b"/>
          <a:lstStyle>
            <a:lvl1pPr marL="0" indent="0">
              <a:buNone/>
              <a:defRPr sz="2700" b="1"/>
            </a:lvl1pPr>
            <a:lvl2pPr marL="519488" indent="0">
              <a:buNone/>
              <a:defRPr sz="2300" b="1"/>
            </a:lvl2pPr>
            <a:lvl3pPr marL="1038977" indent="0">
              <a:buNone/>
              <a:defRPr sz="2000" b="1"/>
            </a:lvl3pPr>
            <a:lvl4pPr marL="1558465" indent="0">
              <a:buNone/>
              <a:defRPr sz="1900" b="1"/>
            </a:lvl4pPr>
            <a:lvl5pPr marL="2077952" indent="0">
              <a:buNone/>
              <a:defRPr sz="1900" b="1"/>
            </a:lvl5pPr>
            <a:lvl6pPr marL="2597440" indent="0">
              <a:buNone/>
              <a:defRPr sz="1900" b="1"/>
            </a:lvl6pPr>
            <a:lvl7pPr marL="3116929" indent="0">
              <a:buNone/>
              <a:defRPr sz="1900" b="1"/>
            </a:lvl7pPr>
            <a:lvl8pPr marL="3636417" indent="0">
              <a:buNone/>
              <a:defRPr sz="1900" b="1"/>
            </a:lvl8pPr>
            <a:lvl9pPr marL="4155905" indent="0">
              <a:buNone/>
              <a:defRPr sz="1900" b="1"/>
            </a:lvl9pPr>
          </a:lstStyle>
          <a:p>
            <a:pPr lvl="0"/>
            <a:r>
              <a:rPr lang="da-DK"/>
              <a:t>Rediger typografien i masterens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Date Placeholder 6"/>
          <p:cNvSpPr>
            <a:spLocks noGrp="1"/>
          </p:cNvSpPr>
          <p:nvPr>
            <p:ph type="dt" sz="half" idx="10"/>
          </p:nvPr>
        </p:nvSpPr>
        <p:spPr>
          <a:xfrm>
            <a:off x="838200" y="6356373"/>
            <a:ext cx="2743200" cy="366183"/>
          </a:xfrm>
          <a:prstGeom prst="rect">
            <a:avLst/>
          </a:prstGeom>
        </p:spPr>
        <p:txBody>
          <a:bodyPr/>
          <a:lstStyle>
            <a:lvl1pPr>
              <a:defRPr/>
            </a:lvl1pPr>
          </a:lstStyle>
          <a:p>
            <a:pPr>
              <a:defRPr/>
            </a:pPr>
            <a:fld id="{B6C60542-0F3B-4F32-A71E-DCB4828A5677}" type="datetime1">
              <a:rPr lang="da-DK">
                <a:solidFill>
                  <a:prstClr val="black">
                    <a:tint val="75000"/>
                  </a:prstClr>
                </a:solidFill>
              </a:rPr>
              <a:pPr>
                <a:defRPr/>
              </a:pPr>
              <a:t>25-04-2025</a:t>
            </a:fld>
            <a:endParaRPr lang="da-DK">
              <a:solidFill>
                <a:prstClr val="black">
                  <a:tint val="75000"/>
                </a:prstClr>
              </a:solidFill>
            </a:endParaRPr>
          </a:p>
        </p:txBody>
      </p:sp>
      <p:sp>
        <p:nvSpPr>
          <p:cNvPr id="8" name="Footer Placeholder 7"/>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9" name="Slide Number Placeholder 8"/>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284C2330-5922-4AA9-8963-B100F6C57E89}"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25969228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da-DK"/>
              <a:t>Klik for at redigere i master</a:t>
            </a:r>
            <a:endParaRPr lang="en-US"/>
          </a:p>
        </p:txBody>
      </p:sp>
      <p:sp>
        <p:nvSpPr>
          <p:cNvPr id="3" name="Date Placeholder 2"/>
          <p:cNvSpPr>
            <a:spLocks noGrp="1"/>
          </p:cNvSpPr>
          <p:nvPr>
            <p:ph type="dt" sz="half" idx="10"/>
          </p:nvPr>
        </p:nvSpPr>
        <p:spPr>
          <a:xfrm>
            <a:off x="838200" y="6356373"/>
            <a:ext cx="2743200" cy="366183"/>
          </a:xfrm>
          <a:prstGeom prst="rect">
            <a:avLst/>
          </a:prstGeom>
        </p:spPr>
        <p:txBody>
          <a:bodyPr/>
          <a:lstStyle>
            <a:lvl1pPr>
              <a:defRPr/>
            </a:lvl1pPr>
          </a:lstStyle>
          <a:p>
            <a:pPr>
              <a:defRPr/>
            </a:pPr>
            <a:fld id="{0114A005-E048-4F3C-B2BD-308CBC691C9E}" type="datetime1">
              <a:rPr lang="da-DK">
                <a:solidFill>
                  <a:prstClr val="black">
                    <a:tint val="75000"/>
                  </a:prstClr>
                </a:solidFill>
              </a:rPr>
              <a:pPr>
                <a:defRPr/>
              </a:pPr>
              <a:t>25-04-2025</a:t>
            </a:fld>
            <a:endParaRPr lang="da-DK">
              <a:solidFill>
                <a:prstClr val="black">
                  <a:tint val="75000"/>
                </a:prstClr>
              </a:solidFill>
            </a:endParaRPr>
          </a:p>
        </p:txBody>
      </p:sp>
      <p:sp>
        <p:nvSpPr>
          <p:cNvPr id="4" name="Footer Placeholder 3"/>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5" name="Slide Number Placeholder 4"/>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3B990F8A-90BD-4238-A167-24DD944F9EF7}"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13675355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73"/>
            <a:ext cx="2743200" cy="366183"/>
          </a:xfrm>
          <a:prstGeom prst="rect">
            <a:avLst/>
          </a:prstGeom>
        </p:spPr>
        <p:txBody>
          <a:bodyPr/>
          <a:lstStyle>
            <a:lvl1pPr>
              <a:defRPr/>
            </a:lvl1pPr>
          </a:lstStyle>
          <a:p>
            <a:pPr>
              <a:defRPr/>
            </a:pPr>
            <a:fld id="{9B54D491-2AD0-41B1-9B60-B164F778EDF1}" type="datetime1">
              <a:rPr lang="da-DK">
                <a:solidFill>
                  <a:prstClr val="black">
                    <a:tint val="75000"/>
                  </a:prstClr>
                </a:solidFill>
              </a:rPr>
              <a:pPr>
                <a:defRPr/>
              </a:pPr>
              <a:t>25-04-2025</a:t>
            </a:fld>
            <a:endParaRPr lang="da-DK">
              <a:solidFill>
                <a:prstClr val="black">
                  <a:tint val="75000"/>
                </a:prstClr>
              </a:solidFill>
            </a:endParaRPr>
          </a:p>
        </p:txBody>
      </p:sp>
      <p:sp>
        <p:nvSpPr>
          <p:cNvPr id="3" name="Footer Placeholder 2"/>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4" name="Slide Number Placeholder 3"/>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69A4A6C3-341C-428A-B9F8-20E8C23055E4}"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28594205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600"/>
            </a:lvl1pPr>
          </a:lstStyle>
          <a:p>
            <a:r>
              <a:rPr lang="da-DK"/>
              <a:t>Klik for at redigere i master</a:t>
            </a:r>
            <a:endParaRPr lang="en-US"/>
          </a:p>
        </p:txBody>
      </p:sp>
      <p:sp>
        <p:nvSpPr>
          <p:cNvPr id="3" name="Content Placeholder 2"/>
          <p:cNvSpPr>
            <a:spLocks noGrp="1"/>
          </p:cNvSpPr>
          <p:nvPr>
            <p:ph idx="1"/>
          </p:nvPr>
        </p:nvSpPr>
        <p:spPr>
          <a:xfrm>
            <a:off x="5183188" y="987450"/>
            <a:ext cx="6172200" cy="4873625"/>
          </a:xfrm>
          <a:prstGeom prst="rect">
            <a:avLst/>
          </a:prstGeo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Text Placeholder 3"/>
          <p:cNvSpPr>
            <a:spLocks noGrp="1"/>
          </p:cNvSpPr>
          <p:nvPr>
            <p:ph type="body" sz="half" idx="2"/>
          </p:nvPr>
        </p:nvSpPr>
        <p:spPr>
          <a:xfrm>
            <a:off x="839792" y="2057401"/>
            <a:ext cx="3932237" cy="3811588"/>
          </a:xfrm>
          <a:prstGeom prst="rect">
            <a:avLst/>
          </a:prstGeom>
        </p:spPr>
        <p:txBody>
          <a:bodyPr/>
          <a:lstStyle>
            <a:lvl1pPr marL="0" indent="0">
              <a:buNone/>
              <a:defRPr sz="1900"/>
            </a:lvl1pPr>
            <a:lvl2pPr marL="519488" indent="0">
              <a:buNone/>
              <a:defRPr sz="1600"/>
            </a:lvl2pPr>
            <a:lvl3pPr marL="1038977" indent="0">
              <a:buNone/>
              <a:defRPr sz="1300"/>
            </a:lvl3pPr>
            <a:lvl4pPr marL="1558465" indent="0">
              <a:buNone/>
              <a:defRPr sz="1200"/>
            </a:lvl4pPr>
            <a:lvl5pPr marL="2077952" indent="0">
              <a:buNone/>
              <a:defRPr sz="1200"/>
            </a:lvl5pPr>
            <a:lvl6pPr marL="2597440" indent="0">
              <a:buNone/>
              <a:defRPr sz="1200"/>
            </a:lvl6pPr>
            <a:lvl7pPr marL="3116929" indent="0">
              <a:buNone/>
              <a:defRPr sz="1200"/>
            </a:lvl7pPr>
            <a:lvl8pPr marL="3636417" indent="0">
              <a:buNone/>
              <a:defRPr sz="1200"/>
            </a:lvl8pPr>
            <a:lvl9pPr marL="4155905" indent="0">
              <a:buNone/>
              <a:defRPr sz="1200"/>
            </a:lvl9pPr>
          </a:lstStyle>
          <a:p>
            <a:pPr lvl="0"/>
            <a:r>
              <a:rPr lang="da-DK"/>
              <a:t>Rediger typografien i masterens</a:t>
            </a:r>
          </a:p>
        </p:txBody>
      </p:sp>
      <p:sp>
        <p:nvSpPr>
          <p:cNvPr id="5" name="Date Placeholder 4"/>
          <p:cNvSpPr>
            <a:spLocks noGrp="1"/>
          </p:cNvSpPr>
          <p:nvPr>
            <p:ph type="dt" sz="half" idx="10"/>
          </p:nvPr>
        </p:nvSpPr>
        <p:spPr>
          <a:xfrm>
            <a:off x="838200" y="6356373"/>
            <a:ext cx="2743200" cy="366183"/>
          </a:xfrm>
          <a:prstGeom prst="rect">
            <a:avLst/>
          </a:prstGeom>
        </p:spPr>
        <p:txBody>
          <a:bodyPr/>
          <a:lstStyle>
            <a:lvl1pPr>
              <a:defRPr/>
            </a:lvl1pPr>
          </a:lstStyle>
          <a:p>
            <a:pPr>
              <a:defRPr/>
            </a:pPr>
            <a:fld id="{F17CD8F4-31B8-43F5-B04A-9E9CE5A59749}" type="datetime1">
              <a:rPr lang="da-DK">
                <a:solidFill>
                  <a:prstClr val="black">
                    <a:tint val="75000"/>
                  </a:prstClr>
                </a:solidFill>
              </a:rPr>
              <a:pPr>
                <a:defRPr/>
              </a:pPr>
              <a:t>25-04-2025</a:t>
            </a:fld>
            <a:endParaRPr lang="da-DK">
              <a:solidFill>
                <a:prstClr val="black">
                  <a:tint val="75000"/>
                </a:prstClr>
              </a:solidFill>
            </a:endParaRPr>
          </a:p>
        </p:txBody>
      </p:sp>
      <p:sp>
        <p:nvSpPr>
          <p:cNvPr id="6" name="Footer Placeholder 5"/>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7" name="Slide Number Placeholder 6"/>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90629EF3-52C5-4F2D-B5DA-2D006C9E1E8B}"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28557358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600"/>
            </a:lvl1pPr>
          </a:lstStyle>
          <a:p>
            <a:r>
              <a:rPr lang="da-DK"/>
              <a:t>Klik for at redigere i master</a:t>
            </a:r>
            <a:endParaRPr lang="en-US"/>
          </a:p>
        </p:txBody>
      </p:sp>
      <p:sp>
        <p:nvSpPr>
          <p:cNvPr id="3" name="Picture Placeholder 2"/>
          <p:cNvSpPr>
            <a:spLocks noGrp="1" noChangeAspect="1"/>
          </p:cNvSpPr>
          <p:nvPr>
            <p:ph type="pic" idx="1"/>
          </p:nvPr>
        </p:nvSpPr>
        <p:spPr>
          <a:xfrm>
            <a:off x="5183188" y="987450"/>
            <a:ext cx="6172200" cy="4873625"/>
          </a:xfrm>
          <a:prstGeom prst="rect">
            <a:avLst/>
          </a:prstGeom>
        </p:spPr>
        <p:txBody>
          <a:bodyPr rtlCol="0">
            <a:normAutofit/>
          </a:bodyPr>
          <a:lstStyle>
            <a:lvl1pPr marL="0" indent="0">
              <a:buNone/>
              <a:defRPr sz="3600"/>
            </a:lvl1pPr>
            <a:lvl2pPr marL="519488" indent="0">
              <a:buNone/>
              <a:defRPr sz="3200"/>
            </a:lvl2pPr>
            <a:lvl3pPr marL="1038977" indent="0">
              <a:buNone/>
              <a:defRPr sz="2700"/>
            </a:lvl3pPr>
            <a:lvl4pPr marL="1558465" indent="0">
              <a:buNone/>
              <a:defRPr sz="2300"/>
            </a:lvl4pPr>
            <a:lvl5pPr marL="2077952" indent="0">
              <a:buNone/>
              <a:defRPr sz="2300"/>
            </a:lvl5pPr>
            <a:lvl6pPr marL="2597440" indent="0">
              <a:buNone/>
              <a:defRPr sz="2300"/>
            </a:lvl6pPr>
            <a:lvl7pPr marL="3116929" indent="0">
              <a:buNone/>
              <a:defRPr sz="2300"/>
            </a:lvl7pPr>
            <a:lvl8pPr marL="3636417" indent="0">
              <a:buNone/>
              <a:defRPr sz="2300"/>
            </a:lvl8pPr>
            <a:lvl9pPr marL="4155905" indent="0">
              <a:buNone/>
              <a:defRPr sz="2300"/>
            </a:lvl9pPr>
          </a:lstStyle>
          <a:p>
            <a:pPr lvl="0"/>
            <a:r>
              <a:rPr lang="da-DK" noProof="0"/>
              <a:t>Klik på ikonet for at tilføje et billede</a:t>
            </a:r>
            <a:endParaRPr lang="en-US" noProof="0"/>
          </a:p>
        </p:txBody>
      </p:sp>
      <p:sp>
        <p:nvSpPr>
          <p:cNvPr id="4" name="Text Placeholder 3"/>
          <p:cNvSpPr>
            <a:spLocks noGrp="1"/>
          </p:cNvSpPr>
          <p:nvPr>
            <p:ph type="body" sz="half" idx="2"/>
          </p:nvPr>
        </p:nvSpPr>
        <p:spPr>
          <a:xfrm>
            <a:off x="839792" y="2057401"/>
            <a:ext cx="3932237" cy="3811588"/>
          </a:xfrm>
          <a:prstGeom prst="rect">
            <a:avLst/>
          </a:prstGeom>
        </p:spPr>
        <p:txBody>
          <a:bodyPr/>
          <a:lstStyle>
            <a:lvl1pPr marL="0" indent="0">
              <a:buNone/>
              <a:defRPr sz="1900"/>
            </a:lvl1pPr>
            <a:lvl2pPr marL="519488" indent="0">
              <a:buNone/>
              <a:defRPr sz="1600"/>
            </a:lvl2pPr>
            <a:lvl3pPr marL="1038977" indent="0">
              <a:buNone/>
              <a:defRPr sz="1300"/>
            </a:lvl3pPr>
            <a:lvl4pPr marL="1558465" indent="0">
              <a:buNone/>
              <a:defRPr sz="1200"/>
            </a:lvl4pPr>
            <a:lvl5pPr marL="2077952" indent="0">
              <a:buNone/>
              <a:defRPr sz="1200"/>
            </a:lvl5pPr>
            <a:lvl6pPr marL="2597440" indent="0">
              <a:buNone/>
              <a:defRPr sz="1200"/>
            </a:lvl6pPr>
            <a:lvl7pPr marL="3116929" indent="0">
              <a:buNone/>
              <a:defRPr sz="1200"/>
            </a:lvl7pPr>
            <a:lvl8pPr marL="3636417" indent="0">
              <a:buNone/>
              <a:defRPr sz="1200"/>
            </a:lvl8pPr>
            <a:lvl9pPr marL="4155905" indent="0">
              <a:buNone/>
              <a:defRPr sz="1200"/>
            </a:lvl9pPr>
          </a:lstStyle>
          <a:p>
            <a:pPr lvl="0"/>
            <a:r>
              <a:rPr lang="da-DK"/>
              <a:t>Rediger typografien i masterens</a:t>
            </a:r>
          </a:p>
        </p:txBody>
      </p:sp>
      <p:sp>
        <p:nvSpPr>
          <p:cNvPr id="5" name="Date Placeholder 4"/>
          <p:cNvSpPr>
            <a:spLocks noGrp="1"/>
          </p:cNvSpPr>
          <p:nvPr>
            <p:ph type="dt" sz="half" idx="10"/>
          </p:nvPr>
        </p:nvSpPr>
        <p:spPr>
          <a:xfrm>
            <a:off x="838200" y="6356373"/>
            <a:ext cx="2743200" cy="366183"/>
          </a:xfrm>
          <a:prstGeom prst="rect">
            <a:avLst/>
          </a:prstGeom>
        </p:spPr>
        <p:txBody>
          <a:bodyPr/>
          <a:lstStyle>
            <a:lvl1pPr>
              <a:defRPr/>
            </a:lvl1pPr>
          </a:lstStyle>
          <a:p>
            <a:pPr>
              <a:defRPr/>
            </a:pPr>
            <a:fld id="{138B26A1-3FBA-4AB0-9AB3-8C9216A23DB8}" type="datetime1">
              <a:rPr lang="da-DK">
                <a:solidFill>
                  <a:prstClr val="black">
                    <a:tint val="75000"/>
                  </a:prstClr>
                </a:solidFill>
              </a:rPr>
              <a:pPr>
                <a:defRPr/>
              </a:pPr>
              <a:t>25-04-2025</a:t>
            </a:fld>
            <a:endParaRPr lang="da-DK">
              <a:solidFill>
                <a:prstClr val="black">
                  <a:tint val="75000"/>
                </a:prstClr>
              </a:solidFill>
            </a:endParaRPr>
          </a:p>
        </p:txBody>
      </p:sp>
      <p:sp>
        <p:nvSpPr>
          <p:cNvPr id="6" name="Footer Placeholder 5"/>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7" name="Slide Number Placeholder 6"/>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CA8C97FA-7029-42B7-84C0-EBD73A45EA68}"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21457689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da-DK"/>
              <a:t>Klik for at redigere i master</a:t>
            </a:r>
            <a:endParaRPr lang="en-US"/>
          </a:p>
        </p:txBody>
      </p:sp>
      <p:sp>
        <p:nvSpPr>
          <p:cNvPr id="3" name="Vertical Text Placeholder 2"/>
          <p:cNvSpPr>
            <a:spLocks noGrp="1"/>
          </p:cNvSpPr>
          <p:nvPr>
            <p:ph type="body" orient="vert" idx="1"/>
          </p:nvPr>
        </p:nvSpPr>
        <p:spPr>
          <a:xfrm>
            <a:off x="838200" y="1826685"/>
            <a:ext cx="10515600" cy="4349749"/>
          </a:xfrm>
          <a:prstGeom prst="rect">
            <a:avLst/>
          </a:prstGeo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a:xfrm>
            <a:off x="838200" y="6356373"/>
            <a:ext cx="2743200" cy="366183"/>
          </a:xfrm>
          <a:prstGeom prst="rect">
            <a:avLst/>
          </a:prstGeom>
        </p:spPr>
        <p:txBody>
          <a:bodyPr/>
          <a:lstStyle>
            <a:lvl1pPr>
              <a:defRPr/>
            </a:lvl1pPr>
          </a:lstStyle>
          <a:p>
            <a:pPr>
              <a:defRPr/>
            </a:pPr>
            <a:fld id="{58015B1D-7C33-4D8F-9D1E-BD633E7491F2}" type="datetime1">
              <a:rPr lang="da-DK">
                <a:solidFill>
                  <a:prstClr val="black">
                    <a:tint val="75000"/>
                  </a:prstClr>
                </a:solidFill>
              </a:rPr>
              <a:pPr>
                <a:defRPr/>
              </a:pPr>
              <a:t>25-04-2025</a:t>
            </a:fld>
            <a:endParaRPr lang="da-DK">
              <a:solidFill>
                <a:prstClr val="black">
                  <a:tint val="75000"/>
                </a:prstClr>
              </a:solidFill>
            </a:endParaRPr>
          </a:p>
        </p:txBody>
      </p:sp>
      <p:sp>
        <p:nvSpPr>
          <p:cNvPr id="5" name="Footer Placeholder 4"/>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6" name="Slide Number Placeholder 5"/>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5ABFC52A-C9FB-4CF5-9461-33C02C3E5611}"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33770200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8"/>
            <a:ext cx="2628900" cy="5811839"/>
          </a:xfrm>
          <a:prstGeom prst="rect">
            <a:avLst/>
          </a:prstGeom>
        </p:spPr>
        <p:txBody>
          <a:bodyPr vert="eaVert"/>
          <a:lstStyle/>
          <a:p>
            <a:r>
              <a:rPr lang="da-DK"/>
              <a:t>Klik for at redigere i master</a:t>
            </a:r>
            <a:endParaRPr lang="en-US"/>
          </a:p>
        </p:txBody>
      </p:sp>
      <p:sp>
        <p:nvSpPr>
          <p:cNvPr id="3" name="Vertical Text Placeholder 2"/>
          <p:cNvSpPr>
            <a:spLocks noGrp="1"/>
          </p:cNvSpPr>
          <p:nvPr>
            <p:ph type="body" orient="vert" idx="1"/>
          </p:nvPr>
        </p:nvSpPr>
        <p:spPr>
          <a:xfrm>
            <a:off x="838203" y="365148"/>
            <a:ext cx="7734300" cy="5811839"/>
          </a:xfrm>
          <a:prstGeom prst="rect">
            <a:avLst/>
          </a:prstGeo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a:xfrm>
            <a:off x="838200" y="6356373"/>
            <a:ext cx="2743200" cy="366183"/>
          </a:xfrm>
          <a:prstGeom prst="rect">
            <a:avLst/>
          </a:prstGeom>
        </p:spPr>
        <p:txBody>
          <a:bodyPr/>
          <a:lstStyle>
            <a:lvl1pPr>
              <a:defRPr/>
            </a:lvl1pPr>
          </a:lstStyle>
          <a:p>
            <a:pPr>
              <a:defRPr/>
            </a:pPr>
            <a:fld id="{CBCC74E2-A0B9-4825-9F5E-E2DA0D4E30B0}" type="datetime1">
              <a:rPr lang="da-DK">
                <a:solidFill>
                  <a:prstClr val="black">
                    <a:tint val="75000"/>
                  </a:prstClr>
                </a:solidFill>
              </a:rPr>
              <a:pPr>
                <a:defRPr/>
              </a:pPr>
              <a:t>25-04-2025</a:t>
            </a:fld>
            <a:endParaRPr lang="da-DK">
              <a:solidFill>
                <a:prstClr val="black">
                  <a:tint val="75000"/>
                </a:prstClr>
              </a:solidFill>
            </a:endParaRPr>
          </a:p>
        </p:txBody>
      </p:sp>
      <p:sp>
        <p:nvSpPr>
          <p:cNvPr id="5" name="Footer Placeholder 4"/>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6" name="Slide Number Placeholder 5"/>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EC44E5F9-EB2E-4B39-A65B-28ABC2A3FA08}"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864065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4500880"/>
          </a:xfrm>
          <a:prstGeom prst="rect">
            <a:avLst/>
          </a:prstGeom>
        </p:spPr>
        <p:txBody>
          <a:bodyPr/>
          <a:lstStyle>
            <a:lvl1pPr marL="457200" indent="-457200">
              <a:buFont typeface="Arial" panose="020B0604020202020204" pitchFamily="34" charset="0"/>
              <a:buChar cha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0428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Tre billed-søjler med tekst">
    <p:spTree>
      <p:nvGrpSpPr>
        <p:cNvPr id="1" name=""/>
        <p:cNvGrpSpPr/>
        <p:nvPr/>
      </p:nvGrpSpPr>
      <p:grpSpPr>
        <a:xfrm>
          <a:off x="0" y="0"/>
          <a:ext cx="0" cy="0"/>
          <a:chOff x="0" y="0"/>
          <a:chExt cx="0" cy="0"/>
        </a:xfrm>
      </p:grpSpPr>
      <p:sp>
        <p:nvSpPr>
          <p:cNvPr id="14" name="Pladsholder til billede 13"/>
          <p:cNvSpPr>
            <a:spLocks noGrp="1"/>
          </p:cNvSpPr>
          <p:nvPr>
            <p:ph type="pic" sz="quarter" idx="12" hasCustomPrompt="1"/>
          </p:nvPr>
        </p:nvSpPr>
        <p:spPr>
          <a:xfrm>
            <a:off x="838200" y="1862932"/>
            <a:ext cx="3073400" cy="1712912"/>
          </a:xfrm>
        </p:spPr>
        <p:txBody>
          <a:bodyPr/>
          <a:lstStyle>
            <a:lvl1pPr marL="0" indent="0">
              <a:buNone/>
              <a:defRPr baseline="0"/>
            </a:lvl1pPr>
          </a:lstStyle>
          <a:p>
            <a:r>
              <a:rPr lang="da-DK"/>
              <a:t>Klik og indsæt billede</a:t>
            </a:r>
          </a:p>
        </p:txBody>
      </p:sp>
      <p:pic>
        <p:nvPicPr>
          <p:cNvPr id="4" name="Billed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416550" y="6505575"/>
            <a:ext cx="13589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a:t>
            </a:r>
          </a:p>
        </p:txBody>
      </p:sp>
      <p:sp>
        <p:nvSpPr>
          <p:cNvPr id="5" name="Pladsholder til dato 3"/>
          <p:cNvSpPr>
            <a:spLocks noGrp="1"/>
          </p:cNvSpPr>
          <p:nvPr>
            <p:ph type="dt" sz="half" idx="10"/>
          </p:nvPr>
        </p:nvSpPr>
        <p:spPr/>
        <p:txBody>
          <a:bodyPr/>
          <a:lstStyle>
            <a:lvl1pPr>
              <a:defRPr/>
            </a:lvl1pPr>
          </a:lstStyle>
          <a:p>
            <a:pPr>
              <a:defRPr/>
            </a:pPr>
            <a:fld id="{7B29EA44-F8B3-44FF-9701-F12A9A7097FE}" type="datetimeFigureOut">
              <a:rPr lang="da-DK"/>
              <a:pPr>
                <a:defRPr/>
              </a:pPr>
              <a:t>25-04-2025</a:t>
            </a:fld>
            <a:endParaRPr lang="da-DK"/>
          </a:p>
        </p:txBody>
      </p:sp>
      <p:sp>
        <p:nvSpPr>
          <p:cNvPr id="6" name="Pladsholder til slidenummer 5"/>
          <p:cNvSpPr>
            <a:spLocks noGrp="1"/>
          </p:cNvSpPr>
          <p:nvPr>
            <p:ph type="sldNum" sz="quarter" idx="11"/>
          </p:nvPr>
        </p:nvSpPr>
        <p:spPr/>
        <p:txBody>
          <a:bodyPr/>
          <a:lstStyle>
            <a:lvl1pPr>
              <a:defRPr/>
            </a:lvl1pPr>
          </a:lstStyle>
          <a:p>
            <a:pPr>
              <a:defRPr/>
            </a:pPr>
            <a:fld id="{48B33054-1ABC-408B-9C27-A71172DDAAE6}" type="slidenum">
              <a:rPr lang="da-DK" altLang="da-DK"/>
              <a:pPr>
                <a:defRPr/>
              </a:pPr>
              <a:t>‹nr.›</a:t>
            </a:fld>
            <a:endParaRPr lang="da-DK" altLang="da-DK"/>
          </a:p>
        </p:txBody>
      </p:sp>
      <p:sp>
        <p:nvSpPr>
          <p:cNvPr id="15" name="Pladsholder til billede 13"/>
          <p:cNvSpPr>
            <a:spLocks noGrp="1"/>
          </p:cNvSpPr>
          <p:nvPr>
            <p:ph type="pic" sz="quarter" idx="13" hasCustomPrompt="1"/>
          </p:nvPr>
        </p:nvSpPr>
        <p:spPr>
          <a:xfrm>
            <a:off x="8280400" y="1847850"/>
            <a:ext cx="3073400" cy="1712912"/>
          </a:xfrm>
        </p:spPr>
        <p:txBody>
          <a:bodyPr/>
          <a:lstStyle>
            <a:lvl1pPr marL="0" indent="0">
              <a:buNone/>
              <a:defRPr baseline="0"/>
            </a:lvl1pPr>
          </a:lstStyle>
          <a:p>
            <a:r>
              <a:rPr lang="da-DK"/>
              <a:t>Klik og indsæt billede</a:t>
            </a:r>
          </a:p>
        </p:txBody>
      </p:sp>
      <p:sp>
        <p:nvSpPr>
          <p:cNvPr id="16" name="Pladsholder til billede 13"/>
          <p:cNvSpPr>
            <a:spLocks noGrp="1"/>
          </p:cNvSpPr>
          <p:nvPr>
            <p:ph type="pic" sz="quarter" idx="14" hasCustomPrompt="1"/>
          </p:nvPr>
        </p:nvSpPr>
        <p:spPr>
          <a:xfrm>
            <a:off x="4559300" y="1862932"/>
            <a:ext cx="3073400" cy="1712912"/>
          </a:xfrm>
        </p:spPr>
        <p:txBody>
          <a:bodyPr/>
          <a:lstStyle>
            <a:lvl1pPr marL="0" indent="0">
              <a:buNone/>
              <a:defRPr baseline="0"/>
            </a:lvl1pPr>
          </a:lstStyle>
          <a:p>
            <a:r>
              <a:rPr lang="da-DK"/>
              <a:t>Klik og indsæt billede</a:t>
            </a:r>
          </a:p>
        </p:txBody>
      </p:sp>
      <p:sp>
        <p:nvSpPr>
          <p:cNvPr id="18" name="Pladsholder til tekst 17"/>
          <p:cNvSpPr>
            <a:spLocks noGrp="1"/>
          </p:cNvSpPr>
          <p:nvPr>
            <p:ph type="body" sz="quarter" idx="15"/>
          </p:nvPr>
        </p:nvSpPr>
        <p:spPr>
          <a:xfrm>
            <a:off x="838200" y="3786188"/>
            <a:ext cx="3073400" cy="2341562"/>
          </a:xfrm>
        </p:spPr>
        <p:txBody>
          <a:bodyPr/>
          <a:lstStyle>
            <a:lvl1pPr marL="0" indent="0">
              <a:buNone/>
              <a:defRPr/>
            </a:lvl1pPr>
            <a:lvl2pPr marL="265113" indent="-265113">
              <a:defRPr/>
            </a:lvl2pPr>
          </a:lstStyle>
          <a:p>
            <a:pPr lvl="0"/>
            <a:r>
              <a:rPr lang="da-DK"/>
              <a:t>Rediger typografien i masterens</a:t>
            </a:r>
          </a:p>
          <a:p>
            <a:pPr lvl="1"/>
            <a:r>
              <a:rPr lang="da-DK"/>
              <a:t>Andet niveau</a:t>
            </a:r>
          </a:p>
        </p:txBody>
      </p:sp>
      <p:sp>
        <p:nvSpPr>
          <p:cNvPr id="19" name="Pladsholder til tekst 17"/>
          <p:cNvSpPr>
            <a:spLocks noGrp="1"/>
          </p:cNvSpPr>
          <p:nvPr>
            <p:ph type="body" sz="quarter" idx="16"/>
          </p:nvPr>
        </p:nvSpPr>
        <p:spPr>
          <a:xfrm>
            <a:off x="4559300" y="3786188"/>
            <a:ext cx="3073400" cy="2341562"/>
          </a:xfrm>
        </p:spPr>
        <p:txBody>
          <a:bodyPr/>
          <a:lstStyle>
            <a:lvl1pPr marL="0" indent="0">
              <a:buNone/>
              <a:defRPr/>
            </a:lvl1pPr>
            <a:lvl2pPr marL="265113" indent="-265113">
              <a:defRPr/>
            </a:lvl2pPr>
          </a:lstStyle>
          <a:p>
            <a:pPr lvl="0"/>
            <a:r>
              <a:rPr lang="da-DK"/>
              <a:t>Rediger typografien i masterens</a:t>
            </a:r>
          </a:p>
          <a:p>
            <a:pPr lvl="1"/>
            <a:r>
              <a:rPr lang="da-DK"/>
              <a:t>Andet niveau</a:t>
            </a:r>
          </a:p>
        </p:txBody>
      </p:sp>
      <p:sp>
        <p:nvSpPr>
          <p:cNvPr id="20" name="Pladsholder til tekst 17"/>
          <p:cNvSpPr>
            <a:spLocks noGrp="1"/>
          </p:cNvSpPr>
          <p:nvPr>
            <p:ph type="body" sz="quarter" idx="17"/>
          </p:nvPr>
        </p:nvSpPr>
        <p:spPr>
          <a:xfrm>
            <a:off x="8280400" y="3786188"/>
            <a:ext cx="3073400" cy="2341562"/>
          </a:xfrm>
        </p:spPr>
        <p:txBody>
          <a:bodyPr/>
          <a:lstStyle>
            <a:lvl1pPr marL="0" indent="0">
              <a:buNone/>
              <a:defRPr/>
            </a:lvl1pPr>
            <a:lvl2pPr marL="265113" indent="-265113">
              <a:defRPr/>
            </a:lvl2pPr>
          </a:lstStyle>
          <a:p>
            <a:pPr lvl="0"/>
            <a:r>
              <a:rPr lang="da-DK"/>
              <a:t>Rediger typografien i masterens</a:t>
            </a:r>
          </a:p>
          <a:p>
            <a:pPr lvl="1"/>
            <a:r>
              <a:rPr lang="da-DK"/>
              <a:t>Andet niveau</a:t>
            </a:r>
          </a:p>
        </p:txBody>
      </p:sp>
    </p:spTree>
    <p:extLst>
      <p:ext uri="{BB962C8B-B14F-4D97-AF65-F5344CB8AC3E}">
        <p14:creationId xmlns:p14="http://schemas.microsoft.com/office/powerpoint/2010/main" val="35675609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83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Date Placeholder 14">
            <a:extLst>
              <a:ext uri="{FF2B5EF4-FFF2-40B4-BE49-F238E27FC236}">
                <a16:creationId xmlns:a16="http://schemas.microsoft.com/office/drawing/2014/main" id="{69000381-7908-86E6-BE2A-0A71056DEED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0" name="text" descr="{&quot;templafy&quot;:{&quot;id&quot;:&quot;9303d898-e8f0-43f6-b001-d36312bbb4e3&quot;}}" title="UserProfile.Institut.InstituteDCU_{{DocumentLanguage}}">
            <a:extLst>
              <a:ext uri="{FF2B5EF4-FFF2-40B4-BE49-F238E27FC236}">
                <a16:creationId xmlns:a16="http://schemas.microsoft.com/office/drawing/2014/main" id="{4E3189C8-C733-92C6-E536-A0ECFE4AE98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32739393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Background">
            <a:extLst>
              <a:ext uri="{FF2B5EF4-FFF2-40B4-BE49-F238E27FC236}">
                <a16:creationId xmlns:a16="http://schemas.microsoft.com/office/drawing/2014/main" id="{F8185FA0-7011-91FB-4052-6043A23713A8}"/>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pic>
        <p:nvPicPr>
          <p:cNvPr id="9" name="Logo black">
            <a:extLst>
              <a:ext uri="{FF2B5EF4-FFF2-40B4-BE49-F238E27FC236}">
                <a16:creationId xmlns:a16="http://schemas.microsoft.com/office/drawing/2014/main" id="{0ED8BC36-B577-26BE-E8AB-D6386371AC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0" name="sdu.dk">
            <a:extLst>
              <a:ext uri="{FF2B5EF4-FFF2-40B4-BE49-F238E27FC236}">
                <a16:creationId xmlns:a16="http://schemas.microsoft.com/office/drawing/2014/main" id="{5F437060-4963-9A90-49BE-4DB78D67358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sp>
        <p:nvSpPr>
          <p:cNvPr id="12" name="#sdudk">
            <a:extLst>
              <a:ext uri="{FF2B5EF4-FFF2-40B4-BE49-F238E27FC236}">
                <a16:creationId xmlns:a16="http://schemas.microsoft.com/office/drawing/2014/main" id="{B895B5AD-6736-F08F-4772-E45EC9527D8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cxnSp>
        <p:nvCxnSpPr>
          <p:cNvPr id="13" name="Straight Connector 11">
            <a:extLst>
              <a:ext uri="{FF2B5EF4-FFF2-40B4-BE49-F238E27FC236}">
                <a16:creationId xmlns:a16="http://schemas.microsoft.com/office/drawing/2014/main" id="{33FF5E2F-CC79-FAB2-67F4-3D96C895F83D}"/>
              </a:ext>
            </a:extLst>
          </p:cNvPr>
          <p:cNvCxnSpPr>
            <a:cxnSpLocks/>
          </p:cNvCxnSpPr>
          <p:nvPr userDrawn="1"/>
        </p:nvCxnSpPr>
        <p:spPr>
          <a:xfrm>
            <a:off x="410400" y="715665"/>
            <a:ext cx="6992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BE7A1B66-F625-FDDB-C3D9-E49C240D4359}"/>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7" name="Rectangle 12" descr="{&quot;templafy&quot;:{&quot;id&quot;:&quot;bc38619d-c2e2-4a88-8243-0589228e5727&quot;}}">
            <a:extLst>
              <a:ext uri="{FF2B5EF4-FFF2-40B4-BE49-F238E27FC236}">
                <a16:creationId xmlns:a16="http://schemas.microsoft.com/office/drawing/2014/main" id="{68DC1F35-862E-E2DC-03EA-20B788814B41}"/>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bg1"/>
              </a:solidFill>
            </a:endParaRPr>
          </a:p>
        </p:txBody>
      </p:sp>
      <p:sp>
        <p:nvSpPr>
          <p:cNvPr id="18" name="TextBox 9">
            <a:extLst>
              <a:ext uri="{FF2B5EF4-FFF2-40B4-BE49-F238E27FC236}">
                <a16:creationId xmlns:a16="http://schemas.microsoft.com/office/drawing/2014/main" id="{2B46EFE7-9915-7860-9FCC-0BD439F69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9" name="text" descr="{&quot;templafy&quot;:{&quot;id&quot;:&quot;b3b0d1f2-8a61-4d5e-92a7-8592dbdd489c&quot;}}" title="UserProfile.Institut.InstituteDCU_{{DocumentLanguage}}">
            <a:extLst>
              <a:ext uri="{FF2B5EF4-FFF2-40B4-BE49-F238E27FC236}">
                <a16:creationId xmlns:a16="http://schemas.microsoft.com/office/drawing/2014/main" id="{798A0BF4-9AE6-B247-94A9-405B5DB77A2A}"/>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solidFill>
                  <a:schemeClr val="bg1"/>
                </a:solidFill>
              </a:rPr>
              <a:t>Rektorsekretariatet</a:t>
            </a:r>
          </a:p>
        </p:txBody>
      </p:sp>
    </p:spTree>
    <p:extLst>
      <p:ext uri="{BB962C8B-B14F-4D97-AF65-F5344CB8AC3E}">
        <p14:creationId xmlns:p14="http://schemas.microsoft.com/office/powerpoint/2010/main" val="12920581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14">
            <a:extLst>
              <a:ext uri="{FF2B5EF4-FFF2-40B4-BE49-F238E27FC236}">
                <a16:creationId xmlns:a16="http://schemas.microsoft.com/office/drawing/2014/main" id="{9A7AFB7C-7952-9A29-30B0-EEB3ABEAFE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text" descr="{&quot;templafy&quot;:{&quot;id&quot;:&quot;8985e967-5459-4754-a866-b887a50dbc0a&quot;}}" title="UserProfile.Institut.InstituteDCU_{{DocumentLanguage}}">
            <a:extLst>
              <a:ext uri="{FF2B5EF4-FFF2-40B4-BE49-F238E27FC236}">
                <a16:creationId xmlns:a16="http://schemas.microsoft.com/office/drawing/2014/main" id="{9C3851C6-E0ED-8AFC-487C-1DD8E2CECF88}"/>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9500579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sdu.dk">
            <a:extLst>
              <a:ext uri="{FF2B5EF4-FFF2-40B4-BE49-F238E27FC236}">
                <a16:creationId xmlns:a16="http://schemas.microsoft.com/office/drawing/2014/main" id="{3C94DA3D-5886-CB90-B7B7-E3DBAA8EE91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8" name="#sdudk">
            <a:extLst>
              <a:ext uri="{FF2B5EF4-FFF2-40B4-BE49-F238E27FC236}">
                <a16:creationId xmlns:a16="http://schemas.microsoft.com/office/drawing/2014/main" id="{ABC0AA56-9405-9F5F-00F3-8F4F7D541B85}"/>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9" name="Straight Connector 10">
            <a:extLst>
              <a:ext uri="{FF2B5EF4-FFF2-40B4-BE49-F238E27FC236}">
                <a16:creationId xmlns:a16="http://schemas.microsoft.com/office/drawing/2014/main" id="{B31848B1-69A2-4D22-297C-8460648C5AEF}"/>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Logo black">
            <a:extLst>
              <a:ext uri="{FF2B5EF4-FFF2-40B4-BE49-F238E27FC236}">
                <a16:creationId xmlns:a16="http://schemas.microsoft.com/office/drawing/2014/main" id="{379A13EB-9E26-5940-506E-83EA2C2C3B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1" name="Date Placeholder 14">
            <a:extLst>
              <a:ext uri="{FF2B5EF4-FFF2-40B4-BE49-F238E27FC236}">
                <a16:creationId xmlns:a16="http://schemas.microsoft.com/office/drawing/2014/main" id="{46B8B693-1011-4CB7-8C2A-F9570E0FBBB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Rectangle 11" descr="{&quot;templafy&quot;:{&quot;id&quot;:&quot;cf462d99-8273-47e2-bd82-1eb9550e164e&quot;}}">
            <a:extLst>
              <a:ext uri="{FF2B5EF4-FFF2-40B4-BE49-F238E27FC236}">
                <a16:creationId xmlns:a16="http://schemas.microsoft.com/office/drawing/2014/main" id="{FDA88BBF-9C13-F084-FCD6-49B8E87EFFE5}"/>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8" name="TextBox 9">
            <a:extLst>
              <a:ext uri="{FF2B5EF4-FFF2-40B4-BE49-F238E27FC236}">
                <a16:creationId xmlns:a16="http://schemas.microsoft.com/office/drawing/2014/main" id="{8F417A81-8CE1-67FD-14B6-47B4C1C0086A}"/>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5" name="text" descr="{&quot;templafy&quot;:{&quot;id&quot;:&quot;99c95842-3a80-4024-8794-eecedaefddbd&quot;}}" title="UserProfile.Institut.InstituteDCU_{{DocumentLanguage}}">
            <a:extLst>
              <a:ext uri="{FF2B5EF4-FFF2-40B4-BE49-F238E27FC236}">
                <a16:creationId xmlns:a16="http://schemas.microsoft.com/office/drawing/2014/main" id="{692253F6-301E-3071-2381-D62F990D070B}"/>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15791272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Date Placeholder 14">
            <a:extLst>
              <a:ext uri="{FF2B5EF4-FFF2-40B4-BE49-F238E27FC236}">
                <a16:creationId xmlns:a16="http://schemas.microsoft.com/office/drawing/2014/main" id="{69000381-7908-86E6-BE2A-0A71056DEED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0" name="text" descr="{&quot;templafy&quot;:{&quot;id&quot;:&quot;9303d898-e8f0-43f6-b001-d36312bbb4e3&quot;}}" title="UserProfile.Institut.InstituteDCU_{{DocumentLanguage}}">
            <a:extLst>
              <a:ext uri="{FF2B5EF4-FFF2-40B4-BE49-F238E27FC236}">
                <a16:creationId xmlns:a16="http://schemas.microsoft.com/office/drawing/2014/main" id="{4E3189C8-C733-92C6-E536-A0ECFE4AE98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11797330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
        <p:nvSpPr>
          <p:cNvPr id="8" name="Date Placeholder 14">
            <a:extLst>
              <a:ext uri="{FF2B5EF4-FFF2-40B4-BE49-F238E27FC236}">
                <a16:creationId xmlns:a16="http://schemas.microsoft.com/office/drawing/2014/main" id="{B3FAC068-07A2-0457-4011-93E33A66873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 descr="{&quot;templafy&quot;:{&quot;id&quot;:&quot;a5955e41-0b39-434a-844b-6d21cd4d2532&quot;}}" title="UserProfile.Institut.InstituteDCU_{{DocumentLanguage}}">
            <a:extLst>
              <a:ext uri="{FF2B5EF4-FFF2-40B4-BE49-F238E27FC236}">
                <a16:creationId xmlns:a16="http://schemas.microsoft.com/office/drawing/2014/main" id="{B6E1E268-25B0-3F99-5BEA-7E49E46EC128}"/>
              </a:ext>
            </a:extLst>
          </p:cNvPr>
          <p:cNvSpPr txBox="1">
            <a:spLocks/>
          </p:cNvSpPr>
          <p:nvPr userDrawn="1"/>
        </p:nvSpPr>
        <p:spPr>
          <a:xfrm>
            <a:off x="410400" y="347204"/>
            <a:ext cx="5064938" cy="284778"/>
          </a:xfrm>
          <a:prstGeom prst="rect">
            <a:avLst/>
          </a:prstGeom>
          <a:solidFill>
            <a:schemeClr val="bg1"/>
          </a:solid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Digital</a:t>
            </a:r>
          </a:p>
        </p:txBody>
      </p:sp>
    </p:spTree>
    <p:extLst>
      <p:ext uri="{BB962C8B-B14F-4D97-AF65-F5344CB8AC3E}">
        <p14:creationId xmlns:p14="http://schemas.microsoft.com/office/powerpoint/2010/main" val="14453838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8" name="sdu.dk">
            <a:extLst>
              <a:ext uri="{FF2B5EF4-FFF2-40B4-BE49-F238E27FC236}">
                <a16:creationId xmlns:a16="http://schemas.microsoft.com/office/drawing/2014/main" id="{1E4AFDBB-7C79-C055-A1D6-4A88549083ED}"/>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sdudk">
            <a:extLst>
              <a:ext uri="{FF2B5EF4-FFF2-40B4-BE49-F238E27FC236}">
                <a16:creationId xmlns:a16="http://schemas.microsoft.com/office/drawing/2014/main" id="{EC3EFC9E-0697-AA03-0280-879B877EC0D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0" name="Straight Connector 20">
            <a:extLst>
              <a:ext uri="{FF2B5EF4-FFF2-40B4-BE49-F238E27FC236}">
                <a16:creationId xmlns:a16="http://schemas.microsoft.com/office/drawing/2014/main" id="{33C8483B-8A46-4E25-8707-E0291573395B}"/>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Logo black">
            <a:extLst>
              <a:ext uri="{FF2B5EF4-FFF2-40B4-BE49-F238E27FC236}">
                <a16:creationId xmlns:a16="http://schemas.microsoft.com/office/drawing/2014/main" id="{2C4953BD-5889-6049-2B6A-FE9F7B59BB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Rectangle 14" descr="{&quot;templafy&quot;:{&quot;id&quot;:&quot;e4c6a651-f54d-49c0-814e-e9c3034a2593&quot;}}">
            <a:extLst>
              <a:ext uri="{FF2B5EF4-FFF2-40B4-BE49-F238E27FC236}">
                <a16:creationId xmlns:a16="http://schemas.microsoft.com/office/drawing/2014/main" id="{7CDB81BE-F585-F1FB-5D0F-D7D819C32734}"/>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Tree>
    <p:extLst>
      <p:ext uri="{BB962C8B-B14F-4D97-AF65-F5344CB8AC3E}">
        <p14:creationId xmlns:p14="http://schemas.microsoft.com/office/powerpoint/2010/main" val="20129133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4115422460"/>
      </p:ext>
    </p:extLst>
  </p:cSld>
  <p:clrMapOvr>
    <a:masterClrMapping/>
  </p:clrMapOvr>
  <p:hf hdr="0"/>
  <p:extLst>
    <p:ext uri="{DCECCB84-F9BA-43D5-87BE-67443E8EF086}">
      <p15:sldGuideLst xmlns:p15="http://schemas.microsoft.com/office/powerpoint/2012/main">
        <p15:guide id="1" orient="horz" pos="6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sp>
        <p:nvSpPr>
          <p:cNvPr id="10" name="sdu.dk">
            <a:extLst>
              <a:ext uri="{FF2B5EF4-FFF2-40B4-BE49-F238E27FC236}">
                <a16:creationId xmlns:a16="http://schemas.microsoft.com/office/drawing/2014/main" id="{E11EA3DB-CFF9-E17E-4691-AD84BB1AA235}"/>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1" name="#sdudk">
            <a:extLst>
              <a:ext uri="{FF2B5EF4-FFF2-40B4-BE49-F238E27FC236}">
                <a16:creationId xmlns:a16="http://schemas.microsoft.com/office/drawing/2014/main" id="{47D4647D-A0D8-4BA6-8B1D-579A8962B25B}"/>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2" name="Straight Connector 11">
            <a:extLst>
              <a:ext uri="{FF2B5EF4-FFF2-40B4-BE49-F238E27FC236}">
                <a16:creationId xmlns:a16="http://schemas.microsoft.com/office/drawing/2014/main" id="{A8344942-CCA5-C46F-EF5C-D9B351F0BA74}"/>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black">
            <a:extLst>
              <a:ext uri="{FF2B5EF4-FFF2-40B4-BE49-F238E27FC236}">
                <a16:creationId xmlns:a16="http://schemas.microsoft.com/office/drawing/2014/main" id="{7374A1E7-EDA7-4FC4-2A9F-748497FC76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5" name="Date Placeholder 14">
            <a:extLst>
              <a:ext uri="{FF2B5EF4-FFF2-40B4-BE49-F238E27FC236}">
                <a16:creationId xmlns:a16="http://schemas.microsoft.com/office/drawing/2014/main" id="{979054D1-DBEB-DD04-EB6D-B0E0EAA569F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21" name="Rectangle 18" descr="{&quot;templafy&quot;:{&quot;id&quot;:&quot;fad16c46-197c-420c-8e8d-d189db098442&quot;}}">
            <a:extLst>
              <a:ext uri="{FF2B5EF4-FFF2-40B4-BE49-F238E27FC236}">
                <a16:creationId xmlns:a16="http://schemas.microsoft.com/office/drawing/2014/main" id="{2D1F5D18-2C87-0FD6-208D-CF2BB213B943}"/>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22" name="TextBox 9">
            <a:extLst>
              <a:ext uri="{FF2B5EF4-FFF2-40B4-BE49-F238E27FC236}">
                <a16:creationId xmlns:a16="http://schemas.microsoft.com/office/drawing/2014/main" id="{C5DE2490-AF4C-429F-A1C6-48B68AF6D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7" name="text" descr="{&quot;templafy&quot;:{&quot;id&quot;:&quot;0996a458-1349-4ad4-8be1-794f0576889f&quot;}}" title="UserProfile.Institut.InstituteDCU_{{DocumentLanguage}}">
            <a:extLst>
              <a:ext uri="{FF2B5EF4-FFF2-40B4-BE49-F238E27FC236}">
                <a16:creationId xmlns:a16="http://schemas.microsoft.com/office/drawing/2014/main" id="{A5270570-9971-D098-6A3A-73ADF809AC5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39812624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
        <p:nvSpPr>
          <p:cNvPr id="13" name="Date Placeholder 14">
            <a:extLst>
              <a:ext uri="{FF2B5EF4-FFF2-40B4-BE49-F238E27FC236}">
                <a16:creationId xmlns:a16="http://schemas.microsoft.com/office/drawing/2014/main" id="{DDE6B7B7-37A0-D480-07CB-15C7F591F93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text" descr="{&quot;templafy&quot;:{&quot;id&quot;:&quot;1ef17220-3fa5-4677-b246-6f500edd1221&quot;}}" title="UserProfile.Institut.InstituteDCU_{{DocumentLanguage}}">
            <a:extLst>
              <a:ext uri="{FF2B5EF4-FFF2-40B4-BE49-F238E27FC236}">
                <a16:creationId xmlns:a16="http://schemas.microsoft.com/office/drawing/2014/main" id="{0F2E7AB3-CD7C-9947-4E57-15C225D9CEA2}"/>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42213871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0" name="Date Placeholder 14">
            <a:extLst>
              <a:ext uri="{FF2B5EF4-FFF2-40B4-BE49-F238E27FC236}">
                <a16:creationId xmlns:a16="http://schemas.microsoft.com/office/drawing/2014/main" id="{2C4B35A0-F8F7-420F-9E06-CC0AAAA0B84F}"/>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1" name="sdu.dk">
            <a:extLst>
              <a:ext uri="{FF2B5EF4-FFF2-40B4-BE49-F238E27FC236}">
                <a16:creationId xmlns:a16="http://schemas.microsoft.com/office/drawing/2014/main" id="{72697A22-CBC3-A484-F246-C5C8B438E04E}"/>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2" name="#sdudk">
            <a:extLst>
              <a:ext uri="{FF2B5EF4-FFF2-40B4-BE49-F238E27FC236}">
                <a16:creationId xmlns:a16="http://schemas.microsoft.com/office/drawing/2014/main" id="{28A7C55E-B681-C1E7-FA15-608C847286BC}"/>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3" name="Straight Connector 17">
            <a:extLst>
              <a:ext uri="{FF2B5EF4-FFF2-40B4-BE49-F238E27FC236}">
                <a16:creationId xmlns:a16="http://schemas.microsoft.com/office/drawing/2014/main" id="{2D70E466-4F9E-BA11-0588-F68B5B9329FD}"/>
              </a:ext>
            </a:extLst>
          </p:cNvPr>
          <p:cNvCxnSpPr>
            <a:cxnSpLocks/>
          </p:cNvCxnSpPr>
          <p:nvPr userDrawn="1"/>
        </p:nvCxnSpPr>
        <p:spPr>
          <a:xfrm>
            <a:off x="6691637"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6DCEF6B8-A3E2-5AB8-A83D-9167158BC775}"/>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7" name="Rectangle 12" descr="{&quot;templafy&quot;:{&quot;id&quot;:&quot;9a90e810-3e26-4e42-927a-6454770bea52&quot;}}">
            <a:extLst>
              <a:ext uri="{FF2B5EF4-FFF2-40B4-BE49-F238E27FC236}">
                <a16:creationId xmlns:a16="http://schemas.microsoft.com/office/drawing/2014/main" id="{F8211E73-6A96-70B2-3271-81CE8B599C5A}"/>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8" name="TextBox 9">
            <a:extLst>
              <a:ext uri="{FF2B5EF4-FFF2-40B4-BE49-F238E27FC236}">
                <a16:creationId xmlns:a16="http://schemas.microsoft.com/office/drawing/2014/main" id="{CA5063A4-8DAA-DF95-B099-AF0695E4FE0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6" name="text" descr="{&quot;templafy&quot;:{&quot;id&quot;:&quot;817cee68-45b4-4343-8a63-c2ec96a2ac3c&quot;}}" title="UserProfile.Institut.InstituteDCU_{{DocumentLanguage}}">
            <a:extLst>
              <a:ext uri="{FF2B5EF4-FFF2-40B4-BE49-F238E27FC236}">
                <a16:creationId xmlns:a16="http://schemas.microsoft.com/office/drawing/2014/main" id="{6AA6A1BD-0215-BC40-A001-EB01D935E842}"/>
              </a:ext>
            </a:extLst>
          </p:cNvPr>
          <p:cNvSpPr txBox="1">
            <a:spLocks/>
          </p:cNvSpPr>
          <p:nvPr userDrawn="1"/>
        </p:nvSpPr>
        <p:spPr>
          <a:xfrm>
            <a:off x="6684803" y="319792"/>
            <a:ext cx="4772380"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400" noProof="0"/>
              <a:t>Rektorsekretariatet</a:t>
            </a:r>
          </a:p>
        </p:txBody>
      </p:sp>
    </p:spTree>
    <p:extLst>
      <p:ext uri="{BB962C8B-B14F-4D97-AF65-F5344CB8AC3E}">
        <p14:creationId xmlns:p14="http://schemas.microsoft.com/office/powerpoint/2010/main" val="3544726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661292278"/>
      </p:ext>
    </p:extLst>
  </p:cSld>
  <p:clrMapOvr>
    <a:masterClrMapping/>
  </p:clrMapOvr>
  <p:extLst>
    <p:ext uri="{DCECCB84-F9BA-43D5-87BE-67443E8EF086}">
      <p15:sldGuideLst xmlns:p15="http://schemas.microsoft.com/office/powerpoint/2012/main">
        <p15:guide id="1" orient="horz" pos="6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
        <p:nvSpPr>
          <p:cNvPr id="8" name="Date Placeholder 14">
            <a:extLst>
              <a:ext uri="{FF2B5EF4-FFF2-40B4-BE49-F238E27FC236}">
                <a16:creationId xmlns:a16="http://schemas.microsoft.com/office/drawing/2014/main" id="{B3FAC068-07A2-0457-4011-93E33A66873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 descr="{&quot;templafy&quot;:{&quot;id&quot;:&quot;a5955e41-0b39-434a-844b-6d21cd4d2532&quot;}}" title="UserProfile.Institut.InstituteDCU_{{DocumentLanguage}}">
            <a:extLst>
              <a:ext uri="{FF2B5EF4-FFF2-40B4-BE49-F238E27FC236}">
                <a16:creationId xmlns:a16="http://schemas.microsoft.com/office/drawing/2014/main" id="{B6E1E268-25B0-3F99-5BEA-7E49E46EC128}"/>
              </a:ext>
            </a:extLst>
          </p:cNvPr>
          <p:cNvSpPr txBox="1">
            <a:spLocks/>
          </p:cNvSpPr>
          <p:nvPr userDrawn="1"/>
        </p:nvSpPr>
        <p:spPr>
          <a:xfrm>
            <a:off x="410400" y="347204"/>
            <a:ext cx="5064938" cy="284778"/>
          </a:xfrm>
          <a:prstGeom prst="rect">
            <a:avLst/>
          </a:prstGeom>
          <a:solidFill>
            <a:schemeClr val="bg1"/>
          </a:solid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Digital</a:t>
            </a:r>
          </a:p>
        </p:txBody>
      </p:sp>
    </p:spTree>
    <p:extLst>
      <p:ext uri="{BB962C8B-B14F-4D97-AF65-F5344CB8AC3E}">
        <p14:creationId xmlns:p14="http://schemas.microsoft.com/office/powerpoint/2010/main" val="11743708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Date Placeholder 14">
            <a:extLst>
              <a:ext uri="{FF2B5EF4-FFF2-40B4-BE49-F238E27FC236}">
                <a16:creationId xmlns:a16="http://schemas.microsoft.com/office/drawing/2014/main" id="{DCF3C161-2674-A570-59C7-58B50E24D0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pic>
        <p:nvPicPr>
          <p:cNvPr id="17" name="Logo black">
            <a:extLst>
              <a:ext uri="{FF2B5EF4-FFF2-40B4-BE49-F238E27FC236}">
                <a16:creationId xmlns:a16="http://schemas.microsoft.com/office/drawing/2014/main" id="{C67574D4-E8FF-84D9-961A-6F713059FA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9" name="Straight Connector 15">
            <a:extLst>
              <a:ext uri="{FF2B5EF4-FFF2-40B4-BE49-F238E27FC236}">
                <a16:creationId xmlns:a16="http://schemas.microsoft.com/office/drawing/2014/main" id="{75F2405D-DEFE-7B29-AA11-2983CDDF1747}"/>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6">
            <a:extLst>
              <a:ext uri="{FF2B5EF4-FFF2-40B4-BE49-F238E27FC236}">
                <a16:creationId xmlns:a16="http://schemas.microsoft.com/office/drawing/2014/main" id="{510354E0-0D98-99BD-C41C-5C6F483535D4}"/>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1" name="Rectangle 18">
            <a:extLst>
              <a:ext uri="{FF2B5EF4-FFF2-40B4-BE49-F238E27FC236}">
                <a16:creationId xmlns:a16="http://schemas.microsoft.com/office/drawing/2014/main" id="{F2E80612-65CA-8548-5C3F-0053B483CBEF}"/>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3" name="TextBox 9">
            <a:extLst>
              <a:ext uri="{FF2B5EF4-FFF2-40B4-BE49-F238E27FC236}">
                <a16:creationId xmlns:a16="http://schemas.microsoft.com/office/drawing/2014/main" id="{D99C4AF5-2E43-20C7-4F2D-1A72F864A331}"/>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6" name="text" descr="{&quot;templafy&quot;:{&quot;id&quot;:&quot;dbc00a28-c315-4f11-b574-9ae07ab80229&quot;}}" title="UserProfile.Institut.InstituteDCU_{{DocumentLanguage}}">
            <a:extLst>
              <a:ext uri="{FF2B5EF4-FFF2-40B4-BE49-F238E27FC236}">
                <a16:creationId xmlns:a16="http://schemas.microsoft.com/office/drawing/2014/main" id="{F123D66E-C740-891E-EE32-86B342CB0549}"/>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23615352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
        <p:nvSpPr>
          <p:cNvPr id="7" name="Date Placeholder 14">
            <a:extLst>
              <a:ext uri="{FF2B5EF4-FFF2-40B4-BE49-F238E27FC236}">
                <a16:creationId xmlns:a16="http://schemas.microsoft.com/office/drawing/2014/main" id="{73A00A9D-7213-5D3D-AFCA-2F7A4C0661DB}"/>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 descr="{&quot;templafy&quot;:{&quot;id&quot;:&quot;a01629fb-9d98-4664-8e0f-5fbeb9aa6211&quot;}}" title="UserProfile.Institut.InstituteDCU_{{DocumentLanguage}}">
            <a:extLst>
              <a:ext uri="{FF2B5EF4-FFF2-40B4-BE49-F238E27FC236}">
                <a16:creationId xmlns:a16="http://schemas.microsoft.com/office/drawing/2014/main" id="{5803091C-FBAC-06FB-9F65-E834CC6FDE6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143379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
        <p:nvSpPr>
          <p:cNvPr id="12" name="text" descr="{&quot;templafy&quot;:{&quot;id&quot;:&quot;dbc8e635-235d-40b2-9b2b-dc749e9c181d&quot;}}" title="UserProfile.Institut.InstituteDCU_{{DocumentLanguage}}">
            <a:extLst>
              <a:ext uri="{FF2B5EF4-FFF2-40B4-BE49-F238E27FC236}">
                <a16:creationId xmlns:a16="http://schemas.microsoft.com/office/drawing/2014/main" id="{DD8D5AAF-ADD4-7965-20E1-CAD60C11F79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3727459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
        <p:nvSpPr>
          <p:cNvPr id="6" name="Date Placeholder 14">
            <a:extLst>
              <a:ext uri="{FF2B5EF4-FFF2-40B4-BE49-F238E27FC236}">
                <a16:creationId xmlns:a16="http://schemas.microsoft.com/office/drawing/2014/main" id="{A30967DE-2972-4D89-E092-4DEECF158BA3}"/>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 descr="{&quot;templafy&quot;:{&quot;id&quot;:&quot;5e5e7d15-4615-4189-af01-3ada42827ffc&quot;}}" title="UserProfile.Institut.InstituteDCU_{{DocumentLanguage}}">
            <a:extLst>
              <a:ext uri="{FF2B5EF4-FFF2-40B4-BE49-F238E27FC236}">
                <a16:creationId xmlns:a16="http://schemas.microsoft.com/office/drawing/2014/main" id="{91B24A03-A9DC-8214-B212-7BEC0B19CAD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5168048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Overskrift og indhold hvid">
    <p:spTree>
      <p:nvGrpSpPr>
        <p:cNvPr id="1" name=""/>
        <p:cNvGrpSpPr/>
        <p:nvPr/>
      </p:nvGrpSpPr>
      <p:grpSpPr>
        <a:xfrm>
          <a:off x="0" y="0"/>
          <a:ext cx="0" cy="0"/>
          <a:chOff x="0" y="0"/>
          <a:chExt cx="0" cy="0"/>
        </a:xfrm>
      </p:grpSpPr>
      <p:sp>
        <p:nvSpPr>
          <p:cNvPr id="7" name="Titel 1"/>
          <p:cNvSpPr>
            <a:spLocks noGrp="1"/>
          </p:cNvSpPr>
          <p:nvPr>
            <p:ph type="title" hasCustomPrompt="1"/>
          </p:nvPr>
        </p:nvSpPr>
        <p:spPr/>
        <p:txBody>
          <a:bodyPr/>
          <a:lstStyle>
            <a:lvl1pPr>
              <a:defRPr/>
            </a:lvl1pPr>
          </a:lstStyle>
          <a:p>
            <a:r>
              <a:rPr lang="da-DK"/>
              <a:t>Klik for at indsætte overskrift i maksimalt 2 linjer</a:t>
            </a:r>
          </a:p>
        </p:txBody>
      </p:sp>
      <p:sp>
        <p:nvSpPr>
          <p:cNvPr id="3" name="Content Placeholder 2"/>
          <p:cNvSpPr>
            <a:spLocks noGrp="1"/>
          </p:cNvSpPr>
          <p:nvPr>
            <p:ph idx="1" hasCustomPrompt="1"/>
          </p:nvPr>
        </p:nvSpPr>
        <p:spPr>
          <a:xfrm>
            <a:off x="406305" y="1990800"/>
            <a:ext cx="11376000" cy="3851200"/>
          </a:xfrm>
        </p:spPr>
        <p:txBody>
          <a:bodyPr/>
          <a:lstStyle>
            <a:lvl1pPr>
              <a:defRPr/>
            </a:lvl1pPr>
          </a:lstStyle>
          <a:p>
            <a:pPr lvl="0"/>
            <a:r>
              <a:rPr lang="da-DK"/>
              <a:t>Klik for at tilføje tekst, brug ENTER og så TAB-tasten for at få punktopstillet tekst eller klik ikon for at tilføje stor graf eller tabel</a:t>
            </a:r>
          </a:p>
          <a:p>
            <a:pPr lvl="1"/>
            <a:r>
              <a:rPr lang="da-DK"/>
              <a:t>Andet niveau</a:t>
            </a:r>
          </a:p>
          <a:p>
            <a:pPr lvl="2"/>
            <a:r>
              <a:rPr lang="da-DK"/>
              <a:t>Tredje niveau</a:t>
            </a:r>
          </a:p>
          <a:p>
            <a:pPr lvl="3"/>
            <a:r>
              <a:rPr lang="da-DK"/>
              <a:t>Fjerde niveau</a:t>
            </a:r>
          </a:p>
          <a:p>
            <a:pPr lvl="4"/>
            <a:r>
              <a:rPr lang="da-DK"/>
              <a:t>Femte niveau</a:t>
            </a:r>
          </a:p>
        </p:txBody>
      </p:sp>
      <p:sp>
        <p:nvSpPr>
          <p:cNvPr id="8" name="Date_DateCustomA" hidden="1"/>
          <p:cNvSpPr>
            <a:spLocks noGrp="1"/>
          </p:cNvSpPr>
          <p:nvPr>
            <p:ph type="dt" sz="half" idx="10"/>
          </p:nvPr>
        </p:nvSpPr>
        <p:spPr>
          <a:xfrm>
            <a:off x="410400" y="6653831"/>
            <a:ext cx="4086495" cy="180085"/>
          </a:xfrm>
          <a:prstGeom prst="rect">
            <a:avLst/>
          </a:prstGeom>
        </p:spPr>
        <p:txBody>
          <a:bodyPr/>
          <a:lstStyle>
            <a:lvl1pPr>
              <a:defRPr sz="100" b="0">
                <a:solidFill>
                  <a:schemeClr val="bg1"/>
                </a:solidFill>
              </a:defRPr>
            </a:lvl1pPr>
          </a:lstStyle>
          <a:p>
            <a:endParaRPr lang="en-GB"/>
          </a:p>
        </p:txBody>
      </p:sp>
    </p:spTree>
    <p:extLst>
      <p:ext uri="{BB962C8B-B14F-4D97-AF65-F5344CB8AC3E}">
        <p14:creationId xmlns:p14="http://schemas.microsoft.com/office/powerpoint/2010/main" val="1835015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dirty="0"/>
              <a:t>Klik for at tilføje overskrift</a:t>
            </a:r>
            <a:endParaRPr lang="da-DK"/>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dirty="0"/>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Tree>
    <p:extLst>
      <p:ext uri="{BB962C8B-B14F-4D97-AF65-F5344CB8AC3E}">
        <p14:creationId xmlns:p14="http://schemas.microsoft.com/office/powerpoint/2010/main" val="29348357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4086620490"/>
      </p:ext>
    </p:extLst>
  </p:cSld>
  <p:clrMapOvr>
    <a:masterClrMapping/>
  </p:clrMapOvr>
  <p:extLst>
    <p:ext uri="{DCECCB84-F9BA-43D5-87BE-67443E8EF086}">
      <p15:sldGuideLst xmlns:p15="http://schemas.microsoft.com/office/powerpoint/2012/main">
        <p15:guide id="1" orient="horz" pos="6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dirty="0"/>
              <a:t>Klik for at tilføje overskrift</a:t>
            </a:r>
            <a:endParaRPr lang="da-DK"/>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dirty="0"/>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Tree>
    <p:extLst>
      <p:ext uri="{BB962C8B-B14F-4D97-AF65-F5344CB8AC3E}">
        <p14:creationId xmlns:p14="http://schemas.microsoft.com/office/powerpoint/2010/main" val="21203603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dirty="0"/>
              <a:t>Klik for at tilføje overskrift</a:t>
            </a:r>
            <a:endParaRPr lang="da-DK"/>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Tree>
    <p:extLst>
      <p:ext uri="{BB962C8B-B14F-4D97-AF65-F5344CB8AC3E}">
        <p14:creationId xmlns:p14="http://schemas.microsoft.com/office/powerpoint/2010/main" val="13288660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dirty="0"/>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
        <p:nvSpPr>
          <p:cNvPr id="10" name="TextBox 9">
            <a:extLst>
              <a:ext uri="{FF2B5EF4-FFF2-40B4-BE49-F238E27FC236}">
                <a16:creationId xmlns:a16="http://schemas.microsoft.com/office/drawing/2014/main" id="{7EB9F81D-3EAD-42E8-88EC-432C25D7A8F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485931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8" name="sdu.dk">
            <a:extLst>
              <a:ext uri="{FF2B5EF4-FFF2-40B4-BE49-F238E27FC236}">
                <a16:creationId xmlns:a16="http://schemas.microsoft.com/office/drawing/2014/main" id="{1E4AFDBB-7C79-C055-A1D6-4A88549083ED}"/>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sdudk">
            <a:extLst>
              <a:ext uri="{FF2B5EF4-FFF2-40B4-BE49-F238E27FC236}">
                <a16:creationId xmlns:a16="http://schemas.microsoft.com/office/drawing/2014/main" id="{EC3EFC9E-0697-AA03-0280-879B877EC0D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0" name="Straight Connector 20">
            <a:extLst>
              <a:ext uri="{FF2B5EF4-FFF2-40B4-BE49-F238E27FC236}">
                <a16:creationId xmlns:a16="http://schemas.microsoft.com/office/drawing/2014/main" id="{33C8483B-8A46-4E25-8707-E0291573395B}"/>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Logo black">
            <a:extLst>
              <a:ext uri="{FF2B5EF4-FFF2-40B4-BE49-F238E27FC236}">
                <a16:creationId xmlns:a16="http://schemas.microsoft.com/office/drawing/2014/main" id="{2C4953BD-5889-6049-2B6A-FE9F7B59BB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Rectangle 14" descr="{&quot;templafy&quot;:{&quot;id&quot;:&quot;e4c6a651-f54d-49c0-814e-e9c3034a2593&quot;}}">
            <a:extLst>
              <a:ext uri="{FF2B5EF4-FFF2-40B4-BE49-F238E27FC236}">
                <a16:creationId xmlns:a16="http://schemas.microsoft.com/office/drawing/2014/main" id="{7CDB81BE-F585-F1FB-5D0F-D7D819C32734}"/>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Tree>
    <p:extLst>
      <p:ext uri="{BB962C8B-B14F-4D97-AF65-F5344CB8AC3E}">
        <p14:creationId xmlns:p14="http://schemas.microsoft.com/office/powerpoint/2010/main" val="28366774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dirty="0"/>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4418686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41666447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dirty="0"/>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dirty="0"/>
          </a:p>
        </p:txBody>
      </p:sp>
      <p:sp>
        <p:nvSpPr>
          <p:cNvPr id="17" name="TextBox 16">
            <a:extLst>
              <a:ext uri="{FF2B5EF4-FFF2-40B4-BE49-F238E27FC236}">
                <a16:creationId xmlns:a16="http://schemas.microsoft.com/office/drawing/2014/main" id="{1BBAA208-28D6-470D-B539-73F9AC20E86C}"/>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4753685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dirty="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dirty="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dirty="0"/>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4274053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dirty="0"/>
              <a:t>Klik for at tilføje overskrift, maksimalt 3 linjer</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
        <p:nvSpPr>
          <p:cNvPr id="22" name="TextBox 21">
            <a:extLst>
              <a:ext uri="{FF2B5EF4-FFF2-40B4-BE49-F238E27FC236}">
                <a16:creationId xmlns:a16="http://schemas.microsoft.com/office/drawing/2014/main" id="{7C94981C-CC58-4018-9B19-5053EFA6B6A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34586063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dirty="0"/>
              <a:t>Overskrift i </a:t>
            </a:r>
            <a:r>
              <a:rPr lang="da-DK" dirty="0" err="1"/>
              <a:t>maks</a:t>
            </a:r>
            <a:r>
              <a:rPr lang="da-DK" dirty="0"/>
              <a:t> 2 linjer</a:t>
            </a:r>
            <a:endParaRPr lang="da-DK"/>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dirty="0"/>
              <a:t>Klik for at indsætte tekst (f.eks. job titel)</a:t>
            </a:r>
            <a:endParaRPr lang="da-DK"/>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dirty="0"/>
              <a:t>Vælg pladsholderen og indsæt billede via Templafy/Skyfish eller ikon eller logo via Templafy/Billeder</a:t>
            </a:r>
            <a:endParaRPr lang="da-DK"/>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dirty="0"/>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12" name="TextBox 11">
            <a:extLst>
              <a:ext uri="{FF2B5EF4-FFF2-40B4-BE49-F238E27FC236}">
                <a16:creationId xmlns:a16="http://schemas.microsoft.com/office/drawing/2014/main" id="{4E308762-F27B-4C02-A3F6-05048278412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Tree>
    <p:extLst>
      <p:ext uri="{BB962C8B-B14F-4D97-AF65-F5344CB8AC3E}">
        <p14:creationId xmlns:p14="http://schemas.microsoft.com/office/powerpoint/2010/main" val="37908550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dirty="0"/>
              <a:t>Vælg pladsholderen og indsæt billede via Templafy/Skyfish eller ikon eller logo via Templafy/Billeder</a:t>
            </a:r>
            <a:endParaRPr lang="da-DK"/>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dirty="0"/>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4251799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dirty="0"/>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dirty="0"/>
              <a:t>Klik for at </a:t>
            </a:r>
            <a:r>
              <a:rPr lang="da-DK"/>
              <a:t>tilføje overskrift</a:t>
            </a:r>
          </a:p>
          <a:p>
            <a:pPr lvl="1"/>
            <a:r>
              <a:rPr lang="da-DK"/>
              <a:t>Second level</a:t>
            </a:r>
            <a:endParaRPr lang="da-DK" dirty="0"/>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dirty="0"/>
              <a:t>Indsæt logo: Vælg pladsholderen, indsæt logo via Templafy/Billeder</a:t>
            </a:r>
            <a:endParaRPr lang="da-DK"/>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p>
          <a:p>
            <a:pPr lvl="2"/>
            <a:endParaRPr lang="da-DK" dirty="0"/>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endParaRPr lang="da-DK" dirty="0"/>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dirty="0"/>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8064289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dirty="0"/>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999608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6010C36A-DA65-4C66-880A-6570C0EAEE3B}" type="datetimeFigureOut">
              <a:rPr lang="da-DK" smtClean="0"/>
              <a:t>25-04-2025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5C40D8F-1FB0-4662-BAF1-3C2820102E9C}" type="slidenum">
              <a:rPr lang="da-DK" smtClean="0"/>
              <a:t>‹nr.›</a:t>
            </a:fld>
            <a:endParaRPr lang="da-DK"/>
          </a:p>
        </p:txBody>
      </p:sp>
    </p:spTree>
    <p:extLst>
      <p:ext uri="{BB962C8B-B14F-4D97-AF65-F5344CB8AC3E}">
        <p14:creationId xmlns:p14="http://schemas.microsoft.com/office/powerpoint/2010/main" val="2638892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4130658641"/>
      </p:ext>
    </p:extLst>
  </p:cSld>
  <p:clrMapOvr>
    <a:masterClrMapping/>
  </p:clrMapOvr>
  <p:hf hdr="0"/>
  <p:extLst>
    <p:ext uri="{DCECCB84-F9BA-43D5-87BE-67443E8EF086}">
      <p15:sldGuideLst xmlns:p15="http://schemas.microsoft.com/office/powerpoint/2012/main">
        <p15:guide id="1" orient="horz" pos="6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13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sp>
        <p:nvSpPr>
          <p:cNvPr id="10" name="sdu.dk">
            <a:extLst>
              <a:ext uri="{FF2B5EF4-FFF2-40B4-BE49-F238E27FC236}">
                <a16:creationId xmlns:a16="http://schemas.microsoft.com/office/drawing/2014/main" id="{E11EA3DB-CFF9-E17E-4691-AD84BB1AA235}"/>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1" name="#sdudk">
            <a:extLst>
              <a:ext uri="{FF2B5EF4-FFF2-40B4-BE49-F238E27FC236}">
                <a16:creationId xmlns:a16="http://schemas.microsoft.com/office/drawing/2014/main" id="{47D4647D-A0D8-4BA6-8B1D-579A8962B25B}"/>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2" name="Straight Connector 11">
            <a:extLst>
              <a:ext uri="{FF2B5EF4-FFF2-40B4-BE49-F238E27FC236}">
                <a16:creationId xmlns:a16="http://schemas.microsoft.com/office/drawing/2014/main" id="{A8344942-CCA5-C46F-EF5C-D9B351F0BA74}"/>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black">
            <a:extLst>
              <a:ext uri="{FF2B5EF4-FFF2-40B4-BE49-F238E27FC236}">
                <a16:creationId xmlns:a16="http://schemas.microsoft.com/office/drawing/2014/main" id="{7374A1E7-EDA7-4FC4-2A9F-748497FC76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5" name="Date Placeholder 14">
            <a:extLst>
              <a:ext uri="{FF2B5EF4-FFF2-40B4-BE49-F238E27FC236}">
                <a16:creationId xmlns:a16="http://schemas.microsoft.com/office/drawing/2014/main" id="{979054D1-DBEB-DD04-EB6D-B0E0EAA569F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21" name="Rectangle 18" descr="{&quot;templafy&quot;:{&quot;id&quot;:&quot;fad16c46-197c-420c-8e8d-d189db098442&quot;}}">
            <a:extLst>
              <a:ext uri="{FF2B5EF4-FFF2-40B4-BE49-F238E27FC236}">
                <a16:creationId xmlns:a16="http://schemas.microsoft.com/office/drawing/2014/main" id="{2D1F5D18-2C87-0FD6-208D-CF2BB213B943}"/>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22" name="TextBox 9">
            <a:extLst>
              <a:ext uri="{FF2B5EF4-FFF2-40B4-BE49-F238E27FC236}">
                <a16:creationId xmlns:a16="http://schemas.microsoft.com/office/drawing/2014/main" id="{C5DE2490-AF4C-429F-A1C6-48B68AF6D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7" name="text" descr="{&quot;templafy&quot;:{&quot;id&quot;:&quot;0996a458-1349-4ad4-8be1-794f0576889f&quot;}}" title="UserProfile.Institut.InstituteDCU_{{DocumentLanguage}}">
            <a:extLst>
              <a:ext uri="{FF2B5EF4-FFF2-40B4-BE49-F238E27FC236}">
                <a16:creationId xmlns:a16="http://schemas.microsoft.com/office/drawing/2014/main" id="{A5270570-9971-D098-6A3A-73ADF809AC5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1337678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
        <p:nvSpPr>
          <p:cNvPr id="13" name="Date Placeholder 14">
            <a:extLst>
              <a:ext uri="{FF2B5EF4-FFF2-40B4-BE49-F238E27FC236}">
                <a16:creationId xmlns:a16="http://schemas.microsoft.com/office/drawing/2014/main" id="{DDE6B7B7-37A0-D480-07CB-15C7F591F93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text" descr="{&quot;templafy&quot;:{&quot;id&quot;:&quot;1ef17220-3fa5-4677-b246-6f500edd1221&quot;}}" title="UserProfile.Institut.InstituteDCU_{{DocumentLanguage}}">
            <a:extLst>
              <a:ext uri="{FF2B5EF4-FFF2-40B4-BE49-F238E27FC236}">
                <a16:creationId xmlns:a16="http://schemas.microsoft.com/office/drawing/2014/main" id="{0F2E7AB3-CD7C-9947-4E57-15C225D9CEA2}"/>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302594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0" name="Date Placeholder 14">
            <a:extLst>
              <a:ext uri="{FF2B5EF4-FFF2-40B4-BE49-F238E27FC236}">
                <a16:creationId xmlns:a16="http://schemas.microsoft.com/office/drawing/2014/main" id="{2C4B35A0-F8F7-420F-9E06-CC0AAAA0B84F}"/>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1" name="sdu.dk">
            <a:extLst>
              <a:ext uri="{FF2B5EF4-FFF2-40B4-BE49-F238E27FC236}">
                <a16:creationId xmlns:a16="http://schemas.microsoft.com/office/drawing/2014/main" id="{72697A22-CBC3-A484-F246-C5C8B438E04E}"/>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2" name="#sdudk">
            <a:extLst>
              <a:ext uri="{FF2B5EF4-FFF2-40B4-BE49-F238E27FC236}">
                <a16:creationId xmlns:a16="http://schemas.microsoft.com/office/drawing/2014/main" id="{28A7C55E-B681-C1E7-FA15-608C847286BC}"/>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3" name="Straight Connector 17">
            <a:extLst>
              <a:ext uri="{FF2B5EF4-FFF2-40B4-BE49-F238E27FC236}">
                <a16:creationId xmlns:a16="http://schemas.microsoft.com/office/drawing/2014/main" id="{2D70E466-4F9E-BA11-0588-F68B5B9329FD}"/>
              </a:ext>
            </a:extLst>
          </p:cNvPr>
          <p:cNvCxnSpPr>
            <a:cxnSpLocks/>
          </p:cNvCxnSpPr>
          <p:nvPr userDrawn="1"/>
        </p:nvCxnSpPr>
        <p:spPr>
          <a:xfrm>
            <a:off x="6691637"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6DCEF6B8-A3E2-5AB8-A83D-9167158BC775}"/>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7" name="Rectangle 12" descr="{&quot;templafy&quot;:{&quot;id&quot;:&quot;9a90e810-3e26-4e42-927a-6454770bea52&quot;}}">
            <a:extLst>
              <a:ext uri="{FF2B5EF4-FFF2-40B4-BE49-F238E27FC236}">
                <a16:creationId xmlns:a16="http://schemas.microsoft.com/office/drawing/2014/main" id="{F8211E73-6A96-70B2-3271-81CE8B599C5A}"/>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8" name="TextBox 9">
            <a:extLst>
              <a:ext uri="{FF2B5EF4-FFF2-40B4-BE49-F238E27FC236}">
                <a16:creationId xmlns:a16="http://schemas.microsoft.com/office/drawing/2014/main" id="{CA5063A4-8DAA-DF95-B099-AF0695E4FE0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6" name="text" descr="{&quot;templafy&quot;:{&quot;id&quot;:&quot;817cee68-45b4-4343-8a63-c2ec96a2ac3c&quot;}}" title="UserProfile.Institut.InstituteDCU_{{DocumentLanguage}}">
            <a:extLst>
              <a:ext uri="{FF2B5EF4-FFF2-40B4-BE49-F238E27FC236}">
                <a16:creationId xmlns:a16="http://schemas.microsoft.com/office/drawing/2014/main" id="{6AA6A1BD-0215-BC40-A001-EB01D935E842}"/>
              </a:ext>
            </a:extLst>
          </p:cNvPr>
          <p:cNvSpPr txBox="1">
            <a:spLocks/>
          </p:cNvSpPr>
          <p:nvPr userDrawn="1"/>
        </p:nvSpPr>
        <p:spPr>
          <a:xfrm>
            <a:off x="6684803" y="319792"/>
            <a:ext cx="4772380"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1400" noProof="0"/>
              <a:t>Rektorsekretariatet</a:t>
            </a:r>
          </a:p>
        </p:txBody>
      </p:sp>
    </p:spTree>
    <p:extLst>
      <p:ext uri="{BB962C8B-B14F-4D97-AF65-F5344CB8AC3E}">
        <p14:creationId xmlns:p14="http://schemas.microsoft.com/office/powerpoint/2010/main" val="2940663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Date Placeholder 14">
            <a:extLst>
              <a:ext uri="{FF2B5EF4-FFF2-40B4-BE49-F238E27FC236}">
                <a16:creationId xmlns:a16="http://schemas.microsoft.com/office/drawing/2014/main" id="{DCF3C161-2674-A570-59C7-58B50E24D0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pic>
        <p:nvPicPr>
          <p:cNvPr id="17" name="Logo black">
            <a:extLst>
              <a:ext uri="{FF2B5EF4-FFF2-40B4-BE49-F238E27FC236}">
                <a16:creationId xmlns:a16="http://schemas.microsoft.com/office/drawing/2014/main" id="{C67574D4-E8FF-84D9-961A-6F713059FA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9" name="Straight Connector 15">
            <a:extLst>
              <a:ext uri="{FF2B5EF4-FFF2-40B4-BE49-F238E27FC236}">
                <a16:creationId xmlns:a16="http://schemas.microsoft.com/office/drawing/2014/main" id="{75F2405D-DEFE-7B29-AA11-2983CDDF1747}"/>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6">
            <a:extLst>
              <a:ext uri="{FF2B5EF4-FFF2-40B4-BE49-F238E27FC236}">
                <a16:creationId xmlns:a16="http://schemas.microsoft.com/office/drawing/2014/main" id="{510354E0-0D98-99BD-C41C-5C6F483535D4}"/>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1" name="Rectangle 18">
            <a:extLst>
              <a:ext uri="{FF2B5EF4-FFF2-40B4-BE49-F238E27FC236}">
                <a16:creationId xmlns:a16="http://schemas.microsoft.com/office/drawing/2014/main" id="{F2E80612-65CA-8548-5C3F-0053B483CBEF}"/>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3" name="TextBox 9">
            <a:extLst>
              <a:ext uri="{FF2B5EF4-FFF2-40B4-BE49-F238E27FC236}">
                <a16:creationId xmlns:a16="http://schemas.microsoft.com/office/drawing/2014/main" id="{D99C4AF5-2E43-20C7-4F2D-1A72F864A331}"/>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6" name="text" descr="{&quot;templafy&quot;:{&quot;id&quot;:&quot;dbc00a28-c315-4f11-b574-9ae07ab80229&quot;}}" title="UserProfile.Institut.InstituteDCU_{{DocumentLanguage}}">
            <a:extLst>
              <a:ext uri="{FF2B5EF4-FFF2-40B4-BE49-F238E27FC236}">
                <a16:creationId xmlns:a16="http://schemas.microsoft.com/office/drawing/2014/main" id="{F123D66E-C740-891E-EE32-86B342CB0549}"/>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1795459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
        <p:nvSpPr>
          <p:cNvPr id="7" name="Date Placeholder 14">
            <a:extLst>
              <a:ext uri="{FF2B5EF4-FFF2-40B4-BE49-F238E27FC236}">
                <a16:creationId xmlns:a16="http://schemas.microsoft.com/office/drawing/2014/main" id="{73A00A9D-7213-5D3D-AFCA-2F7A4C0661DB}"/>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 descr="{&quot;templafy&quot;:{&quot;id&quot;:&quot;a01629fb-9d98-4664-8e0f-5fbeb9aa6211&quot;}}" title="UserProfile.Institut.InstituteDCU_{{DocumentLanguage}}">
            <a:extLst>
              <a:ext uri="{FF2B5EF4-FFF2-40B4-BE49-F238E27FC236}">
                <a16:creationId xmlns:a16="http://schemas.microsoft.com/office/drawing/2014/main" id="{5803091C-FBAC-06FB-9F65-E834CC6FDE6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730098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
        <p:nvSpPr>
          <p:cNvPr id="12" name="text" descr="{&quot;templafy&quot;:{&quot;id&quot;:&quot;dbc8e635-235d-40b2-9b2b-dc749e9c181d&quot;}}" title="UserProfile.Institut.InstituteDCU_{{DocumentLanguage}}">
            <a:extLst>
              <a:ext uri="{FF2B5EF4-FFF2-40B4-BE49-F238E27FC236}">
                <a16:creationId xmlns:a16="http://schemas.microsoft.com/office/drawing/2014/main" id="{DD8D5AAF-ADD4-7965-20E1-CAD60C11F79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966225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
        <p:nvSpPr>
          <p:cNvPr id="6" name="Date Placeholder 14">
            <a:extLst>
              <a:ext uri="{FF2B5EF4-FFF2-40B4-BE49-F238E27FC236}">
                <a16:creationId xmlns:a16="http://schemas.microsoft.com/office/drawing/2014/main" id="{A30967DE-2972-4D89-E092-4DEECF158BA3}"/>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 descr="{&quot;templafy&quot;:{&quot;id&quot;:&quot;5e5e7d15-4615-4189-af01-3ada42827ffc&quot;}}" title="UserProfile.Institut.InstituteDCU_{{DocumentLanguage}}">
            <a:extLst>
              <a:ext uri="{FF2B5EF4-FFF2-40B4-BE49-F238E27FC236}">
                <a16:creationId xmlns:a16="http://schemas.microsoft.com/office/drawing/2014/main" id="{91B24A03-A9DC-8214-B212-7BEC0B19CAD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32569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Box 19">
            <a:extLst>
              <a:ext uri="{FF2B5EF4-FFF2-40B4-BE49-F238E27FC236}">
                <a16:creationId xmlns:a16="http://schemas.microsoft.com/office/drawing/2014/main" id="{5C6B8E24-66E4-1DDA-ADCF-C1D6EB952142}"/>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4067525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113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055204368"/>
      </p:ext>
    </p:extLst>
  </p:cSld>
  <p:clrMapOvr>
    <a:masterClrMapping/>
  </p:clrMapOvr>
  <p:extLst>
    <p:ext uri="{DCECCB84-F9BA-43D5-87BE-67443E8EF086}">
      <p15:sldGuideLst xmlns:p15="http://schemas.microsoft.com/office/powerpoint/2012/main">
        <p15:guide id="1" orient="horz" pos="6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2977203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3931733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0" name="TextBox 9">
            <a:extLst>
              <a:ext uri="{FF2B5EF4-FFF2-40B4-BE49-F238E27FC236}">
                <a16:creationId xmlns:a16="http://schemas.microsoft.com/office/drawing/2014/main" id="{7EB9F81D-3EAD-42E8-88EC-432C25D7A8F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3447576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1116150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512757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sp>
        <p:nvSpPr>
          <p:cNvPr id="17" name="TextBox 16">
            <a:extLst>
              <a:ext uri="{FF2B5EF4-FFF2-40B4-BE49-F238E27FC236}">
                <a16:creationId xmlns:a16="http://schemas.microsoft.com/office/drawing/2014/main" id="{1BBAA208-28D6-470D-B539-73F9AC20E86C}"/>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4044728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2813675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22" name="TextBox 21">
            <a:extLst>
              <a:ext uri="{FF2B5EF4-FFF2-40B4-BE49-F238E27FC236}">
                <a16:creationId xmlns:a16="http://schemas.microsoft.com/office/drawing/2014/main" id="{7C94981C-CC58-4018-9B19-5053EFA6B6A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6125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TextBox 19">
            <a:extLst>
              <a:ext uri="{FF2B5EF4-FFF2-40B4-BE49-F238E27FC236}">
                <a16:creationId xmlns:a16="http://schemas.microsoft.com/office/drawing/2014/main" id="{69D838CB-E753-1CD5-AF9E-101E63EE7002}"/>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35409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12" name="TextBox 11">
            <a:extLst>
              <a:ext uri="{FF2B5EF4-FFF2-40B4-BE49-F238E27FC236}">
                <a16:creationId xmlns:a16="http://schemas.microsoft.com/office/drawing/2014/main" id="{4E308762-F27B-4C02-A3F6-05048278412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Tree>
    <p:extLst>
      <p:ext uri="{BB962C8B-B14F-4D97-AF65-F5344CB8AC3E}">
        <p14:creationId xmlns:p14="http://schemas.microsoft.com/office/powerpoint/2010/main" val="1663985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1568728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2421299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1136067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E24ED-08CC-4B6C-93CD-0DA16E068DD9}" type="datetimeFigureOut">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3" name="Pladsholder til sidefod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Pladsholder til slide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B4B60D-51DD-4F14-A60C-BFD09B840034}"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da-DK" sz="1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1860133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3CBE24ED-08CC-4B6C-93CD-0DA16E068DD9}" type="datetimeFigureOut">
              <a:rPr lang="da-DK" smtClean="0"/>
              <a:t>25-04-2025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359246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verskrift og indhold hvid">
    <p:spTree>
      <p:nvGrpSpPr>
        <p:cNvPr id="1" name=""/>
        <p:cNvGrpSpPr/>
        <p:nvPr/>
      </p:nvGrpSpPr>
      <p:grpSpPr>
        <a:xfrm>
          <a:off x="0" y="0"/>
          <a:ext cx="0" cy="0"/>
          <a:chOff x="0" y="0"/>
          <a:chExt cx="0" cy="0"/>
        </a:xfrm>
      </p:grpSpPr>
      <p:sp>
        <p:nvSpPr>
          <p:cNvPr id="7" name="Titel 1"/>
          <p:cNvSpPr>
            <a:spLocks noGrp="1"/>
          </p:cNvSpPr>
          <p:nvPr>
            <p:ph type="title" hasCustomPrompt="1"/>
          </p:nvPr>
        </p:nvSpPr>
        <p:spPr/>
        <p:txBody>
          <a:bodyPr/>
          <a:lstStyle>
            <a:lvl1pPr>
              <a:defRPr/>
            </a:lvl1pPr>
          </a:lstStyle>
          <a:p>
            <a:r>
              <a:rPr lang="da-DK"/>
              <a:t>Klik for at indsætte overskrift i maksimalt 2 linjer</a:t>
            </a:r>
          </a:p>
        </p:txBody>
      </p:sp>
      <p:sp>
        <p:nvSpPr>
          <p:cNvPr id="3" name="Content Placeholder 2"/>
          <p:cNvSpPr>
            <a:spLocks noGrp="1"/>
          </p:cNvSpPr>
          <p:nvPr>
            <p:ph idx="1" hasCustomPrompt="1"/>
          </p:nvPr>
        </p:nvSpPr>
        <p:spPr>
          <a:xfrm>
            <a:off x="406305" y="1990800"/>
            <a:ext cx="11376000" cy="3851200"/>
          </a:xfrm>
        </p:spPr>
        <p:txBody>
          <a:bodyPr/>
          <a:lstStyle>
            <a:lvl1pPr>
              <a:defRPr/>
            </a:lvl1pPr>
          </a:lstStyle>
          <a:p>
            <a:pPr lvl="0"/>
            <a:r>
              <a:rPr lang="da-DK"/>
              <a:t>Klik for at tilføje tekst, brug ENTER og så TAB-tasten for at få punktopstillet tekst eller klik ikon for at tilføje stor graf eller tabel</a:t>
            </a:r>
          </a:p>
          <a:p>
            <a:pPr lvl="1"/>
            <a:r>
              <a:rPr lang="da-DK"/>
              <a:t>Andet niveau</a:t>
            </a:r>
          </a:p>
          <a:p>
            <a:pPr lvl="2"/>
            <a:r>
              <a:rPr lang="da-DK"/>
              <a:t>Tredje niveau</a:t>
            </a:r>
          </a:p>
          <a:p>
            <a:pPr lvl="3"/>
            <a:r>
              <a:rPr lang="da-DK"/>
              <a:t>Fjerde niveau</a:t>
            </a:r>
          </a:p>
          <a:p>
            <a:pPr lvl="4"/>
            <a:r>
              <a:rPr lang="da-DK"/>
              <a:t>Femte niveau</a:t>
            </a:r>
          </a:p>
        </p:txBody>
      </p:sp>
      <p:sp>
        <p:nvSpPr>
          <p:cNvPr id="8" name="Date_DateCustomA" hidden="1"/>
          <p:cNvSpPr>
            <a:spLocks noGrp="1"/>
          </p:cNvSpPr>
          <p:nvPr>
            <p:ph type="dt" sz="half" idx="10"/>
          </p:nvPr>
        </p:nvSpPr>
        <p:spPr>
          <a:xfrm>
            <a:off x="410400" y="6653831"/>
            <a:ext cx="4086495" cy="180085"/>
          </a:xfrm>
          <a:prstGeom prst="rect">
            <a:avLst/>
          </a:prstGeom>
        </p:spPr>
        <p:txBody>
          <a:bodyPr/>
          <a:lstStyle>
            <a:lvl1pPr>
              <a:defRPr sz="100" b="0">
                <a:solidFill>
                  <a:schemeClr val="bg1"/>
                </a:solidFill>
              </a:defRPr>
            </a:lvl1pPr>
          </a:lstStyle>
          <a:p>
            <a:endParaRPr lang="en-GB"/>
          </a:p>
        </p:txBody>
      </p:sp>
    </p:spTree>
    <p:extLst>
      <p:ext uri="{BB962C8B-B14F-4D97-AF65-F5344CB8AC3E}">
        <p14:creationId xmlns:p14="http://schemas.microsoft.com/office/powerpoint/2010/main" val="756682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pic>
        <p:nvPicPr>
          <p:cNvPr id="4" name="Billed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16551" y="6505575"/>
            <a:ext cx="13589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3FF051B-4937-413B-AF28-3F92B89C067B}"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6" name="Pladsholder til slidenummer 5"/>
          <p:cNvSpPr>
            <a:spLocks noGrp="1"/>
          </p:cNvSpPr>
          <p:nvPr>
            <p:ph type="sldNum"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56F60E1-6237-4A21-A924-DA23641EF98E}" type="slidenum">
              <a:rPr kumimoji="0" lang="da-DK" altLang="da-DK" sz="100" b="0" i="0" u="none" strike="noStrike" kern="1200" cap="none" spc="0" normalizeH="0" baseline="0" noProof="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da-DK" altLang="da-DK" sz="100" b="0" i="0" u="none" strike="noStrike" kern="1200" cap="none" spc="0" normalizeH="0" baseline="0" noProof="0">
              <a:ln>
                <a:noFill/>
              </a:ln>
              <a:noFill/>
              <a:effectLst/>
              <a:uLnTx/>
              <a:uFillTx/>
              <a:latin typeface="Arial"/>
              <a:ea typeface="+mn-ea"/>
              <a:cs typeface="+mn-cs"/>
            </a:endParaRPr>
          </a:p>
        </p:txBody>
      </p:sp>
      <p:sp>
        <p:nvSpPr>
          <p:cNvPr id="7" name="Rektangel 6"/>
          <p:cNvSpPr/>
          <p:nvPr userDrawn="1"/>
        </p:nvSpPr>
        <p:spPr>
          <a:xfrm>
            <a:off x="0" y="0"/>
            <a:ext cx="12272034" cy="6945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49013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da-DK"/>
              <a:t>Klik for at redigere i master</a:t>
            </a:r>
            <a:endParaRPr lang="en-US"/>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a:xfrm>
            <a:off x="838200" y="6356373"/>
            <a:ext cx="2743200" cy="366183"/>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C48ED5-8CB6-4B19-9C55-E89C0BC59DB4}" type="datetime1">
              <a:rPr kumimoji="0" lang="da-DK" sz="1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a:xfrm>
            <a:off x="4038600" y="6356373"/>
            <a:ext cx="4114800" cy="366183"/>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a:xfrm>
            <a:off x="8610600" y="6356373"/>
            <a:ext cx="2743200" cy="366183"/>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BE2A0B0-6504-4D17-AF6F-DC0612375299}" type="slidenum">
              <a:rPr kumimoji="0" lang="da-DK" altLang="da-DK" sz="100" b="0" i="0" u="none" strike="noStrike" kern="1200" cap="none" spc="0" normalizeH="0" baseline="0" noProof="0">
                <a:ln>
                  <a:noFill/>
                </a:ln>
                <a:solidFill>
                  <a:prstClr val="black"/>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da-DK" altLang="da-DK" sz="1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3176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84770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15500346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598838376"/>
      </p:ext>
    </p:extLst>
  </p:cSld>
  <p:clrMapOvr>
    <a:masterClrMapping/>
  </p:clrMapOvr>
  <p:extLst>
    <p:ext uri="{DCECCB84-F9BA-43D5-87BE-67443E8EF086}">
      <p15:sldGuideLst xmlns:p15="http://schemas.microsoft.com/office/powerpoint/2012/main">
        <p15:guide id="1" orient="horz" pos="6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345023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672721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0" name="TextBox 9">
            <a:extLst>
              <a:ext uri="{FF2B5EF4-FFF2-40B4-BE49-F238E27FC236}">
                <a16:creationId xmlns:a16="http://schemas.microsoft.com/office/drawing/2014/main" id="{7EB9F81D-3EAD-42E8-88EC-432C25D7A8F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0362479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159340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2561694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sp>
        <p:nvSpPr>
          <p:cNvPr id="17" name="TextBox 16">
            <a:extLst>
              <a:ext uri="{FF2B5EF4-FFF2-40B4-BE49-F238E27FC236}">
                <a16:creationId xmlns:a16="http://schemas.microsoft.com/office/drawing/2014/main" id="{1BBAA208-28D6-470D-B539-73F9AC20E86C}"/>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577153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325163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22" name="TextBox 21">
            <a:extLst>
              <a:ext uri="{FF2B5EF4-FFF2-40B4-BE49-F238E27FC236}">
                <a16:creationId xmlns:a16="http://schemas.microsoft.com/office/drawing/2014/main" id="{7C94981C-CC58-4018-9B19-5053EFA6B6A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243044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12" name="TextBox 11">
            <a:extLst>
              <a:ext uri="{FF2B5EF4-FFF2-40B4-BE49-F238E27FC236}">
                <a16:creationId xmlns:a16="http://schemas.microsoft.com/office/drawing/2014/main" id="{4E308762-F27B-4C02-A3F6-05048278412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Tree>
    <p:extLst>
      <p:ext uri="{BB962C8B-B14F-4D97-AF65-F5344CB8AC3E}">
        <p14:creationId xmlns:p14="http://schemas.microsoft.com/office/powerpoint/2010/main" val="3879720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220968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2841012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38952668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5440115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Background">
            <a:extLst>
              <a:ext uri="{FF2B5EF4-FFF2-40B4-BE49-F238E27FC236}">
                <a16:creationId xmlns:a16="http://schemas.microsoft.com/office/drawing/2014/main" id="{F8185FA0-7011-91FB-4052-6043A23713A8}"/>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pic>
        <p:nvPicPr>
          <p:cNvPr id="9" name="Logo black">
            <a:extLst>
              <a:ext uri="{FF2B5EF4-FFF2-40B4-BE49-F238E27FC236}">
                <a16:creationId xmlns:a16="http://schemas.microsoft.com/office/drawing/2014/main" id="{0ED8BC36-B577-26BE-E8AB-D6386371AC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0" name="sdu.dk">
            <a:extLst>
              <a:ext uri="{FF2B5EF4-FFF2-40B4-BE49-F238E27FC236}">
                <a16:creationId xmlns:a16="http://schemas.microsoft.com/office/drawing/2014/main" id="{5F437060-4963-9A90-49BE-4DB78D67358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sp>
        <p:nvSpPr>
          <p:cNvPr id="12" name="#sdudk">
            <a:extLst>
              <a:ext uri="{FF2B5EF4-FFF2-40B4-BE49-F238E27FC236}">
                <a16:creationId xmlns:a16="http://schemas.microsoft.com/office/drawing/2014/main" id="{B895B5AD-6736-F08F-4772-E45EC9527D8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cxnSp>
        <p:nvCxnSpPr>
          <p:cNvPr id="13" name="Straight Connector 11">
            <a:extLst>
              <a:ext uri="{FF2B5EF4-FFF2-40B4-BE49-F238E27FC236}">
                <a16:creationId xmlns:a16="http://schemas.microsoft.com/office/drawing/2014/main" id="{33FF5E2F-CC79-FAB2-67F4-3D96C895F83D}"/>
              </a:ext>
            </a:extLst>
          </p:cNvPr>
          <p:cNvCxnSpPr>
            <a:cxnSpLocks/>
          </p:cNvCxnSpPr>
          <p:nvPr userDrawn="1"/>
        </p:nvCxnSpPr>
        <p:spPr>
          <a:xfrm>
            <a:off x="410400" y="715665"/>
            <a:ext cx="6992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BE7A1B66-F625-FDDB-C3D9-E49C240D4359}"/>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7" name="Rectangle 12" descr="{&quot;templafy&quot;:{&quot;id&quot;:&quot;bc38619d-c2e2-4a88-8243-0589228e5727&quot;}}">
            <a:extLst>
              <a:ext uri="{FF2B5EF4-FFF2-40B4-BE49-F238E27FC236}">
                <a16:creationId xmlns:a16="http://schemas.microsoft.com/office/drawing/2014/main" id="{68DC1F35-862E-E2DC-03EA-20B788814B41}"/>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bg1"/>
              </a:solidFill>
            </a:endParaRPr>
          </a:p>
        </p:txBody>
      </p:sp>
      <p:sp>
        <p:nvSpPr>
          <p:cNvPr id="18" name="TextBox 9">
            <a:extLst>
              <a:ext uri="{FF2B5EF4-FFF2-40B4-BE49-F238E27FC236}">
                <a16:creationId xmlns:a16="http://schemas.microsoft.com/office/drawing/2014/main" id="{2B46EFE7-9915-7860-9FCC-0BD439F69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9" name="text" descr="{&quot;templafy&quot;:{&quot;id&quot;:&quot;b104c2e8-8b74-455c-8215-5292384b84a6&quot;}}" title="UserProfile.Institut.InstituteDCU_{{DocumentLanguage}}">
            <a:extLst>
              <a:ext uri="{FF2B5EF4-FFF2-40B4-BE49-F238E27FC236}">
                <a16:creationId xmlns:a16="http://schemas.microsoft.com/office/drawing/2014/main" id="{798A0BF4-9AE6-B247-94A9-405B5DB77A2A}"/>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solidFill>
                  <a:schemeClr val="bg1"/>
                </a:solidFill>
              </a:rPr>
              <a:t>SDU IT</a:t>
            </a:r>
          </a:p>
        </p:txBody>
      </p:sp>
    </p:spTree>
    <p:extLst>
      <p:ext uri="{BB962C8B-B14F-4D97-AF65-F5344CB8AC3E}">
        <p14:creationId xmlns:p14="http://schemas.microsoft.com/office/powerpoint/2010/main" val="33707681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14">
            <a:extLst>
              <a:ext uri="{FF2B5EF4-FFF2-40B4-BE49-F238E27FC236}">
                <a16:creationId xmlns:a16="http://schemas.microsoft.com/office/drawing/2014/main" id="{9A7AFB7C-7952-9A29-30B0-EEB3ABEAFE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text" descr="{&quot;templafy&quot;:{&quot;id&quot;:&quot;6aa0f5f7-1ba3-497c-a3a8-6a345ddd52e0&quot;}}" title="UserProfile.Institut.InstituteDCU_{{DocumentLanguage}}">
            <a:extLst>
              <a:ext uri="{FF2B5EF4-FFF2-40B4-BE49-F238E27FC236}">
                <a16:creationId xmlns:a16="http://schemas.microsoft.com/office/drawing/2014/main" id="{9C3851C6-E0ED-8AFC-487C-1DD8E2CECF88}"/>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5495332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sdu.dk">
            <a:extLst>
              <a:ext uri="{FF2B5EF4-FFF2-40B4-BE49-F238E27FC236}">
                <a16:creationId xmlns:a16="http://schemas.microsoft.com/office/drawing/2014/main" id="{3C94DA3D-5886-CB90-B7B7-E3DBAA8EE91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8" name="#sdudk">
            <a:extLst>
              <a:ext uri="{FF2B5EF4-FFF2-40B4-BE49-F238E27FC236}">
                <a16:creationId xmlns:a16="http://schemas.microsoft.com/office/drawing/2014/main" id="{ABC0AA56-9405-9F5F-00F3-8F4F7D541B85}"/>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9" name="Straight Connector 10">
            <a:extLst>
              <a:ext uri="{FF2B5EF4-FFF2-40B4-BE49-F238E27FC236}">
                <a16:creationId xmlns:a16="http://schemas.microsoft.com/office/drawing/2014/main" id="{B31848B1-69A2-4D22-297C-8460648C5AEF}"/>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Logo black">
            <a:extLst>
              <a:ext uri="{FF2B5EF4-FFF2-40B4-BE49-F238E27FC236}">
                <a16:creationId xmlns:a16="http://schemas.microsoft.com/office/drawing/2014/main" id="{379A13EB-9E26-5940-506E-83EA2C2C3B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1" name="Date Placeholder 14">
            <a:extLst>
              <a:ext uri="{FF2B5EF4-FFF2-40B4-BE49-F238E27FC236}">
                <a16:creationId xmlns:a16="http://schemas.microsoft.com/office/drawing/2014/main" id="{46B8B693-1011-4CB7-8C2A-F9570E0FBBB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Rectangle 11" descr="{&quot;templafy&quot;:{&quot;id&quot;:&quot;cf462d99-8273-47e2-bd82-1eb9550e164e&quot;}}">
            <a:extLst>
              <a:ext uri="{FF2B5EF4-FFF2-40B4-BE49-F238E27FC236}">
                <a16:creationId xmlns:a16="http://schemas.microsoft.com/office/drawing/2014/main" id="{FDA88BBF-9C13-F084-FCD6-49B8E87EFFE5}"/>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8" name="TextBox 9">
            <a:extLst>
              <a:ext uri="{FF2B5EF4-FFF2-40B4-BE49-F238E27FC236}">
                <a16:creationId xmlns:a16="http://schemas.microsoft.com/office/drawing/2014/main" id="{8F417A81-8CE1-67FD-14B6-47B4C1C0086A}"/>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5" name="text" descr="{&quot;templafy&quot;:{&quot;id&quot;:&quot;b74aaf5e-700b-4a0c-b56d-d56db7fde46a&quot;}}" title="UserProfile.Institut.InstituteDCU_{{DocumentLanguage}}">
            <a:extLst>
              <a:ext uri="{FF2B5EF4-FFF2-40B4-BE49-F238E27FC236}">
                <a16:creationId xmlns:a16="http://schemas.microsoft.com/office/drawing/2014/main" id="{692253F6-301E-3071-2381-D62F990D070B}"/>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35294188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Date Placeholder 14">
            <a:extLst>
              <a:ext uri="{FF2B5EF4-FFF2-40B4-BE49-F238E27FC236}">
                <a16:creationId xmlns:a16="http://schemas.microsoft.com/office/drawing/2014/main" id="{69000381-7908-86E6-BE2A-0A71056DEED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0" name="text" descr="{&quot;templafy&quot;:{&quot;id&quot;:&quot;644e9dc9-8bf5-4bcf-a770-147c16fd1c06&quot;}}" title="UserProfile.Institut.InstituteDCU_{{DocumentLanguage}}">
            <a:extLst>
              <a:ext uri="{FF2B5EF4-FFF2-40B4-BE49-F238E27FC236}">
                <a16:creationId xmlns:a16="http://schemas.microsoft.com/office/drawing/2014/main" id="{4E3189C8-C733-92C6-E536-A0ECFE4AE98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58646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
        <p:nvSpPr>
          <p:cNvPr id="8" name="Date Placeholder 14">
            <a:extLst>
              <a:ext uri="{FF2B5EF4-FFF2-40B4-BE49-F238E27FC236}">
                <a16:creationId xmlns:a16="http://schemas.microsoft.com/office/drawing/2014/main" id="{B3FAC068-07A2-0457-4011-93E33A66873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 descr="{&quot;templafy&quot;:{&quot;id&quot;:&quot;5bda4009-912b-47d5-a2c5-4ef0cfd4db44&quot;}}" title="UserProfile.Institut.InstituteDCU_{{DocumentLanguage}}">
            <a:extLst>
              <a:ext uri="{FF2B5EF4-FFF2-40B4-BE49-F238E27FC236}">
                <a16:creationId xmlns:a16="http://schemas.microsoft.com/office/drawing/2014/main" id="{B6E1E268-25B0-3F99-5BEA-7E49E46EC128}"/>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25530829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8" name="sdu.dk">
            <a:extLst>
              <a:ext uri="{FF2B5EF4-FFF2-40B4-BE49-F238E27FC236}">
                <a16:creationId xmlns:a16="http://schemas.microsoft.com/office/drawing/2014/main" id="{1E4AFDBB-7C79-C055-A1D6-4A88549083ED}"/>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sdudk">
            <a:extLst>
              <a:ext uri="{FF2B5EF4-FFF2-40B4-BE49-F238E27FC236}">
                <a16:creationId xmlns:a16="http://schemas.microsoft.com/office/drawing/2014/main" id="{EC3EFC9E-0697-AA03-0280-879B877EC0D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0" name="Straight Connector 20">
            <a:extLst>
              <a:ext uri="{FF2B5EF4-FFF2-40B4-BE49-F238E27FC236}">
                <a16:creationId xmlns:a16="http://schemas.microsoft.com/office/drawing/2014/main" id="{33C8483B-8A46-4E25-8707-E0291573395B}"/>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Logo black">
            <a:extLst>
              <a:ext uri="{FF2B5EF4-FFF2-40B4-BE49-F238E27FC236}">
                <a16:creationId xmlns:a16="http://schemas.microsoft.com/office/drawing/2014/main" id="{2C4953BD-5889-6049-2B6A-FE9F7B59BB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Rectangle 14" descr="{&quot;templafy&quot;:{&quot;id&quot;:&quot;e4c6a651-f54d-49c0-814e-e9c3034a2593&quot;}}">
            <a:extLst>
              <a:ext uri="{FF2B5EF4-FFF2-40B4-BE49-F238E27FC236}">
                <a16:creationId xmlns:a16="http://schemas.microsoft.com/office/drawing/2014/main" id="{7CDB81BE-F585-F1FB-5D0F-D7D819C32734}"/>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2" name="text" descr="{&quot;templafy&quot;:{&quot;id&quot;:&quot;6d434637-cdaf-46f4-9227-807e5670ccee&quot;}}" title="UserProfile.Institut.InstituteDCU_{{DocumentLanguage}}">
            <a:extLst>
              <a:ext uri="{FF2B5EF4-FFF2-40B4-BE49-F238E27FC236}">
                <a16:creationId xmlns:a16="http://schemas.microsoft.com/office/drawing/2014/main" id="{AE0B67AE-F894-270E-19AE-0E164AF0B2D3}"/>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2193146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7" name="text" descr="{&quot;templafy&quot;:{&quot;id&quot;:&quot;f8a0ff1b-27d0-49dd-b657-e3dcc6ef131f&quot;}}" title="UserProfile.Institut.InstituteDCU_{{DocumentLanguage}}">
            <a:extLst>
              <a:ext uri="{FF2B5EF4-FFF2-40B4-BE49-F238E27FC236}">
                <a16:creationId xmlns:a16="http://schemas.microsoft.com/office/drawing/2014/main" id="{B15EA452-05B4-A751-51B4-E13FBF8D2D74}"/>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3790455682"/>
      </p:ext>
    </p:extLst>
  </p:cSld>
  <p:clrMapOvr>
    <a:masterClrMapping/>
  </p:clrMapOvr>
  <p:hf hdr="0"/>
  <p:extLst>
    <p:ext uri="{DCECCB84-F9BA-43D5-87BE-67443E8EF086}">
      <p15:sldGuideLst xmlns:p15="http://schemas.microsoft.com/office/powerpoint/2012/main">
        <p15:guide id="1" orient="horz" pos="6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1617717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sp>
        <p:nvSpPr>
          <p:cNvPr id="10" name="sdu.dk">
            <a:extLst>
              <a:ext uri="{FF2B5EF4-FFF2-40B4-BE49-F238E27FC236}">
                <a16:creationId xmlns:a16="http://schemas.microsoft.com/office/drawing/2014/main" id="{E11EA3DB-CFF9-E17E-4691-AD84BB1AA235}"/>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1" name="#sdudk">
            <a:extLst>
              <a:ext uri="{FF2B5EF4-FFF2-40B4-BE49-F238E27FC236}">
                <a16:creationId xmlns:a16="http://schemas.microsoft.com/office/drawing/2014/main" id="{47D4647D-A0D8-4BA6-8B1D-579A8962B25B}"/>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2" name="Straight Connector 11">
            <a:extLst>
              <a:ext uri="{FF2B5EF4-FFF2-40B4-BE49-F238E27FC236}">
                <a16:creationId xmlns:a16="http://schemas.microsoft.com/office/drawing/2014/main" id="{A8344942-CCA5-C46F-EF5C-D9B351F0BA74}"/>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black">
            <a:extLst>
              <a:ext uri="{FF2B5EF4-FFF2-40B4-BE49-F238E27FC236}">
                <a16:creationId xmlns:a16="http://schemas.microsoft.com/office/drawing/2014/main" id="{7374A1E7-EDA7-4FC4-2A9F-748497FC76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5" name="Date Placeholder 14">
            <a:extLst>
              <a:ext uri="{FF2B5EF4-FFF2-40B4-BE49-F238E27FC236}">
                <a16:creationId xmlns:a16="http://schemas.microsoft.com/office/drawing/2014/main" id="{979054D1-DBEB-DD04-EB6D-B0E0EAA569F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21" name="Rectangle 18" descr="{&quot;templafy&quot;:{&quot;id&quot;:&quot;fad16c46-197c-420c-8e8d-d189db098442&quot;}}">
            <a:extLst>
              <a:ext uri="{FF2B5EF4-FFF2-40B4-BE49-F238E27FC236}">
                <a16:creationId xmlns:a16="http://schemas.microsoft.com/office/drawing/2014/main" id="{2D1F5D18-2C87-0FD6-208D-CF2BB213B943}"/>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22" name="TextBox 9">
            <a:extLst>
              <a:ext uri="{FF2B5EF4-FFF2-40B4-BE49-F238E27FC236}">
                <a16:creationId xmlns:a16="http://schemas.microsoft.com/office/drawing/2014/main" id="{C5DE2490-AF4C-429F-A1C6-48B68AF6D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7" name="text" descr="{&quot;templafy&quot;:{&quot;id&quot;:&quot;6176cfb2-2dc2-4cbc-8b07-f6d6b4ee5dd1&quot;}}" title="UserProfile.Institut.InstituteDCU_{{DocumentLanguage}}">
            <a:extLst>
              <a:ext uri="{FF2B5EF4-FFF2-40B4-BE49-F238E27FC236}">
                <a16:creationId xmlns:a16="http://schemas.microsoft.com/office/drawing/2014/main" id="{A5270570-9971-D098-6A3A-73ADF809AC5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30713301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
        <p:nvSpPr>
          <p:cNvPr id="13" name="Date Placeholder 14">
            <a:extLst>
              <a:ext uri="{FF2B5EF4-FFF2-40B4-BE49-F238E27FC236}">
                <a16:creationId xmlns:a16="http://schemas.microsoft.com/office/drawing/2014/main" id="{DDE6B7B7-37A0-D480-07CB-15C7F591F93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text" descr="{&quot;templafy&quot;:{&quot;id&quot;:&quot;f90d4936-5d48-40ba-8122-85ca8d6138dd&quot;}}" title="UserProfile.Institut.InstituteDCU_{{DocumentLanguage}}">
            <a:extLst>
              <a:ext uri="{FF2B5EF4-FFF2-40B4-BE49-F238E27FC236}">
                <a16:creationId xmlns:a16="http://schemas.microsoft.com/office/drawing/2014/main" id="{0F2E7AB3-CD7C-9947-4E57-15C225D9CEA2}"/>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126827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1" name="sdu.dk">
            <a:extLst>
              <a:ext uri="{FF2B5EF4-FFF2-40B4-BE49-F238E27FC236}">
                <a16:creationId xmlns:a16="http://schemas.microsoft.com/office/drawing/2014/main" id="{72697A22-CBC3-A484-F246-C5C8B438E04E}"/>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2" name="#sdudk">
            <a:extLst>
              <a:ext uri="{FF2B5EF4-FFF2-40B4-BE49-F238E27FC236}">
                <a16:creationId xmlns:a16="http://schemas.microsoft.com/office/drawing/2014/main" id="{28A7C55E-B681-C1E7-FA15-608C847286BC}"/>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3" name="Straight Connector 17">
            <a:extLst>
              <a:ext uri="{FF2B5EF4-FFF2-40B4-BE49-F238E27FC236}">
                <a16:creationId xmlns:a16="http://schemas.microsoft.com/office/drawing/2014/main" id="{2D70E466-4F9E-BA11-0588-F68B5B9329FD}"/>
              </a:ext>
            </a:extLst>
          </p:cNvPr>
          <p:cNvCxnSpPr>
            <a:cxnSpLocks/>
          </p:cNvCxnSpPr>
          <p:nvPr userDrawn="1"/>
        </p:nvCxnSpPr>
        <p:spPr>
          <a:xfrm>
            <a:off x="6691637"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black">
            <a:extLst>
              <a:ext uri="{FF2B5EF4-FFF2-40B4-BE49-F238E27FC236}">
                <a16:creationId xmlns:a16="http://schemas.microsoft.com/office/drawing/2014/main" id="{54810BE8-0056-B934-3B73-6F7C88E8F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15" name="Date Placeholder 14">
            <a:extLst>
              <a:ext uri="{FF2B5EF4-FFF2-40B4-BE49-F238E27FC236}">
                <a16:creationId xmlns:a16="http://schemas.microsoft.com/office/drawing/2014/main" id="{6DCEF6B8-A3E2-5AB8-A83D-9167158BC775}"/>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7" name="Rectangle 12" descr="{&quot;templafy&quot;:{&quot;id&quot;:&quot;9a90e810-3e26-4e42-927a-6454770bea52&quot;}}">
            <a:extLst>
              <a:ext uri="{FF2B5EF4-FFF2-40B4-BE49-F238E27FC236}">
                <a16:creationId xmlns:a16="http://schemas.microsoft.com/office/drawing/2014/main" id="{F8211E73-6A96-70B2-3271-81CE8B599C5A}"/>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8" name="TextBox 9">
            <a:extLst>
              <a:ext uri="{FF2B5EF4-FFF2-40B4-BE49-F238E27FC236}">
                <a16:creationId xmlns:a16="http://schemas.microsoft.com/office/drawing/2014/main" id="{CA5063A4-8DAA-DF95-B099-AF0695E4FE0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6" name="text" descr="{&quot;templafy&quot;:{&quot;id&quot;:&quot;a3aac1d2-950c-4640-8b13-5869ddf190ab&quot;}}" title="UserProfile.Institut.InstituteDCU_{{DocumentLanguage}}">
            <a:extLst>
              <a:ext uri="{FF2B5EF4-FFF2-40B4-BE49-F238E27FC236}">
                <a16:creationId xmlns:a16="http://schemas.microsoft.com/office/drawing/2014/main" id="{6AA6A1BD-0215-BC40-A001-EB01D935E842}"/>
              </a:ext>
            </a:extLst>
          </p:cNvPr>
          <p:cNvSpPr txBox="1">
            <a:spLocks/>
          </p:cNvSpPr>
          <p:nvPr userDrawn="1"/>
        </p:nvSpPr>
        <p:spPr>
          <a:xfrm>
            <a:off x="6684803" y="319792"/>
            <a:ext cx="4772380"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31764142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Date Placeholder 14">
            <a:extLst>
              <a:ext uri="{FF2B5EF4-FFF2-40B4-BE49-F238E27FC236}">
                <a16:creationId xmlns:a16="http://schemas.microsoft.com/office/drawing/2014/main" id="{DCF3C161-2674-A570-59C7-58B50E24D0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pic>
        <p:nvPicPr>
          <p:cNvPr id="17" name="Logo black">
            <a:extLst>
              <a:ext uri="{FF2B5EF4-FFF2-40B4-BE49-F238E27FC236}">
                <a16:creationId xmlns:a16="http://schemas.microsoft.com/office/drawing/2014/main" id="{C67574D4-E8FF-84D9-961A-6F713059FA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9" name="Straight Connector 15">
            <a:extLst>
              <a:ext uri="{FF2B5EF4-FFF2-40B4-BE49-F238E27FC236}">
                <a16:creationId xmlns:a16="http://schemas.microsoft.com/office/drawing/2014/main" id="{75F2405D-DEFE-7B29-AA11-2983CDDF1747}"/>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6">
            <a:extLst>
              <a:ext uri="{FF2B5EF4-FFF2-40B4-BE49-F238E27FC236}">
                <a16:creationId xmlns:a16="http://schemas.microsoft.com/office/drawing/2014/main" id="{510354E0-0D98-99BD-C41C-5C6F483535D4}"/>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1" name="Rectangle 18">
            <a:extLst>
              <a:ext uri="{FF2B5EF4-FFF2-40B4-BE49-F238E27FC236}">
                <a16:creationId xmlns:a16="http://schemas.microsoft.com/office/drawing/2014/main" id="{F2E80612-65CA-8548-5C3F-0053B483CBEF}"/>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3" name="TextBox 9">
            <a:extLst>
              <a:ext uri="{FF2B5EF4-FFF2-40B4-BE49-F238E27FC236}">
                <a16:creationId xmlns:a16="http://schemas.microsoft.com/office/drawing/2014/main" id="{D99C4AF5-2E43-20C7-4F2D-1A72F864A331}"/>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6" name="text" descr="{&quot;templafy&quot;:{&quot;id&quot;:&quot;afb64cbf-359d-43e3-a3b6-2bcbf04a5dd5&quot;}}" title="UserProfile.Institut.InstituteDCU_{{DocumentLanguage}}">
            <a:extLst>
              <a:ext uri="{FF2B5EF4-FFF2-40B4-BE49-F238E27FC236}">
                <a16:creationId xmlns:a16="http://schemas.microsoft.com/office/drawing/2014/main" id="{F123D66E-C740-891E-EE32-86B342CB0549}"/>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3143828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
        <p:nvSpPr>
          <p:cNvPr id="7" name="Date Placeholder 14">
            <a:extLst>
              <a:ext uri="{FF2B5EF4-FFF2-40B4-BE49-F238E27FC236}">
                <a16:creationId xmlns:a16="http://schemas.microsoft.com/office/drawing/2014/main" id="{73A00A9D-7213-5D3D-AFCA-2F7A4C0661DB}"/>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 descr="{&quot;templafy&quot;:{&quot;id&quot;:&quot;93cfb5ca-a008-415a-80b5-00ce9b252194&quot;}}" title="UserProfile.Institut.InstituteDCU_{{DocumentLanguage}}">
            <a:extLst>
              <a:ext uri="{FF2B5EF4-FFF2-40B4-BE49-F238E27FC236}">
                <a16:creationId xmlns:a16="http://schemas.microsoft.com/office/drawing/2014/main" id="{5803091C-FBAC-06FB-9F65-E834CC6FDE6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1640684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
        <p:nvSpPr>
          <p:cNvPr id="12" name="text" descr="{&quot;templafy&quot;:{&quot;id&quot;:&quot;9c57fa33-d435-44ed-b693-77d25f1b1fba&quot;}}" title="UserProfile.Institut.InstituteDCU_{{DocumentLanguage}}">
            <a:extLst>
              <a:ext uri="{FF2B5EF4-FFF2-40B4-BE49-F238E27FC236}">
                <a16:creationId xmlns:a16="http://schemas.microsoft.com/office/drawing/2014/main" id="{DD8D5AAF-ADD4-7965-20E1-CAD60C11F79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1422069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
        <p:nvSpPr>
          <p:cNvPr id="6" name="Date Placeholder 14">
            <a:extLst>
              <a:ext uri="{FF2B5EF4-FFF2-40B4-BE49-F238E27FC236}">
                <a16:creationId xmlns:a16="http://schemas.microsoft.com/office/drawing/2014/main" id="{A30967DE-2972-4D89-E092-4DEECF158BA3}"/>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 descr="{&quot;templafy&quot;:{&quot;id&quot;:&quot;b57e50ef-bba3-4a92-8b9c-8f8403865a07&quot;}}" title="UserProfile.Institut.InstituteDCU_{{DocumentLanguage}}">
            <a:extLst>
              <a:ext uri="{FF2B5EF4-FFF2-40B4-BE49-F238E27FC236}">
                <a16:creationId xmlns:a16="http://schemas.microsoft.com/office/drawing/2014/main" id="{91B24A03-A9DC-8214-B212-7BEC0B19CAD0}"/>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27970128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2679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pic>
        <p:nvPicPr>
          <p:cNvPr id="4" name="Billed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16551" y="6505575"/>
            <a:ext cx="13589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p:cNvSpPr>
            <a:spLocks noGrp="1"/>
          </p:cNvSpPr>
          <p:nvPr>
            <p:ph type="dt" sz="half" idx="10"/>
          </p:nvPr>
        </p:nvSpPr>
        <p:spPr/>
        <p:txBody>
          <a:bodyPr/>
          <a:lstStyle>
            <a:lvl1pPr>
              <a:defRPr/>
            </a:lvl1pPr>
          </a:lstStyle>
          <a:p>
            <a:pPr>
              <a:defRPr/>
            </a:pPr>
            <a:fld id="{73FF051B-4937-413B-AF28-3F92B89C067B}" type="datetime1">
              <a:rPr lang="da-DK" smtClean="0"/>
              <a:t>25-04-2025</a:t>
            </a:fld>
            <a:endParaRPr lang="da-DK"/>
          </a:p>
        </p:txBody>
      </p:sp>
      <p:sp>
        <p:nvSpPr>
          <p:cNvPr id="6" name="Pladsholder til slidenummer 5"/>
          <p:cNvSpPr>
            <a:spLocks noGrp="1"/>
          </p:cNvSpPr>
          <p:nvPr>
            <p:ph type="sldNum" sz="quarter" idx="11"/>
          </p:nvPr>
        </p:nvSpPr>
        <p:spPr/>
        <p:txBody>
          <a:bodyPr/>
          <a:lstStyle>
            <a:lvl1pPr>
              <a:defRPr/>
            </a:lvl1pPr>
          </a:lstStyle>
          <a:p>
            <a:pPr>
              <a:defRPr/>
            </a:pPr>
            <a:fld id="{756F60E1-6237-4A21-A924-DA23641EF98E}" type="slidenum">
              <a:rPr lang="da-DK" altLang="da-DK"/>
              <a:pPr>
                <a:defRPr/>
              </a:pPr>
              <a:t>‹nr.›</a:t>
            </a:fld>
            <a:endParaRPr lang="da-DK" altLang="da-DK"/>
          </a:p>
        </p:txBody>
      </p:sp>
      <p:sp>
        <p:nvSpPr>
          <p:cNvPr id="7" name="Rektangel 6"/>
          <p:cNvSpPr/>
          <p:nvPr userDrawn="1"/>
        </p:nvSpPr>
        <p:spPr>
          <a:xfrm>
            <a:off x="0" y="0"/>
            <a:ext cx="12272034" cy="6945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47243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23469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sp>
        <p:nvSpPr>
          <p:cNvPr id="10" name="TextBox 19">
            <a:extLst>
              <a:ext uri="{FF2B5EF4-FFF2-40B4-BE49-F238E27FC236}">
                <a16:creationId xmlns:a16="http://schemas.microsoft.com/office/drawing/2014/main" id="{D1BE9BA7-ED5E-4943-A249-9704A0A8F736}"/>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765443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3635653089"/>
      </p:ext>
    </p:extLst>
  </p:cSld>
  <p:clrMapOvr>
    <a:masterClrMapping/>
  </p:clrMapOvr>
  <p:extLst>
    <p:ext uri="{DCECCB84-F9BA-43D5-87BE-67443E8EF086}">
      <p15:sldGuideLst xmlns:p15="http://schemas.microsoft.com/office/powerpoint/2012/main">
        <p15:guide id="1" orient="horz" pos="6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4963755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Tree>
    <p:extLst>
      <p:ext uri="{BB962C8B-B14F-4D97-AF65-F5344CB8AC3E}">
        <p14:creationId xmlns:p14="http://schemas.microsoft.com/office/powerpoint/2010/main" val="24030293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0" name="TextBox 9">
            <a:extLst>
              <a:ext uri="{FF2B5EF4-FFF2-40B4-BE49-F238E27FC236}">
                <a16:creationId xmlns:a16="http://schemas.microsoft.com/office/drawing/2014/main" id="{7EB9F81D-3EAD-42E8-88EC-432C25D7A8F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9270179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25244964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a:t>Klik for at tilføje overskrift</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3274352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25-04-2025</a:t>
            </a:fld>
            <a:endParaRPr lang="da-DK"/>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a:p>
        </p:txBody>
      </p:sp>
      <p:sp>
        <p:nvSpPr>
          <p:cNvPr id="17" name="TextBox 16">
            <a:extLst>
              <a:ext uri="{FF2B5EF4-FFF2-40B4-BE49-F238E27FC236}">
                <a16:creationId xmlns:a16="http://schemas.microsoft.com/office/drawing/2014/main" id="{1BBAA208-28D6-470D-B539-73F9AC20E86C}"/>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8405161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7154770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a:t>Vælg pladsholderen og indsæt billede via Templafy/Skyfish eller ikon eller logo via Templafy/Billeder</a:t>
            </a:r>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a:t>Klik for at tilføje overskrift, maksimalt 3 linjer</a:t>
            </a:r>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22" name="TextBox 21">
            <a:extLst>
              <a:ext uri="{FF2B5EF4-FFF2-40B4-BE49-F238E27FC236}">
                <a16:creationId xmlns:a16="http://schemas.microsoft.com/office/drawing/2014/main" id="{7C94981C-CC58-4018-9B19-5053EFA6B6A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412331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a:t>Overskrift i </a:t>
            </a:r>
            <a:r>
              <a:rPr lang="da-DK" err="1"/>
              <a:t>maks</a:t>
            </a:r>
            <a:r>
              <a:rPr lang="da-DK"/>
              <a:t> 2 linjer</a:t>
            </a:r>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a:t>Klik for at indsætte tekst (f.eks. job titel)</a:t>
            </a:r>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a:t>Vælg pladsholderen og indsæt billede via Templafy/Skyfish eller ikon eller logo via Templafy/Billeder</a:t>
            </a:r>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25-04-2025</a:t>
            </a:fld>
            <a:endParaRPr lang="da-DK"/>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a:p>
        </p:txBody>
      </p:sp>
      <p:sp>
        <p:nvSpPr>
          <p:cNvPr id="12" name="TextBox 11">
            <a:extLst>
              <a:ext uri="{FF2B5EF4-FFF2-40B4-BE49-F238E27FC236}">
                <a16:creationId xmlns:a16="http://schemas.microsoft.com/office/drawing/2014/main" id="{4E308762-F27B-4C02-A3F6-05048278412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Tree>
    <p:extLst>
      <p:ext uri="{BB962C8B-B14F-4D97-AF65-F5344CB8AC3E}">
        <p14:creationId xmlns:p14="http://schemas.microsoft.com/office/powerpoint/2010/main" val="1183841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a:t>Klik for at tilføje tekst</a:t>
            </a:r>
            <a:endParaRPr lang="da-DK"/>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25-04-2025</a:t>
            </a:fld>
            <a:endParaRPr lang="da-DK"/>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2241953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a:t>Vælg pladsholderen og indsæt billede via Templafy/Skyfish eller ikon eller logo via Templafy/Billeder</a:t>
            </a:r>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8155939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a:t>Indsæt logo: Vælg pladsholderen, indsæt logo via Templafy/Billeder</a:t>
            </a:r>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a:t>Klik for at tilføje overskrift</a:t>
            </a:r>
          </a:p>
          <a:p>
            <a:pPr lvl="1"/>
            <a:r>
              <a:rPr lang="da-DK"/>
              <a:t>Second level</a:t>
            </a:r>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a:t>Indsæt logo: Vælg pladsholderen, indsæt logo via Templafy/Billeder</a:t>
            </a:r>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a:p>
            <a:pPr lvl="2"/>
            <a:endParaRPr lang="da-DK"/>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a:t>Indsæt logo: Vælg pladsholderen, indsæt logo via Templafy/Billeder</a:t>
            </a:r>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a:t>Klik for at tilføje overskrift</a:t>
            </a:r>
          </a:p>
          <a:p>
            <a:pPr lvl="1"/>
            <a:r>
              <a:rPr lang="da-DK"/>
              <a:t>Second level</a:t>
            </a:r>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25-04-2025</a:t>
            </a:fld>
            <a:endParaRPr lang="da-DK"/>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28628844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25-04-2025</a:t>
            </a:fld>
            <a:endParaRPr lang="da-DK"/>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a:p>
        </p:txBody>
      </p:sp>
    </p:spTree>
    <p:extLst>
      <p:ext uri="{BB962C8B-B14F-4D97-AF65-F5344CB8AC3E}">
        <p14:creationId xmlns:p14="http://schemas.microsoft.com/office/powerpoint/2010/main" val="34718585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3CBE24ED-08CC-4B6C-93CD-0DA16E068DD9}" type="datetimeFigureOut">
              <a:rPr lang="da-DK" smtClean="0"/>
              <a:t>25-04-2025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F2B4B60D-51DD-4F14-A60C-BFD09B840034}" type="slidenum">
              <a:rPr lang="da-DK" smtClean="0"/>
              <a:t>‹nr.›</a:t>
            </a:fld>
            <a:endParaRPr lang="da-DK"/>
          </a:p>
        </p:txBody>
      </p:sp>
    </p:spTree>
    <p:extLst>
      <p:ext uri="{BB962C8B-B14F-4D97-AF65-F5344CB8AC3E}">
        <p14:creationId xmlns:p14="http://schemas.microsoft.com/office/powerpoint/2010/main" val="7982074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da-DK"/>
              <a:t>Klik for at redigere i master</a:t>
            </a:r>
            <a:endParaRPr lang="en-US"/>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a:xfrm>
            <a:off x="838200" y="6356373"/>
            <a:ext cx="2743200" cy="366183"/>
          </a:xfrm>
          <a:prstGeom prst="rect">
            <a:avLst/>
          </a:prstGeom>
        </p:spPr>
        <p:txBody>
          <a:bodyPr/>
          <a:lstStyle>
            <a:lvl1pPr>
              <a:defRPr/>
            </a:lvl1pPr>
          </a:lstStyle>
          <a:p>
            <a:pPr>
              <a:defRPr/>
            </a:pPr>
            <a:fld id="{0BC48ED5-8CB6-4B19-9C55-E89C0BC59DB4}" type="datetime1">
              <a:rPr lang="da-DK">
                <a:solidFill>
                  <a:prstClr val="black">
                    <a:tint val="75000"/>
                  </a:prstClr>
                </a:solidFill>
              </a:rPr>
              <a:pPr>
                <a:defRPr/>
              </a:pPr>
              <a:t>25-04-2025</a:t>
            </a:fld>
            <a:endParaRPr lang="da-DK">
              <a:solidFill>
                <a:prstClr val="black">
                  <a:tint val="75000"/>
                </a:prstClr>
              </a:solidFill>
            </a:endParaRPr>
          </a:p>
        </p:txBody>
      </p:sp>
      <p:sp>
        <p:nvSpPr>
          <p:cNvPr id="6" name="Footer Placeholder 5"/>
          <p:cNvSpPr>
            <a:spLocks noGrp="1"/>
          </p:cNvSpPr>
          <p:nvPr>
            <p:ph type="ftr" sz="quarter" idx="11"/>
          </p:nvPr>
        </p:nvSpPr>
        <p:spPr>
          <a:xfrm>
            <a:off x="4038600" y="6356373"/>
            <a:ext cx="4114800" cy="366183"/>
          </a:xfrm>
          <a:prstGeom prst="rect">
            <a:avLst/>
          </a:prstGeom>
        </p:spPr>
        <p:txBody>
          <a:bodyPr/>
          <a:lstStyle>
            <a:lvl1pPr>
              <a:defRPr/>
            </a:lvl1pPr>
          </a:lstStyle>
          <a:p>
            <a:pPr>
              <a:defRPr/>
            </a:pPr>
            <a:endParaRPr lang="da-DK">
              <a:solidFill>
                <a:prstClr val="black">
                  <a:tint val="75000"/>
                </a:prstClr>
              </a:solidFill>
            </a:endParaRPr>
          </a:p>
        </p:txBody>
      </p:sp>
      <p:sp>
        <p:nvSpPr>
          <p:cNvPr id="7" name="Slide Number Placeholder 6"/>
          <p:cNvSpPr>
            <a:spLocks noGrp="1"/>
          </p:cNvSpPr>
          <p:nvPr>
            <p:ph type="sldNum" sz="quarter" idx="12"/>
          </p:nvPr>
        </p:nvSpPr>
        <p:spPr>
          <a:xfrm>
            <a:off x="8610600" y="6356373"/>
            <a:ext cx="2743200" cy="366183"/>
          </a:xfrm>
          <a:prstGeom prst="rect">
            <a:avLst/>
          </a:prstGeom>
        </p:spPr>
        <p:txBody>
          <a:bodyPr/>
          <a:lstStyle>
            <a:lvl1pPr>
              <a:defRPr/>
            </a:lvl1pPr>
          </a:lstStyle>
          <a:p>
            <a:pPr>
              <a:defRPr/>
            </a:pPr>
            <a:fld id="{4BE2A0B0-6504-4D17-AF6F-DC0612375299}" type="slidenum">
              <a:rPr lang="da-DK" altLang="da-DK">
                <a:solidFill>
                  <a:prstClr val="black"/>
                </a:solidFill>
              </a:rPr>
              <a:pPr>
                <a:defRPr/>
              </a:pPr>
              <a:t>‹nr.›</a:t>
            </a:fld>
            <a:endParaRPr lang="da-DK" altLang="da-DK">
              <a:solidFill>
                <a:prstClr val="black"/>
              </a:solidFill>
            </a:endParaRPr>
          </a:p>
        </p:txBody>
      </p:sp>
    </p:spTree>
    <p:extLst>
      <p:ext uri="{BB962C8B-B14F-4D97-AF65-F5344CB8AC3E}">
        <p14:creationId xmlns:p14="http://schemas.microsoft.com/office/powerpoint/2010/main" val="10354929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a:t>Klik for at tilføje overskrift</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8A94F1C1-AE36-4BBA-B958-8FC614A9472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Background">
            <a:extLst>
              <a:ext uri="{FF2B5EF4-FFF2-40B4-BE49-F238E27FC236}">
                <a16:creationId xmlns:a16="http://schemas.microsoft.com/office/drawing/2014/main" id="{F8185FA0-7011-91FB-4052-6043A23713A8}"/>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pic>
        <p:nvPicPr>
          <p:cNvPr id="9" name="Logo black">
            <a:extLst>
              <a:ext uri="{FF2B5EF4-FFF2-40B4-BE49-F238E27FC236}">
                <a16:creationId xmlns:a16="http://schemas.microsoft.com/office/drawing/2014/main" id="{0ED8BC36-B577-26BE-E8AB-D6386371AC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0" name="sdu.dk">
            <a:extLst>
              <a:ext uri="{FF2B5EF4-FFF2-40B4-BE49-F238E27FC236}">
                <a16:creationId xmlns:a16="http://schemas.microsoft.com/office/drawing/2014/main" id="{5F437060-4963-9A90-49BE-4DB78D67358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sp>
        <p:nvSpPr>
          <p:cNvPr id="12" name="#sdudk">
            <a:extLst>
              <a:ext uri="{FF2B5EF4-FFF2-40B4-BE49-F238E27FC236}">
                <a16:creationId xmlns:a16="http://schemas.microsoft.com/office/drawing/2014/main" id="{B895B5AD-6736-F08F-4772-E45EC9527D8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cxnSp>
        <p:nvCxnSpPr>
          <p:cNvPr id="13" name="Straight Connector 11">
            <a:extLst>
              <a:ext uri="{FF2B5EF4-FFF2-40B4-BE49-F238E27FC236}">
                <a16:creationId xmlns:a16="http://schemas.microsoft.com/office/drawing/2014/main" id="{33FF5E2F-CC79-FAB2-67F4-3D96C895F83D}"/>
              </a:ext>
            </a:extLst>
          </p:cNvPr>
          <p:cNvCxnSpPr>
            <a:cxnSpLocks/>
          </p:cNvCxnSpPr>
          <p:nvPr userDrawn="1"/>
        </p:nvCxnSpPr>
        <p:spPr>
          <a:xfrm>
            <a:off x="410400" y="715665"/>
            <a:ext cx="6992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BE7A1B66-F625-FDDB-C3D9-E49C240D4359}"/>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7" name="Rectangle 12" descr="{&quot;templafy&quot;:{&quot;id&quot;:&quot;bc38619d-c2e2-4a88-8243-0589228e5727&quot;}}">
            <a:extLst>
              <a:ext uri="{FF2B5EF4-FFF2-40B4-BE49-F238E27FC236}">
                <a16:creationId xmlns:a16="http://schemas.microsoft.com/office/drawing/2014/main" id="{68DC1F35-862E-E2DC-03EA-20B788814B41}"/>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bg1"/>
              </a:solidFill>
            </a:endParaRPr>
          </a:p>
        </p:txBody>
      </p:sp>
      <p:sp>
        <p:nvSpPr>
          <p:cNvPr id="18" name="TextBox 9">
            <a:extLst>
              <a:ext uri="{FF2B5EF4-FFF2-40B4-BE49-F238E27FC236}">
                <a16:creationId xmlns:a16="http://schemas.microsoft.com/office/drawing/2014/main" id="{2B46EFE7-9915-7860-9FCC-0BD439F69CB5}"/>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9" name="text" descr="{&quot;templafy&quot;:{&quot;id&quot;:&quot;b3b0d1f2-8a61-4d5e-92a7-8592dbdd489c&quot;}}" title="UserProfile.Institut.InstituteDCU_{{DocumentLanguage}}">
            <a:extLst>
              <a:ext uri="{FF2B5EF4-FFF2-40B4-BE49-F238E27FC236}">
                <a16:creationId xmlns:a16="http://schemas.microsoft.com/office/drawing/2014/main" id="{798A0BF4-9AE6-B247-94A9-405B5DB77A2A}"/>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solidFill>
                  <a:schemeClr val="bg1"/>
                </a:solidFill>
              </a:rPr>
              <a:t>Rektorsekretariatet</a:t>
            </a:r>
          </a:p>
        </p:txBody>
      </p:sp>
    </p:spTree>
    <p:extLst>
      <p:ext uri="{BB962C8B-B14F-4D97-AF65-F5344CB8AC3E}">
        <p14:creationId xmlns:p14="http://schemas.microsoft.com/office/powerpoint/2010/main" val="23963984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a:t>Klik for at tilføje overskrift</a:t>
            </a:r>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4" name="Date Placeholder 14">
            <a:extLst>
              <a:ext uri="{FF2B5EF4-FFF2-40B4-BE49-F238E27FC236}">
                <a16:creationId xmlns:a16="http://schemas.microsoft.com/office/drawing/2014/main" id="{BC3A8B03-9EA5-416E-BD54-B87E6C4A6781}"/>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5" name="Date Placeholder 14">
            <a:extLst>
              <a:ext uri="{FF2B5EF4-FFF2-40B4-BE49-F238E27FC236}">
                <a16:creationId xmlns:a16="http://schemas.microsoft.com/office/drawing/2014/main" id="{9A7AFB7C-7952-9A29-30B0-EEB3ABEAFE9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6" name="text" descr="{&quot;templafy&quot;:{&quot;id&quot;:&quot;8985e967-5459-4754-a866-b887a50dbc0a&quot;}}" title="UserProfile.Institut.InstituteDCU_{{DocumentLanguage}}">
            <a:extLst>
              <a:ext uri="{FF2B5EF4-FFF2-40B4-BE49-F238E27FC236}">
                <a16:creationId xmlns:a16="http://schemas.microsoft.com/office/drawing/2014/main" id="{9C3851C6-E0ED-8AFC-487C-1DD8E2CECF88}"/>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37731217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a:t>Klik for at tilføje overskrift</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7" name="sdu.dk">
            <a:extLst>
              <a:ext uri="{FF2B5EF4-FFF2-40B4-BE49-F238E27FC236}">
                <a16:creationId xmlns:a16="http://schemas.microsoft.com/office/drawing/2014/main" id="{3C94DA3D-5886-CB90-B7B7-E3DBAA8EE913}"/>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8" name="#sdudk">
            <a:extLst>
              <a:ext uri="{FF2B5EF4-FFF2-40B4-BE49-F238E27FC236}">
                <a16:creationId xmlns:a16="http://schemas.microsoft.com/office/drawing/2014/main" id="{ABC0AA56-9405-9F5F-00F3-8F4F7D541B85}"/>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9" name="Straight Connector 10">
            <a:extLst>
              <a:ext uri="{FF2B5EF4-FFF2-40B4-BE49-F238E27FC236}">
                <a16:creationId xmlns:a16="http://schemas.microsoft.com/office/drawing/2014/main" id="{B31848B1-69A2-4D22-297C-8460648C5AEF}"/>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Logo black">
            <a:extLst>
              <a:ext uri="{FF2B5EF4-FFF2-40B4-BE49-F238E27FC236}">
                <a16:creationId xmlns:a16="http://schemas.microsoft.com/office/drawing/2014/main" id="{379A13EB-9E26-5940-506E-83EA2C2C3B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1" name="Date Placeholder 14">
            <a:extLst>
              <a:ext uri="{FF2B5EF4-FFF2-40B4-BE49-F238E27FC236}">
                <a16:creationId xmlns:a16="http://schemas.microsoft.com/office/drawing/2014/main" id="{46B8B693-1011-4CB7-8C2A-F9570E0FBBB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Rectangle 11" descr="{&quot;templafy&quot;:{&quot;id&quot;:&quot;cf462d99-8273-47e2-bd82-1eb9550e164e&quot;}}">
            <a:extLst>
              <a:ext uri="{FF2B5EF4-FFF2-40B4-BE49-F238E27FC236}">
                <a16:creationId xmlns:a16="http://schemas.microsoft.com/office/drawing/2014/main" id="{FDA88BBF-9C13-F084-FCD6-49B8E87EFFE5}"/>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600" err="1">
              <a:solidFill>
                <a:schemeClr val="tx1"/>
              </a:solidFill>
            </a:endParaRPr>
          </a:p>
        </p:txBody>
      </p:sp>
      <p:sp>
        <p:nvSpPr>
          <p:cNvPr id="18" name="TextBox 9">
            <a:extLst>
              <a:ext uri="{FF2B5EF4-FFF2-40B4-BE49-F238E27FC236}">
                <a16:creationId xmlns:a16="http://schemas.microsoft.com/office/drawing/2014/main" id="{8F417A81-8CE1-67FD-14B6-47B4C1C0086A}"/>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5" name="text" descr="{&quot;templafy&quot;:{&quot;id&quot;:&quot;99c95842-3a80-4024-8794-eecedaefddbd&quot;}}" title="UserProfile.Institut.InstituteDCU_{{DocumentLanguage}}">
            <a:extLst>
              <a:ext uri="{FF2B5EF4-FFF2-40B4-BE49-F238E27FC236}">
                <a16:creationId xmlns:a16="http://schemas.microsoft.com/office/drawing/2014/main" id="{692253F6-301E-3071-2381-D62F990D070B}"/>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23082575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a:t>Klik for at tilføje overskrift</a:t>
            </a:r>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a:t>Vælg pladsholderen og indsæt billede via Templafy/Skyfish eller ikon eller logo via Templafy/Billeder</a:t>
            </a:r>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8" name="Date Placeholder 14">
            <a:extLst>
              <a:ext uri="{FF2B5EF4-FFF2-40B4-BE49-F238E27FC236}">
                <a16:creationId xmlns:a16="http://schemas.microsoft.com/office/drawing/2014/main" id="{2D08A2CA-4B19-4B39-B540-F97244C446A4}"/>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Date Placeholder 14">
            <a:extLst>
              <a:ext uri="{FF2B5EF4-FFF2-40B4-BE49-F238E27FC236}">
                <a16:creationId xmlns:a16="http://schemas.microsoft.com/office/drawing/2014/main" id="{69000381-7908-86E6-BE2A-0A71056DEED2}"/>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0" name="text" descr="{&quot;templafy&quot;:{&quot;id&quot;:&quot;9303d898-e8f0-43f6-b001-d36312bbb4e3&quot;}}" title="UserProfile.Institut.InstituteDCU_{{DocumentLanguage}}">
            <a:extLst>
              <a:ext uri="{FF2B5EF4-FFF2-40B4-BE49-F238E27FC236}">
                <a16:creationId xmlns:a16="http://schemas.microsoft.com/office/drawing/2014/main" id="{4E3189C8-C733-92C6-E536-A0ECFE4AE986}"/>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Rektorsekretariatet</a:t>
            </a:r>
          </a:p>
        </p:txBody>
      </p:sp>
    </p:spTree>
    <p:extLst>
      <p:ext uri="{BB962C8B-B14F-4D97-AF65-F5344CB8AC3E}">
        <p14:creationId xmlns:p14="http://schemas.microsoft.com/office/powerpoint/2010/main" val="2049487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a:t>Klik for at tilføje overskrift</a:t>
            </a:r>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a:t>Klik for at tilføje tekst, klik ikon for at tilføje graf/tabel</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sp>
        <p:nvSpPr>
          <p:cNvPr id="11" name="Date Placeholder 14">
            <a:extLst>
              <a:ext uri="{FF2B5EF4-FFF2-40B4-BE49-F238E27FC236}">
                <a16:creationId xmlns:a16="http://schemas.microsoft.com/office/drawing/2014/main" id="{7ACE2053-07AA-42FA-A789-E1430CAF7988}"/>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a:p>
        </p:txBody>
      </p:sp>
      <p:sp>
        <p:nvSpPr>
          <p:cNvPr id="8" name="Date Placeholder 14">
            <a:extLst>
              <a:ext uri="{FF2B5EF4-FFF2-40B4-BE49-F238E27FC236}">
                <a16:creationId xmlns:a16="http://schemas.microsoft.com/office/drawing/2014/main" id="{B3FAC068-07A2-0457-4011-93E33A66873C}"/>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9" name="text" descr="{&quot;templafy&quot;:{&quot;id&quot;:&quot;a5955e41-0b39-434a-844b-6d21cd4d2532&quot;}}" title="UserProfile.Institut.InstituteDCU_{{DocumentLanguage}}">
            <a:extLst>
              <a:ext uri="{FF2B5EF4-FFF2-40B4-BE49-F238E27FC236}">
                <a16:creationId xmlns:a16="http://schemas.microsoft.com/office/drawing/2014/main" id="{B6E1E268-25B0-3F99-5BEA-7E49E46EC128}"/>
              </a:ext>
            </a:extLst>
          </p:cNvPr>
          <p:cNvSpPr txBox="1">
            <a:spLocks/>
          </p:cNvSpPr>
          <p:nvPr userDrawn="1"/>
        </p:nvSpPr>
        <p:spPr>
          <a:xfrm>
            <a:off x="410400" y="347204"/>
            <a:ext cx="5064938" cy="284778"/>
          </a:xfrm>
          <a:prstGeom prst="rect">
            <a:avLst/>
          </a:prstGeom>
          <a:solidFill>
            <a:schemeClr val="bg1"/>
          </a:solid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Digital</a:t>
            </a:r>
          </a:p>
        </p:txBody>
      </p:sp>
    </p:spTree>
    <p:extLst>
      <p:ext uri="{BB962C8B-B14F-4D97-AF65-F5344CB8AC3E}">
        <p14:creationId xmlns:p14="http://schemas.microsoft.com/office/powerpoint/2010/main" val="328044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theme" Target="../theme/theme10.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theme" Target="../theme/theme1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image" Target="../media/image1.emf"/><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theme" Target="../theme/theme12.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image" Target="../media/image1.emf"/><Relationship Id="rId2" Type="http://schemas.openxmlformats.org/officeDocument/2006/relationships/slideLayout" Target="../slideLayouts/slideLayout191.xml"/><Relationship Id="rId16" Type="http://schemas.openxmlformats.org/officeDocument/2006/relationships/theme" Target="../theme/theme13.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image" Target="../media/image1.emf"/><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theme" Target="../theme/theme14.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1.emf"/><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1.emf"/><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4.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emf"/><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1.emf"/><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6.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image" Target="../media/image1.emf"/><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7.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1.emf"/><Relationship Id="rId2" Type="http://schemas.openxmlformats.org/officeDocument/2006/relationships/slideLayout" Target="../slideLayouts/slideLayout110.xml"/><Relationship Id="rId16" Type="http://schemas.openxmlformats.org/officeDocument/2006/relationships/theme" Target="../theme/theme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6" Type="http://schemas.openxmlformats.org/officeDocument/2006/relationships/theme" Target="../theme/theme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Box 19">
            <a:extLst>
              <a:ext uri="{FF2B5EF4-FFF2-40B4-BE49-F238E27FC236}">
                <a16:creationId xmlns:a16="http://schemas.microsoft.com/office/drawing/2014/main" id="{FEA46720-1AC7-3FC2-4AB2-8DA6DE7D6F8D}"/>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79" r:id="rId3"/>
    <p:sldLayoutId id="2147483680" r:id="rId4"/>
    <p:sldLayoutId id="2147483688" r:id="rId5"/>
    <p:sldLayoutId id="2147483690" r:id="rId6"/>
    <p:sldLayoutId id="2147483686" r:id="rId7"/>
    <p:sldLayoutId id="2147483682" r:id="rId8"/>
    <p:sldLayoutId id="2147483689" r:id="rId9"/>
    <p:sldLayoutId id="2147483676" r:id="rId10"/>
    <p:sldLayoutId id="2147483654" r:id="rId11"/>
    <p:sldLayoutId id="2147483685" r:id="rId12"/>
    <p:sldLayoutId id="2147483691" r:id="rId13"/>
    <p:sldLayoutId id="2147483662" r:id="rId14"/>
    <p:sldLayoutId id="2147483911" r:id="rId15"/>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userDrawn="1">
          <p15:clr>
            <a:srgbClr val="F26B43"/>
          </p15:clr>
        </p15:guide>
        <p15:guide id="4" orient="horz" pos="1071" userDrawn="1">
          <p15:clr>
            <a:srgbClr val="F26B43"/>
          </p15:clr>
        </p15:guide>
        <p15:guide id="5" pos="259" userDrawn="1">
          <p15:clr>
            <a:srgbClr val="F26B43"/>
          </p15:clr>
        </p15:guide>
        <p15:guide id="6" pos="7421" userDrawn="1">
          <p15:clr>
            <a:srgbClr val="F26B43"/>
          </p15:clr>
        </p15:guide>
        <p15:guide id="7" orient="horz" pos="1253" userDrawn="1">
          <p15:clr>
            <a:srgbClr val="F26B43"/>
          </p15:clr>
        </p15:guide>
        <p15:guide id="8" orient="horz" pos="3680" userDrawn="1">
          <p15:clr>
            <a:srgbClr val="F26B43"/>
          </p15:clr>
        </p15:guide>
        <p15:guide id="9" orient="horz" pos="3916" userDrawn="1">
          <p15:clr>
            <a:srgbClr val="F26B43"/>
          </p15:clr>
        </p15:guide>
        <p15:guide id="10" orient="horz" pos="4094" userDrawn="1">
          <p15:clr>
            <a:srgbClr val="F26B43"/>
          </p15:clr>
        </p15:guide>
        <p15:guide id="11" pos="545"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Box 19">
            <a:extLst>
              <a:ext uri="{FF2B5EF4-FFF2-40B4-BE49-F238E27FC236}">
                <a16:creationId xmlns:a16="http://schemas.microsoft.com/office/drawing/2014/main" id="{FEA46720-1AC7-3FC2-4AB2-8DA6DE7D6F8D}"/>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428224184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p15:clr>
            <a:srgbClr val="F26B43"/>
          </p15:clr>
        </p15:guide>
        <p15:guide id="4" orient="horz" pos="1071">
          <p15:clr>
            <a:srgbClr val="F26B43"/>
          </p15:clr>
        </p15:guide>
        <p15:guide id="5" pos="259">
          <p15:clr>
            <a:srgbClr val="F26B43"/>
          </p15:clr>
        </p15:guide>
        <p15:guide id="6" pos="7421">
          <p15:clr>
            <a:srgbClr val="F26B43"/>
          </p15:clr>
        </p15:guide>
        <p15:guide id="7" orient="horz" pos="1253">
          <p15:clr>
            <a:srgbClr val="F26B43"/>
          </p15:clr>
        </p15:guide>
        <p15:guide id="8" orient="horz" pos="3680">
          <p15:clr>
            <a:srgbClr val="F26B43"/>
          </p15:clr>
        </p15:guide>
        <p15:guide id="9" orient="horz" pos="3916">
          <p15:clr>
            <a:srgbClr val="F26B43"/>
          </p15:clr>
        </p15:guide>
        <p15:guide id="10" orient="horz" pos="4094">
          <p15:clr>
            <a:srgbClr val="F26B43"/>
          </p15:clr>
        </p15:guide>
        <p15:guide id="11" pos="54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Box 2">
            <a:extLst>
              <a:ext uri="{FF2B5EF4-FFF2-40B4-BE49-F238E27FC236}">
                <a16:creationId xmlns:a16="http://schemas.microsoft.com/office/drawing/2014/main" id="{1FCD2DA3-F13B-6E3D-22B8-1D942381D88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412892764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p15:clr>
            <a:srgbClr val="F26B43"/>
          </p15:clr>
        </p15:guide>
        <p15:guide id="4" orient="horz" pos="1071">
          <p15:clr>
            <a:srgbClr val="F26B43"/>
          </p15:clr>
        </p15:guide>
        <p15:guide id="5" pos="259">
          <p15:clr>
            <a:srgbClr val="F26B43"/>
          </p15:clr>
        </p15:guide>
        <p15:guide id="6" pos="7421">
          <p15:clr>
            <a:srgbClr val="F26B43"/>
          </p15:clr>
        </p15:guide>
        <p15:guide id="7" orient="horz" pos="1253">
          <p15:clr>
            <a:srgbClr val="F26B43"/>
          </p15:clr>
        </p15:guide>
        <p15:guide id="8" orient="horz" pos="3680">
          <p15:clr>
            <a:srgbClr val="F26B43"/>
          </p15:clr>
        </p15:guide>
        <p15:guide id="9" orient="horz" pos="3916">
          <p15:clr>
            <a:srgbClr val="F26B43"/>
          </p15:clr>
        </p15:guide>
        <p15:guide id="10" orient="horz" pos="4094">
          <p15:clr>
            <a:srgbClr val="F26B43"/>
          </p15:clr>
        </p15:guide>
        <p15:guide id="11" pos="54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853968"/>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Lst>
  <p:hf sldNum="0" hdr="0" ftr="0" dt="0"/>
  <p:txStyles>
    <p:titleStyle>
      <a:lvl1pPr algn="l" rtl="0" eaLnBrk="0" fontAlgn="base" hangingPunct="0">
        <a:lnSpc>
          <a:spcPct val="90000"/>
        </a:lnSpc>
        <a:spcBef>
          <a:spcPct val="0"/>
        </a:spcBef>
        <a:spcAft>
          <a:spcPct val="0"/>
        </a:spcAft>
        <a:defRPr sz="4900" kern="1200">
          <a:solidFill>
            <a:schemeClr val="tx1"/>
          </a:solidFill>
          <a:latin typeface="+mj-lt"/>
          <a:ea typeface="+mj-ea"/>
          <a:cs typeface="+mj-cs"/>
        </a:defRPr>
      </a:lvl1pPr>
      <a:lvl2pPr algn="l" rtl="0" eaLnBrk="0" fontAlgn="base" hangingPunct="0">
        <a:lnSpc>
          <a:spcPct val="90000"/>
        </a:lnSpc>
        <a:spcBef>
          <a:spcPct val="0"/>
        </a:spcBef>
        <a:spcAft>
          <a:spcPct val="0"/>
        </a:spcAft>
        <a:defRPr sz="49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9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9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900">
          <a:solidFill>
            <a:schemeClr val="tx1"/>
          </a:solidFill>
          <a:latin typeface="Calibri Light" panose="020F0302020204030204" pitchFamily="34" charset="0"/>
        </a:defRPr>
      </a:lvl5pPr>
      <a:lvl6pPr marL="519488" algn="l" rtl="0" fontAlgn="base">
        <a:lnSpc>
          <a:spcPct val="90000"/>
        </a:lnSpc>
        <a:spcBef>
          <a:spcPct val="0"/>
        </a:spcBef>
        <a:spcAft>
          <a:spcPct val="0"/>
        </a:spcAft>
        <a:defRPr sz="4900">
          <a:solidFill>
            <a:schemeClr val="tx1"/>
          </a:solidFill>
          <a:latin typeface="Calibri Light" panose="020F0302020204030204" pitchFamily="34" charset="0"/>
        </a:defRPr>
      </a:lvl6pPr>
      <a:lvl7pPr marL="1038977" algn="l" rtl="0" fontAlgn="base">
        <a:lnSpc>
          <a:spcPct val="90000"/>
        </a:lnSpc>
        <a:spcBef>
          <a:spcPct val="0"/>
        </a:spcBef>
        <a:spcAft>
          <a:spcPct val="0"/>
        </a:spcAft>
        <a:defRPr sz="4900">
          <a:solidFill>
            <a:schemeClr val="tx1"/>
          </a:solidFill>
          <a:latin typeface="Calibri Light" panose="020F0302020204030204" pitchFamily="34" charset="0"/>
        </a:defRPr>
      </a:lvl7pPr>
      <a:lvl8pPr marL="1558465" algn="l" rtl="0" fontAlgn="base">
        <a:lnSpc>
          <a:spcPct val="90000"/>
        </a:lnSpc>
        <a:spcBef>
          <a:spcPct val="0"/>
        </a:spcBef>
        <a:spcAft>
          <a:spcPct val="0"/>
        </a:spcAft>
        <a:defRPr sz="4900">
          <a:solidFill>
            <a:schemeClr val="tx1"/>
          </a:solidFill>
          <a:latin typeface="Calibri Light" panose="020F0302020204030204" pitchFamily="34" charset="0"/>
        </a:defRPr>
      </a:lvl8pPr>
      <a:lvl9pPr marL="2077952" algn="l" rtl="0" fontAlgn="base">
        <a:lnSpc>
          <a:spcPct val="90000"/>
        </a:lnSpc>
        <a:spcBef>
          <a:spcPct val="0"/>
        </a:spcBef>
        <a:spcAft>
          <a:spcPct val="0"/>
        </a:spcAft>
        <a:defRPr sz="4900">
          <a:solidFill>
            <a:schemeClr val="tx1"/>
          </a:solidFill>
          <a:latin typeface="Calibri Light" panose="020F0302020204030204" pitchFamily="34" charset="0"/>
        </a:defRPr>
      </a:lvl9pPr>
    </p:titleStyle>
    <p:bodyStyle>
      <a:lvl1pPr marL="258227" indent="-258227" algn="l" rtl="0" eaLnBrk="0" fontAlgn="base" hangingPunct="0">
        <a:lnSpc>
          <a:spcPct val="90000"/>
        </a:lnSpc>
        <a:spcBef>
          <a:spcPts val="1133"/>
        </a:spcBef>
        <a:spcAft>
          <a:spcPct val="0"/>
        </a:spcAft>
        <a:buFont typeface="Arial" charset="0"/>
        <a:buChar char="•"/>
        <a:defRPr sz="3200" kern="1200">
          <a:solidFill>
            <a:schemeClr val="tx1"/>
          </a:solidFill>
          <a:latin typeface="+mn-lt"/>
          <a:ea typeface="+mn-ea"/>
          <a:cs typeface="+mn-cs"/>
        </a:defRPr>
      </a:lvl1pPr>
      <a:lvl2pPr marL="778914" indent="-258227" algn="l" rtl="0" eaLnBrk="0" fontAlgn="base" hangingPunct="0">
        <a:lnSpc>
          <a:spcPct val="90000"/>
        </a:lnSpc>
        <a:spcBef>
          <a:spcPts val="567"/>
        </a:spcBef>
        <a:spcAft>
          <a:spcPct val="0"/>
        </a:spcAft>
        <a:buFont typeface="Arial" charset="0"/>
        <a:buChar char="•"/>
        <a:defRPr sz="2700" kern="1200">
          <a:solidFill>
            <a:schemeClr val="tx1"/>
          </a:solidFill>
          <a:latin typeface="+mn-lt"/>
          <a:ea typeface="+mn-ea"/>
          <a:cs typeface="+mn-cs"/>
        </a:defRPr>
      </a:lvl2pPr>
      <a:lvl3pPr marL="1297485" indent="-258227" algn="l" rtl="0" eaLnBrk="0" fontAlgn="base" hangingPunct="0">
        <a:lnSpc>
          <a:spcPct val="90000"/>
        </a:lnSpc>
        <a:spcBef>
          <a:spcPts val="567"/>
        </a:spcBef>
        <a:spcAft>
          <a:spcPct val="0"/>
        </a:spcAft>
        <a:buFont typeface="Arial" charset="0"/>
        <a:buChar char="•"/>
        <a:defRPr sz="2300" kern="1200">
          <a:solidFill>
            <a:schemeClr val="tx1"/>
          </a:solidFill>
          <a:latin typeface="+mn-lt"/>
          <a:ea typeface="+mn-ea"/>
          <a:cs typeface="+mn-cs"/>
        </a:defRPr>
      </a:lvl3pPr>
      <a:lvl4pPr marL="1818172" indent="-258227" algn="l" rtl="0" eaLnBrk="0" fontAlgn="base" hangingPunct="0">
        <a:lnSpc>
          <a:spcPct val="90000"/>
        </a:lnSpc>
        <a:spcBef>
          <a:spcPts val="567"/>
        </a:spcBef>
        <a:spcAft>
          <a:spcPct val="0"/>
        </a:spcAft>
        <a:buFont typeface="Arial" charset="0"/>
        <a:buChar char="•"/>
        <a:defRPr kern="1200">
          <a:solidFill>
            <a:schemeClr val="tx1"/>
          </a:solidFill>
          <a:latin typeface="+mn-lt"/>
          <a:ea typeface="+mn-ea"/>
          <a:cs typeface="+mn-cs"/>
        </a:defRPr>
      </a:lvl4pPr>
      <a:lvl5pPr marL="2336742" indent="-258227" algn="l" rtl="0" eaLnBrk="0" fontAlgn="base" hangingPunct="0">
        <a:lnSpc>
          <a:spcPct val="90000"/>
        </a:lnSpc>
        <a:spcBef>
          <a:spcPts val="567"/>
        </a:spcBef>
        <a:spcAft>
          <a:spcPct val="0"/>
        </a:spcAft>
        <a:buFont typeface="Arial" charset="0"/>
        <a:buChar char="•"/>
        <a:defRPr kern="1200">
          <a:solidFill>
            <a:schemeClr val="tx1"/>
          </a:solidFill>
          <a:latin typeface="+mn-lt"/>
          <a:ea typeface="+mn-ea"/>
          <a:cs typeface="+mn-cs"/>
        </a:defRPr>
      </a:lvl5pPr>
      <a:lvl6pPr marL="2857185" indent="-259744" algn="l" defTabSz="1038977" rtl="0" eaLnBrk="1" latinLnBrk="0" hangingPunct="1">
        <a:lnSpc>
          <a:spcPct val="90000"/>
        </a:lnSpc>
        <a:spcBef>
          <a:spcPts val="568"/>
        </a:spcBef>
        <a:buFont typeface="Arial" panose="020B0604020202020204" pitchFamily="34" charset="0"/>
        <a:buChar char="•"/>
        <a:defRPr sz="2000" kern="1200">
          <a:solidFill>
            <a:schemeClr val="tx1"/>
          </a:solidFill>
          <a:latin typeface="+mn-lt"/>
          <a:ea typeface="+mn-ea"/>
          <a:cs typeface="+mn-cs"/>
        </a:defRPr>
      </a:lvl6pPr>
      <a:lvl7pPr marL="3376673" indent="-259744" algn="l" defTabSz="1038977" rtl="0" eaLnBrk="1" latinLnBrk="0" hangingPunct="1">
        <a:lnSpc>
          <a:spcPct val="90000"/>
        </a:lnSpc>
        <a:spcBef>
          <a:spcPts val="568"/>
        </a:spcBef>
        <a:buFont typeface="Arial" panose="020B0604020202020204" pitchFamily="34" charset="0"/>
        <a:buChar char="•"/>
        <a:defRPr sz="2000" kern="1200">
          <a:solidFill>
            <a:schemeClr val="tx1"/>
          </a:solidFill>
          <a:latin typeface="+mn-lt"/>
          <a:ea typeface="+mn-ea"/>
          <a:cs typeface="+mn-cs"/>
        </a:defRPr>
      </a:lvl7pPr>
      <a:lvl8pPr marL="3896161" indent="-259744" algn="l" defTabSz="1038977" rtl="0" eaLnBrk="1" latinLnBrk="0" hangingPunct="1">
        <a:lnSpc>
          <a:spcPct val="90000"/>
        </a:lnSpc>
        <a:spcBef>
          <a:spcPts val="568"/>
        </a:spcBef>
        <a:buFont typeface="Arial" panose="020B0604020202020204" pitchFamily="34" charset="0"/>
        <a:buChar char="•"/>
        <a:defRPr sz="2000" kern="1200">
          <a:solidFill>
            <a:schemeClr val="tx1"/>
          </a:solidFill>
          <a:latin typeface="+mn-lt"/>
          <a:ea typeface="+mn-ea"/>
          <a:cs typeface="+mn-cs"/>
        </a:defRPr>
      </a:lvl8pPr>
      <a:lvl9pPr marL="4415650" indent="-259744" algn="l" defTabSz="1038977" rtl="0" eaLnBrk="1" latinLnBrk="0" hangingPunct="1">
        <a:lnSpc>
          <a:spcPct val="90000"/>
        </a:lnSpc>
        <a:spcBef>
          <a:spcPts val="568"/>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38977" rtl="0" eaLnBrk="1" latinLnBrk="0" hangingPunct="1">
        <a:defRPr sz="2000" kern="1200">
          <a:solidFill>
            <a:schemeClr val="tx1"/>
          </a:solidFill>
          <a:latin typeface="+mn-lt"/>
          <a:ea typeface="+mn-ea"/>
          <a:cs typeface="+mn-cs"/>
        </a:defRPr>
      </a:lvl1pPr>
      <a:lvl2pPr marL="519488" algn="l" defTabSz="1038977" rtl="0" eaLnBrk="1" latinLnBrk="0" hangingPunct="1">
        <a:defRPr sz="2000" kern="1200">
          <a:solidFill>
            <a:schemeClr val="tx1"/>
          </a:solidFill>
          <a:latin typeface="+mn-lt"/>
          <a:ea typeface="+mn-ea"/>
          <a:cs typeface="+mn-cs"/>
        </a:defRPr>
      </a:lvl2pPr>
      <a:lvl3pPr marL="1038977" algn="l" defTabSz="1038977" rtl="0" eaLnBrk="1" latinLnBrk="0" hangingPunct="1">
        <a:defRPr sz="2000" kern="1200">
          <a:solidFill>
            <a:schemeClr val="tx1"/>
          </a:solidFill>
          <a:latin typeface="+mn-lt"/>
          <a:ea typeface="+mn-ea"/>
          <a:cs typeface="+mn-cs"/>
        </a:defRPr>
      </a:lvl3pPr>
      <a:lvl4pPr marL="1558465" algn="l" defTabSz="1038977" rtl="0" eaLnBrk="1" latinLnBrk="0" hangingPunct="1">
        <a:defRPr sz="2000" kern="1200">
          <a:solidFill>
            <a:schemeClr val="tx1"/>
          </a:solidFill>
          <a:latin typeface="+mn-lt"/>
          <a:ea typeface="+mn-ea"/>
          <a:cs typeface="+mn-cs"/>
        </a:defRPr>
      </a:lvl4pPr>
      <a:lvl5pPr marL="2077952" algn="l" defTabSz="1038977" rtl="0" eaLnBrk="1" latinLnBrk="0" hangingPunct="1">
        <a:defRPr sz="2000" kern="1200">
          <a:solidFill>
            <a:schemeClr val="tx1"/>
          </a:solidFill>
          <a:latin typeface="+mn-lt"/>
          <a:ea typeface="+mn-ea"/>
          <a:cs typeface="+mn-cs"/>
        </a:defRPr>
      </a:lvl5pPr>
      <a:lvl6pPr marL="2597440" algn="l" defTabSz="1038977" rtl="0" eaLnBrk="1" latinLnBrk="0" hangingPunct="1">
        <a:defRPr sz="2000" kern="1200">
          <a:solidFill>
            <a:schemeClr val="tx1"/>
          </a:solidFill>
          <a:latin typeface="+mn-lt"/>
          <a:ea typeface="+mn-ea"/>
          <a:cs typeface="+mn-cs"/>
        </a:defRPr>
      </a:lvl6pPr>
      <a:lvl7pPr marL="3116929" algn="l" defTabSz="1038977" rtl="0" eaLnBrk="1" latinLnBrk="0" hangingPunct="1">
        <a:defRPr sz="2000" kern="1200">
          <a:solidFill>
            <a:schemeClr val="tx1"/>
          </a:solidFill>
          <a:latin typeface="+mn-lt"/>
          <a:ea typeface="+mn-ea"/>
          <a:cs typeface="+mn-cs"/>
        </a:defRPr>
      </a:lvl7pPr>
      <a:lvl8pPr marL="3636417" algn="l" defTabSz="1038977" rtl="0" eaLnBrk="1" latinLnBrk="0" hangingPunct="1">
        <a:defRPr sz="2000" kern="1200">
          <a:solidFill>
            <a:schemeClr val="tx1"/>
          </a:solidFill>
          <a:latin typeface="+mn-lt"/>
          <a:ea typeface="+mn-ea"/>
          <a:cs typeface="+mn-cs"/>
        </a:defRPr>
      </a:lvl8pPr>
      <a:lvl9pPr marL="4155905" algn="l" defTabSz="1038977" rtl="0" eaLnBrk="1" latinLnBrk="0" hangingPunct="1">
        <a:defRPr sz="20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Rectangle 15">
            <a:extLst>
              <a:ext uri="{FF2B5EF4-FFF2-40B4-BE49-F238E27FC236}">
                <a16:creationId xmlns:a16="http://schemas.microsoft.com/office/drawing/2014/main" id="{4D855B35-9157-35F0-0B75-83072C32A7E8}"/>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Rectangle 16">
            <a:extLst>
              <a:ext uri="{FF2B5EF4-FFF2-40B4-BE49-F238E27FC236}">
                <a16:creationId xmlns:a16="http://schemas.microsoft.com/office/drawing/2014/main" id="{745FDBC2-0FE8-0521-D51C-92615DD17AAE}"/>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pic>
        <p:nvPicPr>
          <p:cNvPr id="10" name="Logo black">
            <a:extLst>
              <a:ext uri="{FF2B5EF4-FFF2-40B4-BE49-F238E27FC236}">
                <a16:creationId xmlns:a16="http://schemas.microsoft.com/office/drawing/2014/main" id="{902CE77C-069E-5E7A-8D8E-AB15811B63A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1" name="Straight Connector 26">
            <a:extLst>
              <a:ext uri="{FF2B5EF4-FFF2-40B4-BE49-F238E27FC236}">
                <a16:creationId xmlns:a16="http://schemas.microsoft.com/office/drawing/2014/main" id="{70C6C0EE-8FE3-6A9C-33B8-374802EF4C3C}"/>
              </a:ext>
            </a:extLst>
          </p:cNvPr>
          <p:cNvCxnSpPr>
            <a:cxnSpLocks/>
          </p:cNvCxnSpPr>
          <p:nvPr userDrawn="1"/>
        </p:nvCxnSpPr>
        <p:spPr>
          <a:xfrm>
            <a:off x="410400" y="715665"/>
            <a:ext cx="57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14">
            <a:extLst>
              <a:ext uri="{FF2B5EF4-FFF2-40B4-BE49-F238E27FC236}">
                <a16:creationId xmlns:a16="http://schemas.microsoft.com/office/drawing/2014/main" id="{523BCE81-49FD-3EE2-35BF-BD057CE50D7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TextBox 9">
            <a:extLst>
              <a:ext uri="{FF2B5EF4-FFF2-40B4-BE49-F238E27FC236}">
                <a16:creationId xmlns:a16="http://schemas.microsoft.com/office/drawing/2014/main" id="{6C36CED4-D7EC-2F5A-64CA-838805A4F99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7" name="text" descr="{&quot;templafy&quot;:{&quot;id&quot;:&quot;18430d15-0b88-4c72-89a3-e9fe8cdc02f4&quot;}}" title="UserProfile.Institut.InstituteDCU_{{DocumentLanguage}}">
            <a:extLst>
              <a:ext uri="{FF2B5EF4-FFF2-40B4-BE49-F238E27FC236}">
                <a16:creationId xmlns:a16="http://schemas.microsoft.com/office/drawing/2014/main" id="{9ED68219-402C-1844-B56E-D8437E3F6CCE}"/>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3159688855"/>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85">
          <p15:clr>
            <a:srgbClr val="F26B43"/>
          </p15:clr>
        </p15:guide>
        <p15:guide id="13" orient="horz" pos="1071">
          <p15:clr>
            <a:srgbClr val="F26B43"/>
          </p15:clr>
        </p15:guide>
        <p15:guide id="14" pos="259">
          <p15:clr>
            <a:srgbClr val="F26B43"/>
          </p15:clr>
        </p15:guide>
        <p15:guide id="15" pos="7421">
          <p15:clr>
            <a:srgbClr val="F26B43"/>
          </p15:clr>
        </p15:guide>
        <p15:guide id="16" orient="horz" pos="1253">
          <p15:clr>
            <a:srgbClr val="F26B43"/>
          </p15:clr>
        </p15:guide>
        <p15:guide id="17" orient="horz" pos="3680">
          <p15:clr>
            <a:srgbClr val="F26B43"/>
          </p15:clr>
        </p15:guide>
        <p15:guide id="18" orient="horz" pos="3916">
          <p15:clr>
            <a:srgbClr val="F26B43"/>
          </p15:clr>
        </p15:guide>
        <p15:guide id="19" orient="horz" pos="4094">
          <p15:clr>
            <a:srgbClr val="F26B43"/>
          </p15:clr>
        </p15:guide>
        <p15:guide id="20" pos="545">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dirty="0"/>
              <a:t>Klik for at redigere i master</a:t>
            </a:r>
            <a:endParaRPr lang="da-DK"/>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dirty="0"/>
              <a:t>Første niveau, bullet 16 </a:t>
            </a:r>
            <a:r>
              <a:rPr lang="da-DK" dirty="0" err="1"/>
              <a:t>pkt</a:t>
            </a:r>
            <a:endParaRPr lang="da-DK" dirty="0"/>
          </a:p>
          <a:p>
            <a:pPr lvl="1"/>
            <a:r>
              <a:rPr lang="da-DK" dirty="0"/>
              <a:t>Andet niveau, bullet 14 </a:t>
            </a:r>
            <a:r>
              <a:rPr lang="da-DK" dirty="0" err="1"/>
              <a:t>pkt</a:t>
            </a:r>
            <a:endParaRPr lang="da-DK" dirty="0"/>
          </a:p>
          <a:p>
            <a:pPr lvl="2"/>
            <a:r>
              <a:rPr lang="da-DK" dirty="0"/>
              <a:t>Tredje niveau, bullet 12 </a:t>
            </a:r>
            <a:r>
              <a:rPr lang="da-DK" dirty="0" err="1"/>
              <a:t>pkt</a:t>
            </a:r>
            <a:endParaRPr lang="da-DK" dirty="0"/>
          </a:p>
          <a:p>
            <a:pPr lvl="3"/>
            <a:r>
              <a:rPr lang="da-DK" dirty="0"/>
              <a:t>Fjerde niveau, Header bold 16 </a:t>
            </a:r>
            <a:r>
              <a:rPr lang="da-DK" dirty="0" err="1"/>
              <a:t>pkt</a:t>
            </a:r>
            <a:endParaRPr lang="da-DK" dirty="0"/>
          </a:p>
          <a:p>
            <a:pPr lvl="4"/>
            <a:r>
              <a:rPr lang="da-DK" dirty="0"/>
              <a:t>Femte niveau, Body </a:t>
            </a:r>
            <a:r>
              <a:rPr lang="da-DK" dirty="0" err="1"/>
              <a:t>regular</a:t>
            </a:r>
            <a:r>
              <a:rPr lang="da-DK" dirty="0"/>
              <a:t> 16 </a:t>
            </a:r>
            <a:r>
              <a:rPr lang="da-DK" dirty="0" err="1"/>
              <a:t>pkt</a:t>
            </a:r>
            <a:endParaRPr lang="da-DK" dirty="0"/>
          </a:p>
          <a:p>
            <a:pPr lvl="5"/>
            <a:r>
              <a:rPr lang="da-DK" dirty="0"/>
              <a:t>Sjette niveau, bullet 12 </a:t>
            </a:r>
            <a:r>
              <a:rPr lang="da-DK" dirty="0" err="1"/>
              <a:t>pkt</a:t>
            </a:r>
            <a:endParaRPr lang="da-DK" dirty="0"/>
          </a:p>
          <a:p>
            <a:pPr lvl="6"/>
            <a:r>
              <a:rPr lang="da-DK" dirty="0"/>
              <a:t>Syvende niveau, bullet 12 </a:t>
            </a:r>
            <a:r>
              <a:rPr lang="da-DK" dirty="0" err="1"/>
              <a:t>pkt</a:t>
            </a:r>
            <a:r>
              <a:rPr lang="da-DK" dirty="0"/>
              <a:t> (indryk 1 gang)</a:t>
            </a:r>
            <a:endParaRPr lang="da-DK"/>
          </a:p>
          <a:p>
            <a:pPr lvl="7"/>
            <a:r>
              <a:rPr lang="da-DK" dirty="0"/>
              <a:t>Ottende niveau, Header bold, 12 </a:t>
            </a:r>
            <a:r>
              <a:rPr lang="da-DK" dirty="0" err="1"/>
              <a:t>pkt</a:t>
            </a:r>
            <a:endParaRPr lang="da-DK" dirty="0"/>
          </a:p>
          <a:p>
            <a:pPr lvl="8"/>
            <a:r>
              <a:rPr lang="da-DK" dirty="0"/>
              <a:t>Niende niveau, Body </a:t>
            </a:r>
            <a:r>
              <a:rPr lang="da-DK" dirty="0" err="1"/>
              <a:t>regular</a:t>
            </a:r>
            <a:r>
              <a:rPr lang="da-DK" dirty="0"/>
              <a:t>, 12 </a:t>
            </a:r>
            <a:r>
              <a:rPr lang="da-DK" dirty="0" err="1"/>
              <a:t>pkt</a:t>
            </a:r>
            <a:endParaRPr lang="da-DK" dirty="0"/>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dirty="0"/>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dirty="0"/>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dirty="0"/>
          </a:p>
        </p:txBody>
      </p:sp>
      <p:sp>
        <p:nvSpPr>
          <p:cNvPr id="8" name="TextBox 2">
            <a:extLst>
              <a:ext uri="{FF2B5EF4-FFF2-40B4-BE49-F238E27FC236}">
                <a16:creationId xmlns:a16="http://schemas.microsoft.com/office/drawing/2014/main" id="{1FCD2DA3-F13B-6E3D-22B8-1D942381D88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Tree>
    <p:extLst>
      <p:ext uri="{BB962C8B-B14F-4D97-AF65-F5344CB8AC3E}">
        <p14:creationId xmlns:p14="http://schemas.microsoft.com/office/powerpoint/2010/main" val="2535572138"/>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p15:clr>
            <a:srgbClr val="F26B43"/>
          </p15:clr>
        </p15:guide>
        <p15:guide id="4" orient="horz" pos="1071">
          <p15:clr>
            <a:srgbClr val="F26B43"/>
          </p15:clr>
        </p15:guide>
        <p15:guide id="5" pos="259">
          <p15:clr>
            <a:srgbClr val="F26B43"/>
          </p15:clr>
        </p15:guide>
        <p15:guide id="6" pos="7421">
          <p15:clr>
            <a:srgbClr val="F26B43"/>
          </p15:clr>
        </p15:guide>
        <p15:guide id="7" orient="horz" pos="1253">
          <p15:clr>
            <a:srgbClr val="F26B43"/>
          </p15:clr>
        </p15:guide>
        <p15:guide id="8" orient="horz" pos="3680">
          <p15:clr>
            <a:srgbClr val="F26B43"/>
          </p15:clr>
        </p15:guide>
        <p15:guide id="9" orient="horz" pos="3916">
          <p15:clr>
            <a:srgbClr val="F26B43"/>
          </p15:clr>
        </p15:guide>
        <p15:guide id="10" orient="horz" pos="4094">
          <p15:clr>
            <a:srgbClr val="F26B43"/>
          </p15:clr>
        </p15:guide>
        <p15:guide id="11" pos="5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Rectangle 15">
            <a:extLst>
              <a:ext uri="{FF2B5EF4-FFF2-40B4-BE49-F238E27FC236}">
                <a16:creationId xmlns:a16="http://schemas.microsoft.com/office/drawing/2014/main" id="{4D855B35-9157-35F0-0B75-83072C32A7E8}"/>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Rectangle 16">
            <a:extLst>
              <a:ext uri="{FF2B5EF4-FFF2-40B4-BE49-F238E27FC236}">
                <a16:creationId xmlns:a16="http://schemas.microsoft.com/office/drawing/2014/main" id="{745FDBC2-0FE8-0521-D51C-92615DD17AAE}"/>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pic>
        <p:nvPicPr>
          <p:cNvPr id="10" name="Logo black">
            <a:extLst>
              <a:ext uri="{FF2B5EF4-FFF2-40B4-BE49-F238E27FC236}">
                <a16:creationId xmlns:a16="http://schemas.microsoft.com/office/drawing/2014/main" id="{902CE77C-069E-5E7A-8D8E-AB15811B63A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1" name="Straight Connector 26">
            <a:extLst>
              <a:ext uri="{FF2B5EF4-FFF2-40B4-BE49-F238E27FC236}">
                <a16:creationId xmlns:a16="http://schemas.microsoft.com/office/drawing/2014/main" id="{70C6C0EE-8FE3-6A9C-33B8-374802EF4C3C}"/>
              </a:ext>
            </a:extLst>
          </p:cNvPr>
          <p:cNvCxnSpPr>
            <a:cxnSpLocks/>
          </p:cNvCxnSpPr>
          <p:nvPr userDrawn="1"/>
        </p:nvCxnSpPr>
        <p:spPr>
          <a:xfrm>
            <a:off x="410400" y="715665"/>
            <a:ext cx="57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14">
            <a:extLst>
              <a:ext uri="{FF2B5EF4-FFF2-40B4-BE49-F238E27FC236}">
                <a16:creationId xmlns:a16="http://schemas.microsoft.com/office/drawing/2014/main" id="{523BCE81-49FD-3EE2-35BF-BD057CE50D7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TextBox 9">
            <a:extLst>
              <a:ext uri="{FF2B5EF4-FFF2-40B4-BE49-F238E27FC236}">
                <a16:creationId xmlns:a16="http://schemas.microsoft.com/office/drawing/2014/main" id="{6C36CED4-D7EC-2F5A-64CA-838805A4F99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7" name="text" descr="{&quot;templafy&quot;:{&quot;id&quot;:&quot;18430d15-0b88-4c72-89a3-e9fe8cdc02f4&quot;}}" title="UserProfile.Institut.InstituteDCU_{{DocumentLanguage}}">
            <a:extLst>
              <a:ext uri="{FF2B5EF4-FFF2-40B4-BE49-F238E27FC236}">
                <a16:creationId xmlns:a16="http://schemas.microsoft.com/office/drawing/2014/main" id="{9ED68219-402C-1844-B56E-D8437E3F6CCE}"/>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58657864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85">
          <p15:clr>
            <a:srgbClr val="F26B43"/>
          </p15:clr>
        </p15:guide>
        <p15:guide id="13" orient="horz" pos="1071">
          <p15:clr>
            <a:srgbClr val="F26B43"/>
          </p15:clr>
        </p15:guide>
        <p15:guide id="14" pos="259">
          <p15:clr>
            <a:srgbClr val="F26B43"/>
          </p15:clr>
        </p15:guide>
        <p15:guide id="15" pos="7421">
          <p15:clr>
            <a:srgbClr val="F26B43"/>
          </p15:clr>
        </p15:guide>
        <p15:guide id="16" orient="horz" pos="1253">
          <p15:clr>
            <a:srgbClr val="F26B43"/>
          </p15:clr>
        </p15:guide>
        <p15:guide id="17" orient="horz" pos="3680">
          <p15:clr>
            <a:srgbClr val="F26B43"/>
          </p15:clr>
        </p15:guide>
        <p15:guide id="18" orient="horz" pos="3916">
          <p15:clr>
            <a:srgbClr val="F26B43"/>
          </p15:clr>
        </p15:guide>
        <p15:guide id="19" orient="horz" pos="4094">
          <p15:clr>
            <a:srgbClr val="F26B43"/>
          </p15:clr>
        </p15:guide>
        <p15:guide id="20" pos="5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Box 2">
            <a:extLst>
              <a:ext uri="{FF2B5EF4-FFF2-40B4-BE49-F238E27FC236}">
                <a16:creationId xmlns:a16="http://schemas.microsoft.com/office/drawing/2014/main" id="{1FCD2DA3-F13B-6E3D-22B8-1D942381D88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71850040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892" r:id="rId16"/>
    <p:sldLayoutId id="2147483893" r:id="rId17"/>
    <p:sldLayoutId id="2147483894" r:id="rId18"/>
    <p:sldLayoutId id="2147483895" r:id="rId19"/>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p15:clr>
            <a:srgbClr val="F26B43"/>
          </p15:clr>
        </p15:guide>
        <p15:guide id="4" orient="horz" pos="1071">
          <p15:clr>
            <a:srgbClr val="F26B43"/>
          </p15:clr>
        </p15:guide>
        <p15:guide id="5" pos="259">
          <p15:clr>
            <a:srgbClr val="F26B43"/>
          </p15:clr>
        </p15:guide>
        <p15:guide id="6" pos="7421">
          <p15:clr>
            <a:srgbClr val="F26B43"/>
          </p15:clr>
        </p15:guide>
        <p15:guide id="7" orient="horz" pos="1253">
          <p15:clr>
            <a:srgbClr val="F26B43"/>
          </p15:clr>
        </p15:guide>
        <p15:guide id="8" orient="horz" pos="3680">
          <p15:clr>
            <a:srgbClr val="F26B43"/>
          </p15:clr>
        </p15:guide>
        <p15:guide id="9" orient="horz" pos="3916">
          <p15:clr>
            <a:srgbClr val="F26B43"/>
          </p15:clr>
        </p15:guide>
        <p15:guide id="10" orient="horz" pos="4094">
          <p15:clr>
            <a:srgbClr val="F26B43"/>
          </p15:clr>
        </p15:guide>
        <p15:guide id="11" pos="54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Box 2">
            <a:extLst>
              <a:ext uri="{FF2B5EF4-FFF2-40B4-BE49-F238E27FC236}">
                <a16:creationId xmlns:a16="http://schemas.microsoft.com/office/drawing/2014/main" id="{1FCD2DA3-F13B-6E3D-22B8-1D942381D88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413105560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p15:clr>
            <a:srgbClr val="F26B43"/>
          </p15:clr>
        </p15:guide>
        <p15:guide id="4" orient="horz" pos="1071">
          <p15:clr>
            <a:srgbClr val="F26B43"/>
          </p15:clr>
        </p15:guide>
        <p15:guide id="5" pos="259">
          <p15:clr>
            <a:srgbClr val="F26B43"/>
          </p15:clr>
        </p15:guide>
        <p15:guide id="6" pos="7421">
          <p15:clr>
            <a:srgbClr val="F26B43"/>
          </p15:clr>
        </p15:guide>
        <p15:guide id="7" orient="horz" pos="1253">
          <p15:clr>
            <a:srgbClr val="F26B43"/>
          </p15:clr>
        </p15:guide>
        <p15:guide id="8" orient="horz" pos="3680">
          <p15:clr>
            <a:srgbClr val="F26B43"/>
          </p15:clr>
        </p15:guide>
        <p15:guide id="9" orient="horz" pos="3916">
          <p15:clr>
            <a:srgbClr val="F26B43"/>
          </p15:clr>
        </p15:guide>
        <p15:guide id="10" orient="horz" pos="4094">
          <p15:clr>
            <a:srgbClr val="F26B43"/>
          </p15:clr>
        </p15:guide>
        <p15:guide id="11" pos="54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Rectangle 15">
            <a:extLst>
              <a:ext uri="{FF2B5EF4-FFF2-40B4-BE49-F238E27FC236}">
                <a16:creationId xmlns:a16="http://schemas.microsoft.com/office/drawing/2014/main" id="{4D855B35-9157-35F0-0B75-83072C32A7E8}"/>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Rectangle 16">
            <a:extLst>
              <a:ext uri="{FF2B5EF4-FFF2-40B4-BE49-F238E27FC236}">
                <a16:creationId xmlns:a16="http://schemas.microsoft.com/office/drawing/2014/main" id="{745FDBC2-0FE8-0521-D51C-92615DD17AAE}"/>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pic>
        <p:nvPicPr>
          <p:cNvPr id="10" name="Logo black">
            <a:extLst>
              <a:ext uri="{FF2B5EF4-FFF2-40B4-BE49-F238E27FC236}">
                <a16:creationId xmlns:a16="http://schemas.microsoft.com/office/drawing/2014/main" id="{902CE77C-069E-5E7A-8D8E-AB15811B63A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1" name="Straight Connector 26">
            <a:extLst>
              <a:ext uri="{FF2B5EF4-FFF2-40B4-BE49-F238E27FC236}">
                <a16:creationId xmlns:a16="http://schemas.microsoft.com/office/drawing/2014/main" id="{70C6C0EE-8FE3-6A9C-33B8-374802EF4C3C}"/>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14">
            <a:extLst>
              <a:ext uri="{FF2B5EF4-FFF2-40B4-BE49-F238E27FC236}">
                <a16:creationId xmlns:a16="http://schemas.microsoft.com/office/drawing/2014/main" id="{523BCE81-49FD-3EE2-35BF-BD057CE50D7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4" name="Rectangle 3" descr="{&quot;templafy&quot;:{&quot;id&quot;:&quot;0c466e42-71fd-4ef1-8682-b5ee7f11ca8d&quot;}}">
            <a:extLst>
              <a:ext uri="{FF2B5EF4-FFF2-40B4-BE49-F238E27FC236}">
                <a16:creationId xmlns:a16="http://schemas.microsoft.com/office/drawing/2014/main" id="{424105E5-06C8-CF1E-C432-CFC01960EB23}"/>
              </a:ext>
            </a:extLst>
          </p:cNvPr>
          <p:cNvSpPr/>
          <p:nvPr userDrawn="1"/>
        </p:nvSpPr>
        <p:spPr>
          <a:xfrm>
            <a:off x="9382125" y="6376129"/>
            <a:ext cx="240762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endParaRPr lang="da-DK" sz="1050" err="1">
              <a:solidFill>
                <a:schemeClr val="tx1"/>
              </a:solidFill>
            </a:endParaRPr>
          </a:p>
        </p:txBody>
      </p:sp>
      <p:sp>
        <p:nvSpPr>
          <p:cNvPr id="16" name="TextBox 9">
            <a:extLst>
              <a:ext uri="{FF2B5EF4-FFF2-40B4-BE49-F238E27FC236}">
                <a16:creationId xmlns:a16="http://schemas.microsoft.com/office/drawing/2014/main" id="{6C36CED4-D7EC-2F5A-64CA-838805A4F99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7" name="text" descr="{&quot;templafy&quot;:{&quot;id&quot;:&quot;e65829ba-47ef-4fbf-82fa-e241f12a8f5b&quot;}}" title="UserProfile.Institut.InstituteDCU_{{DocumentLanguage}}">
            <a:extLst>
              <a:ext uri="{FF2B5EF4-FFF2-40B4-BE49-F238E27FC236}">
                <a16:creationId xmlns:a16="http://schemas.microsoft.com/office/drawing/2014/main" id="{9ED68219-402C-1844-B56E-D8437E3F6CCE}"/>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IT</a:t>
            </a:r>
          </a:p>
        </p:txBody>
      </p:sp>
    </p:spTree>
    <p:extLst>
      <p:ext uri="{BB962C8B-B14F-4D97-AF65-F5344CB8AC3E}">
        <p14:creationId xmlns:p14="http://schemas.microsoft.com/office/powerpoint/2010/main" val="113328293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3" r:id="rId15"/>
    <p:sldLayoutId id="2147483804" r:id="rId16"/>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85">
          <p15:clr>
            <a:srgbClr val="F26B43"/>
          </p15:clr>
        </p15:guide>
        <p15:guide id="13" orient="horz" pos="1071">
          <p15:clr>
            <a:srgbClr val="F26B43"/>
          </p15:clr>
        </p15:guide>
        <p15:guide id="14" pos="259">
          <p15:clr>
            <a:srgbClr val="F26B43"/>
          </p15:clr>
        </p15:guide>
        <p15:guide id="15" pos="7421">
          <p15:clr>
            <a:srgbClr val="F26B43"/>
          </p15:clr>
        </p15:guide>
        <p15:guide id="16" orient="horz" pos="1253">
          <p15:clr>
            <a:srgbClr val="F26B43"/>
          </p15:clr>
        </p15:guide>
        <p15:guide id="17" orient="horz" pos="3680">
          <p15:clr>
            <a:srgbClr val="F26B43"/>
          </p15:clr>
        </p15:guide>
        <p15:guide id="18" orient="horz" pos="3916">
          <p15:clr>
            <a:srgbClr val="F26B43"/>
          </p15:clr>
        </p15:guide>
        <p15:guide id="19" orient="horz" pos="4094">
          <p15:clr>
            <a:srgbClr val="F26B43"/>
          </p15:clr>
        </p15:guide>
        <p15:guide id="20" pos="54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TextBox 2">
            <a:extLst>
              <a:ext uri="{FF2B5EF4-FFF2-40B4-BE49-F238E27FC236}">
                <a16:creationId xmlns:a16="http://schemas.microsoft.com/office/drawing/2014/main" id="{1FCD2DA3-F13B-6E3D-22B8-1D942381D88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348200276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6" r:id="rId15"/>
    <p:sldLayoutId id="2147483827" r:id="rId16"/>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p15:clr>
            <a:srgbClr val="F26B43"/>
          </p15:clr>
        </p15:guide>
        <p15:guide id="4" orient="horz" pos="1071">
          <p15:clr>
            <a:srgbClr val="F26B43"/>
          </p15:clr>
        </p15:guide>
        <p15:guide id="5" pos="259">
          <p15:clr>
            <a:srgbClr val="F26B43"/>
          </p15:clr>
        </p15:guide>
        <p15:guide id="6" pos="7421">
          <p15:clr>
            <a:srgbClr val="F26B43"/>
          </p15:clr>
        </p15:guide>
        <p15:guide id="7" orient="horz" pos="1253">
          <p15:clr>
            <a:srgbClr val="F26B43"/>
          </p15:clr>
        </p15:guide>
        <p15:guide id="8" orient="horz" pos="3680">
          <p15:clr>
            <a:srgbClr val="F26B43"/>
          </p15:clr>
        </p15:guide>
        <p15:guide id="9" orient="horz" pos="3916">
          <p15:clr>
            <a:srgbClr val="F26B43"/>
          </p15:clr>
        </p15:guide>
        <p15:guide id="10" orient="horz" pos="4094">
          <p15:clr>
            <a:srgbClr val="F26B43"/>
          </p15:clr>
        </p15:guide>
        <p15:guide id="11" pos="54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Rectangle 15">
            <a:extLst>
              <a:ext uri="{FF2B5EF4-FFF2-40B4-BE49-F238E27FC236}">
                <a16:creationId xmlns:a16="http://schemas.microsoft.com/office/drawing/2014/main" id="{4D855B35-9157-35F0-0B75-83072C32A7E8}"/>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Rectangle 16">
            <a:extLst>
              <a:ext uri="{FF2B5EF4-FFF2-40B4-BE49-F238E27FC236}">
                <a16:creationId xmlns:a16="http://schemas.microsoft.com/office/drawing/2014/main" id="{745FDBC2-0FE8-0521-D51C-92615DD17AAE}"/>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pic>
        <p:nvPicPr>
          <p:cNvPr id="10" name="Logo black">
            <a:extLst>
              <a:ext uri="{FF2B5EF4-FFF2-40B4-BE49-F238E27FC236}">
                <a16:creationId xmlns:a16="http://schemas.microsoft.com/office/drawing/2014/main" id="{902CE77C-069E-5E7A-8D8E-AB15811B63A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11" name="Straight Connector 26">
            <a:extLst>
              <a:ext uri="{FF2B5EF4-FFF2-40B4-BE49-F238E27FC236}">
                <a16:creationId xmlns:a16="http://schemas.microsoft.com/office/drawing/2014/main" id="{70C6C0EE-8FE3-6A9C-33B8-374802EF4C3C}"/>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14">
            <a:extLst>
              <a:ext uri="{FF2B5EF4-FFF2-40B4-BE49-F238E27FC236}">
                <a16:creationId xmlns:a16="http://schemas.microsoft.com/office/drawing/2014/main" id="{523BCE81-49FD-3EE2-35BF-BD057CE50D7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TextBox 9">
            <a:extLst>
              <a:ext uri="{FF2B5EF4-FFF2-40B4-BE49-F238E27FC236}">
                <a16:creationId xmlns:a16="http://schemas.microsoft.com/office/drawing/2014/main" id="{6C36CED4-D7EC-2F5A-64CA-838805A4F99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
        <p:nvSpPr>
          <p:cNvPr id="17" name="text" descr="{&quot;templafy&quot;:{&quot;id&quot;:&quot;18430d15-0b88-4c72-89a3-e9fe8cdc02f4&quot;}}" title="UserProfile.Institut.InstituteDCU_{{DocumentLanguage}}">
            <a:extLst>
              <a:ext uri="{FF2B5EF4-FFF2-40B4-BE49-F238E27FC236}">
                <a16:creationId xmlns:a16="http://schemas.microsoft.com/office/drawing/2014/main" id="{9ED68219-402C-1844-B56E-D8437E3F6CCE}"/>
              </a:ext>
            </a:extLst>
          </p:cNvPr>
          <p:cNvSpPr txBox="1">
            <a:spLocks/>
          </p:cNvSpPr>
          <p:nvPr userDrawn="1"/>
        </p:nvSpPr>
        <p:spPr>
          <a:xfrm>
            <a:off x="410400" y="347204"/>
            <a:ext cx="5064938"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a:t>SDU Digital</a:t>
            </a:r>
          </a:p>
        </p:txBody>
      </p:sp>
    </p:spTree>
    <p:extLst>
      <p:ext uri="{BB962C8B-B14F-4D97-AF65-F5344CB8AC3E}">
        <p14:creationId xmlns:p14="http://schemas.microsoft.com/office/powerpoint/2010/main" val="97115281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85">
          <p15:clr>
            <a:srgbClr val="F26B43"/>
          </p15:clr>
        </p15:guide>
        <p15:guide id="13" orient="horz" pos="1071">
          <p15:clr>
            <a:srgbClr val="F26B43"/>
          </p15:clr>
        </p15:guide>
        <p15:guide id="14" pos="259">
          <p15:clr>
            <a:srgbClr val="F26B43"/>
          </p15:clr>
        </p15:guide>
        <p15:guide id="15" pos="7421">
          <p15:clr>
            <a:srgbClr val="F26B43"/>
          </p15:clr>
        </p15:guide>
        <p15:guide id="16" orient="horz" pos="1253">
          <p15:clr>
            <a:srgbClr val="F26B43"/>
          </p15:clr>
        </p15:guide>
        <p15:guide id="17" orient="horz" pos="3680">
          <p15:clr>
            <a:srgbClr val="F26B43"/>
          </p15:clr>
        </p15:guide>
        <p15:guide id="18" orient="horz" pos="3916">
          <p15:clr>
            <a:srgbClr val="F26B43"/>
          </p15:clr>
        </p15:guide>
        <p15:guide id="19" orient="horz" pos="4094">
          <p15:clr>
            <a:srgbClr val="F26B43"/>
          </p15:clr>
        </p15:guide>
        <p15:guide id="20" pos="54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a:t>Første niveau, bullet 16 </a:t>
            </a:r>
            <a:r>
              <a:rPr lang="da-DK" err="1"/>
              <a:t>pkt</a:t>
            </a:r>
            <a:endParaRPr lang="da-DK"/>
          </a:p>
          <a:p>
            <a:pPr lvl="1"/>
            <a:r>
              <a:rPr lang="da-DK"/>
              <a:t>Andet niveau, bullet 14 </a:t>
            </a:r>
            <a:r>
              <a:rPr lang="da-DK" err="1"/>
              <a:t>pkt</a:t>
            </a:r>
            <a:endParaRPr lang="da-DK"/>
          </a:p>
          <a:p>
            <a:pPr lvl="2"/>
            <a:r>
              <a:rPr lang="da-DK"/>
              <a:t>Tredje niveau, bullet 12 </a:t>
            </a:r>
            <a:r>
              <a:rPr lang="da-DK" err="1"/>
              <a:t>pkt</a:t>
            </a:r>
            <a:endParaRPr lang="da-DK"/>
          </a:p>
          <a:p>
            <a:pPr lvl="3"/>
            <a:r>
              <a:rPr lang="da-DK"/>
              <a:t>Fjerde niveau, Header bold 16 </a:t>
            </a:r>
            <a:r>
              <a:rPr lang="da-DK" err="1"/>
              <a:t>pkt</a:t>
            </a:r>
            <a:endParaRPr lang="da-DK"/>
          </a:p>
          <a:p>
            <a:pPr lvl="4"/>
            <a:r>
              <a:rPr lang="da-DK"/>
              <a:t>Femte niveau, Body </a:t>
            </a:r>
            <a:r>
              <a:rPr lang="da-DK" err="1"/>
              <a:t>regular</a:t>
            </a:r>
            <a:r>
              <a:rPr lang="da-DK"/>
              <a:t> 16 </a:t>
            </a:r>
            <a:r>
              <a:rPr lang="da-DK" err="1"/>
              <a:t>pkt</a:t>
            </a:r>
            <a:endParaRPr lang="da-DK"/>
          </a:p>
          <a:p>
            <a:pPr lvl="5"/>
            <a:r>
              <a:rPr lang="da-DK"/>
              <a:t>Sjette niveau, bullet 12 </a:t>
            </a:r>
            <a:r>
              <a:rPr lang="da-DK" err="1"/>
              <a:t>pkt</a:t>
            </a:r>
            <a:endParaRPr lang="da-DK"/>
          </a:p>
          <a:p>
            <a:pPr lvl="6"/>
            <a:r>
              <a:rPr lang="da-DK"/>
              <a:t>Syvende niveau, bullet 12 </a:t>
            </a:r>
            <a:r>
              <a:rPr lang="da-DK" err="1"/>
              <a:t>pkt</a:t>
            </a:r>
            <a:r>
              <a:rPr lang="da-DK"/>
              <a:t> (indryk 1 gang)</a:t>
            </a:r>
          </a:p>
          <a:p>
            <a:pPr lvl="7"/>
            <a:r>
              <a:rPr lang="da-DK"/>
              <a:t>Ottende niveau, Header bold, 12 </a:t>
            </a:r>
            <a:r>
              <a:rPr lang="da-DK" err="1"/>
              <a:t>pkt</a:t>
            </a:r>
            <a:endParaRPr lang="da-DK"/>
          </a:p>
          <a:p>
            <a:pPr lvl="8"/>
            <a:r>
              <a:rPr lang="da-DK"/>
              <a:t>Niende niveau, Body </a:t>
            </a:r>
            <a:r>
              <a:rPr lang="da-DK" err="1"/>
              <a:t>regular</a:t>
            </a:r>
            <a:r>
              <a:rPr lang="da-DK"/>
              <a:t>, 12 </a:t>
            </a:r>
            <a:r>
              <a:rPr lang="da-DK" err="1"/>
              <a:t>pkt</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25-04-2025</a:t>
            </a:fld>
            <a:endParaRPr lang="da-DK"/>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a:p>
        </p:txBody>
      </p:sp>
      <p:sp>
        <p:nvSpPr>
          <p:cNvPr id="18" name="Date Placeholder 14">
            <a:extLst>
              <a:ext uri="{FF2B5EF4-FFF2-40B4-BE49-F238E27FC236}">
                <a16:creationId xmlns:a16="http://schemas.microsoft.com/office/drawing/2014/main" id="{7DF98717-AAEA-4E2B-96B8-AAAFF896C0EA}"/>
              </a:ext>
            </a:extLst>
          </p:cNvPr>
          <p:cNvSpPr txBox="1">
            <a:spLocks/>
          </p:cNvSpPr>
          <p:nvPr/>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8" name="Rectangle 15">
            <a:extLst>
              <a:ext uri="{FF2B5EF4-FFF2-40B4-BE49-F238E27FC236}">
                <a16:creationId xmlns:a16="http://schemas.microsoft.com/office/drawing/2014/main" id="{4D855B35-9157-35F0-0B75-83072C32A7E8}"/>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9" name="Rectangle 16">
            <a:extLst>
              <a:ext uri="{FF2B5EF4-FFF2-40B4-BE49-F238E27FC236}">
                <a16:creationId xmlns:a16="http://schemas.microsoft.com/office/drawing/2014/main" id="{745FDBC2-0FE8-0521-D51C-92615DD17AAE}"/>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pic>
        <p:nvPicPr>
          <p:cNvPr id="10" name="Logo black">
            <a:extLst>
              <a:ext uri="{FF2B5EF4-FFF2-40B4-BE49-F238E27FC236}">
                <a16:creationId xmlns:a16="http://schemas.microsoft.com/office/drawing/2014/main" id="{902CE77C-069E-5E7A-8D8E-AB15811B63A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2" name="Date Placeholder 14">
            <a:extLst>
              <a:ext uri="{FF2B5EF4-FFF2-40B4-BE49-F238E27FC236}">
                <a16:creationId xmlns:a16="http://schemas.microsoft.com/office/drawing/2014/main" id="{523BCE81-49FD-3EE2-35BF-BD057CE50D7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25-04-2025</a:t>
            </a:fld>
            <a:endParaRPr lang="da-DK"/>
          </a:p>
        </p:txBody>
      </p:sp>
      <p:sp>
        <p:nvSpPr>
          <p:cNvPr id="16" name="TextBox 9">
            <a:extLst>
              <a:ext uri="{FF2B5EF4-FFF2-40B4-BE49-F238E27FC236}">
                <a16:creationId xmlns:a16="http://schemas.microsoft.com/office/drawing/2014/main" id="{6C36CED4-D7EC-2F5A-64CA-838805A4F99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25292070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1" r:id="rId15"/>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85">
          <p15:clr>
            <a:srgbClr val="F26B43"/>
          </p15:clr>
        </p15:guide>
        <p15:guide id="13" orient="horz" pos="1071">
          <p15:clr>
            <a:srgbClr val="F26B43"/>
          </p15:clr>
        </p15:guide>
        <p15:guide id="14" pos="259">
          <p15:clr>
            <a:srgbClr val="F26B43"/>
          </p15:clr>
        </p15:guide>
        <p15:guide id="15" pos="7421">
          <p15:clr>
            <a:srgbClr val="F26B43"/>
          </p15:clr>
        </p15:guide>
        <p15:guide id="16" orient="horz" pos="1253">
          <p15:clr>
            <a:srgbClr val="F26B43"/>
          </p15:clr>
        </p15:guide>
        <p15:guide id="17" orient="horz" pos="3680">
          <p15:clr>
            <a:srgbClr val="F26B43"/>
          </p15:clr>
        </p15:guide>
        <p15:guide id="18" orient="horz" pos="3916">
          <p15:clr>
            <a:srgbClr val="F26B43"/>
          </p15:clr>
        </p15:guide>
        <p15:guide id="19" orient="horz" pos="4094">
          <p15:clr>
            <a:srgbClr val="F26B43"/>
          </p15:clr>
        </p15:guide>
        <p15:guide id="20" pos="54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E24ED-08CC-4B6C-93CD-0DA16E068DD9}" type="datetimeFigureOut">
              <a:rPr lang="da-DK" smtClean="0"/>
              <a:t>25-04-2025</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4B60D-51DD-4F14-A60C-BFD09B840034}" type="slidenum">
              <a:rPr lang="da-DK" smtClean="0"/>
              <a:t>‹nr.›</a:t>
            </a:fld>
            <a:endParaRPr lang="da-DK"/>
          </a:p>
        </p:txBody>
      </p:sp>
    </p:spTree>
    <p:extLst>
      <p:ext uri="{BB962C8B-B14F-4D97-AF65-F5344CB8AC3E}">
        <p14:creationId xmlns:p14="http://schemas.microsoft.com/office/powerpoint/2010/main" val="1603317777"/>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5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diagramColors" Target="../diagrams/colors2.xml"/><Relationship Id="rId11" Type="http://schemas.openxmlformats.org/officeDocument/2006/relationships/image" Target="../media/image25.png"/><Relationship Id="rId5" Type="http://schemas.openxmlformats.org/officeDocument/2006/relationships/diagramQuickStyle" Target="../diagrams/quickStyle2.xml"/><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diagramLayout" Target="../diagrams/layout2.xml"/><Relationship Id="rId9" Type="http://schemas.openxmlformats.org/officeDocument/2006/relationships/image" Target="../media/image23.png"/><Relationship Id="rId14" Type="http://schemas.openxmlformats.org/officeDocument/2006/relationships/image" Target="../media/image28.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3.xml"/><Relationship Id="rId1" Type="http://schemas.openxmlformats.org/officeDocument/2006/relationships/slideLayout" Target="../slideLayouts/slideLayout4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23.jpeg"/></Relationships>
</file>

<file path=ppt/slides/_rels/slide102.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notesSlide" Target="../notesSlides/notesSlide64.xml"/><Relationship Id="rId1" Type="http://schemas.openxmlformats.org/officeDocument/2006/relationships/slideLayout" Target="../slideLayouts/slideLayout44.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s>
</file>

<file path=ppt/slides/_rels/slide10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30.png"/><Relationship Id="rId1" Type="http://schemas.openxmlformats.org/officeDocument/2006/relationships/slideLayout" Target="../slideLayouts/slideLayout44.xml"/><Relationship Id="rId5" Type="http://schemas.openxmlformats.org/officeDocument/2006/relationships/image" Target="../media/image132.png"/><Relationship Id="rId4" Type="http://schemas.openxmlformats.org/officeDocument/2006/relationships/image" Target="../media/image131.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6.xml"/><Relationship Id="rId1" Type="http://schemas.openxmlformats.org/officeDocument/2006/relationships/slideLayout" Target="../slideLayouts/slideLayout30.xml"/><Relationship Id="rId5" Type="http://schemas.microsoft.com/office/2007/relationships/hdphoto" Target="../media/hdphoto6.wdp"/><Relationship Id="rId4" Type="http://schemas.openxmlformats.org/officeDocument/2006/relationships/image" Target="../media/image134.png"/></Relationships>
</file>

<file path=ppt/slides/_rels/slide10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diagramColors" Target="../diagrams/colors3.xml"/><Relationship Id="rId11" Type="http://schemas.openxmlformats.org/officeDocument/2006/relationships/image" Target="../media/image25.png"/><Relationship Id="rId5" Type="http://schemas.openxmlformats.org/officeDocument/2006/relationships/diagramQuickStyle" Target="../diagrams/quickStyle3.xml"/><Relationship Id="rId15" Type="http://schemas.openxmlformats.org/officeDocument/2006/relationships/image" Target="../media/image30.png"/><Relationship Id="rId10" Type="http://schemas.openxmlformats.org/officeDocument/2006/relationships/image" Target="../media/image24.png"/><Relationship Id="rId4" Type="http://schemas.openxmlformats.org/officeDocument/2006/relationships/diagramLayout" Target="../diagrams/layout3.xml"/><Relationship Id="rId9" Type="http://schemas.openxmlformats.org/officeDocument/2006/relationships/image" Target="../media/image23.png"/><Relationship Id="rId14" Type="http://schemas.openxmlformats.org/officeDocument/2006/relationships/image" Target="../media/image28.png"/></Relationships>
</file>

<file path=ppt/slides/_rels/slide110.xml.rels><?xml version="1.0" encoding="UTF-8" standalone="yes"?>
<Relationships xmlns="http://schemas.openxmlformats.org/package/2006/relationships"><Relationship Id="rId3" Type="http://schemas.openxmlformats.org/officeDocument/2006/relationships/image" Target="../media/image138.png"/><Relationship Id="rId7" Type="http://schemas.microsoft.com/office/2007/relationships/hdphoto" Target="../media/hdphoto7.wdp"/><Relationship Id="rId2" Type="http://schemas.openxmlformats.org/officeDocument/2006/relationships/image" Target="../media/image137.png"/><Relationship Id="rId1" Type="http://schemas.openxmlformats.org/officeDocument/2006/relationships/slideLayout" Target="../slideLayouts/slideLayout3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2.png"/><Relationship Id="rId1" Type="http://schemas.openxmlformats.org/officeDocument/2006/relationships/slideLayout" Target="../slideLayouts/slideLayout130.xml"/><Relationship Id="rId4" Type="http://schemas.openxmlformats.org/officeDocument/2006/relationships/image" Target="../media/image143.png"/></Relationships>
</file>

<file path=ppt/slides/_rels/slide11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30.xml"/></Relationships>
</file>

<file path=ppt/slides/_rels/slide11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8.xml"/><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diagramColors" Target="../diagrams/colors4.xml"/><Relationship Id="rId11" Type="http://schemas.openxmlformats.org/officeDocument/2006/relationships/image" Target="../media/image25.png"/><Relationship Id="rId5" Type="http://schemas.openxmlformats.org/officeDocument/2006/relationships/diagramQuickStyle" Target="../diagrams/quickStyle4.xml"/><Relationship Id="rId15" Type="http://schemas.openxmlformats.org/officeDocument/2006/relationships/image" Target="../media/image31.jpeg"/><Relationship Id="rId10" Type="http://schemas.openxmlformats.org/officeDocument/2006/relationships/image" Target="../media/image24.png"/><Relationship Id="rId4" Type="http://schemas.openxmlformats.org/officeDocument/2006/relationships/diagramLayout" Target="../diagrams/layout4.xml"/><Relationship Id="rId9" Type="http://schemas.openxmlformats.org/officeDocument/2006/relationships/image" Target="../media/image23.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diagramColors" Target="../diagrams/colors5.xml"/><Relationship Id="rId11" Type="http://schemas.openxmlformats.org/officeDocument/2006/relationships/image" Target="../media/image25.png"/><Relationship Id="rId5" Type="http://schemas.openxmlformats.org/officeDocument/2006/relationships/diagramQuickStyle" Target="../diagrams/quickStyle5.xml"/><Relationship Id="rId15" Type="http://schemas.openxmlformats.org/officeDocument/2006/relationships/image" Target="../media/image32.png"/><Relationship Id="rId10" Type="http://schemas.openxmlformats.org/officeDocument/2006/relationships/image" Target="../media/image24.png"/><Relationship Id="rId4" Type="http://schemas.openxmlformats.org/officeDocument/2006/relationships/diagramLayout" Target="../diagrams/layout5.xml"/><Relationship Id="rId9" Type="http://schemas.openxmlformats.org/officeDocument/2006/relationships/image" Target="../media/image23.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5.xml"/><Relationship Id="rId6" Type="http://schemas.openxmlformats.org/officeDocument/2006/relationships/diagramColors" Target="../diagrams/colors6.xml"/><Relationship Id="rId11" Type="http://schemas.openxmlformats.org/officeDocument/2006/relationships/image" Target="../media/image25.png"/><Relationship Id="rId5" Type="http://schemas.openxmlformats.org/officeDocument/2006/relationships/diagramQuickStyle" Target="../diagrams/quickStyle6.xml"/><Relationship Id="rId15" Type="http://schemas.openxmlformats.org/officeDocument/2006/relationships/image" Target="../media/image33.png"/><Relationship Id="rId10" Type="http://schemas.openxmlformats.org/officeDocument/2006/relationships/image" Target="../media/image24.png"/><Relationship Id="rId4" Type="http://schemas.openxmlformats.org/officeDocument/2006/relationships/diagramLayout" Target="../diagrams/layout6.xml"/><Relationship Id="rId9" Type="http://schemas.openxmlformats.org/officeDocument/2006/relationships/image" Target="../media/image23.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diagramColors" Target="../diagrams/colors7.xml"/><Relationship Id="rId11" Type="http://schemas.openxmlformats.org/officeDocument/2006/relationships/image" Target="../media/image25.png"/><Relationship Id="rId5" Type="http://schemas.openxmlformats.org/officeDocument/2006/relationships/diagramQuickStyle" Target="../diagrams/quickStyle7.xml"/><Relationship Id="rId15" Type="http://schemas.openxmlformats.org/officeDocument/2006/relationships/image" Target="../media/image34.png"/><Relationship Id="rId10" Type="http://schemas.openxmlformats.org/officeDocument/2006/relationships/image" Target="../media/image24.png"/><Relationship Id="rId4" Type="http://schemas.openxmlformats.org/officeDocument/2006/relationships/diagramLayout" Target="../diagrams/layout7.xml"/><Relationship Id="rId9" Type="http://schemas.openxmlformats.org/officeDocument/2006/relationships/image" Target="../media/image23.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diagramColors" Target="../diagrams/colors8.xml"/><Relationship Id="rId11" Type="http://schemas.openxmlformats.org/officeDocument/2006/relationships/image" Target="../media/image25.png"/><Relationship Id="rId5" Type="http://schemas.openxmlformats.org/officeDocument/2006/relationships/diagramQuickStyle" Target="../diagrams/quickStyle8.xml"/><Relationship Id="rId15" Type="http://schemas.openxmlformats.org/officeDocument/2006/relationships/image" Target="../media/image35.png"/><Relationship Id="rId10" Type="http://schemas.openxmlformats.org/officeDocument/2006/relationships/image" Target="../media/image24.png"/><Relationship Id="rId4" Type="http://schemas.openxmlformats.org/officeDocument/2006/relationships/diagramLayout" Target="../diagrams/layout8.xml"/><Relationship Id="rId9" Type="http://schemas.openxmlformats.org/officeDocument/2006/relationships/image" Target="../media/image23.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diagramColors" Target="../diagrams/colors9.xml"/><Relationship Id="rId11" Type="http://schemas.openxmlformats.org/officeDocument/2006/relationships/image" Target="../media/image26.png"/><Relationship Id="rId5" Type="http://schemas.openxmlformats.org/officeDocument/2006/relationships/diagramQuickStyle" Target="../diagrams/quickStyle9.xml"/><Relationship Id="rId10" Type="http://schemas.openxmlformats.org/officeDocument/2006/relationships/image" Target="../media/image25.png"/><Relationship Id="rId4" Type="http://schemas.openxmlformats.org/officeDocument/2006/relationships/diagramLayout" Target="../diagrams/layout9.xml"/><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diagramColors" Target="../diagrams/colors10.xml"/><Relationship Id="rId11" Type="http://schemas.openxmlformats.org/officeDocument/2006/relationships/image" Target="../media/image26.png"/><Relationship Id="rId5" Type="http://schemas.openxmlformats.org/officeDocument/2006/relationships/diagramQuickStyle" Target="../diagrams/quickStyle10.xml"/><Relationship Id="rId10" Type="http://schemas.openxmlformats.org/officeDocument/2006/relationships/image" Target="../media/image25.png"/><Relationship Id="rId4" Type="http://schemas.openxmlformats.org/officeDocument/2006/relationships/diagramLayout" Target="../diagrams/layout10.xml"/><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7.xml"/><Relationship Id="rId5" Type="http://schemas.microsoft.com/office/2007/relationships/hdphoto" Target="../media/hdphoto3.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11.xml"/><Relationship Id="rId7" Type="http://schemas.openxmlformats.org/officeDocument/2006/relationships/image" Target="../media/image50.png"/><Relationship Id="rId2" Type="http://schemas.openxmlformats.org/officeDocument/2006/relationships/diagramData" Target="../diagrams/data11.xml"/><Relationship Id="rId1" Type="http://schemas.openxmlformats.org/officeDocument/2006/relationships/slideLayout" Target="../slideLayouts/slideLayout45.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53.png"/><Relationship Id="rId4" Type="http://schemas.openxmlformats.org/officeDocument/2006/relationships/diagramQuickStyle" Target="../diagrams/quickStyle11.xml"/><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11.xml"/><Relationship Id="rId1" Type="http://schemas.openxmlformats.org/officeDocument/2006/relationships/customXml" Target="../../customXml/item10.xml"/><Relationship Id="rId6" Type="http://schemas.openxmlformats.org/officeDocument/2006/relationships/image" Target="../media/image56.jpeg"/><Relationship Id="rId5" Type="http://schemas.openxmlformats.org/officeDocument/2006/relationships/notesSlide" Target="../notesSlides/notesSlide21.xml"/><Relationship Id="rId4"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diagramColors" Target="../diagrams/colors12.xml"/><Relationship Id="rId11" Type="http://schemas.openxmlformats.org/officeDocument/2006/relationships/image" Target="../media/image26.png"/><Relationship Id="rId5" Type="http://schemas.openxmlformats.org/officeDocument/2006/relationships/diagramQuickStyle" Target="../diagrams/quickStyle12.xml"/><Relationship Id="rId10" Type="http://schemas.openxmlformats.org/officeDocument/2006/relationships/image" Target="../media/image25.png"/><Relationship Id="rId4" Type="http://schemas.openxmlformats.org/officeDocument/2006/relationships/diagramLayout" Target="../diagrams/layout12.xml"/><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13.xml"/><Relationship Id="rId1" Type="http://schemas.openxmlformats.org/officeDocument/2006/relationships/customXml" Target="../../customXml/item12.xml"/><Relationship Id="rId6" Type="http://schemas.openxmlformats.org/officeDocument/2006/relationships/image" Target="../media/image56.jpeg"/><Relationship Id="rId5" Type="http://schemas.openxmlformats.org/officeDocument/2006/relationships/notesSlide" Target="../notesSlides/notesSlide23.xml"/><Relationship Id="rId4" Type="http://schemas.openxmlformats.org/officeDocument/2006/relationships/slideLayout" Target="../slideLayouts/slideLayout204.xml"/></Relationships>
</file>

<file path=ppt/slides/_rels/slide3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15.xml"/><Relationship Id="rId1" Type="http://schemas.openxmlformats.org/officeDocument/2006/relationships/customXml" Target="../../customXml/item14.xml"/><Relationship Id="rId6" Type="http://schemas.openxmlformats.org/officeDocument/2006/relationships/image" Target="../media/image56.jpeg"/><Relationship Id="rId5" Type="http://schemas.openxmlformats.org/officeDocument/2006/relationships/notesSlide" Target="../notesSlides/notesSlide24.xml"/><Relationship Id="rId4" Type="http://schemas.openxmlformats.org/officeDocument/2006/relationships/slideLayout" Target="../slideLayouts/slideLayout204.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04.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04.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04.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20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04.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04.xm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ustomXml" Target="../../customXml/item17.xml"/><Relationship Id="rId1" Type="http://schemas.openxmlformats.org/officeDocument/2006/relationships/customXml" Target="../../customXml/item16.xml"/><Relationship Id="rId6" Type="http://schemas.openxmlformats.org/officeDocument/2006/relationships/image" Target="../media/image56.jpeg"/><Relationship Id="rId5" Type="http://schemas.openxmlformats.org/officeDocument/2006/relationships/notesSlide" Target="../notesSlides/notesSlide32.xml"/><Relationship Id="rId4" Type="http://schemas.openxmlformats.org/officeDocument/2006/relationships/slideLayout" Target="../slideLayouts/slideLayout204.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0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0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04.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04.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04.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04.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0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0.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8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9.xml"/></Relationships>
</file>

<file path=ppt/slides/_rels/slide58.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19.xml"/><Relationship Id="rId1" Type="http://schemas.openxmlformats.org/officeDocument/2006/relationships/customXml" Target="../../customXml/item18.xml"/><Relationship Id="rId6" Type="http://schemas.openxmlformats.org/officeDocument/2006/relationships/image" Target="../media/image56.jpeg"/><Relationship Id="rId5" Type="http://schemas.openxmlformats.org/officeDocument/2006/relationships/notesSlide" Target="../notesSlides/notesSlide47.xml"/><Relationship Id="rId4" Type="http://schemas.openxmlformats.org/officeDocument/2006/relationships/slideLayout" Target="../slideLayouts/slideLayout204.xml"/></Relationships>
</file>

<file path=ppt/slides/_rels/slide59.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customXml" Target="../../customXml/item21.xml"/><Relationship Id="rId1" Type="http://schemas.openxmlformats.org/officeDocument/2006/relationships/customXml" Target="../../customXml/item20.xml"/><Relationship Id="rId6" Type="http://schemas.openxmlformats.org/officeDocument/2006/relationships/image" Target="../media/image56.jpeg"/><Relationship Id="rId5" Type="http://schemas.openxmlformats.org/officeDocument/2006/relationships/notesSlide" Target="../notesSlides/notesSlide48.xml"/><Relationship Id="rId4" Type="http://schemas.openxmlformats.org/officeDocument/2006/relationships/slideLayout" Target="../slideLayouts/slideLayout20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6.xml"/><Relationship Id="rId5" Type="http://schemas.openxmlformats.org/officeDocument/2006/relationships/image" Target="../media/image15.png"/><Relationship Id="rId4" Type="http://schemas.openxmlformats.org/officeDocument/2006/relationships/image" Target="../media/image14.svg"/></Relationships>
</file>

<file path=ppt/slides/_rels/slide6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9.xml"/><Relationship Id="rId1" Type="http://schemas.openxmlformats.org/officeDocument/2006/relationships/slideLayout" Target="../slideLayouts/slideLayout31.xml"/><Relationship Id="rId6" Type="http://schemas.openxmlformats.org/officeDocument/2006/relationships/diagramColors" Target="../diagrams/colors13.xml"/><Relationship Id="rId11" Type="http://schemas.openxmlformats.org/officeDocument/2006/relationships/image" Target="../media/image26.png"/><Relationship Id="rId5" Type="http://schemas.openxmlformats.org/officeDocument/2006/relationships/diagramQuickStyle" Target="../diagrams/quickStyle13.xml"/><Relationship Id="rId10" Type="http://schemas.openxmlformats.org/officeDocument/2006/relationships/image" Target="../media/image25.png"/><Relationship Id="rId4" Type="http://schemas.openxmlformats.org/officeDocument/2006/relationships/diagramLayout" Target="../diagrams/layout13.xml"/><Relationship Id="rId9"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3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155.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5.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7.xml"/><Relationship Id="rId4" Type="http://schemas.openxmlformats.org/officeDocument/2006/relationships/image" Target="../media/image78.jpe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7.xml"/><Relationship Id="rId5" Type="http://schemas.openxmlformats.org/officeDocument/2006/relationships/image" Target="../media/image79.emf"/><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77.xml"/><Relationship Id="rId6" Type="http://schemas.openxmlformats.org/officeDocument/2006/relationships/image" Target="../media/image80.emf"/><Relationship Id="rId5" Type="http://schemas.openxmlformats.org/officeDocument/2006/relationships/image" Target="../media/image78.jpe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177.xml"/><Relationship Id="rId6" Type="http://schemas.openxmlformats.org/officeDocument/2006/relationships/image" Target="../media/image81.emf"/><Relationship Id="rId5" Type="http://schemas.openxmlformats.org/officeDocument/2006/relationships/image" Target="../media/image78.jpeg"/><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7.xml"/><Relationship Id="rId4" Type="http://schemas.openxmlformats.org/officeDocument/2006/relationships/image" Target="../media/image78.jpeg"/></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png"/><Relationship Id="rId1" Type="http://schemas.openxmlformats.org/officeDocument/2006/relationships/slideLayout" Target="../slideLayouts/slideLayout155.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jpeg"/><Relationship Id="rId1" Type="http://schemas.openxmlformats.org/officeDocument/2006/relationships/slideLayout" Target="../slideLayouts/slideLayout155.xml"/><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155.xml"/><Relationship Id="rId4" Type="http://schemas.openxmlformats.org/officeDocument/2006/relationships/image" Target="../media/image84.jpeg"/></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155.xml"/><Relationship Id="rId5" Type="http://schemas.openxmlformats.org/officeDocument/2006/relationships/image" Target="../media/image85.jpeg"/><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3.xml"/><Relationship Id="rId1" Type="http://schemas.openxmlformats.org/officeDocument/2006/relationships/slideLayout" Target="../slideLayouts/slideLayout31.xml"/><Relationship Id="rId6" Type="http://schemas.openxmlformats.org/officeDocument/2006/relationships/diagramColors" Target="../diagrams/colors14.xml"/><Relationship Id="rId11" Type="http://schemas.openxmlformats.org/officeDocument/2006/relationships/image" Target="../media/image26.png"/><Relationship Id="rId5" Type="http://schemas.openxmlformats.org/officeDocument/2006/relationships/diagramQuickStyle" Target="../diagrams/quickStyle14.xml"/><Relationship Id="rId10" Type="http://schemas.openxmlformats.org/officeDocument/2006/relationships/image" Target="../media/image25.png"/><Relationship Id="rId4" Type="http://schemas.openxmlformats.org/officeDocument/2006/relationships/diagramLayout" Target="../diagrams/layout14.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6.png"/><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6.png"/><Relationship Id="rId1" Type="http://schemas.openxmlformats.org/officeDocument/2006/relationships/slideLayout" Target="../slideLayouts/slideLayout45.xm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0.jpeg"/><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1.png"/><Relationship Id="rId1" Type="http://schemas.openxmlformats.org/officeDocument/2006/relationships/slideLayout" Target="../slideLayouts/slideLayout45.xml"/><Relationship Id="rId5" Type="http://schemas.openxmlformats.org/officeDocument/2006/relationships/image" Target="../media/image83.jpeg"/><Relationship Id="rId4" Type="http://schemas.openxmlformats.org/officeDocument/2006/relationships/image" Target="../media/image92.png"/></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diagramColors" Target="../diagrams/colors1.xml"/><Relationship Id="rId11" Type="http://schemas.openxmlformats.org/officeDocument/2006/relationships/image" Target="../media/image25.png"/><Relationship Id="rId5" Type="http://schemas.openxmlformats.org/officeDocument/2006/relationships/diagramQuickStyle" Target="../diagrams/quickStyle1.xml"/><Relationship Id="rId10" Type="http://schemas.openxmlformats.org/officeDocument/2006/relationships/image" Target="../media/image24.png"/><Relationship Id="rId4" Type="http://schemas.openxmlformats.org/officeDocument/2006/relationships/diagramLayout" Target="../diagrams/layout1.xml"/><Relationship Id="rId9" Type="http://schemas.openxmlformats.org/officeDocument/2006/relationships/image" Target="../media/image23.png"/><Relationship Id="rId1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44.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44.xml"/></Relationships>
</file>

<file path=ppt/slides/_rels/slide96.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17" Type="http://schemas.openxmlformats.org/officeDocument/2006/relationships/image" Target="../media/image115.png"/><Relationship Id="rId2" Type="http://schemas.openxmlformats.org/officeDocument/2006/relationships/notesSlide" Target="../notesSlides/notesSlide58.xml"/><Relationship Id="rId16" Type="http://schemas.openxmlformats.org/officeDocument/2006/relationships/image" Target="../media/image114.svg"/><Relationship Id="rId1" Type="http://schemas.openxmlformats.org/officeDocument/2006/relationships/slideLayout" Target="../slideLayouts/slideLayout173.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 Id="rId14" Type="http://schemas.openxmlformats.org/officeDocument/2006/relationships/image" Target="../media/image112.png"/></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6.png"/><Relationship Id="rId7" Type="http://schemas.microsoft.com/office/2007/relationships/hdphoto" Target="../media/hdphoto5.wdp"/><Relationship Id="rId2" Type="http://schemas.openxmlformats.org/officeDocument/2006/relationships/notesSlide" Target="../notesSlides/notesSlide61.xml"/><Relationship Id="rId1" Type="http://schemas.openxmlformats.org/officeDocument/2006/relationships/slideLayout" Target="../slideLayouts/slideLayout3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A466DDE6-0CA9-E872-453E-861CF134F850}"/>
              </a:ext>
            </a:extLst>
          </p:cNvPr>
          <p:cNvSpPr>
            <a:spLocks noGrp="1"/>
          </p:cNvSpPr>
          <p:nvPr>
            <p:ph type="dt" sz="half" idx="10"/>
          </p:nvPr>
        </p:nvSpPr>
        <p:spPr/>
        <p:txBody>
          <a:bodyPr/>
          <a:lstStyle/>
          <a:p>
            <a:pPr>
              <a:defRPr/>
            </a:pPr>
            <a:fld id="{73FF051B-4937-413B-AF28-3F92B89C067B}" type="datetime1">
              <a:rPr lang="da-DK" smtClean="0"/>
              <a:t>25-04-2025</a:t>
            </a:fld>
            <a:endParaRPr lang="da-DK"/>
          </a:p>
        </p:txBody>
      </p:sp>
      <p:sp>
        <p:nvSpPr>
          <p:cNvPr id="5" name="Pladsholder til slidenummer 4">
            <a:extLst>
              <a:ext uri="{FF2B5EF4-FFF2-40B4-BE49-F238E27FC236}">
                <a16:creationId xmlns:a16="http://schemas.microsoft.com/office/drawing/2014/main" id="{FBF8B441-278B-3506-C99C-0CFF525FDF07}"/>
              </a:ext>
            </a:extLst>
          </p:cNvPr>
          <p:cNvSpPr>
            <a:spLocks noGrp="1"/>
          </p:cNvSpPr>
          <p:nvPr>
            <p:ph type="sldNum" sz="quarter" idx="11"/>
          </p:nvPr>
        </p:nvSpPr>
        <p:spPr/>
        <p:txBody>
          <a:bodyPr/>
          <a:lstStyle/>
          <a:p>
            <a:pPr>
              <a:defRPr/>
            </a:pPr>
            <a:fld id="{756F60E1-6237-4A21-A924-DA23641EF98E}" type="slidenum">
              <a:rPr lang="da-DK" altLang="da-DK" smtClean="0"/>
              <a:pPr>
                <a:defRPr/>
              </a:pPr>
              <a:t>1</a:t>
            </a:fld>
            <a:endParaRPr lang="da-DK" altLang="da-DK"/>
          </a:p>
        </p:txBody>
      </p:sp>
      <p:pic>
        <p:nvPicPr>
          <p:cNvPr id="7" name="Billede 6" descr="Et billede, der indeholder Ansigt, tøj, person, smil&#10;&#10;Automatisk genereret beskrivelse">
            <a:extLst>
              <a:ext uri="{FF2B5EF4-FFF2-40B4-BE49-F238E27FC236}">
                <a16:creationId xmlns:a16="http://schemas.microsoft.com/office/drawing/2014/main" id="{382EE311-5418-F7BC-91AF-4EE9BEF34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584"/>
            <a:ext cx="12509770" cy="6971450"/>
          </a:xfrm>
          <a:prstGeom prst="rect">
            <a:avLst/>
          </a:prstGeom>
        </p:spPr>
      </p:pic>
      <p:sp>
        <p:nvSpPr>
          <p:cNvPr id="8" name="Tekstfelt 7">
            <a:extLst>
              <a:ext uri="{FF2B5EF4-FFF2-40B4-BE49-F238E27FC236}">
                <a16:creationId xmlns:a16="http://schemas.microsoft.com/office/drawing/2014/main" id="{6E66A947-AB1C-A107-FC02-C555964AD29E}"/>
              </a:ext>
            </a:extLst>
          </p:cNvPr>
          <p:cNvSpPr txBox="1"/>
          <p:nvPr/>
        </p:nvSpPr>
        <p:spPr>
          <a:xfrm>
            <a:off x="3402955" y="4864492"/>
            <a:ext cx="5386090" cy="830997"/>
          </a:xfrm>
          <a:prstGeom prst="rect">
            <a:avLst/>
          </a:prstGeom>
          <a:noFill/>
        </p:spPr>
        <p:txBody>
          <a:bodyPr wrap="none" lIns="0" tIns="0" rIns="0" bIns="0" rtlCol="0">
            <a:spAutoFit/>
          </a:bodyPr>
          <a:lstStyle/>
          <a:p>
            <a:r>
              <a:rPr lang="da-DK" sz="5400" b="1">
                <a:solidFill>
                  <a:schemeClr val="bg1"/>
                </a:solidFill>
              </a:rPr>
              <a:t>ForbedringsHub</a:t>
            </a:r>
          </a:p>
        </p:txBody>
      </p:sp>
    </p:spTree>
    <p:extLst>
      <p:ext uri="{BB962C8B-B14F-4D97-AF65-F5344CB8AC3E}">
        <p14:creationId xmlns:p14="http://schemas.microsoft.com/office/powerpoint/2010/main" val="3929788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188A-ABE3-C760-E38B-6E4195BC292D}"/>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1145188-5C5A-C9A6-FED0-6365E36D22A4}"/>
              </a:ext>
            </a:extLst>
          </p:cNvPr>
          <p:cNvGraphicFramePr/>
          <p:nvPr/>
        </p:nvGraphicFramePr>
        <p:xfrm>
          <a:off x="1291844" y="2767541"/>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kstfelt 14">
            <a:extLst>
              <a:ext uri="{FF2B5EF4-FFF2-40B4-BE49-F238E27FC236}">
                <a16:creationId xmlns:a16="http://schemas.microsoft.com/office/drawing/2014/main" id="{9F5498F5-7145-A2A0-6688-4A32789C211B}"/>
              </a:ext>
            </a:extLst>
          </p:cNvPr>
          <p:cNvSpPr txBox="1"/>
          <p:nvPr/>
        </p:nvSpPr>
        <p:spPr>
          <a:xfrm>
            <a:off x="1185116" y="3637658"/>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16" name="Tekstfelt 15">
            <a:extLst>
              <a:ext uri="{FF2B5EF4-FFF2-40B4-BE49-F238E27FC236}">
                <a16:creationId xmlns:a16="http://schemas.microsoft.com/office/drawing/2014/main" id="{894B20AB-7129-5251-4CCF-D0DF81B77C78}"/>
              </a:ext>
            </a:extLst>
          </p:cNvPr>
          <p:cNvSpPr txBox="1"/>
          <p:nvPr/>
        </p:nvSpPr>
        <p:spPr>
          <a:xfrm>
            <a:off x="2665515" y="364276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7" name="Tekstfelt 16">
            <a:extLst>
              <a:ext uri="{FF2B5EF4-FFF2-40B4-BE49-F238E27FC236}">
                <a16:creationId xmlns:a16="http://schemas.microsoft.com/office/drawing/2014/main" id="{2836ABD8-84BD-7344-FC26-E52964363474}"/>
              </a:ext>
            </a:extLst>
          </p:cNvPr>
          <p:cNvSpPr txBox="1"/>
          <p:nvPr/>
        </p:nvSpPr>
        <p:spPr>
          <a:xfrm>
            <a:off x="3998755" y="3645960"/>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8" name="Tekstfelt 17">
            <a:extLst>
              <a:ext uri="{FF2B5EF4-FFF2-40B4-BE49-F238E27FC236}">
                <a16:creationId xmlns:a16="http://schemas.microsoft.com/office/drawing/2014/main" id="{23EE9028-1115-E8AE-2694-5DE29075B0E2}"/>
              </a:ext>
            </a:extLst>
          </p:cNvPr>
          <p:cNvSpPr txBox="1"/>
          <p:nvPr/>
        </p:nvSpPr>
        <p:spPr>
          <a:xfrm>
            <a:off x="5251133" y="3637781"/>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9" name="Tekstfelt 18">
            <a:extLst>
              <a:ext uri="{FF2B5EF4-FFF2-40B4-BE49-F238E27FC236}">
                <a16:creationId xmlns:a16="http://schemas.microsoft.com/office/drawing/2014/main" id="{27CEAB60-1D08-478C-F6D7-7C6E201EC959}"/>
              </a:ext>
            </a:extLst>
          </p:cNvPr>
          <p:cNvSpPr txBox="1"/>
          <p:nvPr/>
        </p:nvSpPr>
        <p:spPr>
          <a:xfrm>
            <a:off x="6703072" y="364390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Udvikling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af løsningsforslag.</a:t>
            </a:r>
          </a:p>
        </p:txBody>
      </p:sp>
      <p:sp>
        <p:nvSpPr>
          <p:cNvPr id="20" name="Tekstfelt 19">
            <a:extLst>
              <a:ext uri="{FF2B5EF4-FFF2-40B4-BE49-F238E27FC236}">
                <a16:creationId xmlns:a16="http://schemas.microsoft.com/office/drawing/2014/main" id="{81F3D112-EBBB-8B66-DAE1-E65381967727}"/>
              </a:ext>
            </a:extLst>
          </p:cNvPr>
          <p:cNvSpPr txBox="1"/>
          <p:nvPr/>
        </p:nvSpPr>
        <p:spPr>
          <a:xfrm>
            <a:off x="7996759" y="3645483"/>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Test i iterative trin: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 Plan, Do, Study, Act.</a:t>
            </a:r>
          </a:p>
        </p:txBody>
      </p:sp>
      <p:sp>
        <p:nvSpPr>
          <p:cNvPr id="21" name="Tekstfelt 20">
            <a:extLst>
              <a:ext uri="{FF2B5EF4-FFF2-40B4-BE49-F238E27FC236}">
                <a16:creationId xmlns:a16="http://schemas.microsoft.com/office/drawing/2014/main" id="{CB6DAC71-5841-76EE-7D13-DA4B7B01C024}"/>
              </a:ext>
            </a:extLst>
          </p:cNvPr>
          <p:cNvSpPr txBox="1"/>
          <p:nvPr/>
        </p:nvSpPr>
        <p:spPr>
          <a:xfrm>
            <a:off x="9417577" y="3631299"/>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30, 60, 90 dages opfølgning.</a:t>
            </a:r>
          </a:p>
        </p:txBody>
      </p:sp>
      <p:sp>
        <p:nvSpPr>
          <p:cNvPr id="3" name="AutoShape 2">
            <a:extLst>
              <a:ext uri="{FF2B5EF4-FFF2-40B4-BE49-F238E27FC236}">
                <a16:creationId xmlns:a16="http://schemas.microsoft.com/office/drawing/2014/main" id="{2274BBD7-A9D2-1E2E-B0E7-8157BCD8AF3F}"/>
              </a:ext>
            </a:extLst>
          </p:cNvPr>
          <p:cNvSpPr>
            <a:spLocks noChangeAspect="1" noChangeArrowheads="1"/>
          </p:cNvSpPr>
          <p:nvPr/>
        </p:nvSpPr>
        <p:spPr bwMode="auto">
          <a:xfrm>
            <a:off x="6267133" y="33688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37" name="Billede 36">
            <a:extLst>
              <a:ext uri="{FF2B5EF4-FFF2-40B4-BE49-F238E27FC236}">
                <a16:creationId xmlns:a16="http://schemas.microsoft.com/office/drawing/2014/main" id="{47A6BD66-F928-A677-8F75-D0AD83EEFFF9}"/>
              </a:ext>
            </a:extLst>
          </p:cNvPr>
          <p:cNvPicPr>
            <a:picLocks noChangeAspect="1"/>
          </p:cNvPicPr>
          <p:nvPr/>
        </p:nvPicPr>
        <p:blipFill>
          <a:blip r:embed="rId8"/>
          <a:stretch>
            <a:fillRect/>
          </a:stretch>
        </p:blipFill>
        <p:spPr>
          <a:xfrm>
            <a:off x="9575953" y="1853040"/>
            <a:ext cx="1016948" cy="1016948"/>
          </a:xfrm>
          <a:prstGeom prst="rect">
            <a:avLst/>
          </a:prstGeom>
        </p:spPr>
      </p:pic>
      <p:pic>
        <p:nvPicPr>
          <p:cNvPr id="40" name="Billede 39">
            <a:extLst>
              <a:ext uri="{FF2B5EF4-FFF2-40B4-BE49-F238E27FC236}">
                <a16:creationId xmlns:a16="http://schemas.microsoft.com/office/drawing/2014/main" id="{9F4ADE2E-0D80-253F-9674-54D8D9BA88FD}"/>
              </a:ext>
            </a:extLst>
          </p:cNvPr>
          <p:cNvPicPr>
            <a:picLocks noChangeAspect="1"/>
          </p:cNvPicPr>
          <p:nvPr/>
        </p:nvPicPr>
        <p:blipFill>
          <a:blip r:embed="rId9"/>
          <a:stretch>
            <a:fillRect/>
          </a:stretch>
        </p:blipFill>
        <p:spPr>
          <a:xfrm>
            <a:off x="5601359" y="1905816"/>
            <a:ext cx="941087" cy="941087"/>
          </a:xfrm>
          <a:prstGeom prst="rect">
            <a:avLst/>
          </a:prstGeom>
        </p:spPr>
      </p:pic>
      <p:pic>
        <p:nvPicPr>
          <p:cNvPr id="41" name="Billede 40">
            <a:extLst>
              <a:ext uri="{FF2B5EF4-FFF2-40B4-BE49-F238E27FC236}">
                <a16:creationId xmlns:a16="http://schemas.microsoft.com/office/drawing/2014/main" id="{40FA4BD3-BF18-CDD2-C465-C8124E3E8E54}"/>
              </a:ext>
            </a:extLst>
          </p:cNvPr>
          <p:cNvPicPr>
            <a:picLocks noChangeAspect="1"/>
          </p:cNvPicPr>
          <p:nvPr/>
        </p:nvPicPr>
        <p:blipFill>
          <a:blip r:embed="rId10"/>
          <a:stretch>
            <a:fillRect/>
          </a:stretch>
        </p:blipFill>
        <p:spPr>
          <a:xfrm>
            <a:off x="1376490" y="1927633"/>
            <a:ext cx="1045528" cy="1045528"/>
          </a:xfrm>
          <a:prstGeom prst="rect">
            <a:avLst/>
          </a:prstGeom>
        </p:spPr>
      </p:pic>
      <p:pic>
        <p:nvPicPr>
          <p:cNvPr id="42" name="Billede 41">
            <a:extLst>
              <a:ext uri="{FF2B5EF4-FFF2-40B4-BE49-F238E27FC236}">
                <a16:creationId xmlns:a16="http://schemas.microsoft.com/office/drawing/2014/main" id="{DF543E9A-A948-502B-8F43-6747EAA8B2B0}"/>
              </a:ext>
            </a:extLst>
          </p:cNvPr>
          <p:cNvPicPr>
            <a:picLocks noChangeAspect="1"/>
          </p:cNvPicPr>
          <p:nvPr/>
        </p:nvPicPr>
        <p:blipFill>
          <a:blip r:embed="rId11"/>
          <a:srcRect b="23385"/>
          <a:stretch/>
        </p:blipFill>
        <p:spPr>
          <a:xfrm>
            <a:off x="2839147" y="2022387"/>
            <a:ext cx="1016949" cy="779132"/>
          </a:xfrm>
          <a:prstGeom prst="rect">
            <a:avLst/>
          </a:prstGeom>
        </p:spPr>
      </p:pic>
      <p:pic>
        <p:nvPicPr>
          <p:cNvPr id="43" name="Billede 42">
            <a:extLst>
              <a:ext uri="{FF2B5EF4-FFF2-40B4-BE49-F238E27FC236}">
                <a16:creationId xmlns:a16="http://schemas.microsoft.com/office/drawing/2014/main" id="{29316659-234C-062E-E4CD-35914C49AE01}"/>
              </a:ext>
            </a:extLst>
          </p:cNvPr>
          <p:cNvPicPr>
            <a:picLocks noChangeAspect="1"/>
          </p:cNvPicPr>
          <p:nvPr/>
        </p:nvPicPr>
        <p:blipFill>
          <a:blip r:embed="rId12"/>
          <a:stretch>
            <a:fillRect/>
          </a:stretch>
        </p:blipFill>
        <p:spPr>
          <a:xfrm>
            <a:off x="4208251" y="1960530"/>
            <a:ext cx="926501" cy="926501"/>
          </a:xfrm>
          <a:prstGeom prst="rect">
            <a:avLst/>
          </a:prstGeom>
        </p:spPr>
      </p:pic>
      <p:sp>
        <p:nvSpPr>
          <p:cNvPr id="23" name="Rektangel 22">
            <a:extLst>
              <a:ext uri="{FF2B5EF4-FFF2-40B4-BE49-F238E27FC236}">
                <a16:creationId xmlns:a16="http://schemas.microsoft.com/office/drawing/2014/main" id="{4E3EB69F-65AB-99A2-4881-1E85C8AE13DC}"/>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88AB717B-D261-5823-1A62-DBCE515E6BD2}"/>
              </a:ext>
            </a:extLst>
          </p:cNvPr>
          <p:cNvSpPr/>
          <p:nvPr/>
        </p:nvSpPr>
        <p:spPr>
          <a:xfrm>
            <a:off x="7960711" y="601780"/>
            <a:ext cx="87752" cy="107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2CD44EED-A24E-A918-9707-AE3662F19ED8}"/>
              </a:ext>
            </a:extLst>
          </p:cNvPr>
          <p:cNvSpPr/>
          <p:nvPr/>
        </p:nvSpPr>
        <p:spPr>
          <a:xfrm>
            <a:off x="7982500" y="606648"/>
            <a:ext cx="45719" cy="64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2BF7E6BE-5BBB-EF69-17B9-88B7F6856973}"/>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D0CF9FB4-AAFD-8FF9-D772-4997085E4069}"/>
              </a:ext>
            </a:extLst>
          </p:cNvPr>
          <p:cNvSpPr/>
          <p:nvPr/>
        </p:nvSpPr>
        <p:spPr>
          <a:xfrm>
            <a:off x="8955127" y="940664"/>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8" name="Rektangel 37">
            <a:extLst>
              <a:ext uri="{FF2B5EF4-FFF2-40B4-BE49-F238E27FC236}">
                <a16:creationId xmlns:a16="http://schemas.microsoft.com/office/drawing/2014/main" id="{13661C8C-64C9-77C6-C4FA-5EEE64B0CA43}"/>
              </a:ext>
            </a:extLst>
          </p:cNvPr>
          <p:cNvSpPr/>
          <p:nvPr/>
        </p:nvSpPr>
        <p:spPr>
          <a:xfrm>
            <a:off x="9848542" y="954848"/>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0" name="Rektangel 49">
            <a:extLst>
              <a:ext uri="{FF2B5EF4-FFF2-40B4-BE49-F238E27FC236}">
                <a16:creationId xmlns:a16="http://schemas.microsoft.com/office/drawing/2014/main" id="{11436A37-C814-DAB0-9ADB-B69F7304A2A6}"/>
              </a:ext>
            </a:extLst>
          </p:cNvPr>
          <p:cNvSpPr/>
          <p:nvPr/>
        </p:nvSpPr>
        <p:spPr>
          <a:xfrm flipH="1">
            <a:off x="7393575" y="2079800"/>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1" name="Rektangel 50">
            <a:extLst>
              <a:ext uri="{FF2B5EF4-FFF2-40B4-BE49-F238E27FC236}">
                <a16:creationId xmlns:a16="http://schemas.microsoft.com/office/drawing/2014/main" id="{B4A57C3E-4B0A-F732-166D-BBE449647610}"/>
              </a:ext>
            </a:extLst>
          </p:cNvPr>
          <p:cNvSpPr/>
          <p:nvPr/>
        </p:nvSpPr>
        <p:spPr>
          <a:xfrm>
            <a:off x="7367341" y="2032564"/>
            <a:ext cx="89730" cy="10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0" name="Rektangel 9">
            <a:extLst>
              <a:ext uri="{FF2B5EF4-FFF2-40B4-BE49-F238E27FC236}">
                <a16:creationId xmlns:a16="http://schemas.microsoft.com/office/drawing/2014/main" id="{C2197952-1275-44D7-0FE7-F53E3F031615}"/>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E285E867-74AB-528F-DA1D-192BADF5A6BB}"/>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1E1E2E95-36AD-8D23-CC4E-F5D0751AEFAA}"/>
              </a:ext>
            </a:extLst>
          </p:cNvPr>
          <p:cNvSpPr/>
          <p:nvPr/>
        </p:nvSpPr>
        <p:spPr>
          <a:xfrm flipH="1">
            <a:off x="7689337" y="2118137"/>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4" name="Billede 3" descr="Et billede, der indeholder Grafik, Font/skrifttype, sort, design&#10;&#10;Automatisk genereret beskrivelse">
            <a:extLst>
              <a:ext uri="{FF2B5EF4-FFF2-40B4-BE49-F238E27FC236}">
                <a16:creationId xmlns:a16="http://schemas.microsoft.com/office/drawing/2014/main" id="{104FF09D-61E1-C176-4AF6-214A589CAC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9613" y="1835049"/>
            <a:ext cx="1045528" cy="1047094"/>
          </a:xfrm>
          <a:prstGeom prst="rect">
            <a:avLst/>
          </a:prstGeom>
        </p:spPr>
      </p:pic>
      <p:pic>
        <p:nvPicPr>
          <p:cNvPr id="2" name="Billede 1">
            <a:extLst>
              <a:ext uri="{FF2B5EF4-FFF2-40B4-BE49-F238E27FC236}">
                <a16:creationId xmlns:a16="http://schemas.microsoft.com/office/drawing/2014/main" id="{139B830B-5C06-2485-0061-A438CE73D1CD}"/>
              </a:ext>
            </a:extLst>
          </p:cNvPr>
          <p:cNvPicPr>
            <a:picLocks noChangeAspect="1"/>
          </p:cNvPicPr>
          <p:nvPr/>
        </p:nvPicPr>
        <p:blipFill>
          <a:blip r:embed="rId14">
            <a:biLevel thresh="75000"/>
          </a:blip>
          <a:stretch>
            <a:fillRect/>
          </a:stretch>
        </p:blipFill>
        <p:spPr>
          <a:xfrm>
            <a:off x="8336544" y="1930564"/>
            <a:ext cx="882242" cy="858154"/>
          </a:xfrm>
          <a:prstGeom prst="rect">
            <a:avLst/>
          </a:prstGeom>
        </p:spPr>
      </p:pic>
      <p:cxnSp>
        <p:nvCxnSpPr>
          <p:cNvPr id="11" name="Straight Arrow Connector 21">
            <a:extLst>
              <a:ext uri="{FF2B5EF4-FFF2-40B4-BE49-F238E27FC236}">
                <a16:creationId xmlns:a16="http://schemas.microsoft.com/office/drawing/2014/main" id="{6C5EF701-53BC-80FD-DEAF-A6A06AD35091}"/>
              </a:ext>
            </a:extLst>
          </p:cNvPr>
          <p:cNvCxnSpPr>
            <a:cxnSpLocks/>
          </p:cNvCxnSpPr>
          <p:nvPr/>
        </p:nvCxnSpPr>
        <p:spPr>
          <a:xfrm flipH="1">
            <a:off x="1957833" y="4390214"/>
            <a:ext cx="8242832" cy="6792"/>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28">
            <a:extLst>
              <a:ext uri="{FF2B5EF4-FFF2-40B4-BE49-F238E27FC236}">
                <a16:creationId xmlns:a16="http://schemas.microsoft.com/office/drawing/2014/main" id="{2F636865-886F-8879-8862-A9039FDF0056}"/>
              </a:ext>
            </a:extLst>
          </p:cNvPr>
          <p:cNvCxnSpPr>
            <a:cxnSpLocks/>
          </p:cNvCxnSpPr>
          <p:nvPr/>
        </p:nvCxnSpPr>
        <p:spPr>
          <a:xfrm>
            <a:off x="10199171" y="4101322"/>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6CF7966F-62D3-5394-06DD-2E31013D2084}"/>
              </a:ext>
            </a:extLst>
          </p:cNvPr>
          <p:cNvCxnSpPr>
            <a:cxnSpLocks/>
          </p:cNvCxnSpPr>
          <p:nvPr/>
        </p:nvCxnSpPr>
        <p:spPr>
          <a:xfrm>
            <a:off x="1957833" y="4109006"/>
            <a:ext cx="0" cy="28800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 name="Afrundet rektangel 7">
            <a:extLst>
              <a:ext uri="{FF2B5EF4-FFF2-40B4-BE49-F238E27FC236}">
                <a16:creationId xmlns:a16="http://schemas.microsoft.com/office/drawing/2014/main" id="{27AB5325-9009-4B71-BEC3-A45D65D93BCC}"/>
              </a:ext>
            </a:extLst>
          </p:cNvPr>
          <p:cNvSpPr/>
          <p:nvPr/>
        </p:nvSpPr>
        <p:spPr>
          <a:xfrm>
            <a:off x="1262969" y="1015763"/>
            <a:ext cx="5261199" cy="649935"/>
          </a:xfrm>
          <a:prstGeom prst="roundRect">
            <a:avLst/>
          </a:prstGeom>
          <a:noFill/>
        </p:spPr>
        <p:txBody>
          <a:bodyPr wrap="square" lIns="108000" tIns="108000" rIns="360000" bIns="10800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2400" b="1"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SDU’s Forbedringsmodel</a:t>
            </a:r>
            <a:r>
              <a:rPr kumimoji="0" lang="da-DK" sz="2400" b="0" i="0" u="none" strike="noStrike" kern="0" cap="none" spc="0" normalizeH="0" baseline="0" noProof="0">
                <a:ln>
                  <a:noFill/>
                </a:ln>
                <a:solidFill>
                  <a:srgbClr val="BD662B"/>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7137F24C-7DD3-9E51-635D-5CBD1B05E449}"/>
              </a:ext>
            </a:extLst>
          </p:cNvPr>
          <p:cNvPicPr>
            <a:picLocks noChangeAspect="1"/>
          </p:cNvPicPr>
          <p:nvPr/>
        </p:nvPicPr>
        <p:blipFill>
          <a:blip r:embed="rId15"/>
          <a:srcRect b="35231"/>
          <a:stretch/>
        </p:blipFill>
        <p:spPr>
          <a:xfrm>
            <a:off x="986420" y="4059663"/>
            <a:ext cx="2980591" cy="2688500"/>
          </a:xfrm>
          <a:prstGeom prst="rect">
            <a:avLst/>
          </a:prstGeom>
        </p:spPr>
      </p:pic>
      <p:sp>
        <p:nvSpPr>
          <p:cNvPr id="9" name="Rektangel 8">
            <a:extLst>
              <a:ext uri="{FF2B5EF4-FFF2-40B4-BE49-F238E27FC236}">
                <a16:creationId xmlns:a16="http://schemas.microsoft.com/office/drawing/2014/main" id="{2CA6BE9A-A561-4B94-40B3-0A3BC741E94A}"/>
              </a:ext>
            </a:extLst>
          </p:cNvPr>
          <p:cNvSpPr/>
          <p:nvPr/>
        </p:nvSpPr>
        <p:spPr>
          <a:xfrm>
            <a:off x="2180492" y="5146120"/>
            <a:ext cx="1675604" cy="51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7" name="Tekstfelt 6">
            <a:extLst>
              <a:ext uri="{FF2B5EF4-FFF2-40B4-BE49-F238E27FC236}">
                <a16:creationId xmlns:a16="http://schemas.microsoft.com/office/drawing/2014/main" id="{0FDFAD0D-968B-6BD1-47E1-1AE4584732B7}"/>
              </a:ext>
            </a:extLst>
          </p:cNvPr>
          <p:cNvSpPr txBox="1"/>
          <p:nvPr/>
        </p:nvSpPr>
        <p:spPr>
          <a:xfrm>
            <a:off x="2180492" y="5194931"/>
            <a:ext cx="1763482" cy="415498"/>
          </a:xfrm>
          <a:prstGeom prst="rect">
            <a:avLst/>
          </a:prstGeom>
          <a:noFill/>
        </p:spPr>
        <p:txBody>
          <a:bodyPr wrap="square" lIns="0" tIns="0" rIns="0" bIns="0" rtlCol="0">
            <a:spAutoFit/>
          </a:bodyPr>
          <a:lstStyle/>
          <a:p>
            <a:r>
              <a:rPr lang="da-DK" sz="1350" b="1"/>
              <a:t>Tilfredse studerende, VIP/TAP og ledere…!</a:t>
            </a:r>
          </a:p>
        </p:txBody>
      </p:sp>
    </p:spTree>
    <p:extLst>
      <p:ext uri="{BB962C8B-B14F-4D97-AF65-F5344CB8AC3E}">
        <p14:creationId xmlns:p14="http://schemas.microsoft.com/office/powerpoint/2010/main" val="27194102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17959-4459-BACD-C361-F82BA1CFB5E0}"/>
              </a:ext>
            </a:extLst>
          </p:cNvPr>
          <p:cNvSpPr>
            <a:spLocks noGrp="1"/>
          </p:cNvSpPr>
          <p:nvPr>
            <p:ph type="title"/>
          </p:nvPr>
        </p:nvSpPr>
        <p:spPr>
          <a:xfrm>
            <a:off x="373294" y="235156"/>
            <a:ext cx="10962000" cy="671967"/>
          </a:xfrm>
        </p:spPr>
        <p:txBody>
          <a:bodyPr/>
          <a:lstStyle/>
          <a:p>
            <a:r>
              <a:rPr lang="da-DK" sz="3200"/>
              <a:t>Der findes et utal af kreative metoder…</a:t>
            </a:r>
          </a:p>
        </p:txBody>
      </p:sp>
      <p:sp>
        <p:nvSpPr>
          <p:cNvPr id="4" name="Pladsholder til dato 3">
            <a:extLst>
              <a:ext uri="{FF2B5EF4-FFF2-40B4-BE49-F238E27FC236}">
                <a16:creationId xmlns:a16="http://schemas.microsoft.com/office/drawing/2014/main" id="{648024FE-7141-E929-E857-6CE2EB86F281}"/>
              </a:ext>
            </a:extLst>
          </p:cNvPr>
          <p:cNvSpPr>
            <a:spLocks noGrp="1"/>
          </p:cNvSpPr>
          <p:nvPr>
            <p:ph type="dt" sz="half" idx="20"/>
          </p:nvPr>
        </p:nvSpPr>
        <p:spPr/>
        <p:txBody>
          <a:bodyPr/>
          <a:lstStyle/>
          <a:p>
            <a:fld id="{BAEDB773-D521-4720-8311-1B56C10531D3}" type="datetime1">
              <a:rPr lang="da-DK" smtClean="0"/>
              <a:t>25-04-2025</a:t>
            </a:fld>
            <a:endParaRPr lang="da-DK"/>
          </a:p>
        </p:txBody>
      </p:sp>
      <p:sp>
        <p:nvSpPr>
          <p:cNvPr id="5" name="Pladsholder til slidenummer 4">
            <a:extLst>
              <a:ext uri="{FF2B5EF4-FFF2-40B4-BE49-F238E27FC236}">
                <a16:creationId xmlns:a16="http://schemas.microsoft.com/office/drawing/2014/main" id="{81DC086E-CF40-EF21-39C9-4736AF5C9C0B}"/>
              </a:ext>
            </a:extLst>
          </p:cNvPr>
          <p:cNvSpPr>
            <a:spLocks noGrp="1"/>
          </p:cNvSpPr>
          <p:nvPr>
            <p:ph type="sldNum" sz="quarter" idx="22"/>
          </p:nvPr>
        </p:nvSpPr>
        <p:spPr/>
        <p:txBody>
          <a:bodyPr/>
          <a:lstStyle/>
          <a:p>
            <a:fld id="{45D37B1E-C366-494F-A587-962AD9AABC83}" type="slidenum">
              <a:rPr lang="da-DK" smtClean="0"/>
              <a:pPr/>
              <a:t>100</a:t>
            </a:fld>
            <a:endParaRPr lang="da-DK"/>
          </a:p>
        </p:txBody>
      </p:sp>
      <p:sp>
        <p:nvSpPr>
          <p:cNvPr id="6" name="Tekstfelt 5">
            <a:extLst>
              <a:ext uri="{FF2B5EF4-FFF2-40B4-BE49-F238E27FC236}">
                <a16:creationId xmlns:a16="http://schemas.microsoft.com/office/drawing/2014/main" id="{7457EA99-8AEA-C435-3CEF-31109710395F}"/>
              </a:ext>
            </a:extLst>
          </p:cNvPr>
          <p:cNvSpPr txBox="1"/>
          <p:nvPr/>
        </p:nvSpPr>
        <p:spPr>
          <a:xfrm>
            <a:off x="9799834" y="1233921"/>
            <a:ext cx="2404153" cy="246221"/>
          </a:xfrm>
          <a:prstGeom prst="rect">
            <a:avLst/>
          </a:prstGeom>
          <a:noFill/>
        </p:spPr>
        <p:txBody>
          <a:bodyPr wrap="square" lIns="0" tIns="0" rIns="0" bIns="0" rtlCol="0">
            <a:spAutoFit/>
          </a:bodyPr>
          <a:lstStyle/>
          <a:p>
            <a:r>
              <a:rPr lang="da-DK" sz="1600"/>
              <a:t>BRAINSTORMING</a:t>
            </a:r>
          </a:p>
        </p:txBody>
      </p:sp>
      <p:sp>
        <p:nvSpPr>
          <p:cNvPr id="7" name="Tekstfelt 6">
            <a:extLst>
              <a:ext uri="{FF2B5EF4-FFF2-40B4-BE49-F238E27FC236}">
                <a16:creationId xmlns:a16="http://schemas.microsoft.com/office/drawing/2014/main" id="{BFCE3911-3AC0-283F-37B5-5E7F6D27B330}"/>
              </a:ext>
            </a:extLst>
          </p:cNvPr>
          <p:cNvSpPr txBox="1"/>
          <p:nvPr/>
        </p:nvSpPr>
        <p:spPr>
          <a:xfrm>
            <a:off x="1000872" y="2530945"/>
            <a:ext cx="2404153" cy="246221"/>
          </a:xfrm>
          <a:prstGeom prst="rect">
            <a:avLst/>
          </a:prstGeom>
          <a:noFill/>
        </p:spPr>
        <p:txBody>
          <a:bodyPr wrap="square" lIns="0" tIns="0" rIns="0" bIns="0" rtlCol="0">
            <a:spAutoFit/>
          </a:bodyPr>
          <a:lstStyle/>
          <a:p>
            <a:r>
              <a:rPr lang="da-DK" sz="1600"/>
              <a:t>MINDMAPPING</a:t>
            </a:r>
          </a:p>
        </p:txBody>
      </p:sp>
      <p:sp>
        <p:nvSpPr>
          <p:cNvPr id="8" name="Tekstfelt 7">
            <a:extLst>
              <a:ext uri="{FF2B5EF4-FFF2-40B4-BE49-F238E27FC236}">
                <a16:creationId xmlns:a16="http://schemas.microsoft.com/office/drawing/2014/main" id="{6F9CC3D1-C405-1D3C-4DFD-D432AFFA992D}"/>
              </a:ext>
            </a:extLst>
          </p:cNvPr>
          <p:cNvSpPr txBox="1"/>
          <p:nvPr/>
        </p:nvSpPr>
        <p:spPr>
          <a:xfrm>
            <a:off x="4991528" y="1963960"/>
            <a:ext cx="2404153" cy="246221"/>
          </a:xfrm>
          <a:prstGeom prst="rect">
            <a:avLst/>
          </a:prstGeom>
          <a:noFill/>
        </p:spPr>
        <p:txBody>
          <a:bodyPr wrap="square" lIns="0" tIns="0" rIns="0" bIns="0" rtlCol="0">
            <a:spAutoFit/>
          </a:bodyPr>
          <a:lstStyle/>
          <a:p>
            <a:r>
              <a:rPr lang="da-DK" sz="1600"/>
              <a:t>ROLLESPIL</a:t>
            </a:r>
          </a:p>
        </p:txBody>
      </p:sp>
      <p:sp>
        <p:nvSpPr>
          <p:cNvPr id="9" name="Tekstfelt 8">
            <a:extLst>
              <a:ext uri="{FF2B5EF4-FFF2-40B4-BE49-F238E27FC236}">
                <a16:creationId xmlns:a16="http://schemas.microsoft.com/office/drawing/2014/main" id="{49F7D618-F984-B40B-1104-3D380639314B}"/>
              </a:ext>
            </a:extLst>
          </p:cNvPr>
          <p:cNvSpPr txBox="1"/>
          <p:nvPr/>
        </p:nvSpPr>
        <p:spPr>
          <a:xfrm>
            <a:off x="5612258" y="3612940"/>
            <a:ext cx="2868202" cy="246221"/>
          </a:xfrm>
          <a:prstGeom prst="rect">
            <a:avLst/>
          </a:prstGeom>
          <a:noFill/>
        </p:spPr>
        <p:txBody>
          <a:bodyPr wrap="square" lIns="0" tIns="0" rIns="0" bIns="0" rtlCol="0">
            <a:spAutoFit/>
          </a:bodyPr>
          <a:lstStyle/>
          <a:p>
            <a:r>
              <a:rPr lang="da-DK" sz="1600"/>
              <a:t>NEGATIV BRAINSTORMING</a:t>
            </a:r>
          </a:p>
        </p:txBody>
      </p:sp>
      <p:sp>
        <p:nvSpPr>
          <p:cNvPr id="10" name="Tekstfelt 9">
            <a:extLst>
              <a:ext uri="{FF2B5EF4-FFF2-40B4-BE49-F238E27FC236}">
                <a16:creationId xmlns:a16="http://schemas.microsoft.com/office/drawing/2014/main" id="{2E1D298B-C359-B6B4-356B-2098FB48465C}"/>
              </a:ext>
            </a:extLst>
          </p:cNvPr>
          <p:cNvSpPr txBox="1"/>
          <p:nvPr/>
        </p:nvSpPr>
        <p:spPr>
          <a:xfrm>
            <a:off x="7395681" y="1908763"/>
            <a:ext cx="2404153" cy="246221"/>
          </a:xfrm>
          <a:prstGeom prst="rect">
            <a:avLst/>
          </a:prstGeom>
          <a:noFill/>
        </p:spPr>
        <p:txBody>
          <a:bodyPr wrap="square" lIns="0" tIns="0" rIns="0" bIns="0" rtlCol="0">
            <a:spAutoFit/>
          </a:bodyPr>
          <a:lstStyle/>
          <a:p>
            <a:r>
              <a:rPr lang="da-DK" sz="1600"/>
              <a:t>BODYSTORMING</a:t>
            </a:r>
          </a:p>
        </p:txBody>
      </p:sp>
      <p:sp>
        <p:nvSpPr>
          <p:cNvPr id="11" name="Tekstfelt 10">
            <a:extLst>
              <a:ext uri="{FF2B5EF4-FFF2-40B4-BE49-F238E27FC236}">
                <a16:creationId xmlns:a16="http://schemas.microsoft.com/office/drawing/2014/main" id="{DC95319F-FEF2-3D89-D2D8-35B2AC0009EE}"/>
              </a:ext>
            </a:extLst>
          </p:cNvPr>
          <p:cNvSpPr txBox="1"/>
          <p:nvPr/>
        </p:nvSpPr>
        <p:spPr>
          <a:xfrm>
            <a:off x="7046359" y="2751364"/>
            <a:ext cx="2404153" cy="246221"/>
          </a:xfrm>
          <a:prstGeom prst="rect">
            <a:avLst/>
          </a:prstGeom>
          <a:noFill/>
        </p:spPr>
        <p:txBody>
          <a:bodyPr wrap="square" lIns="0" tIns="0" rIns="0" bIns="0" rtlCol="0">
            <a:spAutoFit/>
          </a:bodyPr>
          <a:lstStyle/>
          <a:p>
            <a:r>
              <a:rPr lang="da-DK" sz="1600"/>
              <a:t>SIX THINKING HATS</a:t>
            </a:r>
          </a:p>
        </p:txBody>
      </p:sp>
      <p:sp>
        <p:nvSpPr>
          <p:cNvPr id="12" name="Tekstfelt 11">
            <a:extLst>
              <a:ext uri="{FF2B5EF4-FFF2-40B4-BE49-F238E27FC236}">
                <a16:creationId xmlns:a16="http://schemas.microsoft.com/office/drawing/2014/main" id="{C74AA741-CB70-AB04-3CFA-984A5E3EA0DD}"/>
              </a:ext>
            </a:extLst>
          </p:cNvPr>
          <p:cNvSpPr txBox="1"/>
          <p:nvPr/>
        </p:nvSpPr>
        <p:spPr>
          <a:xfrm>
            <a:off x="2587375" y="4803707"/>
            <a:ext cx="2404153" cy="246221"/>
          </a:xfrm>
          <a:prstGeom prst="rect">
            <a:avLst/>
          </a:prstGeom>
          <a:noFill/>
        </p:spPr>
        <p:txBody>
          <a:bodyPr wrap="square" lIns="0" tIns="0" rIns="0" bIns="0" rtlCol="0">
            <a:spAutoFit/>
          </a:bodyPr>
          <a:lstStyle/>
          <a:p>
            <a:r>
              <a:rPr lang="da-DK" sz="1600"/>
              <a:t>BRAINSTORMING</a:t>
            </a:r>
          </a:p>
        </p:txBody>
      </p:sp>
      <p:sp>
        <p:nvSpPr>
          <p:cNvPr id="13" name="Tekstfelt 12">
            <a:extLst>
              <a:ext uri="{FF2B5EF4-FFF2-40B4-BE49-F238E27FC236}">
                <a16:creationId xmlns:a16="http://schemas.microsoft.com/office/drawing/2014/main" id="{87FE5C4C-437E-FBB4-BB5F-529DAD754096}"/>
              </a:ext>
            </a:extLst>
          </p:cNvPr>
          <p:cNvSpPr txBox="1"/>
          <p:nvPr/>
        </p:nvSpPr>
        <p:spPr>
          <a:xfrm>
            <a:off x="7296985" y="5308247"/>
            <a:ext cx="2404153" cy="246221"/>
          </a:xfrm>
          <a:prstGeom prst="rect">
            <a:avLst/>
          </a:prstGeom>
          <a:noFill/>
        </p:spPr>
        <p:txBody>
          <a:bodyPr wrap="square" lIns="0" tIns="0" rIns="0" bIns="0" rtlCol="0">
            <a:spAutoFit/>
          </a:bodyPr>
          <a:lstStyle/>
          <a:p>
            <a:r>
              <a:rPr lang="da-DK" sz="1600"/>
              <a:t>BRAINWRITING</a:t>
            </a:r>
          </a:p>
        </p:txBody>
      </p:sp>
      <p:sp>
        <p:nvSpPr>
          <p:cNvPr id="14" name="Tekstfelt 13">
            <a:extLst>
              <a:ext uri="{FF2B5EF4-FFF2-40B4-BE49-F238E27FC236}">
                <a16:creationId xmlns:a16="http://schemas.microsoft.com/office/drawing/2014/main" id="{889EFBDB-FE51-A2F0-2704-BFE151DE8144}"/>
              </a:ext>
            </a:extLst>
          </p:cNvPr>
          <p:cNvSpPr txBox="1"/>
          <p:nvPr/>
        </p:nvSpPr>
        <p:spPr>
          <a:xfrm>
            <a:off x="9089204" y="4563340"/>
            <a:ext cx="2895600" cy="246221"/>
          </a:xfrm>
          <a:prstGeom prst="rect">
            <a:avLst/>
          </a:prstGeom>
          <a:noFill/>
        </p:spPr>
        <p:txBody>
          <a:bodyPr wrap="square" lIns="0" tIns="0" rIns="0" bIns="0" rtlCol="0">
            <a:spAutoFit/>
          </a:bodyPr>
          <a:lstStyle/>
          <a:p>
            <a:r>
              <a:rPr lang="da-DK" sz="1600"/>
              <a:t>INDTAG NYT PERSPEKTIV</a:t>
            </a:r>
          </a:p>
        </p:txBody>
      </p:sp>
      <p:sp>
        <p:nvSpPr>
          <p:cNvPr id="15" name="Tekstfelt 14">
            <a:extLst>
              <a:ext uri="{FF2B5EF4-FFF2-40B4-BE49-F238E27FC236}">
                <a16:creationId xmlns:a16="http://schemas.microsoft.com/office/drawing/2014/main" id="{3856E823-736F-7EBF-0AAD-A74C944894F5}"/>
              </a:ext>
            </a:extLst>
          </p:cNvPr>
          <p:cNvSpPr txBox="1"/>
          <p:nvPr/>
        </p:nvSpPr>
        <p:spPr>
          <a:xfrm>
            <a:off x="3994934" y="5868719"/>
            <a:ext cx="2404153" cy="246221"/>
          </a:xfrm>
          <a:prstGeom prst="rect">
            <a:avLst/>
          </a:prstGeom>
          <a:noFill/>
        </p:spPr>
        <p:txBody>
          <a:bodyPr wrap="square" lIns="0" tIns="0" rIns="0" bIns="0" rtlCol="0">
            <a:spAutoFit/>
          </a:bodyPr>
          <a:lstStyle/>
          <a:p>
            <a:r>
              <a:rPr lang="da-DK" sz="1600"/>
              <a:t>SOMA SLOWSTORMING</a:t>
            </a:r>
          </a:p>
        </p:txBody>
      </p:sp>
      <p:sp>
        <p:nvSpPr>
          <p:cNvPr id="16" name="Tekstfelt 15">
            <a:extLst>
              <a:ext uri="{FF2B5EF4-FFF2-40B4-BE49-F238E27FC236}">
                <a16:creationId xmlns:a16="http://schemas.microsoft.com/office/drawing/2014/main" id="{A29AF5A9-DDDD-7430-5DC1-374A944F3A74}"/>
              </a:ext>
            </a:extLst>
          </p:cNvPr>
          <p:cNvSpPr txBox="1"/>
          <p:nvPr/>
        </p:nvSpPr>
        <p:spPr>
          <a:xfrm>
            <a:off x="420675" y="4128386"/>
            <a:ext cx="2882786" cy="246221"/>
          </a:xfrm>
          <a:prstGeom prst="rect">
            <a:avLst/>
          </a:prstGeom>
          <a:noFill/>
        </p:spPr>
        <p:txBody>
          <a:bodyPr wrap="square" lIns="0" tIns="0" rIns="0" bIns="0" rtlCol="0">
            <a:spAutoFit/>
          </a:bodyPr>
          <a:lstStyle/>
          <a:p>
            <a:r>
              <a:rPr lang="da-DK" sz="1600"/>
              <a:t>HVERDAGSBEVÆGRELSER</a:t>
            </a:r>
          </a:p>
        </p:txBody>
      </p:sp>
      <p:sp>
        <p:nvSpPr>
          <p:cNvPr id="17" name="Tekstfelt 16">
            <a:extLst>
              <a:ext uri="{FF2B5EF4-FFF2-40B4-BE49-F238E27FC236}">
                <a16:creationId xmlns:a16="http://schemas.microsoft.com/office/drawing/2014/main" id="{7C990065-32F0-CD95-EC35-23F6A87ABF78}"/>
              </a:ext>
            </a:extLst>
          </p:cNvPr>
          <p:cNvSpPr txBox="1"/>
          <p:nvPr/>
        </p:nvSpPr>
        <p:spPr>
          <a:xfrm>
            <a:off x="8931141" y="555975"/>
            <a:ext cx="2404153" cy="246221"/>
          </a:xfrm>
          <a:prstGeom prst="rect">
            <a:avLst/>
          </a:prstGeom>
          <a:noFill/>
        </p:spPr>
        <p:txBody>
          <a:bodyPr wrap="square" lIns="0" tIns="0" rIns="0" bIns="0" rtlCol="0">
            <a:spAutoFit/>
          </a:bodyPr>
          <a:lstStyle/>
          <a:p>
            <a:r>
              <a:rPr lang="da-DK" sz="1600"/>
              <a:t>30-5-3</a:t>
            </a:r>
          </a:p>
        </p:txBody>
      </p:sp>
      <p:sp>
        <p:nvSpPr>
          <p:cNvPr id="18" name="Tekstfelt 17">
            <a:extLst>
              <a:ext uri="{FF2B5EF4-FFF2-40B4-BE49-F238E27FC236}">
                <a16:creationId xmlns:a16="http://schemas.microsoft.com/office/drawing/2014/main" id="{224CC467-6A80-29D3-AD09-E9C159DBEA50}"/>
              </a:ext>
            </a:extLst>
          </p:cNvPr>
          <p:cNvSpPr txBox="1"/>
          <p:nvPr/>
        </p:nvSpPr>
        <p:spPr>
          <a:xfrm>
            <a:off x="9701138" y="5622498"/>
            <a:ext cx="2404153" cy="246221"/>
          </a:xfrm>
          <a:prstGeom prst="rect">
            <a:avLst/>
          </a:prstGeom>
          <a:noFill/>
        </p:spPr>
        <p:txBody>
          <a:bodyPr wrap="square" lIns="0" tIns="0" rIns="0" bIns="0" rtlCol="0">
            <a:spAutoFit/>
          </a:bodyPr>
          <a:lstStyle/>
          <a:p>
            <a:r>
              <a:rPr lang="da-DK" sz="1600"/>
              <a:t>PRIKAFSTEMNING</a:t>
            </a:r>
          </a:p>
        </p:txBody>
      </p:sp>
      <p:sp>
        <p:nvSpPr>
          <p:cNvPr id="19" name="Tekstfelt 18">
            <a:extLst>
              <a:ext uri="{FF2B5EF4-FFF2-40B4-BE49-F238E27FC236}">
                <a16:creationId xmlns:a16="http://schemas.microsoft.com/office/drawing/2014/main" id="{23A0FE44-4D34-4CB4-68C6-B3B4AA0AD9EB}"/>
              </a:ext>
            </a:extLst>
          </p:cNvPr>
          <p:cNvSpPr txBox="1"/>
          <p:nvPr/>
        </p:nvSpPr>
        <p:spPr>
          <a:xfrm>
            <a:off x="1862068" y="1764297"/>
            <a:ext cx="2404153" cy="246221"/>
          </a:xfrm>
          <a:prstGeom prst="rect">
            <a:avLst/>
          </a:prstGeom>
          <a:noFill/>
        </p:spPr>
        <p:txBody>
          <a:bodyPr wrap="square" lIns="0" tIns="0" rIns="0" bIns="0" rtlCol="0">
            <a:spAutoFit/>
          </a:bodyPr>
          <a:lstStyle/>
          <a:p>
            <a:r>
              <a:rPr lang="da-DK" sz="1600"/>
              <a:t>BAROMETERKRYDS</a:t>
            </a:r>
          </a:p>
        </p:txBody>
      </p:sp>
      <p:sp>
        <p:nvSpPr>
          <p:cNvPr id="20" name="Tekstfelt 19">
            <a:extLst>
              <a:ext uri="{FF2B5EF4-FFF2-40B4-BE49-F238E27FC236}">
                <a16:creationId xmlns:a16="http://schemas.microsoft.com/office/drawing/2014/main" id="{D87DEC13-C4F4-3840-9562-0926BFEAD91E}"/>
              </a:ext>
            </a:extLst>
          </p:cNvPr>
          <p:cNvSpPr txBox="1"/>
          <p:nvPr/>
        </p:nvSpPr>
        <p:spPr>
          <a:xfrm>
            <a:off x="3798013" y="2723295"/>
            <a:ext cx="2404153" cy="246221"/>
          </a:xfrm>
          <a:prstGeom prst="rect">
            <a:avLst/>
          </a:prstGeom>
          <a:noFill/>
        </p:spPr>
        <p:txBody>
          <a:bodyPr wrap="square" lIns="0" tIns="0" rIns="0" bIns="0" rtlCol="0">
            <a:spAutoFit/>
          </a:bodyPr>
          <a:lstStyle/>
          <a:p>
            <a:r>
              <a:rPr lang="da-DK" sz="1600"/>
              <a:t>INTUITIV BRAINSTORM</a:t>
            </a:r>
          </a:p>
        </p:txBody>
      </p:sp>
      <p:sp>
        <p:nvSpPr>
          <p:cNvPr id="21" name="Tekstfelt 20">
            <a:extLst>
              <a:ext uri="{FF2B5EF4-FFF2-40B4-BE49-F238E27FC236}">
                <a16:creationId xmlns:a16="http://schemas.microsoft.com/office/drawing/2014/main" id="{E74BC0BC-07B4-6328-1980-B807129C9186}"/>
              </a:ext>
            </a:extLst>
          </p:cNvPr>
          <p:cNvSpPr txBox="1"/>
          <p:nvPr/>
        </p:nvSpPr>
        <p:spPr>
          <a:xfrm>
            <a:off x="373294" y="1110811"/>
            <a:ext cx="3092522" cy="246221"/>
          </a:xfrm>
          <a:prstGeom prst="rect">
            <a:avLst/>
          </a:prstGeom>
          <a:noFill/>
        </p:spPr>
        <p:txBody>
          <a:bodyPr wrap="square" lIns="0" tIns="0" rIns="0" bIns="0" rtlCol="0">
            <a:spAutoFit/>
          </a:bodyPr>
          <a:lstStyle/>
          <a:p>
            <a:r>
              <a:rPr lang="da-DK" sz="1600"/>
              <a:t>KONTEKST BODYSTORMING</a:t>
            </a:r>
          </a:p>
        </p:txBody>
      </p:sp>
      <p:sp>
        <p:nvSpPr>
          <p:cNvPr id="22" name="Tekstfelt 21">
            <a:extLst>
              <a:ext uri="{FF2B5EF4-FFF2-40B4-BE49-F238E27FC236}">
                <a16:creationId xmlns:a16="http://schemas.microsoft.com/office/drawing/2014/main" id="{10C4BC83-35B9-3A12-0C33-BF853F8A4610}"/>
              </a:ext>
            </a:extLst>
          </p:cNvPr>
          <p:cNvSpPr txBox="1"/>
          <p:nvPr/>
        </p:nvSpPr>
        <p:spPr>
          <a:xfrm>
            <a:off x="565078" y="5590138"/>
            <a:ext cx="2404153" cy="246221"/>
          </a:xfrm>
          <a:prstGeom prst="rect">
            <a:avLst/>
          </a:prstGeom>
          <a:noFill/>
        </p:spPr>
        <p:txBody>
          <a:bodyPr wrap="square" lIns="0" tIns="0" rIns="0" bIns="0" rtlCol="0">
            <a:spAutoFit/>
          </a:bodyPr>
          <a:lstStyle/>
          <a:p>
            <a:r>
              <a:rPr lang="da-DK" sz="1600"/>
              <a:t>FORUM TEATER</a:t>
            </a:r>
          </a:p>
        </p:txBody>
      </p:sp>
      <p:sp>
        <p:nvSpPr>
          <p:cNvPr id="23" name="Tekstfelt 22">
            <a:extLst>
              <a:ext uri="{FF2B5EF4-FFF2-40B4-BE49-F238E27FC236}">
                <a16:creationId xmlns:a16="http://schemas.microsoft.com/office/drawing/2014/main" id="{C829495F-3D88-BE7F-4807-BB61376D8AFB}"/>
              </a:ext>
            </a:extLst>
          </p:cNvPr>
          <p:cNvSpPr txBox="1"/>
          <p:nvPr/>
        </p:nvSpPr>
        <p:spPr>
          <a:xfrm>
            <a:off x="7326095" y="6355333"/>
            <a:ext cx="2404153" cy="246221"/>
          </a:xfrm>
          <a:prstGeom prst="rect">
            <a:avLst/>
          </a:prstGeom>
          <a:noFill/>
        </p:spPr>
        <p:txBody>
          <a:bodyPr wrap="square" lIns="0" tIns="0" rIns="0" bIns="0" rtlCol="0">
            <a:spAutoFit/>
          </a:bodyPr>
          <a:lstStyle/>
          <a:p>
            <a:r>
              <a:rPr lang="da-DK" sz="1600"/>
              <a:t>HURTIG PROTOTYPE</a:t>
            </a:r>
          </a:p>
        </p:txBody>
      </p:sp>
      <p:sp>
        <p:nvSpPr>
          <p:cNvPr id="24" name="Tekstfelt 23">
            <a:extLst>
              <a:ext uri="{FF2B5EF4-FFF2-40B4-BE49-F238E27FC236}">
                <a16:creationId xmlns:a16="http://schemas.microsoft.com/office/drawing/2014/main" id="{608BE9D1-D98B-466B-5BD0-C66B5AF129DC}"/>
              </a:ext>
            </a:extLst>
          </p:cNvPr>
          <p:cNvSpPr txBox="1"/>
          <p:nvPr/>
        </p:nvSpPr>
        <p:spPr>
          <a:xfrm>
            <a:off x="9255302" y="3669855"/>
            <a:ext cx="2404153" cy="246221"/>
          </a:xfrm>
          <a:prstGeom prst="rect">
            <a:avLst/>
          </a:prstGeom>
          <a:noFill/>
        </p:spPr>
        <p:txBody>
          <a:bodyPr wrap="square" lIns="0" tIns="0" rIns="0" bIns="0" rtlCol="0">
            <a:spAutoFit/>
          </a:bodyPr>
          <a:lstStyle/>
          <a:p>
            <a:r>
              <a:rPr lang="da-DK" sz="1600"/>
              <a:t>KOMBINATION AF IDEER</a:t>
            </a:r>
          </a:p>
        </p:txBody>
      </p:sp>
      <p:sp>
        <p:nvSpPr>
          <p:cNvPr id="25" name="Tekstfelt 24">
            <a:extLst>
              <a:ext uri="{FF2B5EF4-FFF2-40B4-BE49-F238E27FC236}">
                <a16:creationId xmlns:a16="http://schemas.microsoft.com/office/drawing/2014/main" id="{9610FFDA-B61A-C224-F482-7B966C2184B5}"/>
              </a:ext>
            </a:extLst>
          </p:cNvPr>
          <p:cNvSpPr txBox="1"/>
          <p:nvPr/>
        </p:nvSpPr>
        <p:spPr>
          <a:xfrm>
            <a:off x="5612258" y="1119420"/>
            <a:ext cx="2404153" cy="246221"/>
          </a:xfrm>
          <a:prstGeom prst="rect">
            <a:avLst/>
          </a:prstGeom>
          <a:noFill/>
        </p:spPr>
        <p:txBody>
          <a:bodyPr wrap="square" lIns="0" tIns="0" rIns="0" bIns="0" rtlCol="0">
            <a:spAutoFit/>
          </a:bodyPr>
          <a:lstStyle/>
          <a:p>
            <a:r>
              <a:rPr lang="da-DK" sz="1600"/>
              <a:t>FREMTIDSVÆRKSTED</a:t>
            </a:r>
          </a:p>
        </p:txBody>
      </p:sp>
      <p:sp>
        <p:nvSpPr>
          <p:cNvPr id="26" name="Tekstfelt 25">
            <a:extLst>
              <a:ext uri="{FF2B5EF4-FFF2-40B4-BE49-F238E27FC236}">
                <a16:creationId xmlns:a16="http://schemas.microsoft.com/office/drawing/2014/main" id="{6CA042CE-BF76-045B-8606-033A4C62EBEF}"/>
              </a:ext>
            </a:extLst>
          </p:cNvPr>
          <p:cNvSpPr txBox="1"/>
          <p:nvPr/>
        </p:nvSpPr>
        <p:spPr>
          <a:xfrm>
            <a:off x="9799834" y="2193957"/>
            <a:ext cx="2404153" cy="246221"/>
          </a:xfrm>
          <a:prstGeom prst="rect">
            <a:avLst/>
          </a:prstGeom>
          <a:noFill/>
        </p:spPr>
        <p:txBody>
          <a:bodyPr wrap="square" lIns="0" tIns="0" rIns="0" bIns="0" rtlCol="0">
            <a:spAutoFit/>
          </a:bodyPr>
          <a:lstStyle/>
          <a:p>
            <a:r>
              <a:rPr lang="da-DK" sz="1600"/>
              <a:t>LOTUS BLOMSTEN</a:t>
            </a:r>
          </a:p>
        </p:txBody>
      </p:sp>
      <p:sp>
        <p:nvSpPr>
          <p:cNvPr id="27" name="Tekstfelt 26">
            <a:extLst>
              <a:ext uri="{FF2B5EF4-FFF2-40B4-BE49-F238E27FC236}">
                <a16:creationId xmlns:a16="http://schemas.microsoft.com/office/drawing/2014/main" id="{9ACA07AD-2396-806F-2CCB-91EF7326CF16}"/>
              </a:ext>
            </a:extLst>
          </p:cNvPr>
          <p:cNvSpPr txBox="1"/>
          <p:nvPr/>
        </p:nvSpPr>
        <p:spPr>
          <a:xfrm>
            <a:off x="4991527" y="4990917"/>
            <a:ext cx="2404153" cy="246221"/>
          </a:xfrm>
          <a:prstGeom prst="rect">
            <a:avLst/>
          </a:prstGeom>
          <a:noFill/>
        </p:spPr>
        <p:txBody>
          <a:bodyPr wrap="square" lIns="0" tIns="0" rIns="0" bIns="0" rtlCol="0">
            <a:spAutoFit/>
          </a:bodyPr>
          <a:lstStyle/>
          <a:p>
            <a:r>
              <a:rPr lang="da-DK" sz="1600"/>
              <a:t>IDESPURRING</a:t>
            </a:r>
          </a:p>
        </p:txBody>
      </p:sp>
      <p:sp>
        <p:nvSpPr>
          <p:cNvPr id="28" name="Tekstfelt 27">
            <a:extLst>
              <a:ext uri="{FF2B5EF4-FFF2-40B4-BE49-F238E27FC236}">
                <a16:creationId xmlns:a16="http://schemas.microsoft.com/office/drawing/2014/main" id="{84548F1C-052E-6DB9-D8C1-418E9CC9B015}"/>
              </a:ext>
            </a:extLst>
          </p:cNvPr>
          <p:cNvSpPr txBox="1"/>
          <p:nvPr/>
        </p:nvSpPr>
        <p:spPr>
          <a:xfrm>
            <a:off x="1767154" y="6438475"/>
            <a:ext cx="2404153" cy="246221"/>
          </a:xfrm>
          <a:prstGeom prst="rect">
            <a:avLst/>
          </a:prstGeom>
          <a:noFill/>
        </p:spPr>
        <p:txBody>
          <a:bodyPr wrap="square" lIns="0" tIns="0" rIns="0" bIns="0" rtlCol="0">
            <a:spAutoFit/>
          </a:bodyPr>
          <a:lstStyle/>
          <a:p>
            <a:r>
              <a:rPr lang="da-DK" sz="1600"/>
              <a:t>BYG OG BESKRIV</a:t>
            </a:r>
          </a:p>
        </p:txBody>
      </p:sp>
      <p:sp>
        <p:nvSpPr>
          <p:cNvPr id="29" name="Tekstfelt 28">
            <a:extLst>
              <a:ext uri="{FF2B5EF4-FFF2-40B4-BE49-F238E27FC236}">
                <a16:creationId xmlns:a16="http://schemas.microsoft.com/office/drawing/2014/main" id="{0671E610-66EB-A2E9-6445-1FFEF8FD8219}"/>
              </a:ext>
            </a:extLst>
          </p:cNvPr>
          <p:cNvSpPr txBox="1"/>
          <p:nvPr/>
        </p:nvSpPr>
        <p:spPr>
          <a:xfrm>
            <a:off x="1301393" y="3403160"/>
            <a:ext cx="3895618" cy="246221"/>
          </a:xfrm>
          <a:prstGeom prst="rect">
            <a:avLst/>
          </a:prstGeom>
          <a:noFill/>
        </p:spPr>
        <p:txBody>
          <a:bodyPr wrap="square" lIns="0" tIns="0" rIns="0" bIns="0" rtlCol="0">
            <a:spAutoFit/>
          </a:bodyPr>
          <a:lstStyle/>
          <a:p>
            <a:r>
              <a:rPr lang="da-DK" sz="1600"/>
              <a:t>SENSITIVERING GENNEM OBJEKTER</a:t>
            </a:r>
          </a:p>
        </p:txBody>
      </p:sp>
      <p:sp>
        <p:nvSpPr>
          <p:cNvPr id="30" name="Tekstfelt 29">
            <a:extLst>
              <a:ext uri="{FF2B5EF4-FFF2-40B4-BE49-F238E27FC236}">
                <a16:creationId xmlns:a16="http://schemas.microsoft.com/office/drawing/2014/main" id="{C96A61E1-3C09-0EE6-6C37-DFE456778614}"/>
              </a:ext>
            </a:extLst>
          </p:cNvPr>
          <p:cNvSpPr txBox="1"/>
          <p:nvPr/>
        </p:nvSpPr>
        <p:spPr>
          <a:xfrm>
            <a:off x="6582309" y="4518904"/>
            <a:ext cx="2404153" cy="246221"/>
          </a:xfrm>
          <a:prstGeom prst="rect">
            <a:avLst/>
          </a:prstGeom>
          <a:noFill/>
        </p:spPr>
        <p:txBody>
          <a:bodyPr wrap="square" lIns="0" tIns="0" rIns="0" bIns="0" rtlCol="0">
            <a:spAutoFit/>
          </a:bodyPr>
          <a:lstStyle/>
          <a:p>
            <a:r>
              <a:rPr lang="da-DK" sz="1600"/>
              <a:t>NAPKIN PITCH</a:t>
            </a:r>
          </a:p>
        </p:txBody>
      </p:sp>
    </p:spTree>
    <p:extLst>
      <p:ext uri="{BB962C8B-B14F-4D97-AF65-F5344CB8AC3E}">
        <p14:creationId xmlns:p14="http://schemas.microsoft.com/office/powerpoint/2010/main" val="64620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500"/>
                                        <p:tgtEl>
                                          <p:spTgt spid="14">
                                            <p:txEl>
                                              <p:pRg st="0" end="0"/>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500"/>
                                        <p:tgtEl>
                                          <p:spTgt spid="11"/>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75241-1D8B-027F-51B6-391FD450C2E4}"/>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F016848-DA58-34B0-8281-C845A1CB1BC2}"/>
              </a:ext>
            </a:extLst>
          </p:cNvPr>
          <p:cNvGraphicFramePr/>
          <p:nvPr/>
        </p:nvGraphicFramePr>
        <p:xfrm>
          <a:off x="1675386" y="462116"/>
          <a:ext cx="9674447" cy="6395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boks 7">
            <a:extLst>
              <a:ext uri="{FF2B5EF4-FFF2-40B4-BE49-F238E27FC236}">
                <a16:creationId xmlns:a16="http://schemas.microsoft.com/office/drawing/2014/main" id="{CA0E6F6E-5116-F048-FF49-761671DC6FD6}"/>
              </a:ext>
            </a:extLst>
          </p:cNvPr>
          <p:cNvSpPr txBox="1"/>
          <p:nvPr/>
        </p:nvSpPr>
        <p:spPr>
          <a:xfrm>
            <a:off x="1842698" y="736855"/>
            <a:ext cx="574156"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prstClr val="black"/>
                </a:solidFill>
                <a:effectLst/>
                <a:uLnTx/>
                <a:uFillTx/>
                <a:latin typeface="Calibri" pitchFamily="34" charset="0"/>
                <a:ea typeface="+mn-ea"/>
                <a:cs typeface="+mn-cs"/>
              </a:rPr>
              <a:t>1</a:t>
            </a:r>
          </a:p>
        </p:txBody>
      </p:sp>
      <p:sp>
        <p:nvSpPr>
          <p:cNvPr id="10" name="Tekstboks 9">
            <a:extLst>
              <a:ext uri="{FF2B5EF4-FFF2-40B4-BE49-F238E27FC236}">
                <a16:creationId xmlns:a16="http://schemas.microsoft.com/office/drawing/2014/main" id="{A3BA8670-3A35-2080-3E47-D8791673D547}"/>
              </a:ext>
            </a:extLst>
          </p:cNvPr>
          <p:cNvSpPr txBox="1"/>
          <p:nvPr/>
        </p:nvSpPr>
        <p:spPr>
          <a:xfrm>
            <a:off x="2368235" y="1626837"/>
            <a:ext cx="574156"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prstClr val="black"/>
                </a:solidFill>
                <a:effectLst/>
                <a:uLnTx/>
                <a:uFillTx/>
                <a:latin typeface="Calibri" pitchFamily="34" charset="0"/>
                <a:ea typeface="+mn-ea"/>
                <a:cs typeface="+mn-cs"/>
              </a:rPr>
              <a:t>2</a:t>
            </a:r>
          </a:p>
        </p:txBody>
      </p:sp>
      <p:sp>
        <p:nvSpPr>
          <p:cNvPr id="11" name="Tekstboks 10">
            <a:extLst>
              <a:ext uri="{FF2B5EF4-FFF2-40B4-BE49-F238E27FC236}">
                <a16:creationId xmlns:a16="http://schemas.microsoft.com/office/drawing/2014/main" id="{D7791418-2118-F25C-F301-D70CF4B8E7D4}"/>
              </a:ext>
            </a:extLst>
          </p:cNvPr>
          <p:cNvSpPr txBox="1"/>
          <p:nvPr/>
        </p:nvSpPr>
        <p:spPr>
          <a:xfrm>
            <a:off x="2655313" y="2475730"/>
            <a:ext cx="574156"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prstClr val="black"/>
                </a:solidFill>
                <a:effectLst/>
                <a:uLnTx/>
                <a:uFillTx/>
                <a:latin typeface="Calibri" pitchFamily="34" charset="0"/>
                <a:ea typeface="+mn-ea"/>
                <a:cs typeface="+mn-cs"/>
              </a:rPr>
              <a:t>3</a:t>
            </a:r>
          </a:p>
        </p:txBody>
      </p:sp>
      <p:sp>
        <p:nvSpPr>
          <p:cNvPr id="12" name="Tekstboks 11">
            <a:extLst>
              <a:ext uri="{FF2B5EF4-FFF2-40B4-BE49-F238E27FC236}">
                <a16:creationId xmlns:a16="http://schemas.microsoft.com/office/drawing/2014/main" id="{311808AB-D5A6-F69F-B401-697FD03E575A}"/>
              </a:ext>
            </a:extLst>
          </p:cNvPr>
          <p:cNvSpPr txBox="1"/>
          <p:nvPr/>
        </p:nvSpPr>
        <p:spPr>
          <a:xfrm>
            <a:off x="2745688" y="3344291"/>
            <a:ext cx="574156"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prstClr val="black"/>
                </a:solidFill>
                <a:effectLst/>
                <a:uLnTx/>
                <a:uFillTx/>
                <a:latin typeface="Calibri" pitchFamily="34" charset="0"/>
                <a:ea typeface="+mn-ea"/>
                <a:cs typeface="+mn-cs"/>
              </a:rPr>
              <a:t>4</a:t>
            </a:r>
          </a:p>
        </p:txBody>
      </p:sp>
      <p:sp>
        <p:nvSpPr>
          <p:cNvPr id="13" name="Tekstboks 12">
            <a:extLst>
              <a:ext uri="{FF2B5EF4-FFF2-40B4-BE49-F238E27FC236}">
                <a16:creationId xmlns:a16="http://schemas.microsoft.com/office/drawing/2014/main" id="{4949C0E9-86F7-D368-1602-EAC6B4E56918}"/>
              </a:ext>
            </a:extLst>
          </p:cNvPr>
          <p:cNvSpPr txBox="1"/>
          <p:nvPr/>
        </p:nvSpPr>
        <p:spPr>
          <a:xfrm>
            <a:off x="2655313" y="4220171"/>
            <a:ext cx="574156"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prstClr val="black"/>
                </a:solidFill>
                <a:effectLst/>
                <a:uLnTx/>
                <a:uFillTx/>
                <a:latin typeface="Calibri" pitchFamily="34" charset="0"/>
                <a:ea typeface="+mn-ea"/>
                <a:cs typeface="+mn-cs"/>
              </a:rPr>
              <a:t>5</a:t>
            </a:r>
          </a:p>
        </p:txBody>
      </p:sp>
      <p:sp>
        <p:nvSpPr>
          <p:cNvPr id="14" name="Tekstboks 13">
            <a:extLst>
              <a:ext uri="{FF2B5EF4-FFF2-40B4-BE49-F238E27FC236}">
                <a16:creationId xmlns:a16="http://schemas.microsoft.com/office/drawing/2014/main" id="{2A59321B-9DF9-3503-E2B7-6338B4ADE9E7}"/>
              </a:ext>
            </a:extLst>
          </p:cNvPr>
          <p:cNvSpPr txBox="1"/>
          <p:nvPr/>
        </p:nvSpPr>
        <p:spPr>
          <a:xfrm>
            <a:off x="2384582" y="5096049"/>
            <a:ext cx="574156"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prstClr val="black"/>
                </a:solidFill>
                <a:effectLst/>
                <a:uLnTx/>
                <a:uFillTx/>
                <a:latin typeface="Calibri" pitchFamily="34" charset="0"/>
                <a:ea typeface="+mn-ea"/>
                <a:cs typeface="+mn-cs"/>
              </a:rPr>
              <a:t>6</a:t>
            </a:r>
          </a:p>
        </p:txBody>
      </p:sp>
      <p:sp>
        <p:nvSpPr>
          <p:cNvPr id="15" name="Tekstboks 14">
            <a:extLst>
              <a:ext uri="{FF2B5EF4-FFF2-40B4-BE49-F238E27FC236}">
                <a16:creationId xmlns:a16="http://schemas.microsoft.com/office/drawing/2014/main" id="{185687E3-4B35-52A1-6E96-BC6EB4CDD5D4}"/>
              </a:ext>
            </a:extLst>
          </p:cNvPr>
          <p:cNvSpPr txBox="1"/>
          <p:nvPr/>
        </p:nvSpPr>
        <p:spPr>
          <a:xfrm>
            <a:off x="1835295" y="5975560"/>
            <a:ext cx="574156"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prstClr val="black"/>
                </a:solidFill>
                <a:effectLst/>
                <a:uLnTx/>
                <a:uFillTx/>
                <a:latin typeface="Calibri" pitchFamily="34" charset="0"/>
                <a:ea typeface="+mn-ea"/>
                <a:cs typeface="+mn-cs"/>
              </a:rPr>
              <a:t>7</a:t>
            </a:r>
          </a:p>
        </p:txBody>
      </p:sp>
      <p:pic>
        <p:nvPicPr>
          <p:cNvPr id="19" name="Picture 4" descr="This is Gyro Gearloose. What's his name in your language? - 9GAG">
            <a:extLst>
              <a:ext uri="{FF2B5EF4-FFF2-40B4-BE49-F238E27FC236}">
                <a16:creationId xmlns:a16="http://schemas.microsoft.com/office/drawing/2014/main" id="{9D7810B8-B7E2-71AB-2128-479D42344F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982" y="2377044"/>
            <a:ext cx="1622292" cy="2103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Picture 2" descr="Image result for post it notes">
            <a:extLst>
              <a:ext uri="{FF2B5EF4-FFF2-40B4-BE49-F238E27FC236}">
                <a16:creationId xmlns:a16="http://schemas.microsoft.com/office/drawing/2014/main" id="{E5088203-6E8B-ECE9-9C99-6F900D8950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5156" y="4967159"/>
            <a:ext cx="771595" cy="57869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post it notes">
            <a:extLst>
              <a:ext uri="{FF2B5EF4-FFF2-40B4-BE49-F238E27FC236}">
                <a16:creationId xmlns:a16="http://schemas.microsoft.com/office/drawing/2014/main" id="{1B0A75EA-F2A6-86AE-B8D4-CF10DF0CDC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31763" y="5794932"/>
            <a:ext cx="771595" cy="5786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post it notes">
            <a:extLst>
              <a:ext uri="{FF2B5EF4-FFF2-40B4-BE49-F238E27FC236}">
                <a16:creationId xmlns:a16="http://schemas.microsoft.com/office/drawing/2014/main" id="{79EF7EB9-2C53-AD90-9F6E-FB655FB44D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2637" y="640637"/>
            <a:ext cx="771595" cy="57869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post it notes">
            <a:extLst>
              <a:ext uri="{FF2B5EF4-FFF2-40B4-BE49-F238E27FC236}">
                <a16:creationId xmlns:a16="http://schemas.microsoft.com/office/drawing/2014/main" id="{C2102D94-7A34-63D9-36BF-F663F57EDE0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4132" y="1513351"/>
            <a:ext cx="771595" cy="57869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post it notes">
            <a:extLst>
              <a:ext uri="{FF2B5EF4-FFF2-40B4-BE49-F238E27FC236}">
                <a16:creationId xmlns:a16="http://schemas.microsoft.com/office/drawing/2014/main" id="{0A960B3C-44E6-E271-F0A7-8AEDE44BBB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7277" y="2327067"/>
            <a:ext cx="771595" cy="5786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Image result for post it notes">
            <a:extLst>
              <a:ext uri="{FF2B5EF4-FFF2-40B4-BE49-F238E27FC236}">
                <a16:creationId xmlns:a16="http://schemas.microsoft.com/office/drawing/2014/main" id="{19D27AE5-9E18-A149-1693-68E6B615CE0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4232" y="3258846"/>
            <a:ext cx="771595" cy="5786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for post it notes">
            <a:extLst>
              <a:ext uri="{FF2B5EF4-FFF2-40B4-BE49-F238E27FC236}">
                <a16:creationId xmlns:a16="http://schemas.microsoft.com/office/drawing/2014/main" id="{0EEFD50D-B6B3-5571-4CBA-D87F2350D3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0658" y="4076993"/>
            <a:ext cx="771595" cy="578696"/>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43C4D088-6F67-875D-20AF-7F8C8E4CA72B}"/>
              </a:ext>
            </a:extLst>
          </p:cNvPr>
          <p:cNvSpPr txBox="1"/>
          <p:nvPr/>
        </p:nvSpPr>
        <p:spPr>
          <a:xfrm>
            <a:off x="323021" y="-18099"/>
            <a:ext cx="8693387"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idégenerering:   </a:t>
            </a:r>
            <a:r>
              <a:rPr kumimoji="0" lang="da-DK" sz="3600" b="0" i="1" u="none" strike="noStrike" kern="1200" cap="none" spc="0" normalizeH="0" baseline="0" noProof="0">
                <a:ln>
                  <a:noFill/>
                </a:ln>
                <a:solidFill>
                  <a:srgbClr val="000000"/>
                </a:solidFill>
                <a:effectLst/>
                <a:uLnTx/>
                <a:uFillTx/>
                <a:latin typeface="Calibri" pitchFamily="34" charset="0"/>
                <a:ea typeface="+mn-ea"/>
                <a:cs typeface="+mn-cs"/>
              </a:rPr>
              <a:t>7-x-Hvordan-metoden</a:t>
            </a:r>
            <a:endParaRPr kumimoji="0" lang="da-DK" sz="4000" b="0" i="1"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2" name="Tekstboks 6">
            <a:extLst>
              <a:ext uri="{FF2B5EF4-FFF2-40B4-BE49-F238E27FC236}">
                <a16:creationId xmlns:a16="http://schemas.microsoft.com/office/drawing/2014/main" id="{51D60723-5D10-5A16-78B6-51F9CD3176B3}"/>
              </a:ext>
            </a:extLst>
          </p:cNvPr>
          <p:cNvSpPr txBox="1"/>
          <p:nvPr/>
        </p:nvSpPr>
        <p:spPr>
          <a:xfrm>
            <a:off x="8378456" y="5471346"/>
            <a:ext cx="3472426" cy="1225868"/>
          </a:xfrm>
          <a:prstGeom prst="roundRect">
            <a:avLst/>
          </a:prstGeom>
          <a:solidFill>
            <a:schemeClr val="bg1"/>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Calibri" pitchFamily="34" charset="0"/>
                <a:ea typeface="+mn-ea"/>
                <a:cs typeface="+mn-cs"/>
              </a:rPr>
              <a:t>Metodebeskrivelse: </a:t>
            </a:r>
            <a:br>
              <a:rPr kumimoji="0" lang="da-DK" sz="1600" b="0" i="0" u="none" strike="noStrike" kern="1200" cap="none" spc="0" normalizeH="0" baseline="0" noProof="0">
                <a:ln>
                  <a:noFill/>
                </a:ln>
                <a:solidFill>
                  <a:srgbClr val="000000"/>
                </a:solidFill>
                <a:effectLst/>
                <a:uLnTx/>
                <a:uFillTx/>
                <a:latin typeface="Calibri" pitchFamily="34" charset="0"/>
                <a:ea typeface="+mn-ea"/>
                <a:cs typeface="+mn-cs"/>
              </a:rPr>
            </a:br>
            <a:r>
              <a:rPr lang="da-DK" sz="1400">
                <a:solidFill>
                  <a:srgbClr val="000000"/>
                </a:solidFill>
                <a:latin typeface="Calibri" pitchFamily="34" charset="0"/>
              </a:rPr>
              <a:t>Find på 7 (eller flere) idéer til, hvordan kerneårsagen kan forebygges. Tænk ikke praktisk, men tænk på variation: Hvordan kan det her gøres anderledes?</a:t>
            </a:r>
          </a:p>
        </p:txBody>
      </p:sp>
    </p:spTree>
    <p:extLst>
      <p:ext uri="{BB962C8B-B14F-4D97-AF65-F5344CB8AC3E}">
        <p14:creationId xmlns:p14="http://schemas.microsoft.com/office/powerpoint/2010/main" val="17737176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456D9-68A1-60A2-88C6-4F5BAFD81FFE}"/>
            </a:ext>
          </a:extLst>
        </p:cNvPr>
        <p:cNvGrpSpPr/>
        <p:nvPr/>
      </p:nvGrpSpPr>
      <p:grpSpPr>
        <a:xfrm>
          <a:off x="0" y="0"/>
          <a:ext cx="0" cy="0"/>
          <a:chOff x="0" y="0"/>
          <a:chExt cx="0" cy="0"/>
        </a:xfrm>
      </p:grpSpPr>
      <p:pic>
        <p:nvPicPr>
          <p:cNvPr id="2050" name="Picture 2" descr="Question mark, help support icon vector in flat concept 26619138 Vector ...">
            <a:extLst>
              <a:ext uri="{FF2B5EF4-FFF2-40B4-BE49-F238E27FC236}">
                <a16:creationId xmlns:a16="http://schemas.microsoft.com/office/drawing/2014/main" id="{DEF095B3-BCA2-9BA7-85AF-D4747921CB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203" y="5150661"/>
            <a:ext cx="1294657" cy="129465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1553770-09B8-8631-71B8-C63973EEC1C0}"/>
              </a:ext>
            </a:extLst>
          </p:cNvPr>
          <p:cNvGrpSpPr/>
          <p:nvPr/>
        </p:nvGrpSpPr>
        <p:grpSpPr>
          <a:xfrm>
            <a:off x="-4283519" y="-1585155"/>
            <a:ext cx="15736847" cy="9227952"/>
            <a:chOff x="-3964529" y="-1585155"/>
            <a:chExt cx="15736847" cy="9227952"/>
          </a:xfrm>
        </p:grpSpPr>
        <p:sp>
          <p:nvSpPr>
            <p:cNvPr id="11" name="Block Arc 10">
              <a:extLst>
                <a:ext uri="{FF2B5EF4-FFF2-40B4-BE49-F238E27FC236}">
                  <a16:creationId xmlns:a16="http://schemas.microsoft.com/office/drawing/2014/main" id="{6F1E723F-E4A4-136C-3B5D-60B95A525062}"/>
                </a:ext>
              </a:extLst>
            </p:cNvPr>
            <p:cNvSpPr/>
            <p:nvPr/>
          </p:nvSpPr>
          <p:spPr>
            <a:xfrm>
              <a:off x="-3964529" y="-1585155"/>
              <a:ext cx="9227952" cy="9227952"/>
            </a:xfrm>
            <a:prstGeom prst="blockArc">
              <a:avLst>
                <a:gd name="adj1" fmla="val 18900000"/>
                <a:gd name="adj2" fmla="val 2700000"/>
                <a:gd name="adj3" fmla="val 234"/>
              </a:avLst>
            </a:prstGeom>
            <a:ln>
              <a:solidFill>
                <a:schemeClr val="bg2">
                  <a:lumMod val="1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0064A6">
                    <a:hueOff val="0"/>
                    <a:satOff val="0"/>
                    <a:lumOff val="0"/>
                    <a:alphaOff val="0"/>
                  </a:srgbClr>
                </a:solidFill>
                <a:effectLst/>
                <a:uLnTx/>
                <a:uFillTx/>
                <a:latin typeface="Cambria"/>
                <a:ea typeface="+mn-ea"/>
                <a:cs typeface="+mn-cs"/>
              </a:endParaRPr>
            </a:p>
          </p:txBody>
        </p:sp>
        <p:sp>
          <p:nvSpPr>
            <p:cNvPr id="12" name="Freeform: Shape 11">
              <a:extLst>
                <a:ext uri="{FF2B5EF4-FFF2-40B4-BE49-F238E27FC236}">
                  <a16:creationId xmlns:a16="http://schemas.microsoft.com/office/drawing/2014/main" id="{4FAF7FF1-872D-34EC-1D17-593099DEE1A5}"/>
                </a:ext>
              </a:extLst>
            </p:cNvPr>
            <p:cNvSpPr/>
            <p:nvPr/>
          </p:nvSpPr>
          <p:spPr>
            <a:xfrm>
              <a:off x="4264214" y="-88415"/>
              <a:ext cx="7508104" cy="623255"/>
            </a:xfrm>
            <a:custGeom>
              <a:avLst/>
              <a:gdLst>
                <a:gd name="connsiteX0" fmla="*/ 0 w 7508104"/>
                <a:gd name="connsiteY0" fmla="*/ 103878 h 623255"/>
                <a:gd name="connsiteX1" fmla="*/ 103878 w 7508104"/>
                <a:gd name="connsiteY1" fmla="*/ 0 h 623255"/>
                <a:gd name="connsiteX2" fmla="*/ 7404226 w 7508104"/>
                <a:gd name="connsiteY2" fmla="*/ 0 h 623255"/>
                <a:gd name="connsiteX3" fmla="*/ 7508104 w 7508104"/>
                <a:gd name="connsiteY3" fmla="*/ 103878 h 623255"/>
                <a:gd name="connsiteX4" fmla="*/ 7508104 w 7508104"/>
                <a:gd name="connsiteY4" fmla="*/ 519377 h 623255"/>
                <a:gd name="connsiteX5" fmla="*/ 7404226 w 7508104"/>
                <a:gd name="connsiteY5" fmla="*/ 623255 h 623255"/>
                <a:gd name="connsiteX6" fmla="*/ 103878 w 7508104"/>
                <a:gd name="connsiteY6" fmla="*/ 623255 h 623255"/>
                <a:gd name="connsiteX7" fmla="*/ 0 w 7508104"/>
                <a:gd name="connsiteY7" fmla="*/ 519377 h 623255"/>
                <a:gd name="connsiteX8" fmla="*/ 0 w 7508104"/>
                <a:gd name="connsiteY8" fmla="*/ 103878 h 6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104" h="623255">
                  <a:moveTo>
                    <a:pt x="0" y="103878"/>
                  </a:moveTo>
                  <a:cubicBezTo>
                    <a:pt x="0" y="46508"/>
                    <a:pt x="46508" y="0"/>
                    <a:pt x="103878" y="0"/>
                  </a:cubicBezTo>
                  <a:lnTo>
                    <a:pt x="7404226" y="0"/>
                  </a:lnTo>
                  <a:cubicBezTo>
                    <a:pt x="7461596" y="0"/>
                    <a:pt x="7508104" y="46508"/>
                    <a:pt x="7508104" y="103878"/>
                  </a:cubicBezTo>
                  <a:lnTo>
                    <a:pt x="7508104" y="519377"/>
                  </a:lnTo>
                  <a:cubicBezTo>
                    <a:pt x="7508104" y="576747"/>
                    <a:pt x="7461596" y="623255"/>
                    <a:pt x="7404226" y="623255"/>
                  </a:cubicBezTo>
                  <a:lnTo>
                    <a:pt x="103878" y="623255"/>
                  </a:lnTo>
                  <a:cubicBezTo>
                    <a:pt x="46508" y="623255"/>
                    <a:pt x="0" y="576747"/>
                    <a:pt x="0" y="519377"/>
                  </a:cubicBezTo>
                  <a:lnTo>
                    <a:pt x="0" y="103878"/>
                  </a:lnTo>
                  <a:close/>
                </a:path>
              </a:pathLst>
            </a:custGeom>
            <a:noFill/>
            <a:ln>
              <a:solidFill>
                <a:schemeClr val="accent1">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25134" tIns="106625" rIns="106625" bIns="106625" numCol="1" spcCol="1270" anchor="ctr" anchorCtr="0">
              <a:noAutofit/>
            </a:bodyPr>
            <a:lstStyle/>
            <a:p>
              <a:pPr marL="0" marR="0" lvl="0" indent="0" algn="l" defTabSz="1333500" rtl="0" eaLnBrk="0" fontAlgn="base" latinLnBrk="0" hangingPunct="0">
                <a:lnSpc>
                  <a:spcPct val="90000"/>
                </a:lnSpc>
                <a:spcBef>
                  <a:spcPct val="0"/>
                </a:spcBef>
                <a:spcAft>
                  <a:spcPct val="35000"/>
                </a:spcAft>
                <a:buClrTx/>
                <a:buSzTx/>
                <a:buFontTx/>
                <a:buNone/>
                <a:tabLst/>
                <a:defRPr/>
              </a:pPr>
              <a:r>
                <a:rPr kumimoji="0" lang="da-DK" sz="3000" b="0" i="0" u="none" strike="noStrike" kern="1200" cap="none" spc="0" normalizeH="0" baseline="0" noProof="0">
                  <a:ln>
                    <a:noFill/>
                  </a:ln>
                  <a:solidFill>
                    <a:srgbClr val="FFFFFF"/>
                  </a:solidFill>
                  <a:effectLst/>
                  <a:uLnTx/>
                  <a:uFillTx/>
                  <a:latin typeface="Cambria"/>
                  <a:ea typeface="+mn-ea"/>
                  <a:cs typeface="+mn-cs"/>
                </a:rPr>
                <a:t> </a:t>
              </a:r>
            </a:p>
          </p:txBody>
        </p:sp>
        <p:sp>
          <p:nvSpPr>
            <p:cNvPr id="13" name="Oval 12">
              <a:extLst>
                <a:ext uri="{FF2B5EF4-FFF2-40B4-BE49-F238E27FC236}">
                  <a16:creationId xmlns:a16="http://schemas.microsoft.com/office/drawing/2014/main" id="{69927D9E-976D-05ED-373E-650EB6D98859}"/>
                </a:ext>
              </a:extLst>
            </p:cNvPr>
            <p:cNvSpPr/>
            <p:nvPr/>
          </p:nvSpPr>
          <p:spPr>
            <a:xfrm>
              <a:off x="3874680" y="-166322"/>
              <a:ext cx="779068" cy="779068"/>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0064A6">
                    <a:hueOff val="0"/>
                    <a:satOff val="0"/>
                    <a:lumOff val="0"/>
                    <a:alphaOff val="0"/>
                  </a:srgbClr>
                </a:solidFill>
                <a:effectLst/>
                <a:uLnTx/>
                <a:uFillTx/>
                <a:latin typeface="Cambria"/>
                <a:ea typeface="+mn-ea"/>
                <a:cs typeface="+mn-cs"/>
              </a:endParaRPr>
            </a:p>
          </p:txBody>
        </p:sp>
        <p:sp>
          <p:nvSpPr>
            <p:cNvPr id="14" name="Freeform: Shape 13">
              <a:extLst>
                <a:ext uri="{FF2B5EF4-FFF2-40B4-BE49-F238E27FC236}">
                  <a16:creationId xmlns:a16="http://schemas.microsoft.com/office/drawing/2014/main" id="{433ACD97-4EB4-B228-2B65-7B1979552027}"/>
                </a:ext>
              </a:extLst>
            </p:cNvPr>
            <p:cNvSpPr/>
            <p:nvPr/>
          </p:nvSpPr>
          <p:spPr>
            <a:xfrm>
              <a:off x="4828628" y="847016"/>
              <a:ext cx="6943690" cy="623255"/>
            </a:xfrm>
            <a:custGeom>
              <a:avLst/>
              <a:gdLst>
                <a:gd name="connsiteX0" fmla="*/ 0 w 6943690"/>
                <a:gd name="connsiteY0" fmla="*/ 103878 h 623255"/>
                <a:gd name="connsiteX1" fmla="*/ 103878 w 6943690"/>
                <a:gd name="connsiteY1" fmla="*/ 0 h 623255"/>
                <a:gd name="connsiteX2" fmla="*/ 6839812 w 6943690"/>
                <a:gd name="connsiteY2" fmla="*/ 0 h 623255"/>
                <a:gd name="connsiteX3" fmla="*/ 6943690 w 6943690"/>
                <a:gd name="connsiteY3" fmla="*/ 103878 h 623255"/>
                <a:gd name="connsiteX4" fmla="*/ 6943690 w 6943690"/>
                <a:gd name="connsiteY4" fmla="*/ 519377 h 623255"/>
                <a:gd name="connsiteX5" fmla="*/ 6839812 w 6943690"/>
                <a:gd name="connsiteY5" fmla="*/ 623255 h 623255"/>
                <a:gd name="connsiteX6" fmla="*/ 103878 w 6943690"/>
                <a:gd name="connsiteY6" fmla="*/ 623255 h 623255"/>
                <a:gd name="connsiteX7" fmla="*/ 0 w 6943690"/>
                <a:gd name="connsiteY7" fmla="*/ 519377 h 623255"/>
                <a:gd name="connsiteX8" fmla="*/ 0 w 6943690"/>
                <a:gd name="connsiteY8" fmla="*/ 103878 h 6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3690" h="623255">
                  <a:moveTo>
                    <a:pt x="0" y="103878"/>
                  </a:moveTo>
                  <a:cubicBezTo>
                    <a:pt x="0" y="46508"/>
                    <a:pt x="46508" y="0"/>
                    <a:pt x="103878" y="0"/>
                  </a:cubicBezTo>
                  <a:lnTo>
                    <a:pt x="6839812" y="0"/>
                  </a:lnTo>
                  <a:cubicBezTo>
                    <a:pt x="6897182" y="0"/>
                    <a:pt x="6943690" y="46508"/>
                    <a:pt x="6943690" y="103878"/>
                  </a:cubicBezTo>
                  <a:lnTo>
                    <a:pt x="6943690" y="519377"/>
                  </a:lnTo>
                  <a:cubicBezTo>
                    <a:pt x="6943690" y="576747"/>
                    <a:pt x="6897182" y="623255"/>
                    <a:pt x="6839812" y="623255"/>
                  </a:cubicBezTo>
                  <a:lnTo>
                    <a:pt x="103878" y="623255"/>
                  </a:lnTo>
                  <a:cubicBezTo>
                    <a:pt x="46508" y="623255"/>
                    <a:pt x="0" y="576747"/>
                    <a:pt x="0" y="519377"/>
                  </a:cubicBezTo>
                  <a:lnTo>
                    <a:pt x="0" y="103878"/>
                  </a:lnTo>
                  <a:close/>
                </a:path>
              </a:pathLst>
            </a:custGeom>
            <a:noFill/>
            <a:ln>
              <a:solidFill>
                <a:schemeClr val="accent1">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25134" tIns="106625" rIns="106625" bIns="106625" numCol="1" spcCol="1270" anchor="ctr" anchorCtr="0">
              <a:noAutofit/>
            </a:bodyPr>
            <a:lstStyle/>
            <a:p>
              <a:pPr marL="0" marR="0" lvl="0" indent="0" algn="l" defTabSz="1333500" rtl="0" eaLnBrk="0" fontAlgn="base" latinLnBrk="0" hangingPunct="0">
                <a:lnSpc>
                  <a:spcPct val="90000"/>
                </a:lnSpc>
                <a:spcBef>
                  <a:spcPct val="0"/>
                </a:spcBef>
                <a:spcAft>
                  <a:spcPct val="35000"/>
                </a:spcAft>
                <a:buClrTx/>
                <a:buSzTx/>
                <a:buFontTx/>
                <a:buNone/>
                <a:tabLst/>
                <a:defRPr/>
              </a:pPr>
              <a:r>
                <a:rPr kumimoji="0" lang="da-DK" sz="3000" b="0" i="0" u="none" strike="noStrike" kern="1200" cap="none" spc="0" normalizeH="0" baseline="0" noProof="0">
                  <a:ln>
                    <a:noFill/>
                  </a:ln>
                  <a:solidFill>
                    <a:srgbClr val="FFFFFF"/>
                  </a:solidFill>
                  <a:effectLst/>
                  <a:uLnTx/>
                  <a:uFillTx/>
                  <a:latin typeface="Cambria"/>
                  <a:ea typeface="+mn-ea"/>
                  <a:cs typeface="+mn-cs"/>
                </a:rPr>
                <a:t> </a:t>
              </a:r>
            </a:p>
          </p:txBody>
        </p:sp>
        <p:sp>
          <p:nvSpPr>
            <p:cNvPr id="15" name="Oval 14">
              <a:extLst>
                <a:ext uri="{FF2B5EF4-FFF2-40B4-BE49-F238E27FC236}">
                  <a16:creationId xmlns:a16="http://schemas.microsoft.com/office/drawing/2014/main" id="{C492A522-9BF2-8B99-0D48-4CEEC87DB3AF}"/>
                </a:ext>
              </a:extLst>
            </p:cNvPr>
            <p:cNvSpPr/>
            <p:nvPr/>
          </p:nvSpPr>
          <p:spPr>
            <a:xfrm>
              <a:off x="4439093" y="769110"/>
              <a:ext cx="779068" cy="779068"/>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0064A6">
                    <a:hueOff val="0"/>
                    <a:satOff val="0"/>
                    <a:lumOff val="0"/>
                    <a:alphaOff val="0"/>
                  </a:srgbClr>
                </a:solidFill>
                <a:effectLst/>
                <a:uLnTx/>
                <a:uFillTx/>
                <a:latin typeface="Cambria"/>
                <a:ea typeface="+mn-ea"/>
                <a:cs typeface="+mn-cs"/>
              </a:endParaRPr>
            </a:p>
          </p:txBody>
        </p:sp>
        <p:sp>
          <p:nvSpPr>
            <p:cNvPr id="16" name="Freeform: Shape 15">
              <a:extLst>
                <a:ext uri="{FF2B5EF4-FFF2-40B4-BE49-F238E27FC236}">
                  <a16:creationId xmlns:a16="http://schemas.microsoft.com/office/drawing/2014/main" id="{A7A5C898-5F7B-0449-BFF6-68472E5C0B31}"/>
                </a:ext>
              </a:extLst>
            </p:cNvPr>
            <p:cNvSpPr/>
            <p:nvPr/>
          </p:nvSpPr>
          <p:spPr>
            <a:xfrm>
              <a:off x="5137923" y="1781762"/>
              <a:ext cx="6634394" cy="623255"/>
            </a:xfrm>
            <a:custGeom>
              <a:avLst/>
              <a:gdLst>
                <a:gd name="connsiteX0" fmla="*/ 0 w 6634394"/>
                <a:gd name="connsiteY0" fmla="*/ 103878 h 623255"/>
                <a:gd name="connsiteX1" fmla="*/ 103878 w 6634394"/>
                <a:gd name="connsiteY1" fmla="*/ 0 h 623255"/>
                <a:gd name="connsiteX2" fmla="*/ 6530516 w 6634394"/>
                <a:gd name="connsiteY2" fmla="*/ 0 h 623255"/>
                <a:gd name="connsiteX3" fmla="*/ 6634394 w 6634394"/>
                <a:gd name="connsiteY3" fmla="*/ 103878 h 623255"/>
                <a:gd name="connsiteX4" fmla="*/ 6634394 w 6634394"/>
                <a:gd name="connsiteY4" fmla="*/ 519377 h 623255"/>
                <a:gd name="connsiteX5" fmla="*/ 6530516 w 6634394"/>
                <a:gd name="connsiteY5" fmla="*/ 623255 h 623255"/>
                <a:gd name="connsiteX6" fmla="*/ 103878 w 6634394"/>
                <a:gd name="connsiteY6" fmla="*/ 623255 h 623255"/>
                <a:gd name="connsiteX7" fmla="*/ 0 w 6634394"/>
                <a:gd name="connsiteY7" fmla="*/ 519377 h 623255"/>
                <a:gd name="connsiteX8" fmla="*/ 0 w 6634394"/>
                <a:gd name="connsiteY8" fmla="*/ 103878 h 6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394" h="623255">
                  <a:moveTo>
                    <a:pt x="0" y="103878"/>
                  </a:moveTo>
                  <a:cubicBezTo>
                    <a:pt x="0" y="46508"/>
                    <a:pt x="46508" y="0"/>
                    <a:pt x="103878" y="0"/>
                  </a:cubicBezTo>
                  <a:lnTo>
                    <a:pt x="6530516" y="0"/>
                  </a:lnTo>
                  <a:cubicBezTo>
                    <a:pt x="6587886" y="0"/>
                    <a:pt x="6634394" y="46508"/>
                    <a:pt x="6634394" y="103878"/>
                  </a:cubicBezTo>
                  <a:lnTo>
                    <a:pt x="6634394" y="519377"/>
                  </a:lnTo>
                  <a:cubicBezTo>
                    <a:pt x="6634394" y="576747"/>
                    <a:pt x="6587886" y="623255"/>
                    <a:pt x="6530516" y="623255"/>
                  </a:cubicBezTo>
                  <a:lnTo>
                    <a:pt x="103878" y="623255"/>
                  </a:lnTo>
                  <a:cubicBezTo>
                    <a:pt x="46508" y="623255"/>
                    <a:pt x="0" y="576747"/>
                    <a:pt x="0" y="519377"/>
                  </a:cubicBezTo>
                  <a:lnTo>
                    <a:pt x="0" y="103878"/>
                  </a:lnTo>
                  <a:close/>
                </a:path>
              </a:pathLst>
            </a:custGeom>
            <a:noFill/>
            <a:ln>
              <a:solidFill>
                <a:schemeClr val="bg2">
                  <a:lumMod val="1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25134" tIns="106625" rIns="106625" bIns="106625" numCol="1" spcCol="1270" anchor="ctr" anchorCtr="0">
              <a:noAutofit/>
            </a:bodyPr>
            <a:lstStyle/>
            <a:p>
              <a:pPr marL="0" marR="0" lvl="0" indent="0" algn="l" defTabSz="1333500" rtl="0" eaLnBrk="0" fontAlgn="base" latinLnBrk="0" hangingPunct="0">
                <a:lnSpc>
                  <a:spcPct val="90000"/>
                </a:lnSpc>
                <a:spcBef>
                  <a:spcPct val="0"/>
                </a:spcBef>
                <a:spcAft>
                  <a:spcPct val="35000"/>
                </a:spcAft>
                <a:buClrTx/>
                <a:buSzTx/>
                <a:buFontTx/>
                <a:buNone/>
                <a:tabLst/>
                <a:defRPr/>
              </a:pPr>
              <a:r>
                <a:rPr kumimoji="0" lang="da-DK" sz="3000" b="0" i="0" u="none" strike="noStrike" kern="1200" cap="none" spc="0" normalizeH="0" baseline="0" noProof="0">
                  <a:ln>
                    <a:noFill/>
                  </a:ln>
                  <a:solidFill>
                    <a:srgbClr val="FFFFFF"/>
                  </a:solidFill>
                  <a:effectLst/>
                  <a:uLnTx/>
                  <a:uFillTx/>
                  <a:latin typeface="Cambria"/>
                  <a:ea typeface="+mn-ea"/>
                  <a:cs typeface="+mn-cs"/>
                </a:rPr>
                <a:t> </a:t>
              </a:r>
            </a:p>
          </p:txBody>
        </p:sp>
        <p:sp>
          <p:nvSpPr>
            <p:cNvPr id="17" name="Oval 16">
              <a:extLst>
                <a:ext uri="{FF2B5EF4-FFF2-40B4-BE49-F238E27FC236}">
                  <a16:creationId xmlns:a16="http://schemas.microsoft.com/office/drawing/2014/main" id="{A132D3A4-1F47-5962-C596-373D61171A3B}"/>
                </a:ext>
              </a:extLst>
            </p:cNvPr>
            <p:cNvSpPr/>
            <p:nvPr/>
          </p:nvSpPr>
          <p:spPr>
            <a:xfrm>
              <a:off x="4748389" y="1703855"/>
              <a:ext cx="779068" cy="779068"/>
            </a:xfrm>
            <a:prstGeom prst="ellipse">
              <a:avLst/>
            </a:prstGeom>
            <a:ln>
              <a:solidFill>
                <a:schemeClr val="bg2">
                  <a:lumMod val="1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0064A6">
                    <a:hueOff val="0"/>
                    <a:satOff val="0"/>
                    <a:lumOff val="0"/>
                    <a:alphaOff val="0"/>
                  </a:srgbClr>
                </a:solidFill>
                <a:effectLst/>
                <a:uLnTx/>
                <a:uFillTx/>
                <a:latin typeface="Cambria"/>
                <a:ea typeface="+mn-ea"/>
                <a:cs typeface="+mn-cs"/>
              </a:endParaRPr>
            </a:p>
          </p:txBody>
        </p:sp>
        <p:sp>
          <p:nvSpPr>
            <p:cNvPr id="18" name="Freeform: Shape 17">
              <a:extLst>
                <a:ext uri="{FF2B5EF4-FFF2-40B4-BE49-F238E27FC236}">
                  <a16:creationId xmlns:a16="http://schemas.microsoft.com/office/drawing/2014/main" id="{6003F846-3287-8631-3C28-6F39BCB26BA4}"/>
                </a:ext>
              </a:extLst>
            </p:cNvPr>
            <p:cNvSpPr/>
            <p:nvPr/>
          </p:nvSpPr>
          <p:spPr>
            <a:xfrm>
              <a:off x="5236679" y="2717193"/>
              <a:ext cx="6535639" cy="623255"/>
            </a:xfrm>
            <a:custGeom>
              <a:avLst/>
              <a:gdLst>
                <a:gd name="connsiteX0" fmla="*/ 0 w 6535639"/>
                <a:gd name="connsiteY0" fmla="*/ 103878 h 623255"/>
                <a:gd name="connsiteX1" fmla="*/ 103878 w 6535639"/>
                <a:gd name="connsiteY1" fmla="*/ 0 h 623255"/>
                <a:gd name="connsiteX2" fmla="*/ 6431761 w 6535639"/>
                <a:gd name="connsiteY2" fmla="*/ 0 h 623255"/>
                <a:gd name="connsiteX3" fmla="*/ 6535639 w 6535639"/>
                <a:gd name="connsiteY3" fmla="*/ 103878 h 623255"/>
                <a:gd name="connsiteX4" fmla="*/ 6535639 w 6535639"/>
                <a:gd name="connsiteY4" fmla="*/ 519377 h 623255"/>
                <a:gd name="connsiteX5" fmla="*/ 6431761 w 6535639"/>
                <a:gd name="connsiteY5" fmla="*/ 623255 h 623255"/>
                <a:gd name="connsiteX6" fmla="*/ 103878 w 6535639"/>
                <a:gd name="connsiteY6" fmla="*/ 623255 h 623255"/>
                <a:gd name="connsiteX7" fmla="*/ 0 w 6535639"/>
                <a:gd name="connsiteY7" fmla="*/ 519377 h 623255"/>
                <a:gd name="connsiteX8" fmla="*/ 0 w 6535639"/>
                <a:gd name="connsiteY8" fmla="*/ 103878 h 6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639" h="623255">
                  <a:moveTo>
                    <a:pt x="0" y="103878"/>
                  </a:moveTo>
                  <a:cubicBezTo>
                    <a:pt x="0" y="46508"/>
                    <a:pt x="46508" y="0"/>
                    <a:pt x="103878" y="0"/>
                  </a:cubicBezTo>
                  <a:lnTo>
                    <a:pt x="6431761" y="0"/>
                  </a:lnTo>
                  <a:cubicBezTo>
                    <a:pt x="6489131" y="0"/>
                    <a:pt x="6535639" y="46508"/>
                    <a:pt x="6535639" y="103878"/>
                  </a:cubicBezTo>
                  <a:lnTo>
                    <a:pt x="6535639" y="519377"/>
                  </a:lnTo>
                  <a:cubicBezTo>
                    <a:pt x="6535639" y="576747"/>
                    <a:pt x="6489131" y="623255"/>
                    <a:pt x="6431761" y="623255"/>
                  </a:cubicBezTo>
                  <a:lnTo>
                    <a:pt x="103878" y="623255"/>
                  </a:lnTo>
                  <a:cubicBezTo>
                    <a:pt x="46508" y="623255"/>
                    <a:pt x="0" y="576747"/>
                    <a:pt x="0" y="519377"/>
                  </a:cubicBezTo>
                  <a:lnTo>
                    <a:pt x="0" y="103878"/>
                  </a:lnTo>
                  <a:close/>
                </a:path>
              </a:pathLst>
            </a:custGeom>
            <a:noFill/>
            <a:ln>
              <a:solidFill>
                <a:schemeClr val="bg2">
                  <a:lumMod val="1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25134" tIns="106625" rIns="106625" bIns="106625" numCol="1" spcCol="1270" anchor="ctr" anchorCtr="0">
              <a:noAutofit/>
            </a:bodyPr>
            <a:lstStyle/>
            <a:p>
              <a:pPr marL="0" marR="0" lvl="0" indent="0" algn="l" defTabSz="1333500" rtl="0" eaLnBrk="0" fontAlgn="base" latinLnBrk="0" hangingPunct="0">
                <a:lnSpc>
                  <a:spcPct val="90000"/>
                </a:lnSpc>
                <a:spcBef>
                  <a:spcPct val="0"/>
                </a:spcBef>
                <a:spcAft>
                  <a:spcPct val="35000"/>
                </a:spcAft>
                <a:buClrTx/>
                <a:buSzTx/>
                <a:buFontTx/>
                <a:buNone/>
                <a:tabLst/>
                <a:defRPr/>
              </a:pPr>
              <a:endParaRPr kumimoji="0" lang="da-DK" sz="3000" b="0" i="0" u="none" strike="noStrike" kern="1200" cap="none" spc="0" normalizeH="0" baseline="0" noProof="0">
                <a:ln>
                  <a:noFill/>
                </a:ln>
                <a:solidFill>
                  <a:srgbClr val="FFFFFF"/>
                </a:solidFill>
                <a:effectLst/>
                <a:uLnTx/>
                <a:uFillTx/>
                <a:latin typeface="Cambria"/>
                <a:ea typeface="+mn-ea"/>
                <a:cs typeface="+mn-cs"/>
              </a:endParaRPr>
            </a:p>
          </p:txBody>
        </p:sp>
        <p:sp>
          <p:nvSpPr>
            <p:cNvPr id="19" name="Oval 18">
              <a:extLst>
                <a:ext uri="{FF2B5EF4-FFF2-40B4-BE49-F238E27FC236}">
                  <a16:creationId xmlns:a16="http://schemas.microsoft.com/office/drawing/2014/main" id="{D965934F-0A19-9926-6A3B-09696510871A}"/>
                </a:ext>
              </a:extLst>
            </p:cNvPr>
            <p:cNvSpPr/>
            <p:nvPr/>
          </p:nvSpPr>
          <p:spPr>
            <a:xfrm>
              <a:off x="4847144" y="2639286"/>
              <a:ext cx="779068" cy="779068"/>
            </a:xfrm>
            <a:prstGeom prst="ellipse">
              <a:avLst/>
            </a:prstGeom>
            <a:ln>
              <a:solidFill>
                <a:schemeClr val="bg2">
                  <a:lumMod val="1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0064A6">
                    <a:hueOff val="0"/>
                    <a:satOff val="0"/>
                    <a:lumOff val="0"/>
                    <a:alphaOff val="0"/>
                  </a:srgbClr>
                </a:solidFill>
                <a:effectLst/>
                <a:uLnTx/>
                <a:uFillTx/>
                <a:latin typeface="Cambria"/>
                <a:ea typeface="+mn-ea"/>
                <a:cs typeface="+mn-cs"/>
              </a:endParaRPr>
            </a:p>
          </p:txBody>
        </p:sp>
        <p:sp>
          <p:nvSpPr>
            <p:cNvPr id="20" name="Freeform: Shape 19">
              <a:extLst>
                <a:ext uri="{FF2B5EF4-FFF2-40B4-BE49-F238E27FC236}">
                  <a16:creationId xmlns:a16="http://schemas.microsoft.com/office/drawing/2014/main" id="{C61B6174-3717-A721-36E0-788E0F734696}"/>
                </a:ext>
              </a:extLst>
            </p:cNvPr>
            <p:cNvSpPr/>
            <p:nvPr/>
          </p:nvSpPr>
          <p:spPr>
            <a:xfrm>
              <a:off x="5137923" y="3652624"/>
              <a:ext cx="6634394" cy="623255"/>
            </a:xfrm>
            <a:custGeom>
              <a:avLst/>
              <a:gdLst>
                <a:gd name="connsiteX0" fmla="*/ 0 w 6634394"/>
                <a:gd name="connsiteY0" fmla="*/ 103878 h 623255"/>
                <a:gd name="connsiteX1" fmla="*/ 103878 w 6634394"/>
                <a:gd name="connsiteY1" fmla="*/ 0 h 623255"/>
                <a:gd name="connsiteX2" fmla="*/ 6530516 w 6634394"/>
                <a:gd name="connsiteY2" fmla="*/ 0 h 623255"/>
                <a:gd name="connsiteX3" fmla="*/ 6634394 w 6634394"/>
                <a:gd name="connsiteY3" fmla="*/ 103878 h 623255"/>
                <a:gd name="connsiteX4" fmla="*/ 6634394 w 6634394"/>
                <a:gd name="connsiteY4" fmla="*/ 519377 h 623255"/>
                <a:gd name="connsiteX5" fmla="*/ 6530516 w 6634394"/>
                <a:gd name="connsiteY5" fmla="*/ 623255 h 623255"/>
                <a:gd name="connsiteX6" fmla="*/ 103878 w 6634394"/>
                <a:gd name="connsiteY6" fmla="*/ 623255 h 623255"/>
                <a:gd name="connsiteX7" fmla="*/ 0 w 6634394"/>
                <a:gd name="connsiteY7" fmla="*/ 519377 h 623255"/>
                <a:gd name="connsiteX8" fmla="*/ 0 w 6634394"/>
                <a:gd name="connsiteY8" fmla="*/ 103878 h 6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394" h="623255">
                  <a:moveTo>
                    <a:pt x="0" y="103878"/>
                  </a:moveTo>
                  <a:cubicBezTo>
                    <a:pt x="0" y="46508"/>
                    <a:pt x="46508" y="0"/>
                    <a:pt x="103878" y="0"/>
                  </a:cubicBezTo>
                  <a:lnTo>
                    <a:pt x="6530516" y="0"/>
                  </a:lnTo>
                  <a:cubicBezTo>
                    <a:pt x="6587886" y="0"/>
                    <a:pt x="6634394" y="46508"/>
                    <a:pt x="6634394" y="103878"/>
                  </a:cubicBezTo>
                  <a:lnTo>
                    <a:pt x="6634394" y="519377"/>
                  </a:lnTo>
                  <a:cubicBezTo>
                    <a:pt x="6634394" y="576747"/>
                    <a:pt x="6587886" y="623255"/>
                    <a:pt x="6530516" y="623255"/>
                  </a:cubicBezTo>
                  <a:lnTo>
                    <a:pt x="103878" y="623255"/>
                  </a:lnTo>
                  <a:cubicBezTo>
                    <a:pt x="46508" y="623255"/>
                    <a:pt x="0" y="576747"/>
                    <a:pt x="0" y="519377"/>
                  </a:cubicBezTo>
                  <a:lnTo>
                    <a:pt x="0" y="103878"/>
                  </a:lnTo>
                  <a:close/>
                </a:path>
              </a:pathLst>
            </a:custGeom>
            <a:noFill/>
            <a:ln>
              <a:solidFill>
                <a:schemeClr val="bg2">
                  <a:lumMod val="1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25134" tIns="106625" rIns="106625" bIns="106625" numCol="1" spcCol="1270" anchor="ctr" anchorCtr="0">
              <a:noAutofit/>
            </a:bodyPr>
            <a:lstStyle/>
            <a:p>
              <a:pPr marL="0" marR="0" lvl="0" indent="0" algn="l" defTabSz="1333500" rtl="0" eaLnBrk="0" fontAlgn="base" latinLnBrk="0" hangingPunct="0">
                <a:lnSpc>
                  <a:spcPct val="90000"/>
                </a:lnSpc>
                <a:spcBef>
                  <a:spcPct val="0"/>
                </a:spcBef>
                <a:spcAft>
                  <a:spcPct val="35000"/>
                </a:spcAft>
                <a:buClrTx/>
                <a:buSzTx/>
                <a:buFontTx/>
                <a:buNone/>
                <a:tabLst/>
                <a:defRPr/>
              </a:pPr>
              <a:endParaRPr kumimoji="0" lang="da-DK" sz="3000" b="0" i="0" u="none" strike="noStrike" kern="1200" cap="none" spc="0" normalizeH="0" baseline="0" noProof="0">
                <a:ln>
                  <a:noFill/>
                </a:ln>
                <a:solidFill>
                  <a:srgbClr val="FFFFFF"/>
                </a:solidFill>
                <a:effectLst/>
                <a:uLnTx/>
                <a:uFillTx/>
                <a:latin typeface="Cambria"/>
                <a:ea typeface="+mn-ea"/>
                <a:cs typeface="+mn-cs"/>
              </a:endParaRPr>
            </a:p>
          </p:txBody>
        </p:sp>
        <p:sp>
          <p:nvSpPr>
            <p:cNvPr id="21" name="Oval 20">
              <a:extLst>
                <a:ext uri="{FF2B5EF4-FFF2-40B4-BE49-F238E27FC236}">
                  <a16:creationId xmlns:a16="http://schemas.microsoft.com/office/drawing/2014/main" id="{F3592B19-0100-E5FB-6ED3-F6726578ABE7}"/>
                </a:ext>
              </a:extLst>
            </p:cNvPr>
            <p:cNvSpPr/>
            <p:nvPr/>
          </p:nvSpPr>
          <p:spPr>
            <a:xfrm>
              <a:off x="4748389" y="3574717"/>
              <a:ext cx="779068" cy="779068"/>
            </a:xfrm>
            <a:prstGeom prst="ellipse">
              <a:avLst/>
            </a:prstGeom>
            <a:ln>
              <a:solidFill>
                <a:schemeClr val="bg2">
                  <a:lumMod val="1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0064A6">
                    <a:hueOff val="0"/>
                    <a:satOff val="0"/>
                    <a:lumOff val="0"/>
                    <a:alphaOff val="0"/>
                  </a:srgbClr>
                </a:solidFill>
                <a:effectLst/>
                <a:uLnTx/>
                <a:uFillTx/>
                <a:latin typeface="Cambria"/>
                <a:ea typeface="+mn-ea"/>
                <a:cs typeface="+mn-cs"/>
              </a:endParaRPr>
            </a:p>
          </p:txBody>
        </p:sp>
        <p:sp>
          <p:nvSpPr>
            <p:cNvPr id="22" name="Freeform: Shape 21">
              <a:extLst>
                <a:ext uri="{FF2B5EF4-FFF2-40B4-BE49-F238E27FC236}">
                  <a16:creationId xmlns:a16="http://schemas.microsoft.com/office/drawing/2014/main" id="{AF213EDA-DCCD-4075-2D02-F77C051E0D38}"/>
                </a:ext>
              </a:extLst>
            </p:cNvPr>
            <p:cNvSpPr/>
            <p:nvPr/>
          </p:nvSpPr>
          <p:spPr>
            <a:xfrm>
              <a:off x="4828628" y="4587370"/>
              <a:ext cx="6943690" cy="623255"/>
            </a:xfrm>
            <a:custGeom>
              <a:avLst/>
              <a:gdLst>
                <a:gd name="connsiteX0" fmla="*/ 0 w 6943690"/>
                <a:gd name="connsiteY0" fmla="*/ 103878 h 623255"/>
                <a:gd name="connsiteX1" fmla="*/ 103878 w 6943690"/>
                <a:gd name="connsiteY1" fmla="*/ 0 h 623255"/>
                <a:gd name="connsiteX2" fmla="*/ 6839812 w 6943690"/>
                <a:gd name="connsiteY2" fmla="*/ 0 h 623255"/>
                <a:gd name="connsiteX3" fmla="*/ 6943690 w 6943690"/>
                <a:gd name="connsiteY3" fmla="*/ 103878 h 623255"/>
                <a:gd name="connsiteX4" fmla="*/ 6943690 w 6943690"/>
                <a:gd name="connsiteY4" fmla="*/ 519377 h 623255"/>
                <a:gd name="connsiteX5" fmla="*/ 6839812 w 6943690"/>
                <a:gd name="connsiteY5" fmla="*/ 623255 h 623255"/>
                <a:gd name="connsiteX6" fmla="*/ 103878 w 6943690"/>
                <a:gd name="connsiteY6" fmla="*/ 623255 h 623255"/>
                <a:gd name="connsiteX7" fmla="*/ 0 w 6943690"/>
                <a:gd name="connsiteY7" fmla="*/ 519377 h 623255"/>
                <a:gd name="connsiteX8" fmla="*/ 0 w 6943690"/>
                <a:gd name="connsiteY8" fmla="*/ 103878 h 6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3690" h="623255">
                  <a:moveTo>
                    <a:pt x="0" y="103878"/>
                  </a:moveTo>
                  <a:cubicBezTo>
                    <a:pt x="0" y="46508"/>
                    <a:pt x="46508" y="0"/>
                    <a:pt x="103878" y="0"/>
                  </a:cubicBezTo>
                  <a:lnTo>
                    <a:pt x="6839812" y="0"/>
                  </a:lnTo>
                  <a:cubicBezTo>
                    <a:pt x="6897182" y="0"/>
                    <a:pt x="6943690" y="46508"/>
                    <a:pt x="6943690" y="103878"/>
                  </a:cubicBezTo>
                  <a:lnTo>
                    <a:pt x="6943690" y="519377"/>
                  </a:lnTo>
                  <a:cubicBezTo>
                    <a:pt x="6943690" y="576747"/>
                    <a:pt x="6897182" y="623255"/>
                    <a:pt x="6839812" y="623255"/>
                  </a:cubicBezTo>
                  <a:lnTo>
                    <a:pt x="103878" y="623255"/>
                  </a:lnTo>
                  <a:cubicBezTo>
                    <a:pt x="46508" y="623255"/>
                    <a:pt x="0" y="576747"/>
                    <a:pt x="0" y="519377"/>
                  </a:cubicBezTo>
                  <a:lnTo>
                    <a:pt x="0" y="103878"/>
                  </a:lnTo>
                  <a:close/>
                </a:path>
              </a:pathLst>
            </a:custGeom>
            <a:noFill/>
            <a:ln>
              <a:solidFill>
                <a:schemeClr val="bg2">
                  <a:lumMod val="1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25134" tIns="106625" rIns="106625" bIns="106625" numCol="1" spcCol="1270" anchor="ctr" anchorCtr="0">
              <a:noAutofit/>
            </a:bodyPr>
            <a:lstStyle/>
            <a:p>
              <a:pPr marL="0" marR="0" lvl="0" indent="0" algn="l" defTabSz="1333500" rtl="0" eaLnBrk="0" fontAlgn="base" latinLnBrk="0" hangingPunct="0">
                <a:lnSpc>
                  <a:spcPct val="90000"/>
                </a:lnSpc>
                <a:spcBef>
                  <a:spcPct val="0"/>
                </a:spcBef>
                <a:spcAft>
                  <a:spcPct val="35000"/>
                </a:spcAft>
                <a:buClrTx/>
                <a:buSzTx/>
                <a:buFontTx/>
                <a:buNone/>
                <a:tabLst/>
                <a:defRPr/>
              </a:pPr>
              <a:endParaRPr kumimoji="0" lang="da-DK" sz="3000" b="0" i="0" u="none" strike="noStrike" kern="1200" cap="none" spc="0" normalizeH="0" baseline="0" noProof="0">
                <a:ln>
                  <a:noFill/>
                </a:ln>
                <a:solidFill>
                  <a:srgbClr val="FFFFFF"/>
                </a:solidFill>
                <a:effectLst/>
                <a:uLnTx/>
                <a:uFillTx/>
                <a:latin typeface="Cambria"/>
                <a:ea typeface="+mn-ea"/>
                <a:cs typeface="+mn-cs"/>
              </a:endParaRPr>
            </a:p>
          </p:txBody>
        </p:sp>
        <p:sp>
          <p:nvSpPr>
            <p:cNvPr id="23" name="Oval 22">
              <a:extLst>
                <a:ext uri="{FF2B5EF4-FFF2-40B4-BE49-F238E27FC236}">
                  <a16:creationId xmlns:a16="http://schemas.microsoft.com/office/drawing/2014/main" id="{430F3DDD-81BF-14B0-B736-4EBF3B59888C}"/>
                </a:ext>
              </a:extLst>
            </p:cNvPr>
            <p:cNvSpPr/>
            <p:nvPr/>
          </p:nvSpPr>
          <p:spPr>
            <a:xfrm>
              <a:off x="4439093" y="4509463"/>
              <a:ext cx="779068" cy="779068"/>
            </a:xfrm>
            <a:prstGeom prst="ellipse">
              <a:avLst/>
            </a:prstGeom>
            <a:ln>
              <a:solidFill>
                <a:schemeClr val="bg2">
                  <a:lumMod val="1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0064A6">
                    <a:hueOff val="0"/>
                    <a:satOff val="0"/>
                    <a:lumOff val="0"/>
                    <a:alphaOff val="0"/>
                  </a:srgbClr>
                </a:solidFill>
                <a:effectLst/>
                <a:uLnTx/>
                <a:uFillTx/>
                <a:latin typeface="Cambria"/>
                <a:ea typeface="+mn-ea"/>
                <a:cs typeface="+mn-cs"/>
              </a:endParaRPr>
            </a:p>
          </p:txBody>
        </p:sp>
        <p:sp>
          <p:nvSpPr>
            <p:cNvPr id="24" name="Freeform: Shape 23">
              <a:extLst>
                <a:ext uri="{FF2B5EF4-FFF2-40B4-BE49-F238E27FC236}">
                  <a16:creationId xmlns:a16="http://schemas.microsoft.com/office/drawing/2014/main" id="{E07A00E1-9B65-5340-FE8F-913D0116E7F1}"/>
                </a:ext>
              </a:extLst>
            </p:cNvPr>
            <p:cNvSpPr/>
            <p:nvPr/>
          </p:nvSpPr>
          <p:spPr>
            <a:xfrm>
              <a:off x="4264214" y="5522801"/>
              <a:ext cx="7508104" cy="623255"/>
            </a:xfrm>
            <a:custGeom>
              <a:avLst/>
              <a:gdLst>
                <a:gd name="connsiteX0" fmla="*/ 0 w 7508104"/>
                <a:gd name="connsiteY0" fmla="*/ 103878 h 623255"/>
                <a:gd name="connsiteX1" fmla="*/ 103878 w 7508104"/>
                <a:gd name="connsiteY1" fmla="*/ 0 h 623255"/>
                <a:gd name="connsiteX2" fmla="*/ 7404226 w 7508104"/>
                <a:gd name="connsiteY2" fmla="*/ 0 h 623255"/>
                <a:gd name="connsiteX3" fmla="*/ 7508104 w 7508104"/>
                <a:gd name="connsiteY3" fmla="*/ 103878 h 623255"/>
                <a:gd name="connsiteX4" fmla="*/ 7508104 w 7508104"/>
                <a:gd name="connsiteY4" fmla="*/ 519377 h 623255"/>
                <a:gd name="connsiteX5" fmla="*/ 7404226 w 7508104"/>
                <a:gd name="connsiteY5" fmla="*/ 623255 h 623255"/>
                <a:gd name="connsiteX6" fmla="*/ 103878 w 7508104"/>
                <a:gd name="connsiteY6" fmla="*/ 623255 h 623255"/>
                <a:gd name="connsiteX7" fmla="*/ 0 w 7508104"/>
                <a:gd name="connsiteY7" fmla="*/ 519377 h 623255"/>
                <a:gd name="connsiteX8" fmla="*/ 0 w 7508104"/>
                <a:gd name="connsiteY8" fmla="*/ 103878 h 6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104" h="623255">
                  <a:moveTo>
                    <a:pt x="0" y="103878"/>
                  </a:moveTo>
                  <a:cubicBezTo>
                    <a:pt x="0" y="46508"/>
                    <a:pt x="46508" y="0"/>
                    <a:pt x="103878" y="0"/>
                  </a:cubicBezTo>
                  <a:lnTo>
                    <a:pt x="7404226" y="0"/>
                  </a:lnTo>
                  <a:cubicBezTo>
                    <a:pt x="7461596" y="0"/>
                    <a:pt x="7508104" y="46508"/>
                    <a:pt x="7508104" y="103878"/>
                  </a:cubicBezTo>
                  <a:lnTo>
                    <a:pt x="7508104" y="519377"/>
                  </a:lnTo>
                  <a:cubicBezTo>
                    <a:pt x="7508104" y="576747"/>
                    <a:pt x="7461596" y="623255"/>
                    <a:pt x="7404226" y="623255"/>
                  </a:cubicBezTo>
                  <a:lnTo>
                    <a:pt x="103878" y="623255"/>
                  </a:lnTo>
                  <a:cubicBezTo>
                    <a:pt x="46508" y="623255"/>
                    <a:pt x="0" y="576747"/>
                    <a:pt x="0" y="519377"/>
                  </a:cubicBezTo>
                  <a:lnTo>
                    <a:pt x="0" y="103878"/>
                  </a:lnTo>
                  <a:close/>
                </a:path>
              </a:pathLst>
            </a:custGeom>
            <a:noFill/>
            <a:ln>
              <a:solidFill>
                <a:schemeClr val="bg2">
                  <a:lumMod val="1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25134" tIns="106625" rIns="106625" bIns="106625" numCol="1" spcCol="1270" anchor="ctr" anchorCtr="0">
              <a:noAutofit/>
            </a:bodyPr>
            <a:lstStyle/>
            <a:p>
              <a:pPr marL="0" marR="0" lvl="0" indent="0" algn="l" defTabSz="1333500" rtl="0" eaLnBrk="0" fontAlgn="base" latinLnBrk="0" hangingPunct="0">
                <a:lnSpc>
                  <a:spcPct val="90000"/>
                </a:lnSpc>
                <a:spcBef>
                  <a:spcPct val="0"/>
                </a:spcBef>
                <a:spcAft>
                  <a:spcPct val="35000"/>
                </a:spcAft>
                <a:buClrTx/>
                <a:buSzTx/>
                <a:buFontTx/>
                <a:buNone/>
                <a:tabLst/>
                <a:defRPr/>
              </a:pPr>
              <a:endParaRPr kumimoji="0" lang="da-DK" sz="3000" b="0" i="0" u="none" strike="noStrike" kern="1200" cap="none" spc="0" normalizeH="0" baseline="0" noProof="0">
                <a:ln>
                  <a:noFill/>
                </a:ln>
                <a:solidFill>
                  <a:srgbClr val="FFFFFF"/>
                </a:solidFill>
                <a:effectLst/>
                <a:uLnTx/>
                <a:uFillTx/>
                <a:latin typeface="Cambria"/>
                <a:ea typeface="+mn-ea"/>
                <a:cs typeface="+mn-cs"/>
              </a:endParaRPr>
            </a:p>
          </p:txBody>
        </p:sp>
        <p:sp>
          <p:nvSpPr>
            <p:cNvPr id="25" name="Oval 24">
              <a:extLst>
                <a:ext uri="{FF2B5EF4-FFF2-40B4-BE49-F238E27FC236}">
                  <a16:creationId xmlns:a16="http://schemas.microsoft.com/office/drawing/2014/main" id="{4F6C9243-A4FB-D200-3BC9-38140DDFFF68}"/>
                </a:ext>
              </a:extLst>
            </p:cNvPr>
            <p:cNvSpPr/>
            <p:nvPr/>
          </p:nvSpPr>
          <p:spPr>
            <a:xfrm>
              <a:off x="3874680" y="5444894"/>
              <a:ext cx="779068" cy="779068"/>
            </a:xfrm>
            <a:prstGeom prst="ellipse">
              <a:avLst/>
            </a:prstGeom>
            <a:ln>
              <a:solidFill>
                <a:schemeClr val="bg2">
                  <a:lumMod val="1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0064A6">
                    <a:hueOff val="0"/>
                    <a:satOff val="0"/>
                    <a:lumOff val="0"/>
                    <a:alphaOff val="0"/>
                  </a:srgbClr>
                </a:solidFill>
                <a:effectLst/>
                <a:uLnTx/>
                <a:uFillTx/>
                <a:latin typeface="Cambria"/>
                <a:ea typeface="+mn-ea"/>
                <a:cs typeface="+mn-cs"/>
              </a:endParaRPr>
            </a:p>
          </p:txBody>
        </p:sp>
      </p:grpSp>
      <p:sp>
        <p:nvSpPr>
          <p:cNvPr id="34" name="Tekstboks 33">
            <a:extLst>
              <a:ext uri="{FF2B5EF4-FFF2-40B4-BE49-F238E27FC236}">
                <a16:creationId xmlns:a16="http://schemas.microsoft.com/office/drawing/2014/main" id="{D696CEB1-3852-0F54-1D05-659B264FBA9D}"/>
              </a:ext>
            </a:extLst>
          </p:cNvPr>
          <p:cNvSpPr txBox="1"/>
          <p:nvPr/>
        </p:nvSpPr>
        <p:spPr>
          <a:xfrm>
            <a:off x="4526213" y="1782307"/>
            <a:ext cx="574156"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srgbClr val="EEECE1">
                    <a:lumMod val="10000"/>
                  </a:srgbClr>
                </a:solidFill>
                <a:effectLst/>
                <a:uLnTx/>
                <a:uFillTx/>
                <a:latin typeface="Calibri" pitchFamily="34" charset="0"/>
                <a:ea typeface="+mn-ea"/>
                <a:cs typeface="+mn-cs"/>
              </a:rPr>
              <a:t>8</a:t>
            </a:r>
          </a:p>
        </p:txBody>
      </p:sp>
      <p:sp>
        <p:nvSpPr>
          <p:cNvPr id="35" name="Tekstboks 34">
            <a:extLst>
              <a:ext uri="{FF2B5EF4-FFF2-40B4-BE49-F238E27FC236}">
                <a16:creationId xmlns:a16="http://schemas.microsoft.com/office/drawing/2014/main" id="{EC6ED6EC-2F3B-CD90-6651-F8CBACFE2406}"/>
              </a:ext>
            </a:extLst>
          </p:cNvPr>
          <p:cNvSpPr txBox="1"/>
          <p:nvPr/>
        </p:nvSpPr>
        <p:spPr>
          <a:xfrm>
            <a:off x="4590304" y="2727456"/>
            <a:ext cx="634113"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srgbClr val="EEECE1">
                    <a:lumMod val="10000"/>
                  </a:srgbClr>
                </a:solidFill>
                <a:effectLst/>
                <a:uLnTx/>
                <a:uFillTx/>
                <a:latin typeface="Calibri" pitchFamily="34" charset="0"/>
                <a:ea typeface="+mn-ea"/>
                <a:cs typeface="+mn-cs"/>
              </a:rPr>
              <a:t>9</a:t>
            </a:r>
          </a:p>
        </p:txBody>
      </p:sp>
      <p:sp>
        <p:nvSpPr>
          <p:cNvPr id="36" name="Tekstboks 35">
            <a:extLst>
              <a:ext uri="{FF2B5EF4-FFF2-40B4-BE49-F238E27FC236}">
                <a16:creationId xmlns:a16="http://schemas.microsoft.com/office/drawing/2014/main" id="{818E7156-19FF-2189-0105-CC0967940F62}"/>
              </a:ext>
            </a:extLst>
          </p:cNvPr>
          <p:cNvSpPr txBox="1"/>
          <p:nvPr/>
        </p:nvSpPr>
        <p:spPr>
          <a:xfrm>
            <a:off x="4494311" y="3663122"/>
            <a:ext cx="612000"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srgbClr val="EEECE1">
                    <a:lumMod val="10000"/>
                  </a:srgbClr>
                </a:solidFill>
                <a:effectLst/>
                <a:uLnTx/>
                <a:uFillTx/>
                <a:latin typeface="Calibri" pitchFamily="34" charset="0"/>
                <a:ea typeface="+mn-ea"/>
                <a:cs typeface="+mn-cs"/>
              </a:rPr>
              <a:t>10</a:t>
            </a:r>
          </a:p>
        </p:txBody>
      </p:sp>
      <p:sp>
        <p:nvSpPr>
          <p:cNvPr id="37" name="Tekstboks 36">
            <a:extLst>
              <a:ext uri="{FF2B5EF4-FFF2-40B4-BE49-F238E27FC236}">
                <a16:creationId xmlns:a16="http://schemas.microsoft.com/office/drawing/2014/main" id="{AD2AC968-E93E-774D-4FF0-FB0ACD68C2D2}"/>
              </a:ext>
            </a:extLst>
          </p:cNvPr>
          <p:cNvSpPr txBox="1"/>
          <p:nvPr/>
        </p:nvSpPr>
        <p:spPr>
          <a:xfrm>
            <a:off x="4126419" y="4609425"/>
            <a:ext cx="741806"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srgbClr val="EEECE1">
                    <a:lumMod val="10000"/>
                  </a:srgbClr>
                </a:solidFill>
                <a:effectLst/>
                <a:uLnTx/>
                <a:uFillTx/>
                <a:latin typeface="Calibri" pitchFamily="34" charset="0"/>
                <a:ea typeface="+mn-ea"/>
                <a:cs typeface="+mn-cs"/>
              </a:rPr>
              <a:t>11</a:t>
            </a:r>
          </a:p>
        </p:txBody>
      </p:sp>
      <p:sp>
        <p:nvSpPr>
          <p:cNvPr id="40" name="Rektangel 39">
            <a:extLst>
              <a:ext uri="{FF2B5EF4-FFF2-40B4-BE49-F238E27FC236}">
                <a16:creationId xmlns:a16="http://schemas.microsoft.com/office/drawing/2014/main" id="{5B4ACFCE-E22F-4D0F-996D-71172A919A06}"/>
              </a:ext>
            </a:extLst>
          </p:cNvPr>
          <p:cNvSpPr/>
          <p:nvPr/>
        </p:nvSpPr>
        <p:spPr>
          <a:xfrm>
            <a:off x="3443437" y="-17645"/>
            <a:ext cx="8420436" cy="1609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mbria"/>
              <a:ea typeface="+mn-ea"/>
              <a:cs typeface="+mn-cs"/>
            </a:endParaRPr>
          </a:p>
        </p:txBody>
      </p:sp>
      <p:pic>
        <p:nvPicPr>
          <p:cNvPr id="50" name="Picture 2">
            <a:extLst>
              <a:ext uri="{FF2B5EF4-FFF2-40B4-BE49-F238E27FC236}">
                <a16:creationId xmlns:a16="http://schemas.microsoft.com/office/drawing/2014/main" id="{FA86CA5F-4545-07C6-1146-8F8F6A000A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6955" y="1720946"/>
            <a:ext cx="847171" cy="8471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kstboks 16">
            <a:extLst>
              <a:ext uri="{FF2B5EF4-FFF2-40B4-BE49-F238E27FC236}">
                <a16:creationId xmlns:a16="http://schemas.microsoft.com/office/drawing/2014/main" id="{F20949B6-9197-6294-0EF9-5DCE3D14F3C6}"/>
              </a:ext>
            </a:extLst>
          </p:cNvPr>
          <p:cNvSpPr txBox="1"/>
          <p:nvPr/>
        </p:nvSpPr>
        <p:spPr>
          <a:xfrm>
            <a:off x="3319506" y="1765655"/>
            <a:ext cx="977569"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Hvad ville </a:t>
            </a:r>
            <a:b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Einstein</a:t>
            </a:r>
            <a:b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gøre?</a:t>
            </a:r>
            <a:endParaRPr kumimoji="0" lang="da-DK" sz="36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endParaRPr>
          </a:p>
        </p:txBody>
      </p:sp>
      <p:pic>
        <p:nvPicPr>
          <p:cNvPr id="52" name="Picture 5">
            <a:extLst>
              <a:ext uri="{FF2B5EF4-FFF2-40B4-BE49-F238E27FC236}">
                <a16:creationId xmlns:a16="http://schemas.microsoft.com/office/drawing/2014/main" id="{1271EE79-70D3-817C-A4AF-EF5D5D6B15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5208" y="3455866"/>
            <a:ext cx="847172" cy="84717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kstboks 17">
            <a:extLst>
              <a:ext uri="{FF2B5EF4-FFF2-40B4-BE49-F238E27FC236}">
                <a16:creationId xmlns:a16="http://schemas.microsoft.com/office/drawing/2014/main" id="{460379C0-2B29-6356-DCF3-826859B1D260}"/>
              </a:ext>
            </a:extLst>
          </p:cNvPr>
          <p:cNvSpPr txBox="1"/>
          <p:nvPr/>
        </p:nvSpPr>
        <p:spPr>
          <a:xfrm>
            <a:off x="3182453" y="3500578"/>
            <a:ext cx="1265851"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Hvad ville </a:t>
            </a:r>
            <a:b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a:t>
            </a:r>
            <a:r>
              <a:rPr kumimoji="0" lang="da-DK" sz="1400" b="0" i="0" u="none" strike="noStrike" kern="1200" cap="none" spc="0" normalizeH="0" baseline="0" noProof="0" err="1">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gamer’en</a:t>
            </a: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 </a:t>
            </a:r>
            <a:b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gøre?</a:t>
            </a:r>
            <a:endParaRPr kumimoji="0" lang="da-DK" sz="36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54" name="Tekstboks 19">
            <a:extLst>
              <a:ext uri="{FF2B5EF4-FFF2-40B4-BE49-F238E27FC236}">
                <a16:creationId xmlns:a16="http://schemas.microsoft.com/office/drawing/2014/main" id="{6189BA73-B860-0783-C8B4-8FC479C7A63A}"/>
              </a:ext>
            </a:extLst>
          </p:cNvPr>
          <p:cNvSpPr txBox="1"/>
          <p:nvPr/>
        </p:nvSpPr>
        <p:spPr>
          <a:xfrm>
            <a:off x="1864990" y="5428658"/>
            <a:ext cx="1224060"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Hvad ville </a:t>
            </a:r>
            <a:b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br>
            <a:r>
              <a:rPr lang="da-DK" sz="1400">
                <a:solidFill>
                  <a:srgbClr val="EEECE1">
                    <a:lumMod val="10000"/>
                  </a:srgbClr>
                </a:solidFill>
                <a:effectLst>
                  <a:outerShdw blurRad="38100" dist="38100" dir="2700000" algn="tl">
                    <a:srgbClr val="000000">
                      <a:alpha val="43137"/>
                    </a:srgbClr>
                  </a:outerShdw>
                </a:effectLst>
                <a:latin typeface="Calibri" pitchFamily="34" charset="0"/>
              </a:rPr>
              <a:t>___________</a:t>
            </a: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gøre?</a:t>
            </a:r>
            <a:endParaRPr kumimoji="0" lang="da-DK" sz="36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endParaRPr>
          </a:p>
        </p:txBody>
      </p:sp>
      <p:pic>
        <p:nvPicPr>
          <p:cNvPr id="55" name="Picture 6">
            <a:extLst>
              <a:ext uri="{FF2B5EF4-FFF2-40B4-BE49-F238E27FC236}">
                <a16:creationId xmlns:a16="http://schemas.microsoft.com/office/drawing/2014/main" id="{AE7C5C69-11FA-7EC2-FD15-B7D78E0AE0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7522" y="4418352"/>
            <a:ext cx="790155" cy="79015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Ellipse 55">
            <a:extLst>
              <a:ext uri="{FF2B5EF4-FFF2-40B4-BE49-F238E27FC236}">
                <a16:creationId xmlns:a16="http://schemas.microsoft.com/office/drawing/2014/main" id="{A7789DA8-283F-06C7-555C-D1B60897DC2A}"/>
              </a:ext>
            </a:extLst>
          </p:cNvPr>
          <p:cNvSpPr/>
          <p:nvPr/>
        </p:nvSpPr>
        <p:spPr>
          <a:xfrm>
            <a:off x="1818894" y="4416236"/>
            <a:ext cx="864000" cy="864000"/>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EEECE1">
                  <a:lumMod val="10000"/>
                </a:srgbClr>
              </a:solidFill>
              <a:effectLst/>
              <a:uLnTx/>
              <a:uFillTx/>
              <a:latin typeface="Cambria"/>
              <a:ea typeface="+mn-ea"/>
              <a:cs typeface="+mn-cs"/>
            </a:endParaRPr>
          </a:p>
        </p:txBody>
      </p:sp>
      <p:sp>
        <p:nvSpPr>
          <p:cNvPr id="60" name="Tekstboks 26">
            <a:extLst>
              <a:ext uri="{FF2B5EF4-FFF2-40B4-BE49-F238E27FC236}">
                <a16:creationId xmlns:a16="http://schemas.microsoft.com/office/drawing/2014/main" id="{2946956E-E2AF-7455-FCA3-7D5F79EB356F}"/>
              </a:ext>
            </a:extLst>
          </p:cNvPr>
          <p:cNvSpPr txBox="1"/>
          <p:nvPr/>
        </p:nvSpPr>
        <p:spPr>
          <a:xfrm>
            <a:off x="2712927" y="4469842"/>
            <a:ext cx="1257556"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Hvad ville </a:t>
            </a:r>
            <a:b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Novo Nordisk</a:t>
            </a:r>
            <a:b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gøre?</a:t>
            </a:r>
            <a:endParaRPr kumimoji="0" lang="da-DK" sz="36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endParaRPr>
          </a:p>
        </p:txBody>
      </p:sp>
      <p:pic>
        <p:nvPicPr>
          <p:cNvPr id="61" name="Picture 12">
            <a:extLst>
              <a:ext uri="{FF2B5EF4-FFF2-40B4-BE49-F238E27FC236}">
                <a16:creationId xmlns:a16="http://schemas.microsoft.com/office/drawing/2014/main" id="{6A4D5043-0438-A4EB-C2B3-AD18A12486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7346" y="2661394"/>
            <a:ext cx="656347" cy="70888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kstboks 43">
            <a:extLst>
              <a:ext uri="{FF2B5EF4-FFF2-40B4-BE49-F238E27FC236}">
                <a16:creationId xmlns:a16="http://schemas.microsoft.com/office/drawing/2014/main" id="{4344CDE5-C082-9A2E-981E-FA9E98AAE4E2}"/>
              </a:ext>
            </a:extLst>
          </p:cNvPr>
          <p:cNvSpPr txBox="1"/>
          <p:nvPr/>
        </p:nvSpPr>
        <p:spPr>
          <a:xfrm>
            <a:off x="3452346" y="2646503"/>
            <a:ext cx="1137863"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Hvad ville </a:t>
            </a:r>
            <a:b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psykologen </a:t>
            </a:r>
            <a:b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br>
            <a:r>
              <a:rPr kumimoji="0" lang="da-DK" sz="14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rPr>
              <a:t>gøre?</a:t>
            </a:r>
            <a:endParaRPr kumimoji="0" lang="da-DK" sz="3600" b="0" i="0" u="none" strike="noStrike" kern="1200" cap="none" spc="0" normalizeH="0" baseline="0" noProof="0">
              <a:ln>
                <a:noFill/>
              </a:ln>
              <a:solidFill>
                <a:srgbClr val="EEECE1">
                  <a:lumMod val="10000"/>
                </a:srgbClr>
              </a:solidFill>
              <a:effectLst>
                <a:outerShdw blurRad="38100" dist="38100" dir="2700000" algn="tl">
                  <a:srgbClr val="000000">
                    <a:alpha val="43137"/>
                  </a:srgbClr>
                </a:outerShdw>
              </a:effectLst>
              <a:uLnTx/>
              <a:uFillTx/>
              <a:latin typeface="Calibri" pitchFamily="34" charset="0"/>
              <a:ea typeface="+mn-ea"/>
              <a:cs typeface="+mn-cs"/>
            </a:endParaRPr>
          </a:p>
        </p:txBody>
      </p:sp>
      <p:pic>
        <p:nvPicPr>
          <p:cNvPr id="49" name="Picture 2" descr="Image result for post it notes">
            <a:extLst>
              <a:ext uri="{FF2B5EF4-FFF2-40B4-BE49-F238E27FC236}">
                <a16:creationId xmlns:a16="http://schemas.microsoft.com/office/drawing/2014/main" id="{111E2756-4E20-BBF2-E12E-D5700E9BAF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8327" y="1649300"/>
            <a:ext cx="771595" cy="57869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post it notes">
            <a:extLst>
              <a:ext uri="{FF2B5EF4-FFF2-40B4-BE49-F238E27FC236}">
                <a16:creationId xmlns:a16="http://schemas.microsoft.com/office/drawing/2014/main" id="{338177D4-6DC5-9DE7-D777-F1EA90F29E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75282" y="2581079"/>
            <a:ext cx="771595" cy="5786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mage result for post it notes">
            <a:extLst>
              <a:ext uri="{FF2B5EF4-FFF2-40B4-BE49-F238E27FC236}">
                <a16:creationId xmlns:a16="http://schemas.microsoft.com/office/drawing/2014/main" id="{5A85E873-22CA-4707-C49F-CEC6522FDC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31708" y="3399226"/>
            <a:ext cx="771595" cy="578696"/>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36">
            <a:extLst>
              <a:ext uri="{FF2B5EF4-FFF2-40B4-BE49-F238E27FC236}">
                <a16:creationId xmlns:a16="http://schemas.microsoft.com/office/drawing/2014/main" id="{6A31B89B-B243-285D-F98C-921E82A5722F}"/>
              </a:ext>
            </a:extLst>
          </p:cNvPr>
          <p:cNvSpPr txBox="1"/>
          <p:nvPr/>
        </p:nvSpPr>
        <p:spPr>
          <a:xfrm>
            <a:off x="3603168" y="5518384"/>
            <a:ext cx="741806"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0" i="0" u="none" strike="noStrike" kern="1200" cap="none" spc="0" normalizeH="0" baseline="0" noProof="0">
                <a:ln>
                  <a:noFill/>
                </a:ln>
                <a:solidFill>
                  <a:srgbClr val="EEECE1">
                    <a:lumMod val="10000"/>
                  </a:srgbClr>
                </a:solidFill>
                <a:effectLst/>
                <a:uLnTx/>
                <a:uFillTx/>
                <a:latin typeface="Calibri" pitchFamily="34" charset="0"/>
                <a:ea typeface="+mn-ea"/>
                <a:cs typeface="+mn-cs"/>
              </a:rPr>
              <a:t>12</a:t>
            </a:r>
          </a:p>
        </p:txBody>
      </p:sp>
      <p:pic>
        <p:nvPicPr>
          <p:cNvPr id="5" name="Picture 2" descr="Image result for post it notes">
            <a:extLst>
              <a:ext uri="{FF2B5EF4-FFF2-40B4-BE49-F238E27FC236}">
                <a16:creationId xmlns:a16="http://schemas.microsoft.com/office/drawing/2014/main" id="{771294C9-1B15-AD57-926D-0CB0142354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58848" y="4433769"/>
            <a:ext cx="771595" cy="5786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post it notes">
            <a:extLst>
              <a:ext uri="{FF2B5EF4-FFF2-40B4-BE49-F238E27FC236}">
                <a16:creationId xmlns:a16="http://schemas.microsoft.com/office/drawing/2014/main" id="{A3943387-6817-A744-CDD1-44A67A7691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635" y="5364226"/>
            <a:ext cx="771595" cy="578696"/>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94FBE96E-B0BF-AA6F-DD04-7A826DA71462}"/>
              </a:ext>
            </a:extLst>
          </p:cNvPr>
          <p:cNvSpPr txBox="1"/>
          <p:nvPr/>
        </p:nvSpPr>
        <p:spPr>
          <a:xfrm>
            <a:off x="323021" y="513533"/>
            <a:ext cx="8693387"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idégenerering: </a:t>
            </a:r>
            <a:r>
              <a:rPr kumimoji="0" lang="da-DK" sz="3600" b="0" i="1" u="none" strike="noStrike" kern="1200" cap="none" spc="0" normalizeH="0" baseline="0" noProof="0">
                <a:ln>
                  <a:noFill/>
                </a:ln>
                <a:solidFill>
                  <a:srgbClr val="000000"/>
                </a:solidFill>
                <a:effectLst/>
                <a:uLnTx/>
                <a:uFillTx/>
                <a:latin typeface="Calibri" pitchFamily="34" charset="0"/>
                <a:ea typeface="+mn-ea"/>
                <a:cs typeface="+mn-cs"/>
              </a:rPr>
              <a:t>Tag-en-andens-perspektiv</a:t>
            </a:r>
            <a:endParaRPr kumimoji="0" lang="da-DK" sz="4000" b="0" i="1"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26" name="Tekstboks 6">
            <a:extLst>
              <a:ext uri="{FF2B5EF4-FFF2-40B4-BE49-F238E27FC236}">
                <a16:creationId xmlns:a16="http://schemas.microsoft.com/office/drawing/2014/main" id="{B4332B6D-C8D9-F8D1-5687-293E1B8EA9C5}"/>
              </a:ext>
            </a:extLst>
          </p:cNvPr>
          <p:cNvSpPr txBox="1"/>
          <p:nvPr/>
        </p:nvSpPr>
        <p:spPr>
          <a:xfrm>
            <a:off x="8797491" y="295672"/>
            <a:ext cx="2942372" cy="1225868"/>
          </a:xfrm>
          <a:prstGeom prst="roundRect">
            <a:avLst/>
          </a:prstGeom>
          <a:solidFill>
            <a:schemeClr val="bg1"/>
          </a:solidFill>
          <a:ln>
            <a:solidFill>
              <a:schemeClr val="bg2">
                <a:lumMod val="10000"/>
              </a:schemeClr>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Calibri" pitchFamily="34" charset="0"/>
                <a:ea typeface="+mn-ea"/>
                <a:cs typeface="+mn-cs"/>
              </a:rPr>
              <a:t>Metodebeskrivelse: </a:t>
            </a:r>
            <a:br>
              <a:rPr kumimoji="0" lang="da-DK" sz="1600" b="0" i="0" u="none" strike="noStrike" kern="1200" cap="none" spc="0" normalizeH="0" baseline="0" noProof="0">
                <a:ln>
                  <a:noFill/>
                </a:ln>
                <a:solidFill>
                  <a:srgbClr val="000000"/>
                </a:solidFill>
                <a:effectLst/>
                <a:uLnTx/>
                <a:uFillTx/>
                <a:latin typeface="Calibri" pitchFamily="34" charset="0"/>
                <a:ea typeface="+mn-ea"/>
                <a:cs typeface="+mn-cs"/>
              </a:rPr>
            </a:br>
            <a:r>
              <a:rPr lang="da-DK" sz="1400">
                <a:solidFill>
                  <a:srgbClr val="000000"/>
                </a:solidFill>
                <a:latin typeface="Calibri" pitchFamily="34" charset="0"/>
              </a:rPr>
              <a:t>Forestil dig at du er en anden eller fra en anden industri. Spørg dig selv, hvordan du fra dette udgangspunkt, ville løse dit problem?</a:t>
            </a:r>
          </a:p>
        </p:txBody>
      </p:sp>
    </p:spTree>
    <p:extLst>
      <p:ext uri="{BB962C8B-B14F-4D97-AF65-F5344CB8AC3E}">
        <p14:creationId xmlns:p14="http://schemas.microsoft.com/office/powerpoint/2010/main" val="22418948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n Negative Brainstorm | Rotary">
            <a:extLst>
              <a:ext uri="{FF2B5EF4-FFF2-40B4-BE49-F238E27FC236}">
                <a16:creationId xmlns:a16="http://schemas.microsoft.com/office/drawing/2014/main" id="{E53A325F-1519-4948-1F53-49571037E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103" b="2628"/>
          <a:stretch/>
        </p:blipFill>
        <p:spPr bwMode="auto">
          <a:xfrm>
            <a:off x="20" y="-178666"/>
            <a:ext cx="12191980" cy="6857990"/>
          </a:xfrm>
          <a:prstGeom prst="rect">
            <a:avLst/>
          </a:prstGeom>
          <a:solidFill>
            <a:srgbClr val="FFFFFF"/>
          </a:solidFill>
        </p:spPr>
      </p:pic>
      <p:sp>
        <p:nvSpPr>
          <p:cNvPr id="4" name="Pladsholder til slidenummer 3" hidden="1">
            <a:extLst>
              <a:ext uri="{FF2B5EF4-FFF2-40B4-BE49-F238E27FC236}">
                <a16:creationId xmlns:a16="http://schemas.microsoft.com/office/drawing/2014/main" id="{7BE5A49D-B81B-EF92-FDEF-8B70F7E4EC3D}"/>
              </a:ext>
            </a:extLst>
          </p:cNvPr>
          <p:cNvSpPr>
            <a:spLocks noGrp="1"/>
          </p:cNvSpPr>
          <p:nvPr>
            <p:ph type="sldNum" idx="4294967295"/>
          </p:nvPr>
        </p:nvSpPr>
        <p:spPr>
          <a:xfrm>
            <a:off x="11320333" y="6241345"/>
            <a:ext cx="731600" cy="524800"/>
          </a:xfrm>
        </p:spPr>
        <p:txBody>
          <a:bodyPr/>
          <a:lstStyle/>
          <a:p>
            <a:pPr algn="r">
              <a:spcAft>
                <a:spcPts val="600"/>
              </a:spcAft>
            </a:pPr>
            <a:fld id="{00000000-1234-1234-1234-123412341234}" type="slidenum">
              <a:rPr lang="da-DK" smtClean="0"/>
              <a:pPr algn="r">
                <a:spcAft>
                  <a:spcPts val="600"/>
                </a:spcAft>
              </a:pPr>
              <a:t>103</a:t>
            </a:fld>
            <a:endParaRPr lang="da-DK"/>
          </a:p>
        </p:txBody>
      </p:sp>
      <p:sp>
        <p:nvSpPr>
          <p:cNvPr id="5" name="Google Shape;924;p71">
            <a:extLst>
              <a:ext uri="{FF2B5EF4-FFF2-40B4-BE49-F238E27FC236}">
                <a16:creationId xmlns:a16="http://schemas.microsoft.com/office/drawing/2014/main" id="{C8BFFFB7-FEAF-C2A0-3D9B-F6C881BC2C92}"/>
              </a:ext>
            </a:extLst>
          </p:cNvPr>
          <p:cNvSpPr txBox="1">
            <a:spLocks/>
          </p:cNvSpPr>
          <p:nvPr/>
        </p:nvSpPr>
        <p:spPr>
          <a:xfrm>
            <a:off x="2221734" y="5397835"/>
            <a:ext cx="7748532" cy="1460165"/>
          </a:xfrm>
          <a:prstGeom prst="rect">
            <a:avLst/>
          </a:prstGeom>
          <a:solidFill>
            <a:schemeClr val="bg1"/>
          </a:solidFill>
        </p:spPr>
        <p:txBody>
          <a:bodyPr spcFirstLastPara="1" vert="horz" wrap="square" lIns="121900" tIns="121900" rIns="121900" bIns="121900" rtlCol="0" anchor="t" anchorCtr="0">
            <a:noAutofit/>
          </a:bodyPr>
          <a:lstStyle>
            <a:lvl1pPr algn="l" defTabSz="914400" rtl="0" eaLnBrk="1" latinLnBrk="0" hangingPunct="1">
              <a:lnSpc>
                <a:spcPct val="100000"/>
              </a:lnSpc>
              <a:spcBef>
                <a:spcPct val="0"/>
              </a:spcBef>
              <a:buNone/>
              <a:tabLst>
                <a:tab pos="1438275" algn="l"/>
              </a:tabLst>
              <a:defRPr sz="4400" b="1" kern="1200">
                <a:solidFill>
                  <a:schemeClr val="tx1"/>
                </a:solidFill>
                <a:latin typeface="+mj-lt"/>
                <a:ea typeface="+mj-ea"/>
                <a:cs typeface="+mj-cs"/>
              </a:defRPr>
            </a:lvl1pPr>
          </a:lstStyle>
          <a:p>
            <a:pPr algn="ctr"/>
            <a:r>
              <a:rPr lang="da-DK" sz="3600"/>
              <a:t>Negativ brainstorming</a:t>
            </a:r>
          </a:p>
          <a:p>
            <a:pPr algn="ctr"/>
            <a:r>
              <a:rPr lang="da" sz="1800" b="0"/>
              <a:t>At producere dårlige idéer, der modarbejder løsningen af problemet, </a:t>
            </a:r>
          </a:p>
          <a:p>
            <a:pPr algn="ctr"/>
            <a:r>
              <a:rPr lang="da" sz="1800" b="0"/>
              <a:t>for senere at vende dem til gode idéer</a:t>
            </a:r>
            <a:endParaRPr lang="da-DK" sz="1800" b="0"/>
          </a:p>
        </p:txBody>
      </p:sp>
    </p:spTree>
    <p:extLst>
      <p:ext uri="{BB962C8B-B14F-4D97-AF65-F5344CB8AC3E}">
        <p14:creationId xmlns:p14="http://schemas.microsoft.com/office/powerpoint/2010/main" val="30306199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A62D7-6418-C334-A4BA-E99C8B413320}"/>
            </a:ext>
          </a:extLst>
        </p:cNvPr>
        <p:cNvGrpSpPr/>
        <p:nvPr/>
      </p:nvGrpSpPr>
      <p:grpSpPr>
        <a:xfrm>
          <a:off x="0" y="0"/>
          <a:ext cx="0" cy="0"/>
          <a:chOff x="0" y="0"/>
          <a:chExt cx="0" cy="0"/>
        </a:xfrm>
      </p:grpSpPr>
      <p:sp>
        <p:nvSpPr>
          <p:cNvPr id="18" name="Tekstboks 6">
            <a:extLst>
              <a:ext uri="{FF2B5EF4-FFF2-40B4-BE49-F238E27FC236}">
                <a16:creationId xmlns:a16="http://schemas.microsoft.com/office/drawing/2014/main" id="{082617EB-6C74-93BB-82A6-A34971D7546C}"/>
              </a:ext>
            </a:extLst>
          </p:cNvPr>
          <p:cNvSpPr txBox="1"/>
          <p:nvPr/>
        </p:nvSpPr>
        <p:spPr>
          <a:xfrm>
            <a:off x="7819655" y="5584118"/>
            <a:ext cx="4180700" cy="98488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da-DK" sz="600" b="0" i="0" u="none" strike="noStrike" kern="1200" cap="none" spc="0" normalizeH="0" baseline="0" noProof="0">
              <a:ln>
                <a:noFill/>
              </a:ln>
              <a:solidFill>
                <a:srgbClr val="EEECE1">
                  <a:lumMod val="10000"/>
                </a:srgbClr>
              </a:solidFill>
              <a:effectLst/>
              <a:uLnTx/>
              <a:uFillTx/>
              <a:latin typeface="Calibri"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da-DK" sz="1000" b="0" i="0" u="none" strike="noStrike" kern="1200" cap="none" spc="0" normalizeH="0" baseline="0" noProof="0">
                <a:ln>
                  <a:noFill/>
                </a:ln>
                <a:solidFill>
                  <a:srgbClr val="EEECE1">
                    <a:lumMod val="10000"/>
                  </a:srgbClr>
                </a:solidFill>
                <a:effectLst/>
                <a:uLnTx/>
                <a:uFillTx/>
                <a:latin typeface="Calibri" pitchFamily="34" charset="0"/>
                <a:ea typeface="+mn-ea"/>
                <a:cs typeface="+mn-cs"/>
              </a:rPr>
              <a:t>Metodebeskrivelse: </a:t>
            </a:r>
            <a:br>
              <a:rPr kumimoji="0" lang="da-DK" sz="1600" b="0" i="0" u="none" strike="noStrike" kern="1200" cap="none" spc="0" normalizeH="0" baseline="0" noProof="0">
                <a:ln>
                  <a:noFill/>
                </a:ln>
                <a:solidFill>
                  <a:srgbClr val="EEECE1">
                    <a:lumMod val="10000"/>
                  </a:srgbClr>
                </a:solidFill>
                <a:effectLst/>
                <a:uLnTx/>
                <a:uFillTx/>
                <a:latin typeface="Calibri" pitchFamily="34" charset="0"/>
                <a:ea typeface="+mn-ea"/>
                <a:cs typeface="+mn-cs"/>
              </a:rPr>
            </a:br>
            <a:r>
              <a:rPr lang="da-DK" sz="1400">
                <a:solidFill>
                  <a:srgbClr val="EEECE1">
                    <a:lumMod val="10000"/>
                  </a:srgbClr>
                </a:solidFill>
                <a:latin typeface="Calibri" pitchFamily="34" charset="0"/>
              </a:rPr>
              <a:t>Saml jeres idéer i temaer og navngiv temaerne. Prioriter evt. ideerne vha. prikafstemning, hvor idéerne prioriteres ud fra flest stemmer. </a:t>
            </a:r>
          </a:p>
        </p:txBody>
      </p:sp>
      <p:sp>
        <p:nvSpPr>
          <p:cNvPr id="10" name="Pil: højre 9">
            <a:extLst>
              <a:ext uri="{FF2B5EF4-FFF2-40B4-BE49-F238E27FC236}">
                <a16:creationId xmlns:a16="http://schemas.microsoft.com/office/drawing/2014/main" id="{7EA5A188-EEE7-D6E9-D36C-7140B0DE4105}"/>
              </a:ext>
            </a:extLst>
          </p:cNvPr>
          <p:cNvSpPr/>
          <p:nvPr/>
        </p:nvSpPr>
        <p:spPr>
          <a:xfrm>
            <a:off x="4451959" y="2989340"/>
            <a:ext cx="1084696" cy="646331"/>
          </a:xfrm>
          <a:prstGeom prst="rightArrow">
            <a:avLst/>
          </a:prstGeom>
          <a:solidFill>
            <a:srgbClr val="88C71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47" name="Gruppe 1046">
            <a:extLst>
              <a:ext uri="{FF2B5EF4-FFF2-40B4-BE49-F238E27FC236}">
                <a16:creationId xmlns:a16="http://schemas.microsoft.com/office/drawing/2014/main" id="{F6C6691A-747C-D7CB-075B-3F5E34B5BABB}"/>
              </a:ext>
            </a:extLst>
          </p:cNvPr>
          <p:cNvGrpSpPr/>
          <p:nvPr/>
        </p:nvGrpSpPr>
        <p:grpSpPr>
          <a:xfrm>
            <a:off x="5705721" y="1316689"/>
            <a:ext cx="6294634" cy="4130212"/>
            <a:chOff x="5897366" y="1160980"/>
            <a:chExt cx="6294634" cy="4130212"/>
          </a:xfrm>
        </p:grpSpPr>
        <p:pic>
          <p:nvPicPr>
            <p:cNvPr id="1045" name="Billede 1044">
              <a:extLst>
                <a:ext uri="{FF2B5EF4-FFF2-40B4-BE49-F238E27FC236}">
                  <a16:creationId xmlns:a16="http://schemas.microsoft.com/office/drawing/2014/main" id="{1A54CE40-CAC7-8F1B-6687-B287FDAE1C03}"/>
                </a:ext>
              </a:extLst>
            </p:cNvPr>
            <p:cNvPicPr>
              <a:picLocks noChangeAspect="1"/>
            </p:cNvPicPr>
            <p:nvPr/>
          </p:nvPicPr>
          <p:blipFill>
            <a:blip r:embed="rId2"/>
            <a:stretch>
              <a:fillRect/>
            </a:stretch>
          </p:blipFill>
          <p:spPr>
            <a:xfrm>
              <a:off x="6215057" y="1458930"/>
              <a:ext cx="5638810" cy="3488733"/>
            </a:xfrm>
            <a:prstGeom prst="rect">
              <a:avLst/>
            </a:prstGeom>
          </p:spPr>
        </p:pic>
        <p:sp>
          <p:nvSpPr>
            <p:cNvPr id="1046" name="Rektangel 1045">
              <a:extLst>
                <a:ext uri="{FF2B5EF4-FFF2-40B4-BE49-F238E27FC236}">
                  <a16:creationId xmlns:a16="http://schemas.microsoft.com/office/drawing/2014/main" id="{EC5C4AC3-D09E-3C08-1960-826CAA67CA93}"/>
                </a:ext>
              </a:extLst>
            </p:cNvPr>
            <p:cNvSpPr/>
            <p:nvPr/>
          </p:nvSpPr>
          <p:spPr>
            <a:xfrm>
              <a:off x="5897366" y="1160980"/>
              <a:ext cx="6294634" cy="41302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50" name="Tekstfelt 1049">
            <a:extLst>
              <a:ext uri="{FF2B5EF4-FFF2-40B4-BE49-F238E27FC236}">
                <a16:creationId xmlns:a16="http://schemas.microsoft.com/office/drawing/2014/main" id="{AA40EE44-6186-338E-4340-2570F217DBF5}"/>
              </a:ext>
            </a:extLst>
          </p:cNvPr>
          <p:cNvSpPr txBox="1"/>
          <p:nvPr/>
        </p:nvSpPr>
        <p:spPr>
          <a:xfrm>
            <a:off x="3306968" y="219668"/>
            <a:ext cx="8693387" cy="58477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a:t>
            </a:r>
            <a:r>
              <a:rPr lang="da-DK" sz="1400">
                <a:solidFill>
                  <a:srgbClr val="EEECE1">
                    <a:lumMod val="10000"/>
                  </a:srgbClr>
                </a:solidFill>
                <a:latin typeface="Calibri" pitchFamily="34" charset="0"/>
                <a:cs typeface="Calibri" panose="020F0502020204030204" pitchFamily="34" charset="0"/>
              </a:rPr>
              <a:t>tematisering</a:t>
            </a: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     </a:t>
            </a:r>
            <a:r>
              <a:rPr lang="da-DK" sz="3200" i="1">
                <a:solidFill>
                  <a:srgbClr val="000000"/>
                </a:solidFill>
                <a:latin typeface="Calibri" pitchFamily="34" charset="0"/>
                <a:cs typeface="Calibri" panose="020F0502020204030204" pitchFamily="34" charset="0"/>
              </a:rPr>
              <a:t>Klynger</a:t>
            </a:r>
            <a:endParaRPr kumimoji="0" lang="da-DK" sz="4000" b="0" i="1" u="none" strike="noStrike" kern="1200" cap="none" spc="0" normalizeH="0" baseline="0" noProof="0">
              <a:ln>
                <a:noFill/>
              </a:ln>
              <a:solidFill>
                <a:srgbClr val="000000"/>
              </a:solidFill>
              <a:effectLst/>
              <a:uLnTx/>
              <a:uFillTx/>
              <a:latin typeface="Calibri" pitchFamily="34" charset="0"/>
              <a:ea typeface="+mn-ea"/>
              <a:cs typeface="+mn-cs"/>
            </a:endParaRPr>
          </a:p>
        </p:txBody>
      </p:sp>
      <p:pic>
        <p:nvPicPr>
          <p:cNvPr id="2" name="Billede 1">
            <a:extLst>
              <a:ext uri="{FF2B5EF4-FFF2-40B4-BE49-F238E27FC236}">
                <a16:creationId xmlns:a16="http://schemas.microsoft.com/office/drawing/2014/main" id="{A0FDF95E-B73A-42C3-C10C-2D63A9CB0708}"/>
              </a:ext>
            </a:extLst>
          </p:cNvPr>
          <p:cNvPicPr>
            <a:picLocks noChangeAspect="1"/>
          </p:cNvPicPr>
          <p:nvPr/>
        </p:nvPicPr>
        <p:blipFill>
          <a:blip r:embed="rId3"/>
          <a:stretch>
            <a:fillRect/>
          </a:stretch>
        </p:blipFill>
        <p:spPr>
          <a:xfrm>
            <a:off x="1207316" y="288997"/>
            <a:ext cx="3910077" cy="2184200"/>
          </a:xfrm>
          <a:prstGeom prst="rect">
            <a:avLst/>
          </a:prstGeom>
          <a:ln>
            <a:noFill/>
          </a:ln>
          <a:effectLst>
            <a:outerShdw blurRad="292100" dist="139700" dir="2700000" algn="tl" rotWithShape="0">
              <a:srgbClr val="333333">
                <a:alpha val="65000"/>
              </a:srgbClr>
            </a:outerShdw>
          </a:effectLst>
        </p:spPr>
      </p:pic>
      <p:pic>
        <p:nvPicPr>
          <p:cNvPr id="7" name="Billede 6">
            <a:extLst>
              <a:ext uri="{FF2B5EF4-FFF2-40B4-BE49-F238E27FC236}">
                <a16:creationId xmlns:a16="http://schemas.microsoft.com/office/drawing/2014/main" id="{8DB47D3A-2442-EE09-3654-430BA2CF99A0}"/>
              </a:ext>
            </a:extLst>
          </p:cNvPr>
          <p:cNvPicPr>
            <a:picLocks noChangeAspect="1"/>
          </p:cNvPicPr>
          <p:nvPr/>
        </p:nvPicPr>
        <p:blipFill>
          <a:blip r:embed="rId4"/>
          <a:stretch>
            <a:fillRect/>
          </a:stretch>
        </p:blipFill>
        <p:spPr>
          <a:xfrm>
            <a:off x="191645" y="2020995"/>
            <a:ext cx="3710015" cy="2075268"/>
          </a:xfrm>
          <a:prstGeom prst="rect">
            <a:avLst/>
          </a:prstGeom>
          <a:ln>
            <a:noFill/>
          </a:ln>
          <a:effectLst>
            <a:outerShdw blurRad="292100" dist="139700" dir="2700000" algn="tl" rotWithShape="0">
              <a:srgbClr val="333333">
                <a:alpha val="65000"/>
              </a:srgbClr>
            </a:outerShdw>
          </a:effectLst>
        </p:spPr>
      </p:pic>
      <p:pic>
        <p:nvPicPr>
          <p:cNvPr id="5" name="Billede 4">
            <a:extLst>
              <a:ext uri="{FF2B5EF4-FFF2-40B4-BE49-F238E27FC236}">
                <a16:creationId xmlns:a16="http://schemas.microsoft.com/office/drawing/2014/main" id="{74EC1E9C-93E9-87D7-C491-0668951ABBC9}"/>
              </a:ext>
            </a:extLst>
          </p:cNvPr>
          <p:cNvPicPr>
            <a:picLocks noChangeAspect="1"/>
          </p:cNvPicPr>
          <p:nvPr/>
        </p:nvPicPr>
        <p:blipFill>
          <a:blip r:embed="rId5"/>
          <a:stretch>
            <a:fillRect/>
          </a:stretch>
        </p:blipFill>
        <p:spPr>
          <a:xfrm>
            <a:off x="1305627" y="4151814"/>
            <a:ext cx="4061961" cy="2331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78607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ktangel: foldet hjørne 34">
            <a:extLst>
              <a:ext uri="{FF2B5EF4-FFF2-40B4-BE49-F238E27FC236}">
                <a16:creationId xmlns:a16="http://schemas.microsoft.com/office/drawing/2014/main" id="{99CFEDE8-DC6C-EA46-95E4-9F59A9E8FDEA}"/>
              </a:ext>
            </a:extLst>
          </p:cNvPr>
          <p:cNvSpPr/>
          <p:nvPr/>
        </p:nvSpPr>
        <p:spPr>
          <a:xfrm>
            <a:off x="10610286" y="4029617"/>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 name="Pladsholder til dato 1">
            <a:extLst>
              <a:ext uri="{FF2B5EF4-FFF2-40B4-BE49-F238E27FC236}">
                <a16:creationId xmlns:a16="http://schemas.microsoft.com/office/drawing/2014/main" id="{C1583BE4-BDAF-5AB3-DD84-CACE3632E762}"/>
              </a:ext>
            </a:extLst>
          </p:cNvPr>
          <p:cNvSpPr>
            <a:spLocks noGrp="1"/>
          </p:cNvSpPr>
          <p:nvPr>
            <p:ph type="dt" sz="half" idx="10"/>
          </p:nvPr>
        </p:nvSpPr>
        <p:spPr>
          <a:xfrm>
            <a:off x="-1066800" y="7325742"/>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011103-16F9-4CEC-BB56-17D875A87B5C}" type="datetime1">
              <a:rPr kumimoji="0" lang="da-DK" sz="100" b="0" i="0" u="none" strike="noStrike" kern="1200" cap="none" spc="0" normalizeH="0" baseline="0" noProof="0" smtClean="0">
                <a:ln>
                  <a:noFill/>
                </a:ln>
                <a:noFill/>
                <a:effectLst/>
                <a:uLnTx/>
                <a:uFillTx/>
                <a:latin typeface="Arial"/>
                <a:ea typeface="+mn-ea"/>
                <a:cs typeface="+mn-cs"/>
              </a:r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3" name="Pladsholder til sidefod 2">
            <a:extLst>
              <a:ext uri="{FF2B5EF4-FFF2-40B4-BE49-F238E27FC236}">
                <a16:creationId xmlns:a16="http://schemas.microsoft.com/office/drawing/2014/main" id="{5A2840AB-FD29-0910-B3D8-5A88DEF9E2E5}"/>
              </a:ext>
            </a:extLst>
          </p:cNvPr>
          <p:cNvSpPr>
            <a:spLocks noGrp="1"/>
          </p:cNvSpPr>
          <p:nvPr>
            <p:ph type="ftr" sz="quarter" idx="11"/>
          </p:nvPr>
        </p:nvSpPr>
        <p:spPr>
          <a:xfrm>
            <a:off x="-1066800" y="413742"/>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Pladsholder til slidenummer 3">
            <a:extLst>
              <a:ext uri="{FF2B5EF4-FFF2-40B4-BE49-F238E27FC236}">
                <a16:creationId xmlns:a16="http://schemas.microsoft.com/office/drawing/2014/main" id="{D810ED42-9956-3175-E7F3-BD83F374788E}"/>
              </a:ext>
            </a:extLst>
          </p:cNvPr>
          <p:cNvSpPr>
            <a:spLocks noGrp="1"/>
          </p:cNvSpPr>
          <p:nvPr>
            <p:ph type="sldNum" sz="quarter" idx="12"/>
          </p:nvPr>
        </p:nvSpPr>
        <p:spPr>
          <a:xfrm>
            <a:off x="-1066800" y="7325742"/>
            <a:ext cx="0" cy="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B4B60D-51DD-4F14-A60C-BFD09B840034}"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Rektangel: foldet hjørne 4">
            <a:extLst>
              <a:ext uri="{FF2B5EF4-FFF2-40B4-BE49-F238E27FC236}">
                <a16:creationId xmlns:a16="http://schemas.microsoft.com/office/drawing/2014/main" id="{75270736-02A7-564C-DA67-C9BCED36D3A5}"/>
              </a:ext>
            </a:extLst>
          </p:cNvPr>
          <p:cNvSpPr/>
          <p:nvPr/>
        </p:nvSpPr>
        <p:spPr>
          <a:xfrm>
            <a:off x="2460589" y="4531591"/>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6" name="Rektangel: foldet hjørne 5">
            <a:extLst>
              <a:ext uri="{FF2B5EF4-FFF2-40B4-BE49-F238E27FC236}">
                <a16:creationId xmlns:a16="http://schemas.microsoft.com/office/drawing/2014/main" id="{91103483-9AAF-D25E-C352-A921A5249837}"/>
              </a:ext>
            </a:extLst>
          </p:cNvPr>
          <p:cNvSpPr/>
          <p:nvPr/>
        </p:nvSpPr>
        <p:spPr>
          <a:xfrm>
            <a:off x="1736819" y="5375287"/>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7" name="Rektangel: foldet hjørne 6">
            <a:extLst>
              <a:ext uri="{FF2B5EF4-FFF2-40B4-BE49-F238E27FC236}">
                <a16:creationId xmlns:a16="http://schemas.microsoft.com/office/drawing/2014/main" id="{BDEDA0CF-F97D-B40C-3B2A-F4FB7AAFBCA4}"/>
              </a:ext>
            </a:extLst>
          </p:cNvPr>
          <p:cNvSpPr/>
          <p:nvPr/>
        </p:nvSpPr>
        <p:spPr>
          <a:xfrm>
            <a:off x="1791430" y="4146580"/>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8" name="Rektangel: foldet hjørne 7">
            <a:extLst>
              <a:ext uri="{FF2B5EF4-FFF2-40B4-BE49-F238E27FC236}">
                <a16:creationId xmlns:a16="http://schemas.microsoft.com/office/drawing/2014/main" id="{98143B08-9D4E-5CAD-8FC0-1F05C10A619A}"/>
              </a:ext>
            </a:extLst>
          </p:cNvPr>
          <p:cNvSpPr/>
          <p:nvPr/>
        </p:nvSpPr>
        <p:spPr>
          <a:xfrm>
            <a:off x="2645073" y="4992431"/>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9" name="Rektangel: foldet hjørne 8">
            <a:extLst>
              <a:ext uri="{FF2B5EF4-FFF2-40B4-BE49-F238E27FC236}">
                <a16:creationId xmlns:a16="http://schemas.microsoft.com/office/drawing/2014/main" id="{7FCCCB50-ABC7-2FD3-F41E-E330DE8A383E}"/>
              </a:ext>
            </a:extLst>
          </p:cNvPr>
          <p:cNvSpPr/>
          <p:nvPr/>
        </p:nvSpPr>
        <p:spPr>
          <a:xfrm>
            <a:off x="2938779" y="4015644"/>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10" name="Rektangel: foldet hjørne 9">
            <a:extLst>
              <a:ext uri="{FF2B5EF4-FFF2-40B4-BE49-F238E27FC236}">
                <a16:creationId xmlns:a16="http://schemas.microsoft.com/office/drawing/2014/main" id="{8E94D80F-7B1E-4D43-CFBE-00EBF3269863}"/>
              </a:ext>
            </a:extLst>
          </p:cNvPr>
          <p:cNvSpPr/>
          <p:nvPr/>
        </p:nvSpPr>
        <p:spPr>
          <a:xfrm>
            <a:off x="3338295" y="4437492"/>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11" name="Rektangel: foldet hjørne 10">
            <a:extLst>
              <a:ext uri="{FF2B5EF4-FFF2-40B4-BE49-F238E27FC236}">
                <a16:creationId xmlns:a16="http://schemas.microsoft.com/office/drawing/2014/main" id="{60890934-9D94-DFC7-42C9-1CE3A8A7929B}"/>
              </a:ext>
            </a:extLst>
          </p:cNvPr>
          <p:cNvSpPr/>
          <p:nvPr/>
        </p:nvSpPr>
        <p:spPr>
          <a:xfrm>
            <a:off x="6364955" y="2430582"/>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13" name="Rektangel: foldet hjørne 12">
            <a:extLst>
              <a:ext uri="{FF2B5EF4-FFF2-40B4-BE49-F238E27FC236}">
                <a16:creationId xmlns:a16="http://schemas.microsoft.com/office/drawing/2014/main" id="{E48586E7-D887-0A42-006C-0F676EF03C34}"/>
              </a:ext>
            </a:extLst>
          </p:cNvPr>
          <p:cNvSpPr/>
          <p:nvPr/>
        </p:nvSpPr>
        <p:spPr>
          <a:xfrm>
            <a:off x="6767205" y="1750352"/>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14" name="Rektangel: foldet hjørne 13">
            <a:extLst>
              <a:ext uri="{FF2B5EF4-FFF2-40B4-BE49-F238E27FC236}">
                <a16:creationId xmlns:a16="http://schemas.microsoft.com/office/drawing/2014/main" id="{FF834255-7B89-8BC7-DF3A-22A845BA8A6A}"/>
              </a:ext>
            </a:extLst>
          </p:cNvPr>
          <p:cNvSpPr/>
          <p:nvPr/>
        </p:nvSpPr>
        <p:spPr>
          <a:xfrm>
            <a:off x="5693921" y="1293078"/>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15" name="Rektangel: foldet hjørne 14">
            <a:extLst>
              <a:ext uri="{FF2B5EF4-FFF2-40B4-BE49-F238E27FC236}">
                <a16:creationId xmlns:a16="http://schemas.microsoft.com/office/drawing/2014/main" id="{AE08A53A-27BF-ECED-AE31-FFA771469D12}"/>
              </a:ext>
            </a:extLst>
          </p:cNvPr>
          <p:cNvSpPr/>
          <p:nvPr/>
        </p:nvSpPr>
        <p:spPr>
          <a:xfrm>
            <a:off x="6311542" y="1004320"/>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12" name="Rektangel: foldet hjørne 11">
            <a:extLst>
              <a:ext uri="{FF2B5EF4-FFF2-40B4-BE49-F238E27FC236}">
                <a16:creationId xmlns:a16="http://schemas.microsoft.com/office/drawing/2014/main" id="{6FEA5E18-ACC1-517A-EBF3-423854CFFDA2}"/>
              </a:ext>
            </a:extLst>
          </p:cNvPr>
          <p:cNvSpPr/>
          <p:nvPr/>
        </p:nvSpPr>
        <p:spPr>
          <a:xfrm>
            <a:off x="5857415" y="2039110"/>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16" name="Rektangel: foldet hjørne 15">
            <a:extLst>
              <a:ext uri="{FF2B5EF4-FFF2-40B4-BE49-F238E27FC236}">
                <a16:creationId xmlns:a16="http://schemas.microsoft.com/office/drawing/2014/main" id="{4C7C2CF4-77AA-7EA5-45AD-EB3A28967673}"/>
              </a:ext>
            </a:extLst>
          </p:cNvPr>
          <p:cNvSpPr/>
          <p:nvPr/>
        </p:nvSpPr>
        <p:spPr>
          <a:xfrm>
            <a:off x="7308366" y="1070122"/>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17" name="Rektangel: foldet hjørne 16">
            <a:extLst>
              <a:ext uri="{FF2B5EF4-FFF2-40B4-BE49-F238E27FC236}">
                <a16:creationId xmlns:a16="http://schemas.microsoft.com/office/drawing/2014/main" id="{FEE2528A-3DD5-ABAB-5056-A7E97DEACD48}"/>
              </a:ext>
            </a:extLst>
          </p:cNvPr>
          <p:cNvSpPr/>
          <p:nvPr/>
        </p:nvSpPr>
        <p:spPr>
          <a:xfrm>
            <a:off x="5173581" y="1638950"/>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18" name="Rektangel: foldet hjørne 17">
            <a:extLst>
              <a:ext uri="{FF2B5EF4-FFF2-40B4-BE49-F238E27FC236}">
                <a16:creationId xmlns:a16="http://schemas.microsoft.com/office/drawing/2014/main" id="{BF6C1478-2AEA-3F4C-EFA8-1D516AF69C2D}"/>
              </a:ext>
            </a:extLst>
          </p:cNvPr>
          <p:cNvSpPr/>
          <p:nvPr/>
        </p:nvSpPr>
        <p:spPr>
          <a:xfrm>
            <a:off x="5529243" y="4146580"/>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19" name="Rektangel: foldet hjørne 18">
            <a:extLst>
              <a:ext uri="{FF2B5EF4-FFF2-40B4-BE49-F238E27FC236}">
                <a16:creationId xmlns:a16="http://schemas.microsoft.com/office/drawing/2014/main" id="{B6416D93-62F3-CE73-95D9-799C14F80E10}"/>
              </a:ext>
            </a:extLst>
          </p:cNvPr>
          <p:cNvSpPr/>
          <p:nvPr/>
        </p:nvSpPr>
        <p:spPr>
          <a:xfrm>
            <a:off x="6621979" y="4328537"/>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0" name="Rektangel: foldet hjørne 19">
            <a:extLst>
              <a:ext uri="{FF2B5EF4-FFF2-40B4-BE49-F238E27FC236}">
                <a16:creationId xmlns:a16="http://schemas.microsoft.com/office/drawing/2014/main" id="{78959E09-CCE7-90A3-A22B-491EAC58A49F}"/>
              </a:ext>
            </a:extLst>
          </p:cNvPr>
          <p:cNvSpPr/>
          <p:nvPr/>
        </p:nvSpPr>
        <p:spPr>
          <a:xfrm>
            <a:off x="5983370" y="4445140"/>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1" name="Rektangel: foldet hjørne 20">
            <a:extLst>
              <a:ext uri="{FF2B5EF4-FFF2-40B4-BE49-F238E27FC236}">
                <a16:creationId xmlns:a16="http://schemas.microsoft.com/office/drawing/2014/main" id="{FCB769AA-D2E7-1EA7-7412-271F8D1AA2F3}"/>
              </a:ext>
            </a:extLst>
          </p:cNvPr>
          <p:cNvSpPr/>
          <p:nvPr/>
        </p:nvSpPr>
        <p:spPr>
          <a:xfrm>
            <a:off x="5572421" y="5202385"/>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2" name="Rektangel: foldet hjørne 21">
            <a:extLst>
              <a:ext uri="{FF2B5EF4-FFF2-40B4-BE49-F238E27FC236}">
                <a16:creationId xmlns:a16="http://schemas.microsoft.com/office/drawing/2014/main" id="{A5F2D9AE-C924-9BE9-9F5E-AFE71157446A}"/>
              </a:ext>
            </a:extLst>
          </p:cNvPr>
          <p:cNvSpPr/>
          <p:nvPr/>
        </p:nvSpPr>
        <p:spPr>
          <a:xfrm>
            <a:off x="3288336" y="1987492"/>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3" name="Rektangel: foldet hjørne 22">
            <a:extLst>
              <a:ext uri="{FF2B5EF4-FFF2-40B4-BE49-F238E27FC236}">
                <a16:creationId xmlns:a16="http://schemas.microsoft.com/office/drawing/2014/main" id="{7A038DE7-1AE8-EDE4-110C-B206F8DA64D2}"/>
              </a:ext>
            </a:extLst>
          </p:cNvPr>
          <p:cNvSpPr/>
          <p:nvPr/>
        </p:nvSpPr>
        <p:spPr>
          <a:xfrm>
            <a:off x="2092903" y="1258839"/>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4" name="Rektangel: foldet hjørne 23">
            <a:extLst>
              <a:ext uri="{FF2B5EF4-FFF2-40B4-BE49-F238E27FC236}">
                <a16:creationId xmlns:a16="http://schemas.microsoft.com/office/drawing/2014/main" id="{E2AAA079-75FB-79A6-599C-4ADA05D8294E}"/>
              </a:ext>
            </a:extLst>
          </p:cNvPr>
          <p:cNvSpPr/>
          <p:nvPr/>
        </p:nvSpPr>
        <p:spPr>
          <a:xfrm>
            <a:off x="2782883" y="1598101"/>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6" name="Rektangel: foldet hjørne 25">
            <a:extLst>
              <a:ext uri="{FF2B5EF4-FFF2-40B4-BE49-F238E27FC236}">
                <a16:creationId xmlns:a16="http://schemas.microsoft.com/office/drawing/2014/main" id="{459B0BFA-5849-D211-A35E-F9902CC5E17A}"/>
              </a:ext>
            </a:extLst>
          </p:cNvPr>
          <p:cNvSpPr/>
          <p:nvPr/>
        </p:nvSpPr>
        <p:spPr>
          <a:xfrm>
            <a:off x="2645073" y="908996"/>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7" name="Rektangel: foldet hjørne 26">
            <a:extLst>
              <a:ext uri="{FF2B5EF4-FFF2-40B4-BE49-F238E27FC236}">
                <a16:creationId xmlns:a16="http://schemas.microsoft.com/office/drawing/2014/main" id="{E8545AFB-8FF3-34E4-7372-9BA8B6B66D9F}"/>
              </a:ext>
            </a:extLst>
          </p:cNvPr>
          <p:cNvSpPr/>
          <p:nvPr/>
        </p:nvSpPr>
        <p:spPr>
          <a:xfrm>
            <a:off x="1994860" y="1841704"/>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5" name="Rektangel: foldet hjørne 24">
            <a:extLst>
              <a:ext uri="{FF2B5EF4-FFF2-40B4-BE49-F238E27FC236}">
                <a16:creationId xmlns:a16="http://schemas.microsoft.com/office/drawing/2014/main" id="{C7A50F57-9B39-7AEF-0F99-9C5AB77170CB}"/>
              </a:ext>
            </a:extLst>
          </p:cNvPr>
          <p:cNvSpPr/>
          <p:nvPr/>
        </p:nvSpPr>
        <p:spPr>
          <a:xfrm>
            <a:off x="1351597" y="985160"/>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8" name="Rektangel: foldet hjørne 27">
            <a:extLst>
              <a:ext uri="{FF2B5EF4-FFF2-40B4-BE49-F238E27FC236}">
                <a16:creationId xmlns:a16="http://schemas.microsoft.com/office/drawing/2014/main" id="{88E8D091-6B88-8815-0378-D51C06C819C1}"/>
              </a:ext>
            </a:extLst>
          </p:cNvPr>
          <p:cNvSpPr/>
          <p:nvPr/>
        </p:nvSpPr>
        <p:spPr>
          <a:xfrm>
            <a:off x="9613546" y="2091566"/>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30" name="Rektangel: foldet hjørne 29">
            <a:extLst>
              <a:ext uri="{FF2B5EF4-FFF2-40B4-BE49-F238E27FC236}">
                <a16:creationId xmlns:a16="http://schemas.microsoft.com/office/drawing/2014/main" id="{8433D1C1-F169-49BF-FDF1-5A2510C5D036}"/>
              </a:ext>
            </a:extLst>
          </p:cNvPr>
          <p:cNvSpPr/>
          <p:nvPr/>
        </p:nvSpPr>
        <p:spPr>
          <a:xfrm>
            <a:off x="10523379" y="3008936"/>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31" name="Rektangel: foldet hjørne 30">
            <a:extLst>
              <a:ext uri="{FF2B5EF4-FFF2-40B4-BE49-F238E27FC236}">
                <a16:creationId xmlns:a16="http://schemas.microsoft.com/office/drawing/2014/main" id="{BD8D5D14-DADB-7BAF-7DAA-10E7B2D9AF8E}"/>
              </a:ext>
            </a:extLst>
          </p:cNvPr>
          <p:cNvSpPr/>
          <p:nvPr/>
        </p:nvSpPr>
        <p:spPr>
          <a:xfrm>
            <a:off x="9375483" y="2504347"/>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29" name="Rektangel: foldet hjørne 28">
            <a:extLst>
              <a:ext uri="{FF2B5EF4-FFF2-40B4-BE49-F238E27FC236}">
                <a16:creationId xmlns:a16="http://schemas.microsoft.com/office/drawing/2014/main" id="{AE77F34C-6998-7267-EE62-B3A98E4904B9}"/>
              </a:ext>
            </a:extLst>
          </p:cNvPr>
          <p:cNvSpPr/>
          <p:nvPr/>
        </p:nvSpPr>
        <p:spPr>
          <a:xfrm>
            <a:off x="10156159" y="2425626"/>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32" name="Rektangel: foldet hjørne 31">
            <a:extLst>
              <a:ext uri="{FF2B5EF4-FFF2-40B4-BE49-F238E27FC236}">
                <a16:creationId xmlns:a16="http://schemas.microsoft.com/office/drawing/2014/main" id="{6DE5D237-B0A2-1040-C639-D7E4C0097138}"/>
              </a:ext>
            </a:extLst>
          </p:cNvPr>
          <p:cNvSpPr/>
          <p:nvPr/>
        </p:nvSpPr>
        <p:spPr>
          <a:xfrm>
            <a:off x="9831578" y="3677056"/>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33" name="Rektangel: foldet hjørne 32">
            <a:extLst>
              <a:ext uri="{FF2B5EF4-FFF2-40B4-BE49-F238E27FC236}">
                <a16:creationId xmlns:a16="http://schemas.microsoft.com/office/drawing/2014/main" id="{D3C34D28-EF06-D854-F1AA-6FF0224E9FDE}"/>
              </a:ext>
            </a:extLst>
          </p:cNvPr>
          <p:cNvSpPr/>
          <p:nvPr/>
        </p:nvSpPr>
        <p:spPr>
          <a:xfrm>
            <a:off x="9420629" y="4291567"/>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34" name="Rektangel: foldet hjørne 33">
            <a:extLst>
              <a:ext uri="{FF2B5EF4-FFF2-40B4-BE49-F238E27FC236}">
                <a16:creationId xmlns:a16="http://schemas.microsoft.com/office/drawing/2014/main" id="{981A05C9-31E8-4EDF-1978-227E17FBDBCA}"/>
              </a:ext>
            </a:extLst>
          </p:cNvPr>
          <p:cNvSpPr/>
          <p:nvPr/>
        </p:nvSpPr>
        <p:spPr>
          <a:xfrm>
            <a:off x="8902005" y="3207167"/>
            <a:ext cx="908254" cy="917370"/>
          </a:xfrm>
          <a:prstGeom prst="foldedCorner">
            <a:avLst/>
          </a:prstGeom>
          <a:solidFill>
            <a:srgbClr val="FAF286"/>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b="1" err="1"/>
          </a:p>
        </p:txBody>
      </p:sp>
      <p:sp>
        <p:nvSpPr>
          <p:cNvPr id="36" name="Rektangel: foldet hjørne 35">
            <a:extLst>
              <a:ext uri="{FF2B5EF4-FFF2-40B4-BE49-F238E27FC236}">
                <a16:creationId xmlns:a16="http://schemas.microsoft.com/office/drawing/2014/main" id="{683ED4C6-6809-8C4D-70EA-6117AC91C655}"/>
              </a:ext>
            </a:extLst>
          </p:cNvPr>
          <p:cNvSpPr/>
          <p:nvPr/>
        </p:nvSpPr>
        <p:spPr>
          <a:xfrm>
            <a:off x="6170182" y="3728749"/>
            <a:ext cx="908254" cy="917370"/>
          </a:xfrm>
          <a:prstGeom prst="foldedCorner">
            <a:avLst/>
          </a:prstGeom>
          <a:solidFill>
            <a:srgbClr val="DCA8F4"/>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Tema 4</a:t>
            </a:r>
          </a:p>
        </p:txBody>
      </p:sp>
      <p:sp>
        <p:nvSpPr>
          <p:cNvPr id="37" name="Rektangel: foldet hjørne 36">
            <a:extLst>
              <a:ext uri="{FF2B5EF4-FFF2-40B4-BE49-F238E27FC236}">
                <a16:creationId xmlns:a16="http://schemas.microsoft.com/office/drawing/2014/main" id="{84695BF6-1962-3873-EF52-4ADE3EC68D27}"/>
              </a:ext>
            </a:extLst>
          </p:cNvPr>
          <p:cNvSpPr/>
          <p:nvPr/>
        </p:nvSpPr>
        <p:spPr>
          <a:xfrm>
            <a:off x="2448987" y="3497542"/>
            <a:ext cx="908254" cy="917370"/>
          </a:xfrm>
          <a:prstGeom prst="foldedCorner">
            <a:avLst/>
          </a:prstGeom>
          <a:solidFill>
            <a:srgbClr val="DCA8F4"/>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Tema 2</a:t>
            </a:r>
          </a:p>
        </p:txBody>
      </p:sp>
      <p:sp>
        <p:nvSpPr>
          <p:cNvPr id="38" name="Rektangel: foldet hjørne 37">
            <a:extLst>
              <a:ext uri="{FF2B5EF4-FFF2-40B4-BE49-F238E27FC236}">
                <a16:creationId xmlns:a16="http://schemas.microsoft.com/office/drawing/2014/main" id="{A69CACCC-1BE9-BE3F-6F00-9C956B8ED11A}"/>
              </a:ext>
            </a:extLst>
          </p:cNvPr>
          <p:cNvSpPr/>
          <p:nvPr/>
        </p:nvSpPr>
        <p:spPr>
          <a:xfrm>
            <a:off x="1150281" y="1634198"/>
            <a:ext cx="908254" cy="917370"/>
          </a:xfrm>
          <a:prstGeom prst="foldedCorner">
            <a:avLst/>
          </a:prstGeom>
          <a:solidFill>
            <a:srgbClr val="DCA8F4"/>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Tema 1</a:t>
            </a:r>
          </a:p>
        </p:txBody>
      </p:sp>
      <p:sp>
        <p:nvSpPr>
          <p:cNvPr id="39" name="Rektangel: foldet hjørne 38">
            <a:extLst>
              <a:ext uri="{FF2B5EF4-FFF2-40B4-BE49-F238E27FC236}">
                <a16:creationId xmlns:a16="http://schemas.microsoft.com/office/drawing/2014/main" id="{756D0361-CC97-2BB2-E2C2-FC24630B7163}"/>
              </a:ext>
            </a:extLst>
          </p:cNvPr>
          <p:cNvSpPr/>
          <p:nvPr/>
        </p:nvSpPr>
        <p:spPr>
          <a:xfrm>
            <a:off x="5556111" y="611437"/>
            <a:ext cx="908254" cy="917370"/>
          </a:xfrm>
          <a:prstGeom prst="foldedCorner">
            <a:avLst/>
          </a:prstGeom>
          <a:solidFill>
            <a:srgbClr val="DCA8F4"/>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Tema 3</a:t>
            </a:r>
          </a:p>
        </p:txBody>
      </p:sp>
      <p:sp>
        <p:nvSpPr>
          <p:cNvPr id="40" name="Rektangel: foldet hjørne 39">
            <a:extLst>
              <a:ext uri="{FF2B5EF4-FFF2-40B4-BE49-F238E27FC236}">
                <a16:creationId xmlns:a16="http://schemas.microsoft.com/office/drawing/2014/main" id="{D1CFEE0F-BADB-4653-D824-947C3DC81743}"/>
              </a:ext>
            </a:extLst>
          </p:cNvPr>
          <p:cNvSpPr/>
          <p:nvPr/>
        </p:nvSpPr>
        <p:spPr>
          <a:xfrm>
            <a:off x="8894776" y="2145347"/>
            <a:ext cx="908254" cy="917370"/>
          </a:xfrm>
          <a:prstGeom prst="foldedCorner">
            <a:avLst/>
          </a:prstGeom>
          <a:solidFill>
            <a:srgbClr val="DCA8F4"/>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Tema 5</a:t>
            </a:r>
          </a:p>
        </p:txBody>
      </p:sp>
      <p:sp>
        <p:nvSpPr>
          <p:cNvPr id="43" name="Ellipse 42">
            <a:extLst>
              <a:ext uri="{FF2B5EF4-FFF2-40B4-BE49-F238E27FC236}">
                <a16:creationId xmlns:a16="http://schemas.microsoft.com/office/drawing/2014/main" id="{C34134BA-70ED-F2C2-5DB8-35D126CA1536}"/>
              </a:ext>
            </a:extLst>
          </p:cNvPr>
          <p:cNvSpPr/>
          <p:nvPr/>
        </p:nvSpPr>
        <p:spPr>
          <a:xfrm>
            <a:off x="1687404" y="2456224"/>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4" name="Ellipse 43">
            <a:extLst>
              <a:ext uri="{FF2B5EF4-FFF2-40B4-BE49-F238E27FC236}">
                <a16:creationId xmlns:a16="http://schemas.microsoft.com/office/drawing/2014/main" id="{B1FDA6EF-8A25-56A4-B161-B3F4E48E6F0D}"/>
              </a:ext>
            </a:extLst>
          </p:cNvPr>
          <p:cNvSpPr/>
          <p:nvPr/>
        </p:nvSpPr>
        <p:spPr>
          <a:xfrm>
            <a:off x="1382920" y="2394264"/>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5" name="Ellipse 44">
            <a:extLst>
              <a:ext uri="{FF2B5EF4-FFF2-40B4-BE49-F238E27FC236}">
                <a16:creationId xmlns:a16="http://schemas.microsoft.com/office/drawing/2014/main" id="{4EC225DB-5BBC-4B9E-6BA6-AB7C1BCB956C}"/>
              </a:ext>
            </a:extLst>
          </p:cNvPr>
          <p:cNvSpPr/>
          <p:nvPr/>
        </p:nvSpPr>
        <p:spPr>
          <a:xfrm>
            <a:off x="1471041" y="2708777"/>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6" name="Ellipse 45">
            <a:extLst>
              <a:ext uri="{FF2B5EF4-FFF2-40B4-BE49-F238E27FC236}">
                <a16:creationId xmlns:a16="http://schemas.microsoft.com/office/drawing/2014/main" id="{1C648030-808E-7DAA-6701-5D44C742FC9A}"/>
              </a:ext>
            </a:extLst>
          </p:cNvPr>
          <p:cNvSpPr/>
          <p:nvPr/>
        </p:nvSpPr>
        <p:spPr>
          <a:xfrm>
            <a:off x="1896817" y="2222156"/>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7" name="Ellipse 46">
            <a:extLst>
              <a:ext uri="{FF2B5EF4-FFF2-40B4-BE49-F238E27FC236}">
                <a16:creationId xmlns:a16="http://schemas.microsoft.com/office/drawing/2014/main" id="{25C5B3FC-433E-37CA-4F75-7711E100B68F}"/>
              </a:ext>
            </a:extLst>
          </p:cNvPr>
          <p:cNvSpPr/>
          <p:nvPr/>
        </p:nvSpPr>
        <p:spPr>
          <a:xfrm>
            <a:off x="7133066" y="3901355"/>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8" name="Ellipse 47">
            <a:extLst>
              <a:ext uri="{FF2B5EF4-FFF2-40B4-BE49-F238E27FC236}">
                <a16:creationId xmlns:a16="http://schemas.microsoft.com/office/drawing/2014/main" id="{0146E800-4667-52FF-F449-BE45B37711F7}"/>
              </a:ext>
            </a:extLst>
          </p:cNvPr>
          <p:cNvSpPr/>
          <p:nvPr/>
        </p:nvSpPr>
        <p:spPr>
          <a:xfrm>
            <a:off x="2276241" y="3772460"/>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9" name="Ellipse 48">
            <a:extLst>
              <a:ext uri="{FF2B5EF4-FFF2-40B4-BE49-F238E27FC236}">
                <a16:creationId xmlns:a16="http://schemas.microsoft.com/office/drawing/2014/main" id="{3638D265-054A-636D-AB1B-DC4CAC686C93}"/>
              </a:ext>
            </a:extLst>
          </p:cNvPr>
          <p:cNvSpPr/>
          <p:nvPr/>
        </p:nvSpPr>
        <p:spPr>
          <a:xfrm>
            <a:off x="2145101" y="3563715"/>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50" name="Ellipse 49">
            <a:extLst>
              <a:ext uri="{FF2B5EF4-FFF2-40B4-BE49-F238E27FC236}">
                <a16:creationId xmlns:a16="http://schemas.microsoft.com/office/drawing/2014/main" id="{4E50987A-6754-DFD8-8276-DF13F9BD68C4}"/>
              </a:ext>
            </a:extLst>
          </p:cNvPr>
          <p:cNvSpPr/>
          <p:nvPr/>
        </p:nvSpPr>
        <p:spPr>
          <a:xfrm>
            <a:off x="2061784" y="3937835"/>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51" name="Ellipse 50">
            <a:extLst>
              <a:ext uri="{FF2B5EF4-FFF2-40B4-BE49-F238E27FC236}">
                <a16:creationId xmlns:a16="http://schemas.microsoft.com/office/drawing/2014/main" id="{00B1EA21-882F-86B8-A337-F722F843A1F4}"/>
              </a:ext>
            </a:extLst>
          </p:cNvPr>
          <p:cNvSpPr/>
          <p:nvPr/>
        </p:nvSpPr>
        <p:spPr>
          <a:xfrm>
            <a:off x="6051862" y="421013"/>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52" name="Ellipse 51">
            <a:extLst>
              <a:ext uri="{FF2B5EF4-FFF2-40B4-BE49-F238E27FC236}">
                <a16:creationId xmlns:a16="http://schemas.microsoft.com/office/drawing/2014/main" id="{BE97EB05-D0B1-5B56-0C9D-5B911F6A5B07}"/>
              </a:ext>
            </a:extLst>
          </p:cNvPr>
          <p:cNvSpPr/>
          <p:nvPr/>
        </p:nvSpPr>
        <p:spPr>
          <a:xfrm>
            <a:off x="6408007" y="537467"/>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53" name="Ellipse 52">
            <a:extLst>
              <a:ext uri="{FF2B5EF4-FFF2-40B4-BE49-F238E27FC236}">
                <a16:creationId xmlns:a16="http://schemas.microsoft.com/office/drawing/2014/main" id="{5703BEA4-AB5C-AA4C-7DE8-B00D27B53CEB}"/>
              </a:ext>
            </a:extLst>
          </p:cNvPr>
          <p:cNvSpPr/>
          <p:nvPr/>
        </p:nvSpPr>
        <p:spPr>
          <a:xfrm>
            <a:off x="8619067" y="3325545"/>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54" name="Ellipse 53">
            <a:extLst>
              <a:ext uri="{FF2B5EF4-FFF2-40B4-BE49-F238E27FC236}">
                <a16:creationId xmlns:a16="http://schemas.microsoft.com/office/drawing/2014/main" id="{75A33A53-02DD-23B6-B904-B06591736F46}"/>
              </a:ext>
            </a:extLst>
          </p:cNvPr>
          <p:cNvSpPr/>
          <p:nvPr/>
        </p:nvSpPr>
        <p:spPr>
          <a:xfrm>
            <a:off x="8770495" y="3030776"/>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55" name="Ellipse 54">
            <a:extLst>
              <a:ext uri="{FF2B5EF4-FFF2-40B4-BE49-F238E27FC236}">
                <a16:creationId xmlns:a16="http://schemas.microsoft.com/office/drawing/2014/main" id="{2B9C92E8-9D5A-976D-6668-E936FDA1DB09}"/>
              </a:ext>
            </a:extLst>
          </p:cNvPr>
          <p:cNvSpPr/>
          <p:nvPr/>
        </p:nvSpPr>
        <p:spPr>
          <a:xfrm>
            <a:off x="8806360" y="3625807"/>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56" name="Ellipse 55">
            <a:extLst>
              <a:ext uri="{FF2B5EF4-FFF2-40B4-BE49-F238E27FC236}">
                <a16:creationId xmlns:a16="http://schemas.microsoft.com/office/drawing/2014/main" id="{D555857C-6138-B003-FB16-A2EB7CF680E0}"/>
              </a:ext>
            </a:extLst>
          </p:cNvPr>
          <p:cNvSpPr/>
          <p:nvPr/>
        </p:nvSpPr>
        <p:spPr>
          <a:xfrm>
            <a:off x="8962279" y="3300510"/>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57" name="Ellipse 56">
            <a:extLst>
              <a:ext uri="{FF2B5EF4-FFF2-40B4-BE49-F238E27FC236}">
                <a16:creationId xmlns:a16="http://schemas.microsoft.com/office/drawing/2014/main" id="{B2F27A47-6E62-A812-10B5-424E6B12F70B}"/>
              </a:ext>
            </a:extLst>
          </p:cNvPr>
          <p:cNvSpPr/>
          <p:nvPr/>
        </p:nvSpPr>
        <p:spPr>
          <a:xfrm>
            <a:off x="8607403" y="3822673"/>
            <a:ext cx="236640" cy="2424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2" name="Rektangel: afrundede hjørner 41">
            <a:extLst>
              <a:ext uri="{FF2B5EF4-FFF2-40B4-BE49-F238E27FC236}">
                <a16:creationId xmlns:a16="http://schemas.microsoft.com/office/drawing/2014/main" id="{27C3C727-6B8E-21A8-BED0-40E59A0FAA30}"/>
              </a:ext>
            </a:extLst>
          </p:cNvPr>
          <p:cNvSpPr/>
          <p:nvPr/>
        </p:nvSpPr>
        <p:spPr>
          <a:xfrm>
            <a:off x="7676147" y="4600875"/>
            <a:ext cx="4340993" cy="206943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nSpc>
                <a:spcPct val="107000"/>
              </a:lnSpc>
              <a:spcAft>
                <a:spcPts val="800"/>
              </a:spcAft>
            </a:pPr>
            <a:r>
              <a:rPr lang="da-DK"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PRIKAFSTEMNING</a:t>
            </a:r>
            <a:endParaRPr lang="da-DK" sz="14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a-DK"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En struktureret proces til udvælgelse af de idéer der skal arbejdes videre med efter en brainstorm. </a:t>
            </a:r>
            <a:endParaRPr lang="da-DK"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Bef>
                <a:spcPts val="600"/>
              </a:spcBef>
              <a:buFont typeface="Symbol" panose="05050102010706020507" pitchFamily="18" charset="2"/>
              <a:buChar char=""/>
            </a:pPr>
            <a:r>
              <a:rPr lang="da-DK"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Giv deltagerne et antal stemmer hver og stem (fx 3 ”prikker” der sættes på de bedste idéer)</a:t>
            </a:r>
          </a:p>
          <a:p>
            <a:pPr marL="342900" lvl="0" indent="-342900">
              <a:lnSpc>
                <a:spcPct val="115000"/>
              </a:lnSpc>
              <a:spcAft>
                <a:spcPts val="600"/>
              </a:spcAft>
              <a:buFont typeface="Symbol" panose="05050102010706020507" pitchFamily="18" charset="2"/>
              <a:buChar char=""/>
            </a:pPr>
            <a:r>
              <a:rPr lang="da-DK"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Man må gerne stemme flere gange på det samme emne </a:t>
            </a:r>
          </a:p>
        </p:txBody>
      </p:sp>
      <p:sp>
        <p:nvSpPr>
          <p:cNvPr id="60" name="Tekstfelt 59">
            <a:extLst>
              <a:ext uri="{FF2B5EF4-FFF2-40B4-BE49-F238E27FC236}">
                <a16:creationId xmlns:a16="http://schemas.microsoft.com/office/drawing/2014/main" id="{D8602170-33B9-9115-D2BD-2D524E394BB8}"/>
              </a:ext>
            </a:extLst>
          </p:cNvPr>
          <p:cNvSpPr txBox="1"/>
          <p:nvPr/>
        </p:nvSpPr>
        <p:spPr>
          <a:xfrm>
            <a:off x="222848" y="102254"/>
            <a:ext cx="8693387"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prioritering:     </a:t>
            </a:r>
            <a:r>
              <a:rPr lang="da-DK" sz="3200" i="1">
                <a:solidFill>
                  <a:srgbClr val="000000"/>
                </a:solidFill>
                <a:latin typeface="Calibri" pitchFamily="34" charset="0"/>
              </a:rPr>
              <a:t>Prikafstemning</a:t>
            </a:r>
            <a:endParaRPr kumimoji="0" lang="da-DK" sz="4000" b="0" i="1"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959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859B5-68D6-AF86-59E7-7891CCDA6BD6}"/>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2DB46DE6-CB3B-A0F5-C068-C81403BDAF76}"/>
              </a:ext>
            </a:extLst>
          </p:cNvPr>
          <p:cNvPicPr>
            <a:picLocks noChangeAspect="1"/>
          </p:cNvPicPr>
          <p:nvPr/>
        </p:nvPicPr>
        <p:blipFill>
          <a:blip r:embed="rId3">
            <a:alphaModFix amt="20000"/>
          </a:blip>
          <a:srcRect t="2112"/>
          <a:stretch/>
        </p:blipFill>
        <p:spPr>
          <a:xfrm>
            <a:off x="142044" y="194552"/>
            <a:ext cx="11907912" cy="6611531"/>
          </a:xfrm>
          <a:prstGeom prst="rect">
            <a:avLst/>
          </a:prstGeom>
        </p:spPr>
      </p:pic>
      <p:sp>
        <p:nvSpPr>
          <p:cNvPr id="3" name="Pladsholder til dato 2">
            <a:extLst>
              <a:ext uri="{FF2B5EF4-FFF2-40B4-BE49-F238E27FC236}">
                <a16:creationId xmlns:a16="http://schemas.microsoft.com/office/drawing/2014/main" id="{AD2BEDFF-2D06-DC90-4C20-3DB687771E55}"/>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DD2FED-F99C-4F3E-B75D-EFA106B59F8B}"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Billede 1">
            <a:extLst>
              <a:ext uri="{FF2B5EF4-FFF2-40B4-BE49-F238E27FC236}">
                <a16:creationId xmlns:a16="http://schemas.microsoft.com/office/drawing/2014/main" id="{E4718267-1DE1-D9DA-E338-A155029124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333" b="90256" l="9956" r="89602">
                        <a14:foregroundMark x1="76991" y1="15385" x2="76991" y2="15385"/>
                        <a14:foregroundMark x1="20796" y1="13333" x2="20796" y2="13333"/>
                      </a14:backgroundRemoval>
                    </a14:imgEffect>
                  </a14:imgLayer>
                </a14:imgProps>
              </a:ext>
              <a:ext uri="{28A0092B-C50C-407E-A947-70E740481C1C}">
                <a14:useLocalDpi xmlns:a14="http://schemas.microsoft.com/office/drawing/2010/main" val="0"/>
              </a:ext>
            </a:extLst>
          </a:blip>
          <a:srcRect t="11162"/>
          <a:stretch/>
        </p:blipFill>
        <p:spPr>
          <a:xfrm flipH="1">
            <a:off x="3995007" y="4633542"/>
            <a:ext cx="4926698" cy="1893717"/>
          </a:xfrm>
          <a:prstGeom prst="rect">
            <a:avLst/>
          </a:prstGeom>
        </p:spPr>
      </p:pic>
      <p:sp>
        <p:nvSpPr>
          <p:cNvPr id="4" name="Oval billedforklaring 19">
            <a:extLst>
              <a:ext uri="{FF2B5EF4-FFF2-40B4-BE49-F238E27FC236}">
                <a16:creationId xmlns:a16="http://schemas.microsoft.com/office/drawing/2014/main" id="{6F5EC0F8-8ED1-6A56-8838-A4A031AA0771}"/>
              </a:ext>
            </a:extLst>
          </p:cNvPr>
          <p:cNvSpPr/>
          <p:nvPr/>
        </p:nvSpPr>
        <p:spPr>
          <a:xfrm>
            <a:off x="1645920" y="749808"/>
            <a:ext cx="5111496" cy="2818691"/>
          </a:xfrm>
          <a:prstGeom prst="wedgeEllipseCallout">
            <a:avLst>
              <a:gd name="adj1" fmla="val 19635"/>
              <a:gd name="adj2" fmla="val 82228"/>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492E9F0E-0055-53F8-3D6C-C6C74AB50321}"/>
              </a:ext>
            </a:extLst>
          </p:cNvPr>
          <p:cNvSpPr/>
          <p:nvPr/>
        </p:nvSpPr>
        <p:spPr>
          <a:xfrm>
            <a:off x="2508447" y="1266506"/>
            <a:ext cx="3981252" cy="2062103"/>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Hvad er dine erfaringer med idégenerering?</a:t>
            </a: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da-DK"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lang="da-DK">
                <a:solidFill>
                  <a:srgbClr val="000000"/>
                </a:solidFill>
                <a:latin typeface="Arial"/>
                <a:cs typeface="Calibri" panose="020F0502020204030204" pitchFamily="34" charset="0"/>
              </a:rPr>
              <a:t>Hvad var en succes? </a:t>
            </a:r>
          </a:p>
          <a:p>
            <a:pPr marL="0" marR="0" lvl="0" indent="0" algn="l" defTabSz="914400" rtl="0" eaLnBrk="1" fontAlgn="auto" latinLnBrk="0" hangingPunct="1">
              <a:lnSpc>
                <a:spcPct val="100000"/>
              </a:lnSpc>
              <a:spcBef>
                <a:spcPts val="300"/>
              </a:spcBef>
              <a:spcAft>
                <a:spcPts val="300"/>
              </a:spcAft>
              <a:buClrTx/>
              <a:buSzTx/>
              <a:buFontTx/>
              <a:buNone/>
              <a:tabLst/>
              <a:defRPr/>
            </a:pPr>
            <a:r>
              <a:rPr lang="da-DK">
                <a:solidFill>
                  <a:srgbClr val="000000"/>
                </a:solidFill>
                <a:latin typeface="Arial"/>
                <a:cs typeface="Calibri" panose="020F0502020204030204" pitchFamily="34" charset="0"/>
              </a:rPr>
              <a:t>Hvad var mindre succesfuldt?</a:t>
            </a:r>
            <a:endParaRPr kumimoji="0" lang="da-DK"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da-DK"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39492481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53AFC-2D6A-FED2-44CB-09F576CC6516}"/>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F98F872C-662C-B294-99F5-1DD9CF4A67BD}"/>
              </a:ext>
            </a:extLst>
          </p:cNvPr>
          <p:cNvSpPr/>
          <p:nvPr/>
        </p:nvSpPr>
        <p:spPr>
          <a:xfrm>
            <a:off x="276598" y="6210973"/>
            <a:ext cx="1079929" cy="529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nvGrpSpPr>
          <p:cNvPr id="3" name="Gruppe 2">
            <a:extLst>
              <a:ext uri="{FF2B5EF4-FFF2-40B4-BE49-F238E27FC236}">
                <a16:creationId xmlns:a16="http://schemas.microsoft.com/office/drawing/2014/main" id="{4F4CD222-818B-BC22-0924-AEB506DDA465}"/>
              </a:ext>
            </a:extLst>
          </p:cNvPr>
          <p:cNvGrpSpPr/>
          <p:nvPr/>
        </p:nvGrpSpPr>
        <p:grpSpPr>
          <a:xfrm>
            <a:off x="1133051" y="1948734"/>
            <a:ext cx="3365894" cy="4262239"/>
            <a:chOff x="1133051" y="1848251"/>
            <a:chExt cx="3365894" cy="4262239"/>
          </a:xfrm>
          <a:effectLst>
            <a:outerShdw blurRad="63500" sx="102000" sy="102000" algn="ctr" rotWithShape="0">
              <a:prstClr val="black">
                <a:alpha val="40000"/>
              </a:prstClr>
            </a:outerShdw>
          </a:effectLst>
        </p:grpSpPr>
        <p:sp>
          <p:nvSpPr>
            <p:cNvPr id="17" name="Rektangel 16">
              <a:extLst>
                <a:ext uri="{FF2B5EF4-FFF2-40B4-BE49-F238E27FC236}">
                  <a16:creationId xmlns:a16="http://schemas.microsoft.com/office/drawing/2014/main" id="{408A2863-DAA1-6BB2-2D05-3EF7B8B65ADB}"/>
                </a:ext>
              </a:extLst>
            </p:cNvPr>
            <p:cNvSpPr/>
            <p:nvPr/>
          </p:nvSpPr>
          <p:spPr>
            <a:xfrm>
              <a:off x="1137785" y="1867005"/>
              <a:ext cx="3361160" cy="424348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252000" tIns="252000" rIns="72000" bIns="72000" rtlCol="0" anchor="t" anchorCtr="0"/>
            <a:lstStyle/>
            <a:p>
              <a:endParaRPr lang="da-DK" sz="1600"/>
            </a:p>
          </p:txBody>
        </p:sp>
        <p:sp>
          <p:nvSpPr>
            <p:cNvPr id="23" name="Rektangel 22">
              <a:extLst>
                <a:ext uri="{FF2B5EF4-FFF2-40B4-BE49-F238E27FC236}">
                  <a16:creationId xmlns:a16="http://schemas.microsoft.com/office/drawing/2014/main" id="{D84C5924-0316-F21A-0F96-61CE0252E5BD}"/>
                </a:ext>
              </a:extLst>
            </p:cNvPr>
            <p:cNvSpPr/>
            <p:nvPr/>
          </p:nvSpPr>
          <p:spPr>
            <a:xfrm>
              <a:off x="1133051" y="1848251"/>
              <a:ext cx="3365894" cy="41690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sp>
        <p:nvSpPr>
          <p:cNvPr id="2" name="Rektangel 1">
            <a:extLst>
              <a:ext uri="{FF2B5EF4-FFF2-40B4-BE49-F238E27FC236}">
                <a16:creationId xmlns:a16="http://schemas.microsoft.com/office/drawing/2014/main" id="{E29CC73C-ED32-246B-E3F7-2B367F400372}"/>
              </a:ext>
            </a:extLst>
          </p:cNvPr>
          <p:cNvSpPr/>
          <p:nvPr/>
        </p:nvSpPr>
        <p:spPr>
          <a:xfrm>
            <a:off x="0" y="0"/>
            <a:ext cx="12192000" cy="15120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 name="Date Placeholder 3">
            <a:extLst>
              <a:ext uri="{FF2B5EF4-FFF2-40B4-BE49-F238E27FC236}">
                <a16:creationId xmlns:a16="http://schemas.microsoft.com/office/drawing/2014/main" id="{968F4B12-B3CE-5A6A-C245-321C525E4A40}"/>
              </a:ext>
            </a:extLst>
          </p:cNvPr>
          <p:cNvSpPr>
            <a:spLocks noGrp="1"/>
          </p:cNvSpPr>
          <p:nvPr>
            <p:ph type="dt" sz="half" idx="20"/>
          </p:nvPr>
        </p:nvSpPr>
        <p:spPr>
          <a:xfrm>
            <a:off x="0" y="7019517"/>
            <a:ext cx="0" cy="0"/>
          </a:xfrm>
        </p:spPr>
        <p:txBody>
          <a:bodyPr/>
          <a:lstStyle/>
          <a:p>
            <a:fld id="{FE8D7C98-0D85-4A3B-88A5-4DC6256EBE13}" type="datetime1">
              <a:rPr lang="da-DK" smtClean="0"/>
              <a:t>25-04-2025</a:t>
            </a:fld>
            <a:endParaRPr lang="da-DK"/>
          </a:p>
        </p:txBody>
      </p:sp>
      <p:sp>
        <p:nvSpPr>
          <p:cNvPr id="5" name="Slide Number Placeholder 4">
            <a:extLst>
              <a:ext uri="{FF2B5EF4-FFF2-40B4-BE49-F238E27FC236}">
                <a16:creationId xmlns:a16="http://schemas.microsoft.com/office/drawing/2014/main" id="{021B467F-DD8E-AC24-2B0F-383BEB33C3B3}"/>
              </a:ext>
            </a:extLst>
          </p:cNvPr>
          <p:cNvSpPr>
            <a:spLocks noGrp="1"/>
          </p:cNvSpPr>
          <p:nvPr>
            <p:ph type="sldNum" sz="quarter" idx="22"/>
          </p:nvPr>
        </p:nvSpPr>
        <p:spPr>
          <a:xfrm>
            <a:off x="0" y="7019517"/>
            <a:ext cx="0" cy="0"/>
          </a:xfrm>
        </p:spPr>
        <p:txBody>
          <a:bodyPr/>
          <a:lstStyle/>
          <a:p>
            <a:fld id="{45D37B1E-C366-494F-A587-962AD9AABC83}" type="slidenum">
              <a:rPr lang="da-DK" smtClean="0"/>
              <a:pPr/>
              <a:t>107</a:t>
            </a:fld>
            <a:endParaRPr lang="da-DK"/>
          </a:p>
        </p:txBody>
      </p:sp>
      <p:sp>
        <p:nvSpPr>
          <p:cNvPr id="6" name="Rectangle: Rounded Corners 5">
            <a:extLst>
              <a:ext uri="{FF2B5EF4-FFF2-40B4-BE49-F238E27FC236}">
                <a16:creationId xmlns:a16="http://schemas.microsoft.com/office/drawing/2014/main" id="{9BBB9F2E-7EC0-AEB9-5C1A-606E248FCE49}"/>
              </a:ext>
            </a:extLst>
          </p:cNvPr>
          <p:cNvSpPr/>
          <p:nvPr/>
        </p:nvSpPr>
        <p:spPr>
          <a:xfrm>
            <a:off x="276598" y="198258"/>
            <a:ext cx="12192000" cy="713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sz="2000">
                <a:solidFill>
                  <a:schemeClr val="bg1"/>
                </a:solidFill>
              </a:rPr>
              <a:t>SDU’s Forbedringsmodel</a:t>
            </a:r>
            <a:br>
              <a:rPr lang="da-DK" sz="2000">
                <a:solidFill>
                  <a:schemeClr val="bg1"/>
                </a:solidFill>
              </a:rPr>
            </a:br>
            <a:r>
              <a:rPr lang="da-DK" sz="2800" b="1">
                <a:solidFill>
                  <a:schemeClr val="bg1"/>
                </a:solidFill>
              </a:rPr>
              <a:t>Forbedringsbaseret løsningsdesign</a:t>
            </a:r>
          </a:p>
        </p:txBody>
      </p:sp>
      <p:sp>
        <p:nvSpPr>
          <p:cNvPr id="30" name="Tekstfelt 29">
            <a:extLst>
              <a:ext uri="{FF2B5EF4-FFF2-40B4-BE49-F238E27FC236}">
                <a16:creationId xmlns:a16="http://schemas.microsoft.com/office/drawing/2014/main" id="{CED258C2-E2E6-982E-780F-B018A7060293}"/>
              </a:ext>
            </a:extLst>
          </p:cNvPr>
          <p:cNvSpPr txBox="1"/>
          <p:nvPr/>
        </p:nvSpPr>
        <p:spPr>
          <a:xfrm>
            <a:off x="81599" y="2436961"/>
            <a:ext cx="907056" cy="215444"/>
          </a:xfrm>
          <a:prstGeom prst="rect">
            <a:avLst/>
          </a:prstGeom>
          <a:noFill/>
        </p:spPr>
        <p:txBody>
          <a:bodyPr wrap="square" lIns="0" tIns="0" rIns="0" bIns="0" rtlCol="0">
            <a:spAutoFit/>
          </a:bodyPr>
          <a:lstStyle/>
          <a:p>
            <a:pPr algn="r"/>
            <a:r>
              <a:rPr lang="da-DK" sz="1400" b="1"/>
              <a:t>Indhold</a:t>
            </a:r>
          </a:p>
        </p:txBody>
      </p:sp>
      <p:sp>
        <p:nvSpPr>
          <p:cNvPr id="31" name="Tekstfelt 30">
            <a:extLst>
              <a:ext uri="{FF2B5EF4-FFF2-40B4-BE49-F238E27FC236}">
                <a16:creationId xmlns:a16="http://schemas.microsoft.com/office/drawing/2014/main" id="{E2B25652-7EE9-216A-51C8-F793DCA7EF56}"/>
              </a:ext>
            </a:extLst>
          </p:cNvPr>
          <p:cNvSpPr txBox="1"/>
          <p:nvPr/>
        </p:nvSpPr>
        <p:spPr>
          <a:xfrm>
            <a:off x="42301" y="4525778"/>
            <a:ext cx="960410" cy="215444"/>
          </a:xfrm>
          <a:prstGeom prst="rect">
            <a:avLst/>
          </a:prstGeom>
          <a:noFill/>
        </p:spPr>
        <p:txBody>
          <a:bodyPr wrap="square" lIns="0" tIns="0" rIns="0" bIns="0" rtlCol="0">
            <a:spAutoFit/>
          </a:bodyPr>
          <a:lstStyle/>
          <a:p>
            <a:pPr algn="r"/>
            <a:r>
              <a:rPr lang="da-DK" sz="1400" b="1"/>
              <a:t>Varighed</a:t>
            </a:r>
            <a:endParaRPr lang="da-DK" sz="1200" b="1"/>
          </a:p>
        </p:txBody>
      </p:sp>
      <p:sp>
        <p:nvSpPr>
          <p:cNvPr id="33" name="Tekstfelt 32">
            <a:extLst>
              <a:ext uri="{FF2B5EF4-FFF2-40B4-BE49-F238E27FC236}">
                <a16:creationId xmlns:a16="http://schemas.microsoft.com/office/drawing/2014/main" id="{A2766E04-3A96-AE53-256B-0712FB07CDD8}"/>
              </a:ext>
            </a:extLst>
          </p:cNvPr>
          <p:cNvSpPr txBox="1"/>
          <p:nvPr/>
        </p:nvSpPr>
        <p:spPr>
          <a:xfrm>
            <a:off x="0" y="5196668"/>
            <a:ext cx="987862" cy="400110"/>
          </a:xfrm>
          <a:prstGeom prst="rect">
            <a:avLst/>
          </a:prstGeom>
          <a:solidFill>
            <a:schemeClr val="bg1"/>
          </a:solidFill>
        </p:spPr>
        <p:txBody>
          <a:bodyPr wrap="square" lIns="0" tIns="0" rIns="0" bIns="0" rtlCol="0">
            <a:spAutoFit/>
          </a:bodyPr>
          <a:lstStyle/>
          <a:p>
            <a:pPr algn="r"/>
            <a:r>
              <a:rPr lang="da-DK" sz="1400" b="1"/>
              <a:t>Deltagere</a:t>
            </a:r>
          </a:p>
          <a:p>
            <a:pPr algn="r"/>
            <a:endParaRPr lang="da-DK" sz="1200" b="1"/>
          </a:p>
        </p:txBody>
      </p:sp>
      <p:sp>
        <p:nvSpPr>
          <p:cNvPr id="13" name="Pil: vinkel 12">
            <a:extLst>
              <a:ext uri="{FF2B5EF4-FFF2-40B4-BE49-F238E27FC236}">
                <a16:creationId xmlns:a16="http://schemas.microsoft.com/office/drawing/2014/main" id="{F332056E-8D31-52F6-F119-56BF050ED56B}"/>
              </a:ext>
            </a:extLst>
          </p:cNvPr>
          <p:cNvSpPr/>
          <p:nvPr/>
        </p:nvSpPr>
        <p:spPr>
          <a:xfrm>
            <a:off x="1126421" y="1110390"/>
            <a:ext cx="3745128" cy="79804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Opfølgning</a:t>
            </a:r>
          </a:p>
        </p:txBody>
      </p:sp>
      <p:grpSp>
        <p:nvGrpSpPr>
          <p:cNvPr id="25" name="Gruppe 24">
            <a:extLst>
              <a:ext uri="{FF2B5EF4-FFF2-40B4-BE49-F238E27FC236}">
                <a16:creationId xmlns:a16="http://schemas.microsoft.com/office/drawing/2014/main" id="{19BDE3F1-4223-00C3-3FC7-C6B7E60BA381}"/>
              </a:ext>
            </a:extLst>
          </p:cNvPr>
          <p:cNvGrpSpPr/>
          <p:nvPr/>
        </p:nvGrpSpPr>
        <p:grpSpPr>
          <a:xfrm>
            <a:off x="535127" y="6377678"/>
            <a:ext cx="11212018" cy="334884"/>
            <a:chOff x="753028" y="7904433"/>
            <a:chExt cx="11212018" cy="334884"/>
          </a:xfrm>
        </p:grpSpPr>
        <p:sp>
          <p:nvSpPr>
            <p:cNvPr id="24" name="Rektangel 23">
              <a:extLst>
                <a:ext uri="{FF2B5EF4-FFF2-40B4-BE49-F238E27FC236}">
                  <a16:creationId xmlns:a16="http://schemas.microsoft.com/office/drawing/2014/main" id="{4F299B03-1CC6-A7D2-28F8-007540016699}"/>
                </a:ext>
              </a:extLst>
            </p:cNvPr>
            <p:cNvSpPr/>
            <p:nvPr/>
          </p:nvSpPr>
          <p:spPr>
            <a:xfrm>
              <a:off x="753028" y="7904433"/>
              <a:ext cx="11212018" cy="334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14" name="Tekstfelt 13">
              <a:extLst>
                <a:ext uri="{FF2B5EF4-FFF2-40B4-BE49-F238E27FC236}">
                  <a16:creationId xmlns:a16="http://schemas.microsoft.com/office/drawing/2014/main" id="{FC0BD760-0C86-8AA1-2892-1DBC2A854827}"/>
                </a:ext>
              </a:extLst>
            </p:cNvPr>
            <p:cNvSpPr txBox="1"/>
            <p:nvPr/>
          </p:nvSpPr>
          <p:spPr>
            <a:xfrm>
              <a:off x="1164664" y="7956527"/>
              <a:ext cx="10498067" cy="246221"/>
            </a:xfrm>
            <a:prstGeom prst="rect">
              <a:avLst/>
            </a:prstGeom>
            <a:noFill/>
          </p:spPr>
          <p:txBody>
            <a:bodyPr wrap="none" lIns="0" tIns="0" rIns="0" bIns="0" rtlCol="0">
              <a:spAutoFit/>
            </a:bodyPr>
            <a:lstStyle/>
            <a:p>
              <a:r>
                <a:rPr lang="da-DK" sz="1600">
                  <a:solidFill>
                    <a:schemeClr val="bg1"/>
                  </a:solidFill>
                </a:rPr>
                <a:t>Udform dit forbedringsprojekt med henblik på at </a:t>
              </a:r>
              <a:r>
                <a:rPr lang="da-DK" sz="1600" b="1">
                  <a:solidFill>
                    <a:schemeClr val="bg1"/>
                  </a:solidFill>
                </a:rPr>
                <a:t>opnå effekt hurtigst muligt </a:t>
              </a:r>
              <a:r>
                <a:rPr lang="da-DK" sz="1600">
                  <a:solidFill>
                    <a:schemeClr val="bg1"/>
                  </a:solidFill>
                </a:rPr>
                <a:t>og med slutbrugerne tæt på løsningen</a:t>
              </a:r>
            </a:p>
          </p:txBody>
        </p:sp>
      </p:grpSp>
      <p:cxnSp>
        <p:nvCxnSpPr>
          <p:cNvPr id="39" name="Lige forbindelse 38">
            <a:extLst>
              <a:ext uri="{FF2B5EF4-FFF2-40B4-BE49-F238E27FC236}">
                <a16:creationId xmlns:a16="http://schemas.microsoft.com/office/drawing/2014/main" id="{48A896EA-F3DB-CA79-16E3-15B275D50F2E}"/>
              </a:ext>
            </a:extLst>
          </p:cNvPr>
          <p:cNvCxnSpPr>
            <a:cxnSpLocks/>
          </p:cNvCxnSpPr>
          <p:nvPr/>
        </p:nvCxnSpPr>
        <p:spPr>
          <a:xfrm>
            <a:off x="130836" y="2399446"/>
            <a:ext cx="43681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785EBF71-778D-BF49-A675-5AD8B2479A1F}"/>
              </a:ext>
            </a:extLst>
          </p:cNvPr>
          <p:cNvCxnSpPr>
            <a:cxnSpLocks/>
          </p:cNvCxnSpPr>
          <p:nvPr/>
        </p:nvCxnSpPr>
        <p:spPr>
          <a:xfrm>
            <a:off x="81599" y="5169233"/>
            <a:ext cx="44173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77B8076A-35C7-880F-F61F-E91C7A95BB3C}"/>
              </a:ext>
            </a:extLst>
          </p:cNvPr>
          <p:cNvCxnSpPr>
            <a:cxnSpLocks/>
          </p:cNvCxnSpPr>
          <p:nvPr/>
        </p:nvCxnSpPr>
        <p:spPr>
          <a:xfrm>
            <a:off x="140017" y="4489150"/>
            <a:ext cx="43589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Billede 8">
            <a:extLst>
              <a:ext uri="{FF2B5EF4-FFF2-40B4-BE49-F238E27FC236}">
                <a16:creationId xmlns:a16="http://schemas.microsoft.com/office/drawing/2014/main" id="{621834FB-40A5-B004-C4A0-E564D041E742}"/>
              </a:ext>
            </a:extLst>
          </p:cNvPr>
          <p:cNvPicPr>
            <a:picLocks noChangeAspect="1"/>
          </p:cNvPicPr>
          <p:nvPr/>
        </p:nvPicPr>
        <p:blipFill>
          <a:blip r:embed="rId3"/>
          <a:stretch>
            <a:fillRect/>
          </a:stretch>
        </p:blipFill>
        <p:spPr>
          <a:xfrm>
            <a:off x="5805140" y="2436961"/>
            <a:ext cx="3775833" cy="2787160"/>
          </a:xfrm>
          <a:prstGeom prst="rect">
            <a:avLst/>
          </a:prstGeom>
        </p:spPr>
      </p:pic>
      <p:graphicFrame>
        <p:nvGraphicFramePr>
          <p:cNvPr id="11" name="Table 11">
            <a:extLst>
              <a:ext uri="{FF2B5EF4-FFF2-40B4-BE49-F238E27FC236}">
                <a16:creationId xmlns:a16="http://schemas.microsoft.com/office/drawing/2014/main" id="{DB494373-9055-CA5B-1FB9-10896E79C049}"/>
              </a:ext>
            </a:extLst>
          </p:cNvPr>
          <p:cNvGraphicFramePr>
            <a:graphicFrameLocks noGrp="1"/>
          </p:cNvGraphicFramePr>
          <p:nvPr>
            <p:extLst>
              <p:ext uri="{D42A27DB-BD31-4B8C-83A1-F6EECF244321}">
                <p14:modId xmlns:p14="http://schemas.microsoft.com/office/powerpoint/2010/main" val="1663370120"/>
              </p:ext>
            </p:extLst>
          </p:nvPr>
        </p:nvGraphicFramePr>
        <p:xfrm>
          <a:off x="1112696" y="1976864"/>
          <a:ext cx="3382764" cy="3934243"/>
        </p:xfrm>
        <a:graphic>
          <a:graphicData uri="http://schemas.openxmlformats.org/drawingml/2006/table">
            <a:tbl>
              <a:tblPr firstRow="1" bandRow="1">
                <a:tableStyleId>{2D5ABB26-0587-4C30-8999-92F81FD0307C}</a:tableStyleId>
              </a:tblPr>
              <a:tblGrid>
                <a:gridCol w="1127588">
                  <a:extLst>
                    <a:ext uri="{9D8B030D-6E8A-4147-A177-3AD203B41FA5}">
                      <a16:colId xmlns:a16="http://schemas.microsoft.com/office/drawing/2014/main" val="3335172625"/>
                    </a:ext>
                  </a:extLst>
                </a:gridCol>
                <a:gridCol w="1127588">
                  <a:extLst>
                    <a:ext uri="{9D8B030D-6E8A-4147-A177-3AD203B41FA5}">
                      <a16:colId xmlns:a16="http://schemas.microsoft.com/office/drawing/2014/main" val="1758371279"/>
                    </a:ext>
                  </a:extLst>
                </a:gridCol>
                <a:gridCol w="1127588">
                  <a:extLst>
                    <a:ext uri="{9D8B030D-6E8A-4147-A177-3AD203B41FA5}">
                      <a16:colId xmlns:a16="http://schemas.microsoft.com/office/drawing/2014/main" val="262233574"/>
                    </a:ext>
                  </a:extLst>
                </a:gridCol>
              </a:tblGrid>
              <a:tr h="457390">
                <a:tc>
                  <a:txBody>
                    <a:bodyPr/>
                    <a:lstStyle/>
                    <a:p>
                      <a:pPr algn="ctr"/>
                      <a:r>
                        <a:rPr lang="da-DK" sz="1200" b="1">
                          <a:solidFill>
                            <a:schemeClr val="tx1"/>
                          </a:solidFill>
                        </a:rPr>
                        <a:t>30 dage</a:t>
                      </a:r>
                      <a:endParaRPr lang="da-DK" sz="12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200" b="1">
                          <a:solidFill>
                            <a:schemeClr val="tx1"/>
                          </a:solidFill>
                        </a:rPr>
                        <a:t>60 dage</a:t>
                      </a:r>
                      <a:endParaRPr lang="da-DK" sz="1200" b="1" kern="1200">
                        <a:solidFill>
                          <a:schemeClr val="tx1"/>
                        </a:solidFill>
                        <a:latin typeface="+mn-lt"/>
                        <a:ea typeface="+mn-ea"/>
                        <a:cs typeface="+mn-cs"/>
                      </a:endParaRPr>
                    </a:p>
                  </a:txBody>
                  <a:tcPr anchor="ctr"/>
                </a:tc>
                <a:tc>
                  <a:txBody>
                    <a:bodyPr/>
                    <a:lstStyle/>
                    <a:p>
                      <a:pPr algn="ctr"/>
                      <a:r>
                        <a:rPr lang="da-DK" sz="1200" b="1">
                          <a:solidFill>
                            <a:schemeClr val="tx1"/>
                          </a:solidFill>
                        </a:rPr>
                        <a:t>90 dage</a:t>
                      </a:r>
                      <a:endParaRPr lang="da-DK" sz="1200" b="1" kern="1200">
                        <a:solidFill>
                          <a:schemeClr val="tx1"/>
                        </a:solidFill>
                        <a:latin typeface="+mn-lt"/>
                        <a:ea typeface="+mn-ea"/>
                        <a:cs typeface="+mn-cs"/>
                      </a:endParaRPr>
                    </a:p>
                  </a:txBody>
                  <a:tcPr anchor="ctr"/>
                </a:tc>
                <a:extLst>
                  <a:ext uri="{0D108BD9-81ED-4DB2-BD59-A6C34878D82A}">
                    <a16:rowId xmlns:a16="http://schemas.microsoft.com/office/drawing/2014/main" val="3379072208"/>
                  </a:ext>
                </a:extLst>
              </a:tr>
              <a:tr h="2118148">
                <a:tc>
                  <a:txBody>
                    <a:bodyPr/>
                    <a:lstStyle/>
                    <a:p>
                      <a:pPr marL="144000" indent="-144000">
                        <a:buFont typeface="+mj-lt"/>
                        <a:buAutoNum type="arabicParenR"/>
                      </a:pPr>
                      <a:r>
                        <a:rPr lang="da-DK" sz="950"/>
                        <a:t>Hvilke</a:t>
                      </a:r>
                      <a:r>
                        <a:rPr lang="da-DK" sz="950" b="0"/>
                        <a:t> mål </a:t>
                      </a:r>
                      <a:r>
                        <a:rPr lang="da-DK" sz="950"/>
                        <a:t>er </a:t>
                      </a:r>
                      <a:r>
                        <a:rPr lang="da-DK" sz="950" b="0"/>
                        <a:t>nået siden sidst?</a:t>
                      </a:r>
                    </a:p>
                    <a:p>
                      <a:pPr marL="144000" indent="-144000">
                        <a:buFont typeface="+mj-lt"/>
                        <a:buAutoNum type="arabicParenR"/>
                      </a:pPr>
                      <a:r>
                        <a:rPr lang="da-DK" sz="950" b="0"/>
                        <a:t>Hvilke mål skal nås inden næste gang?</a:t>
                      </a:r>
                    </a:p>
                    <a:p>
                      <a:pPr marL="144000" indent="-144000">
                        <a:buFont typeface="+mj-lt"/>
                        <a:buAutoNum type="arabicParenR"/>
                      </a:pPr>
                      <a:r>
                        <a:rPr lang="da-DK" sz="950" b="0"/>
                        <a:t>Udfordringer? Søg eller gi’ hjælp</a:t>
                      </a:r>
                    </a:p>
                  </a:txBody>
                  <a:tcPr/>
                </a:tc>
                <a:tc>
                  <a:txBody>
                    <a:bodyPr/>
                    <a:lstStyle/>
                    <a:p>
                      <a:pPr marL="144000" indent="-144000">
                        <a:buFont typeface="+mj-lt"/>
                        <a:buAutoNum type="arabicParenR"/>
                      </a:pPr>
                      <a:r>
                        <a:rPr lang="da-DK" sz="950"/>
                        <a:t>Hvilke mål er nået siden sidst?</a:t>
                      </a:r>
                    </a:p>
                    <a:p>
                      <a:pPr marL="144000" indent="-144000">
                        <a:buFont typeface="+mj-lt"/>
                        <a:buAutoNum type="arabicParenR"/>
                      </a:pPr>
                      <a:r>
                        <a:rPr lang="da-DK" sz="950"/>
                        <a:t>Hvilke mål skal nås inden næste gang?</a:t>
                      </a:r>
                    </a:p>
                    <a:p>
                      <a:pPr marL="144000" indent="-144000">
                        <a:buFont typeface="+mj-lt"/>
                        <a:buAutoNum type="arabicParenR"/>
                      </a:pPr>
                      <a:r>
                        <a:rPr lang="da-DK" sz="950"/>
                        <a:t>Udfordringer? Søg eller gi’ hjælp</a:t>
                      </a:r>
                    </a:p>
                    <a:p>
                      <a:pPr marL="0" indent="0">
                        <a:buFont typeface="+mj-lt"/>
                        <a:buNone/>
                      </a:pPr>
                      <a:endParaRPr lang="da-DK" sz="950"/>
                    </a:p>
                    <a:p>
                      <a:pPr marL="0" indent="0">
                        <a:buFont typeface="+mj-lt"/>
                        <a:buNone/>
                      </a:pPr>
                      <a:endParaRPr lang="da-DK" sz="950"/>
                    </a:p>
                    <a:p>
                      <a:pPr marL="0" indent="0">
                        <a:buFont typeface="+mj-lt"/>
                        <a:buNone/>
                      </a:pPr>
                      <a:endParaRPr lang="da-DK" sz="950">
                        <a:latin typeface="+mj-lt"/>
                      </a:endParaRPr>
                    </a:p>
                  </a:txBody>
                  <a:tcPr/>
                </a:tc>
                <a:tc>
                  <a:txBody>
                    <a:bodyPr/>
                    <a:lstStyle/>
                    <a:p>
                      <a:pPr marL="144000" indent="-144000">
                        <a:buFont typeface="+mj-lt"/>
                        <a:buAutoNum type="arabicParenR"/>
                      </a:pPr>
                      <a:r>
                        <a:rPr lang="da-DK" sz="950"/>
                        <a:t>Hvilke mål er nået siden sidst?</a:t>
                      </a:r>
                    </a:p>
                    <a:p>
                      <a:pPr marL="144000" indent="-144000">
                        <a:buFont typeface="+mj-lt"/>
                        <a:buAutoNum type="arabicParenR"/>
                      </a:pPr>
                      <a:r>
                        <a:rPr lang="da-DK" sz="950"/>
                        <a:t>Hvilke mål skal stadig nås?</a:t>
                      </a:r>
                    </a:p>
                    <a:p>
                      <a:pPr marL="144000" indent="-144000">
                        <a:buFont typeface="+mj-lt"/>
                        <a:buAutoNum type="arabicParenR"/>
                      </a:pPr>
                      <a:r>
                        <a:rPr lang="da-DK" sz="950"/>
                        <a:t>Udfordringer? Søg eller gi’ hjælp</a:t>
                      </a:r>
                    </a:p>
                    <a:p>
                      <a:pPr marL="144000" indent="-144000"/>
                      <a:endParaRPr lang="da-DK" sz="950"/>
                    </a:p>
                    <a:p>
                      <a:pPr marL="144000" indent="-144000"/>
                      <a:endParaRPr lang="da-DK" sz="950"/>
                    </a:p>
                    <a:p>
                      <a:pPr marL="144000" indent="-144000"/>
                      <a:endParaRPr lang="da-DK" sz="950"/>
                    </a:p>
                    <a:p>
                      <a:pPr marL="144000" indent="-144000"/>
                      <a:endParaRPr lang="da-DK" sz="950"/>
                    </a:p>
                    <a:p>
                      <a:pPr marL="144000" indent="-144000"/>
                      <a:endParaRPr lang="da-DK" sz="950">
                        <a:latin typeface="+mj-lt"/>
                      </a:endParaRPr>
                    </a:p>
                  </a:txBody>
                  <a:tcPr/>
                </a:tc>
                <a:extLst>
                  <a:ext uri="{0D108BD9-81ED-4DB2-BD59-A6C34878D82A}">
                    <a16:rowId xmlns:a16="http://schemas.microsoft.com/office/drawing/2014/main" val="1246209696"/>
                  </a:ext>
                </a:extLst>
              </a:tr>
              <a:tr h="398373">
                <a:tc>
                  <a:txBody>
                    <a:bodyPr/>
                    <a:lstStyle/>
                    <a:p>
                      <a:pPr marL="0" indent="0">
                        <a:buFont typeface="Arial" panose="020B0604020202020204" pitchFamily="34" charset="0"/>
                        <a:buNone/>
                      </a:pPr>
                      <a:r>
                        <a:rPr lang="da-DK" sz="950"/>
                        <a:t>½ time</a:t>
                      </a:r>
                      <a:endParaRPr lang="da-DK" sz="950">
                        <a:latin typeface="+mj-lt"/>
                      </a:endParaRPr>
                    </a:p>
                  </a:txBody>
                  <a:tcPr/>
                </a:tc>
                <a:tc>
                  <a:txBody>
                    <a:bodyPr/>
                    <a:lstStyle/>
                    <a:p>
                      <a:pPr marL="0" indent="0">
                        <a:buFont typeface="Arial" panose="020B0604020202020204" pitchFamily="34" charset="0"/>
                        <a:buNone/>
                      </a:pPr>
                      <a:r>
                        <a:rPr lang="da-DK" sz="950"/>
                        <a:t>½ time</a:t>
                      </a:r>
                      <a:endParaRPr lang="da-DK" sz="950">
                        <a:latin typeface="+mj-lt"/>
                      </a:endParaRPr>
                    </a:p>
                  </a:txBody>
                  <a:tcPr/>
                </a:tc>
                <a:tc>
                  <a:txBody>
                    <a:bodyPr/>
                    <a:lstStyle/>
                    <a:p>
                      <a:pPr marL="0" indent="0">
                        <a:buFont typeface="Arial" panose="020B0604020202020204" pitchFamily="34" charset="0"/>
                        <a:buNone/>
                      </a:pPr>
                      <a:r>
                        <a:rPr lang="da-DK" sz="950"/>
                        <a:t>½ time</a:t>
                      </a:r>
                      <a:endParaRPr lang="da-DK" sz="950">
                        <a:latin typeface="+mj-lt"/>
                      </a:endParaRPr>
                    </a:p>
                  </a:txBody>
                  <a:tcPr/>
                </a:tc>
                <a:extLst>
                  <a:ext uri="{0D108BD9-81ED-4DB2-BD59-A6C34878D82A}">
                    <a16:rowId xmlns:a16="http://schemas.microsoft.com/office/drawing/2014/main" val="2597287043"/>
                  </a:ext>
                </a:extLst>
              </a:tr>
              <a:tr h="370840">
                <a:tc gridSpan="3">
                  <a:txBody>
                    <a:bodyPr/>
                    <a:lstStyle/>
                    <a:p>
                      <a:pPr marL="0" indent="0">
                        <a:buFont typeface="Arial" panose="020B0604020202020204" pitchFamily="34" charset="0"/>
                        <a:buNone/>
                      </a:pPr>
                      <a:endParaRPr lang="da-DK" sz="950" kern="1200">
                        <a:solidFill>
                          <a:schemeClr val="tx1"/>
                        </a:solidFill>
                      </a:endParaRPr>
                    </a:p>
                    <a:p>
                      <a:pPr marL="0" indent="0">
                        <a:buFont typeface="Arial" panose="020B0604020202020204" pitchFamily="34" charset="0"/>
                        <a:buNone/>
                      </a:pPr>
                      <a:endParaRPr lang="da-DK" sz="950" kern="1200">
                        <a:solidFill>
                          <a:schemeClr val="tx1"/>
                        </a:solidFill>
                      </a:endParaRPr>
                    </a:p>
                    <a:p>
                      <a:pPr marL="171450" indent="-171450">
                        <a:buFont typeface="Arial" panose="020B0604020202020204" pitchFamily="34" charset="0"/>
                        <a:buChar char="•"/>
                      </a:pPr>
                      <a:r>
                        <a:rPr lang="da-DK" sz="950"/>
                        <a:t>Forbedringsejer(e)</a:t>
                      </a:r>
                    </a:p>
                    <a:p>
                      <a:pPr marL="171450" indent="-171450">
                        <a:buFont typeface="Arial" panose="020B0604020202020204" pitchFamily="34" charset="0"/>
                        <a:buChar char="•"/>
                      </a:pPr>
                      <a:r>
                        <a:rPr lang="da-DK" sz="950"/>
                        <a:t>Workshopteam</a:t>
                      </a:r>
                    </a:p>
                    <a:p>
                      <a:pPr marL="171450" indent="-171450">
                        <a:buFont typeface="Arial" panose="020B0604020202020204" pitchFamily="34" charset="0"/>
                        <a:buChar char="•"/>
                      </a:pPr>
                      <a:r>
                        <a:rPr lang="da-DK" sz="950"/>
                        <a:t>Forbedringskonsulent</a:t>
                      </a:r>
                      <a:endParaRPr lang="da-DK" sz="950" kern="1200">
                        <a:solidFill>
                          <a:schemeClr val="dk1"/>
                        </a:solidFill>
                      </a:endParaRPr>
                    </a:p>
                    <a:p>
                      <a:pPr marL="144000" indent="-144000"/>
                      <a:endParaRPr lang="da-DK" sz="950">
                        <a:latin typeface="+mj-lt"/>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834449230"/>
                  </a:ext>
                </a:extLst>
              </a:tr>
            </a:tbl>
          </a:graphicData>
        </a:graphic>
      </p:graphicFrame>
    </p:spTree>
    <p:extLst>
      <p:ext uri="{BB962C8B-B14F-4D97-AF65-F5344CB8AC3E}">
        <p14:creationId xmlns:p14="http://schemas.microsoft.com/office/powerpoint/2010/main" val="38812470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80094-1BD1-8E0C-9428-8D3E4D3629AF}"/>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C05B2A70-7999-61A1-6E77-32E8C87C0C9C}"/>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C5E2F7-4113-4529-BB23-3F869D9DE114}"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7721EA85-2845-4916-48F4-FA19A9DB112F}"/>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Picture 1">
            <a:extLst>
              <a:ext uri="{FF2B5EF4-FFF2-40B4-BE49-F238E27FC236}">
                <a16:creationId xmlns:a16="http://schemas.microsoft.com/office/drawing/2014/main" id="{EF1C871D-4C04-60AF-0114-119A3658F5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3722" y="386973"/>
            <a:ext cx="8744556" cy="5839967"/>
          </a:xfrm>
          <a:prstGeom prst="rect">
            <a:avLst/>
          </a:prstGeom>
          <a:noFill/>
          <a:ln>
            <a:noFill/>
          </a:ln>
        </p:spPr>
      </p:pic>
    </p:spTree>
    <p:extLst>
      <p:ext uri="{BB962C8B-B14F-4D97-AF65-F5344CB8AC3E}">
        <p14:creationId xmlns:p14="http://schemas.microsoft.com/office/powerpoint/2010/main" val="11270556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0BD82F9-F439-C844-B7DB-5741E346AAA9}"/>
              </a:ext>
            </a:extLst>
          </p:cNvPr>
          <p:cNvSpPr/>
          <p:nvPr/>
        </p:nvSpPr>
        <p:spPr>
          <a:xfrm>
            <a:off x="292608" y="6227064"/>
            <a:ext cx="1444752"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110C1785-F3FB-FBD2-8D1B-807C9EA9FA02}"/>
              </a:ext>
            </a:extLst>
          </p:cNvPr>
          <p:cNvGraphicFramePr>
            <a:graphicFrameLocks noGrp="1"/>
          </p:cNvGraphicFramePr>
          <p:nvPr/>
        </p:nvGraphicFramePr>
        <p:xfrm>
          <a:off x="409433" y="469835"/>
          <a:ext cx="11286699" cy="6237480"/>
        </p:xfrm>
        <a:graphic>
          <a:graphicData uri="http://schemas.openxmlformats.org/drawingml/2006/table">
            <a:tbl>
              <a:tblPr firstRow="1" bandRow="1">
                <a:tableStyleId>{5940675A-B579-460E-94D1-54222C63F5DA}</a:tableStyleId>
              </a:tblPr>
              <a:tblGrid>
                <a:gridCol w="434324">
                  <a:extLst>
                    <a:ext uri="{9D8B030D-6E8A-4147-A177-3AD203B41FA5}">
                      <a16:colId xmlns:a16="http://schemas.microsoft.com/office/drawing/2014/main" val="3886120970"/>
                    </a:ext>
                  </a:extLst>
                </a:gridCol>
                <a:gridCol w="1912095">
                  <a:extLst>
                    <a:ext uri="{9D8B030D-6E8A-4147-A177-3AD203B41FA5}">
                      <a16:colId xmlns:a16="http://schemas.microsoft.com/office/drawing/2014/main" val="3386960199"/>
                    </a:ext>
                  </a:extLst>
                </a:gridCol>
                <a:gridCol w="6975002">
                  <a:extLst>
                    <a:ext uri="{9D8B030D-6E8A-4147-A177-3AD203B41FA5}">
                      <a16:colId xmlns:a16="http://schemas.microsoft.com/office/drawing/2014/main" val="2846879499"/>
                    </a:ext>
                  </a:extLst>
                </a:gridCol>
                <a:gridCol w="1091821">
                  <a:extLst>
                    <a:ext uri="{9D8B030D-6E8A-4147-A177-3AD203B41FA5}">
                      <a16:colId xmlns:a16="http://schemas.microsoft.com/office/drawing/2014/main" val="1405568660"/>
                    </a:ext>
                  </a:extLst>
                </a:gridCol>
                <a:gridCol w="873457">
                  <a:extLst>
                    <a:ext uri="{9D8B030D-6E8A-4147-A177-3AD203B41FA5}">
                      <a16:colId xmlns:a16="http://schemas.microsoft.com/office/drawing/2014/main" val="3266792726"/>
                    </a:ext>
                  </a:extLst>
                </a:gridCol>
              </a:tblGrid>
              <a:tr h="504000">
                <a:tc>
                  <a:txBody>
                    <a:bodyPr/>
                    <a:lstStyle/>
                    <a:p>
                      <a:endParaRPr lang="da-DK" sz="1200" b="1">
                        <a:solidFill>
                          <a:schemeClr val="tx1"/>
                        </a:solidFill>
                      </a:endParaRPr>
                    </a:p>
                  </a:txBody>
                  <a:tcPr/>
                </a:tc>
                <a:tc>
                  <a:txBody>
                    <a:bodyPr/>
                    <a:lstStyle/>
                    <a:p>
                      <a:r>
                        <a:rPr lang="da-DK" sz="1200" b="1">
                          <a:solidFill>
                            <a:schemeClr val="bg1"/>
                          </a:solidFill>
                        </a:rPr>
                        <a:t> </a:t>
                      </a:r>
                    </a:p>
                  </a:txBody>
                  <a:tcPr>
                    <a:lnR w="12700" cap="flat" cmpd="sng" algn="ctr">
                      <a:solidFill>
                        <a:schemeClr val="bg1"/>
                      </a:solidFill>
                      <a:prstDash val="solid"/>
                      <a:round/>
                      <a:headEnd type="none" w="med" len="med"/>
                      <a:tailEnd type="none" w="med" len="med"/>
                    </a:lnR>
                    <a:solidFill>
                      <a:schemeClr val="tx1"/>
                    </a:solidFill>
                  </a:tcPr>
                </a:tc>
                <a:tc>
                  <a:txBody>
                    <a:bodyPr/>
                    <a:lstStyle/>
                    <a:p>
                      <a:r>
                        <a:rPr lang="da-DK" sz="1200" b="1">
                          <a:solidFill>
                            <a:schemeClr val="bg1"/>
                          </a:solidFill>
                        </a:rPr>
                        <a:t>Hvordan kan det forebygges eller by-passes?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r>
                        <a:rPr lang="da-DK" sz="1200" b="1">
                          <a:solidFill>
                            <a:schemeClr val="bg1"/>
                          </a:solidFill>
                        </a:rPr>
                        <a:t>Tovholder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r>
                        <a:rPr lang="da-DK" sz="1200" b="1">
                          <a:solidFill>
                            <a:schemeClr val="bg1"/>
                          </a:solidFill>
                        </a:rPr>
                        <a:t>Status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extLst>
                  <a:ext uri="{0D108BD9-81ED-4DB2-BD59-A6C34878D82A}">
                    <a16:rowId xmlns:a16="http://schemas.microsoft.com/office/drawing/2014/main" val="3233345152"/>
                  </a:ext>
                </a:extLst>
              </a:tr>
              <a:tr h="792000">
                <a:tc>
                  <a:txBody>
                    <a:bodyPr/>
                    <a:lstStyle/>
                    <a:p>
                      <a:r>
                        <a:rPr lang="da-DK" sz="1200" b="1">
                          <a:solidFill>
                            <a:schemeClr val="bg1"/>
                          </a:solidFill>
                        </a:rPr>
                        <a:t>1</a:t>
                      </a:r>
                    </a:p>
                  </a:txBody>
                  <a:tcPr>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I visse tilfælde koster det mere at administrere en regel end reglens positive effekt.</a:t>
                      </a:r>
                    </a:p>
                  </a:txBody>
                  <a:tcPr/>
                </a:tc>
                <a:tc>
                  <a:txBody>
                    <a:bodyPr/>
                    <a:lstStyle/>
                    <a:p>
                      <a:endParaRPr lang="da-DK" sz="8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a:solidFill>
                            <a:schemeClr val="tx1"/>
                          </a:solidFill>
                        </a:rPr>
                        <a:t>Forslag til ændring af </a:t>
                      </a:r>
                      <a:r>
                        <a:rPr lang="da-DK" sz="1100" b="1">
                          <a:solidFill>
                            <a:srgbClr val="FF0000"/>
                          </a:solidFill>
                        </a:rPr>
                        <a:t>regler og dokumentationskrav </a:t>
                      </a:r>
                      <a:r>
                        <a:rPr lang="da-DK" sz="1100" b="1">
                          <a:solidFill>
                            <a:schemeClr val="tx1"/>
                          </a:solidFill>
                        </a:rPr>
                        <a:t>(til gavn for VIP/TAP/SDU):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100" b="1">
                          <a:solidFill>
                            <a:schemeClr val="tx1"/>
                          </a:solidFill>
                        </a:rPr>
                        <a:t>Håndteringen af tro-og-love-erklæringer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100" b="1">
                          <a:solidFill>
                            <a:schemeClr val="tx1"/>
                          </a:solidFill>
                        </a:rPr>
                        <a:t>Håndteringen af merudgifter ifm. transport</a:t>
                      </a:r>
                      <a:endParaRPr lang="da-DK" sz="1100" b="1" kern="1200">
                        <a:solidFill>
                          <a:schemeClr val="tx1"/>
                        </a:solidFill>
                        <a:latin typeface="+mn-lt"/>
                        <a:ea typeface="+mn-ea"/>
                        <a:cs typeface="+mn-cs"/>
                      </a:endParaRPr>
                    </a:p>
                  </a:txBody>
                  <a:tcPr/>
                </a:tc>
                <a:tc>
                  <a:txBody>
                    <a:bodyPr/>
                    <a:lstStyle/>
                    <a:p>
                      <a:endParaRPr lang="da-DK" sz="8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Nicolai/Jens</a:t>
                      </a:r>
                    </a:p>
                    <a:p>
                      <a:endParaRPr lang="da-DK" sz="1100" b="1" kern="1200">
                        <a:solidFill>
                          <a:schemeClr val="tx1"/>
                        </a:solidFill>
                        <a:latin typeface="+mn-lt"/>
                        <a:ea typeface="+mn-ea"/>
                        <a:cs typeface="+mn-cs"/>
                      </a:endParaRPr>
                    </a:p>
                  </a:txBody>
                  <a:tcPr/>
                </a:tc>
                <a:tc>
                  <a:txBody>
                    <a:bodyPr/>
                    <a:lstStyle/>
                    <a:p>
                      <a:endParaRPr lang="da-DK" sz="800" b="1">
                        <a:solidFill>
                          <a:schemeClr val="tx1"/>
                        </a:solidFill>
                      </a:endParaRPr>
                    </a:p>
                  </a:txBody>
                  <a:tcPr/>
                </a:tc>
                <a:extLst>
                  <a:ext uri="{0D108BD9-81ED-4DB2-BD59-A6C34878D82A}">
                    <a16:rowId xmlns:a16="http://schemas.microsoft.com/office/drawing/2014/main" val="1974115994"/>
                  </a:ext>
                </a:extLst>
              </a:tr>
              <a:tr h="720000">
                <a:tc>
                  <a:txBody>
                    <a:bodyPr/>
                    <a:lstStyle/>
                    <a:p>
                      <a:r>
                        <a:rPr lang="da-DK" sz="1200" b="1">
                          <a:solidFill>
                            <a:schemeClr val="bg1"/>
                          </a:solidFill>
                        </a:rPr>
                        <a:t>2</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da-DK" sz="1100" b="1">
                          <a:solidFill>
                            <a:schemeClr val="tx1"/>
                          </a:solidFill>
                        </a:rPr>
                        <a:t>De interne brugere bruger meget tid på ensidigt monoton arbejde i zExpense (f.eks. at taste de samme oplysninger flere gange)</a:t>
                      </a:r>
                    </a:p>
                  </a:txBody>
                  <a:tcPr/>
                </a:tc>
                <a:tc>
                  <a:txBody>
                    <a:bodyPr/>
                    <a:lstStyle/>
                    <a:p>
                      <a:r>
                        <a:rPr lang="da-DK" sz="1100" b="1">
                          <a:solidFill>
                            <a:schemeClr val="tx1"/>
                          </a:solidFill>
                        </a:rPr>
                        <a:t>Forslag til ændringer i </a:t>
                      </a:r>
                      <a:r>
                        <a:rPr lang="da-DK" sz="1100" b="1" err="1">
                          <a:solidFill>
                            <a:srgbClr val="FF0000"/>
                          </a:solidFill>
                        </a:rPr>
                        <a:t>zExpense</a:t>
                      </a:r>
                      <a:r>
                        <a:rPr lang="da-DK" sz="1100" b="1">
                          <a:solidFill>
                            <a:schemeClr val="tx1"/>
                          </a:solidFill>
                        </a:rPr>
                        <a:t> (til gavn for interne brugere): </a:t>
                      </a:r>
                    </a:p>
                    <a:p>
                      <a:pPr marL="171450" indent="-171450">
                        <a:buFontTx/>
                        <a:buChar char="-"/>
                      </a:pPr>
                      <a:r>
                        <a:rPr lang="da-DK" sz="1100" b="1">
                          <a:solidFill>
                            <a:schemeClr val="tx1"/>
                          </a:solidFill>
                        </a:rPr>
                        <a:t>En prioriteret ‘ønske-/ændrings-liste’ er udarbejdet og foreslås drøftet med </a:t>
                      </a:r>
                      <a:r>
                        <a:rPr lang="da-DK" sz="1100" b="1" err="1">
                          <a:solidFill>
                            <a:schemeClr val="tx1"/>
                          </a:solidFill>
                        </a:rPr>
                        <a:t>zBon</a:t>
                      </a:r>
                      <a:r>
                        <a:rPr lang="da-DK" sz="1100" b="1">
                          <a:solidFill>
                            <a:schemeClr val="tx1"/>
                          </a:solidFill>
                        </a:rPr>
                        <a:t> mhp. at få oplyst muligheden for implementering og tilhørende pris. Og herefter foreslås der lavet en cost-benefit-analyse af ændrings-listen mhp. implementering, hvor fordelene (effekten for brugerne, administratorerne og SDU) overstiger ulemperne (omkostningen). </a:t>
                      </a:r>
                    </a:p>
                    <a:p>
                      <a:endParaRPr lang="da-DK" sz="1100" b="1">
                        <a:solidFill>
                          <a:schemeClr val="tx1"/>
                        </a:solidFill>
                      </a:endParaRPr>
                    </a:p>
                  </a:txBody>
                  <a:tcPr/>
                </a:tc>
                <a:tc>
                  <a:txBody>
                    <a:bodyPr/>
                    <a:lstStyle/>
                    <a:p>
                      <a:pPr marL="0" algn="l" defTabSz="914400" rtl="0" eaLnBrk="1" latinLnBrk="0" hangingPunct="1"/>
                      <a:r>
                        <a:rPr lang="da-DK" sz="1100" b="1" kern="1200">
                          <a:solidFill>
                            <a:schemeClr val="tx1"/>
                          </a:solidFill>
                          <a:latin typeface="+mn-lt"/>
                          <a:ea typeface="+mn-ea"/>
                          <a:cs typeface="+mn-cs"/>
                        </a:rPr>
                        <a:t>Jens/Heidi</a:t>
                      </a:r>
                    </a:p>
                  </a:txBody>
                  <a:tcPr/>
                </a:tc>
                <a:tc>
                  <a:txBody>
                    <a:bodyPr/>
                    <a:lstStyle/>
                    <a:p>
                      <a:pPr marL="0" algn="l" defTabSz="914400" rtl="0" eaLnBrk="1" latinLnBrk="0" hangingPunct="1"/>
                      <a:endParaRPr lang="da-DK" sz="1100" b="1" kern="1200">
                        <a:solidFill>
                          <a:schemeClr val="tx1"/>
                        </a:solidFill>
                        <a:latin typeface="+mn-lt"/>
                        <a:ea typeface="+mn-ea"/>
                        <a:cs typeface="+mn-cs"/>
                      </a:endParaRPr>
                    </a:p>
                  </a:txBody>
                  <a:tcPr/>
                </a:tc>
                <a:extLst>
                  <a:ext uri="{0D108BD9-81ED-4DB2-BD59-A6C34878D82A}">
                    <a16:rowId xmlns:a16="http://schemas.microsoft.com/office/drawing/2014/main" val="4029751891"/>
                  </a:ext>
                </a:extLst>
              </a:tr>
              <a:tr h="817995">
                <a:tc>
                  <a:txBody>
                    <a:bodyPr/>
                    <a:lstStyle/>
                    <a:p>
                      <a:r>
                        <a:rPr lang="da-DK" sz="1200" b="1">
                          <a:solidFill>
                            <a:schemeClr val="bg1"/>
                          </a:solidFill>
                        </a:rPr>
                        <a:t>3</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da-DK" sz="1100" b="1">
                          <a:solidFill>
                            <a:schemeClr val="tx1"/>
                          </a:solidFill>
                        </a:rPr>
                        <a:t>Skal man være god noget, så skal man gøre det daglig. Og de fleste arbejder ikke med afrejseafregningen på daglig basis, og bliver derfor ikke god til det.</a:t>
                      </a:r>
                    </a:p>
                  </a:txBody>
                  <a:tcPr/>
                </a:tc>
                <a:tc>
                  <a:txBody>
                    <a:bodyPr/>
                    <a:lstStyle/>
                    <a:p>
                      <a:r>
                        <a:rPr lang="da-DK" sz="1100" b="1">
                          <a:solidFill>
                            <a:schemeClr val="tx1"/>
                          </a:solidFill>
                        </a:rPr>
                        <a:t>Forslag til ændringer i </a:t>
                      </a:r>
                      <a:r>
                        <a:rPr lang="da-DK" sz="1100" b="1">
                          <a:solidFill>
                            <a:srgbClr val="FF0000"/>
                          </a:solidFill>
                        </a:rPr>
                        <a:t>specialisering og organiseringen </a:t>
                      </a:r>
                      <a:r>
                        <a:rPr lang="da-DK" sz="1100" b="1">
                          <a:solidFill>
                            <a:schemeClr val="tx1"/>
                          </a:solidFill>
                        </a:rPr>
                        <a:t>(til gavn for interne og eksterne brugere):</a:t>
                      </a:r>
                    </a:p>
                    <a:p>
                      <a:pPr marL="171450" indent="-171450">
                        <a:buFontTx/>
                        <a:buChar char="-"/>
                      </a:pPr>
                      <a:r>
                        <a:rPr lang="da-DK" sz="1100" b="1">
                          <a:solidFill>
                            <a:schemeClr val="tx1"/>
                          </a:solidFill>
                        </a:rPr>
                        <a:t>Øvelse gør mester, og det modsatte gælder også. Og derfor foreslås det, at der skabes et specialist-team på hver fakultet, der rådgiver om rejseafregning. Fordelene er [indsæt fordele]. Ulemperne er [indsæt ulemper]. Alternativerne [indsæt alternativer]. Og pointen er, at øvelse gør mester, og at være god til sit arbejde giver høj trivsel, færre fejl, hurtigere opgaveløsning og glade bruger.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Merete/</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Charlotte, Dianne, Tina og Anne</a:t>
                      </a:r>
                    </a:p>
                    <a:p>
                      <a:pPr marL="0" algn="l" defTabSz="914400" rtl="0" eaLnBrk="1" latinLnBrk="0" hangingPunct="1"/>
                      <a:endParaRPr lang="da-DK" sz="1100" b="1" kern="1200">
                        <a:solidFill>
                          <a:schemeClr val="tx1"/>
                        </a:solidFill>
                        <a:latin typeface="+mn-lt"/>
                        <a:ea typeface="+mn-ea"/>
                        <a:cs typeface="+mn-cs"/>
                      </a:endParaRPr>
                    </a:p>
                    <a:p>
                      <a:pPr marL="0" algn="l" defTabSz="914400" rtl="0" eaLnBrk="1" latinLnBrk="0" hangingPunct="1"/>
                      <a:endParaRPr lang="da-DK" sz="1100" b="1" kern="1200">
                        <a:solidFill>
                          <a:schemeClr val="tx1"/>
                        </a:solidFill>
                        <a:latin typeface="+mn-lt"/>
                        <a:ea typeface="+mn-ea"/>
                        <a:cs typeface="+mn-cs"/>
                      </a:endParaRPr>
                    </a:p>
                  </a:txBody>
                  <a:tcPr/>
                </a:tc>
                <a:tc>
                  <a:txBody>
                    <a:bodyPr/>
                    <a:lstStyle/>
                    <a:p>
                      <a:pPr marL="0" algn="l" defTabSz="914400" rtl="0" eaLnBrk="1" latinLnBrk="0" hangingPunct="1"/>
                      <a:endParaRPr lang="da-DK" sz="1100" b="1" kern="1200">
                        <a:solidFill>
                          <a:schemeClr val="tx1"/>
                        </a:solidFill>
                        <a:latin typeface="+mn-lt"/>
                        <a:ea typeface="+mn-ea"/>
                        <a:cs typeface="+mn-cs"/>
                      </a:endParaRPr>
                    </a:p>
                  </a:txBody>
                  <a:tcPr/>
                </a:tc>
                <a:extLst>
                  <a:ext uri="{0D108BD9-81ED-4DB2-BD59-A6C34878D82A}">
                    <a16:rowId xmlns:a16="http://schemas.microsoft.com/office/drawing/2014/main" val="1312259147"/>
                  </a:ext>
                </a:extLst>
              </a:tr>
              <a:tr h="720000">
                <a:tc>
                  <a:txBody>
                    <a:bodyPr/>
                    <a:lstStyle/>
                    <a:p>
                      <a:r>
                        <a:rPr lang="da-DK" sz="1200" b="1">
                          <a:solidFill>
                            <a:schemeClr val="bg1"/>
                          </a:solidFill>
                        </a:rPr>
                        <a:t>4</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da-DK" sz="1100" b="1">
                          <a:solidFill>
                            <a:schemeClr val="tx1"/>
                          </a:solidFill>
                        </a:rPr>
                        <a:t>Det er ikke nemt at finde ud af, hvad jeg skal gøre ifm. rejser. </a:t>
                      </a:r>
                    </a:p>
                  </a:txBody>
                  <a:tcPr/>
                </a:tc>
                <a:tc>
                  <a:txBody>
                    <a:bodyPr/>
                    <a:lstStyle/>
                    <a:p>
                      <a:r>
                        <a:rPr lang="da-DK" sz="1100" b="1">
                          <a:solidFill>
                            <a:schemeClr val="tx1"/>
                          </a:solidFill>
                        </a:rPr>
                        <a:t>Forslag til ændringer i </a:t>
                      </a:r>
                      <a:r>
                        <a:rPr lang="da-DK" sz="1100" b="1" kern="1200">
                          <a:solidFill>
                            <a:srgbClr val="FF0000"/>
                          </a:solidFill>
                          <a:latin typeface="+mn-lt"/>
                          <a:ea typeface="+mn-ea"/>
                          <a:cs typeface="+mn-cs"/>
                        </a:rPr>
                        <a:t>formidling og </a:t>
                      </a:r>
                      <a:r>
                        <a:rPr lang="da-DK" sz="1100" b="1">
                          <a:solidFill>
                            <a:srgbClr val="FF0000"/>
                          </a:solidFill>
                        </a:rPr>
                        <a:t>vejledning </a:t>
                      </a:r>
                      <a:r>
                        <a:rPr lang="da-DK" sz="1100" b="1">
                          <a:solidFill>
                            <a:schemeClr val="tx1"/>
                          </a:solidFill>
                        </a:rPr>
                        <a:t>(til gavn for interne og eksterne brugere)</a:t>
                      </a:r>
                    </a:p>
                    <a:p>
                      <a:pPr marL="171450" indent="-171450">
                        <a:buFontTx/>
                        <a:buChar char="-"/>
                      </a:pPr>
                      <a:r>
                        <a:rPr lang="da-DK" sz="1100" b="1">
                          <a:solidFill>
                            <a:schemeClr val="tx1"/>
                          </a:solidFill>
                        </a:rPr>
                        <a:t>Forslag til visuel Quick Guide for de hyppigste rejseformer</a:t>
                      </a:r>
                    </a:p>
                    <a:p>
                      <a:pPr marL="171450" indent="-171450">
                        <a:buFontTx/>
                        <a:buChar char="-"/>
                      </a:pPr>
                      <a:r>
                        <a:rPr lang="da-DK" sz="1100" b="1">
                          <a:solidFill>
                            <a:schemeClr val="tx1"/>
                          </a:solidFill>
                        </a:rPr>
                        <a:t>Forslag til et serviceeftersyn af hjemmesider (tekst, stier og links)</a:t>
                      </a:r>
                    </a:p>
                    <a:p>
                      <a:pPr marL="171450" indent="-171450">
                        <a:buFontTx/>
                        <a:buChar char="-"/>
                      </a:pPr>
                      <a:r>
                        <a:rPr lang="da-DK" sz="1100" b="1">
                          <a:solidFill>
                            <a:schemeClr val="tx1"/>
                          </a:solidFill>
                        </a:rPr>
                        <a:t>Forslag om at få professionelle øje på vores vejledninger (kommunikationsfolk)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Jens/Anne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(i regi af </a:t>
                      </a:r>
                      <a:r>
                        <a:rPr lang="da-DK" sz="1100" b="1" kern="1200" err="1">
                          <a:solidFill>
                            <a:schemeClr val="tx1"/>
                          </a:solidFill>
                          <a:latin typeface="+mn-lt"/>
                          <a:ea typeface="+mn-ea"/>
                          <a:cs typeface="+mn-cs"/>
                        </a:rPr>
                        <a:t>ERFA-gruppen</a:t>
                      </a:r>
                      <a:r>
                        <a:rPr lang="da-DK" sz="1100" b="1" kern="1200">
                          <a:solidFill>
                            <a:schemeClr val="tx1"/>
                          </a:solidFill>
                          <a:latin typeface="+mn-lt"/>
                          <a:ea typeface="+mn-ea"/>
                          <a:cs typeface="+mn-cs"/>
                        </a:rPr>
                        <a:t>)</a:t>
                      </a:r>
                    </a:p>
                  </a:txBody>
                  <a:tcPr/>
                </a:tc>
                <a:tc>
                  <a:txBody>
                    <a:bodyPr/>
                    <a:lstStyle/>
                    <a:p>
                      <a:pPr marL="0" algn="l" defTabSz="914400" rtl="0" eaLnBrk="1" latinLnBrk="0" hangingPunct="1"/>
                      <a:endParaRPr lang="da-DK" sz="1100" b="1" kern="1200">
                        <a:solidFill>
                          <a:schemeClr val="tx1"/>
                        </a:solidFill>
                        <a:latin typeface="+mn-lt"/>
                        <a:ea typeface="+mn-ea"/>
                        <a:cs typeface="+mn-cs"/>
                      </a:endParaRPr>
                    </a:p>
                  </a:txBody>
                  <a:tcPr/>
                </a:tc>
                <a:extLst>
                  <a:ext uri="{0D108BD9-81ED-4DB2-BD59-A6C34878D82A}">
                    <a16:rowId xmlns:a16="http://schemas.microsoft.com/office/drawing/2014/main" val="2943721046"/>
                  </a:ext>
                </a:extLst>
              </a:tr>
              <a:tr h="720000">
                <a:tc>
                  <a:txBody>
                    <a:bodyPr/>
                    <a:lstStyle/>
                    <a:p>
                      <a:r>
                        <a:rPr lang="da-DK" sz="1200" b="1">
                          <a:solidFill>
                            <a:schemeClr val="bg1"/>
                          </a:solidFill>
                        </a:rPr>
                        <a:t>5</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De eksterne brugere kan ikke finde ud af zEzpense, hvilket koster både dem og os et stort tidsforbrug ifm. rådgivning, fejl og udredning. </a:t>
                      </a:r>
                    </a:p>
                  </a:txBody>
                  <a:tcPr/>
                </a:tc>
                <a:tc>
                  <a:txBody>
                    <a:bodyPr/>
                    <a:lstStyle/>
                    <a:p>
                      <a:r>
                        <a:rPr lang="da-DK" sz="1100" b="1" kern="1200">
                          <a:solidFill>
                            <a:schemeClr val="tx1"/>
                          </a:solidFill>
                          <a:latin typeface="+mn-lt"/>
                          <a:ea typeface="+mn-ea"/>
                          <a:cs typeface="+mn-cs"/>
                        </a:rPr>
                        <a:t>Forslag til </a:t>
                      </a:r>
                      <a:r>
                        <a:rPr lang="da-DK" sz="1100" b="1" kern="1200">
                          <a:solidFill>
                            <a:srgbClr val="FF0000"/>
                          </a:solidFill>
                          <a:latin typeface="+mn-lt"/>
                          <a:ea typeface="+mn-ea"/>
                          <a:cs typeface="+mn-cs"/>
                        </a:rPr>
                        <a:t>brugerinterface</a:t>
                      </a:r>
                      <a:r>
                        <a:rPr lang="da-DK" sz="1100" b="1" kern="1200">
                          <a:solidFill>
                            <a:schemeClr val="tx1"/>
                          </a:solidFill>
                          <a:latin typeface="+mn-lt"/>
                          <a:ea typeface="+mn-ea"/>
                          <a:cs typeface="+mn-cs"/>
                        </a:rPr>
                        <a:t> for eksterne brugere:</a:t>
                      </a:r>
                      <a:endParaRPr lang="da-DK" sz="1100" b="1">
                        <a:solidFill>
                          <a:schemeClr val="tx1"/>
                        </a:solidFill>
                      </a:endParaRPr>
                    </a:p>
                    <a:p>
                      <a:pPr marL="171450" indent="-171450">
                        <a:buFontTx/>
                        <a:buChar char="-"/>
                      </a:pPr>
                      <a:r>
                        <a:rPr lang="da-DK" sz="1100" b="1">
                          <a:solidFill>
                            <a:schemeClr val="tx1"/>
                          </a:solidFill>
                        </a:rPr>
                        <a:t>Øvelse gør mester, og det modsatte gælder også. Og fordi over halvdelen af zExpense-brugerne kun bruger systemet 1-2 gange på et år, så kommer de aldrig til at mestre regelsættet, kontostrengen og zExpense. Derfor foreslås der et brugerinterface, der kan pre-udfyldes på institut- eller fakultets-niveau (med kontostreng, godkender og beløb) og færdigudfyldes af den eksterne bruger (som også kan vedlægge dokumentation = pdf- eller jpg-fil). </a:t>
                      </a:r>
                      <a:endParaRPr lang="da-DK" sz="1100" b="1" kern="120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Jan/Tommy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b="1" kern="1200">
                        <a:solidFill>
                          <a:schemeClr val="tx1"/>
                        </a:solidFill>
                        <a:latin typeface="+mn-lt"/>
                        <a:ea typeface="+mn-ea"/>
                        <a:cs typeface="+mn-cs"/>
                      </a:endParaRPr>
                    </a:p>
                  </a:txBody>
                  <a:tcPr/>
                </a:tc>
                <a:tc>
                  <a:txBody>
                    <a:bodyPr/>
                    <a:lstStyle/>
                    <a:p>
                      <a:pPr marL="0" algn="l" defTabSz="914400" rtl="0" eaLnBrk="1" latinLnBrk="0" hangingPunct="1"/>
                      <a:endParaRPr lang="da-DK" sz="1100" b="1" kern="1200">
                        <a:solidFill>
                          <a:schemeClr val="tx1"/>
                        </a:solidFill>
                        <a:latin typeface="+mn-lt"/>
                        <a:ea typeface="+mn-ea"/>
                        <a:cs typeface="+mn-cs"/>
                      </a:endParaRPr>
                    </a:p>
                  </a:txBody>
                  <a:tcPr/>
                </a:tc>
                <a:extLst>
                  <a:ext uri="{0D108BD9-81ED-4DB2-BD59-A6C34878D82A}">
                    <a16:rowId xmlns:a16="http://schemas.microsoft.com/office/drawing/2014/main" val="1891884671"/>
                  </a:ext>
                </a:extLst>
              </a:tr>
              <a:tr h="720000">
                <a:tc>
                  <a:txBody>
                    <a:bodyPr/>
                    <a:lstStyle/>
                    <a:p>
                      <a:r>
                        <a:rPr lang="da-DK" sz="1200" b="1">
                          <a:solidFill>
                            <a:schemeClr val="bg1"/>
                          </a:solidFill>
                        </a:rPr>
                        <a:t>6</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Sammen er vi klogere end hver for sig </a:t>
                      </a:r>
                      <a:r>
                        <a:rPr lang="da-DK" sz="1100" b="1" kern="1200">
                          <a:solidFill>
                            <a:schemeClr val="tx1"/>
                          </a:solidFill>
                          <a:latin typeface="+mn-lt"/>
                          <a:ea typeface="+mn-ea"/>
                          <a:cs typeface="+mn-cs"/>
                          <a:sym typeface="Wingdings" panose="05000000000000000000" pitchFamily="2" charset="2"/>
                        </a:rPr>
                        <a:t></a:t>
                      </a:r>
                      <a:endParaRPr lang="da-DK" sz="1100" b="1" kern="1200">
                        <a:solidFill>
                          <a:schemeClr val="tx1"/>
                        </a:solidFill>
                        <a:latin typeface="+mn-lt"/>
                        <a:ea typeface="+mn-ea"/>
                        <a:cs typeface="+mn-cs"/>
                      </a:endParaRPr>
                    </a:p>
                  </a:txBody>
                  <a:tcPr/>
                </a:tc>
                <a:tc>
                  <a:txBody>
                    <a:bodyPr/>
                    <a:lstStyle/>
                    <a:p>
                      <a:pPr marL="0" indent="0">
                        <a:buFontTx/>
                        <a:buNone/>
                      </a:pPr>
                      <a:r>
                        <a:rPr lang="da-DK" sz="1100" b="1" kern="1200">
                          <a:solidFill>
                            <a:schemeClr val="tx1"/>
                          </a:solidFill>
                          <a:latin typeface="+mn-lt"/>
                          <a:ea typeface="+mn-ea"/>
                          <a:cs typeface="+mn-cs"/>
                        </a:rPr>
                        <a:t>Forslag om at nedsætte et </a:t>
                      </a:r>
                      <a:r>
                        <a:rPr lang="da-DK" sz="1100" b="1" kern="1200" err="1">
                          <a:solidFill>
                            <a:srgbClr val="FF0000"/>
                          </a:solidFill>
                          <a:latin typeface="+mn-lt"/>
                          <a:ea typeface="+mn-ea"/>
                          <a:cs typeface="+mn-cs"/>
                        </a:rPr>
                        <a:t>ERFA-gruppe</a:t>
                      </a:r>
                      <a:r>
                        <a:rPr lang="da-DK" sz="1100" b="1" kern="1200">
                          <a:solidFill>
                            <a:srgbClr val="FF0000"/>
                          </a:solidFill>
                          <a:latin typeface="+mn-lt"/>
                          <a:ea typeface="+mn-ea"/>
                          <a:cs typeface="+mn-cs"/>
                        </a:rPr>
                        <a:t> (= Ændringsudvalg</a:t>
                      </a:r>
                      <a:r>
                        <a:rPr lang="da-DK" sz="1100" b="1" kern="1200">
                          <a:solidFill>
                            <a:schemeClr val="tx1"/>
                          </a:solidFill>
                          <a:latin typeface="+mn-lt"/>
                          <a:ea typeface="+mn-ea"/>
                          <a:cs typeface="+mn-cs"/>
                        </a:rPr>
                        <a:t>, som det kaldes i systemforvaltnings-aftalerne). Udvalgets formand er lederen af ‘rejsekontoret’, og [indsæt tekst, der beskriver udvalgets opgave, deltagere og mødefrekvens]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Jens</a:t>
                      </a:r>
                    </a:p>
                  </a:txBody>
                  <a:tcPr/>
                </a:tc>
                <a:tc>
                  <a:txBody>
                    <a:bodyPr/>
                    <a:lstStyle/>
                    <a:p>
                      <a:pPr marL="0" algn="l" defTabSz="914400" rtl="0" eaLnBrk="1" latinLnBrk="0" hangingPunct="1"/>
                      <a:endParaRPr lang="da-DK" sz="1100" b="1" kern="1200">
                        <a:solidFill>
                          <a:schemeClr val="tx1"/>
                        </a:solidFill>
                        <a:latin typeface="+mn-lt"/>
                        <a:ea typeface="+mn-ea"/>
                        <a:cs typeface="+mn-cs"/>
                      </a:endParaRPr>
                    </a:p>
                  </a:txBody>
                  <a:tcPr/>
                </a:tc>
                <a:extLst>
                  <a:ext uri="{0D108BD9-81ED-4DB2-BD59-A6C34878D82A}">
                    <a16:rowId xmlns:a16="http://schemas.microsoft.com/office/drawing/2014/main" val="3300988740"/>
                  </a:ext>
                </a:extLst>
              </a:tr>
            </a:tbl>
          </a:graphicData>
        </a:graphic>
      </p:graphicFrame>
      <p:sp>
        <p:nvSpPr>
          <p:cNvPr id="4" name="Pladsholder til dato 3">
            <a:extLst>
              <a:ext uri="{FF2B5EF4-FFF2-40B4-BE49-F238E27FC236}">
                <a16:creationId xmlns:a16="http://schemas.microsoft.com/office/drawing/2014/main" id="{A1A4789D-5E74-F9C4-4765-36519F81432A}"/>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C848C4-C58D-4555-AC11-43495F4CC84C}"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13A66B42-0747-4F44-0232-0EE24E5122E0}"/>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109</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Billede 1">
            <a:extLst>
              <a:ext uri="{FF2B5EF4-FFF2-40B4-BE49-F238E27FC236}">
                <a16:creationId xmlns:a16="http://schemas.microsoft.com/office/drawing/2014/main" id="{ECA343D3-989D-D5C3-521A-DB447D16EEE3}"/>
              </a:ext>
            </a:extLst>
          </p:cNvPr>
          <p:cNvPicPr>
            <a:picLocks noChangeAspect="1"/>
          </p:cNvPicPr>
          <p:nvPr/>
        </p:nvPicPr>
        <p:blipFill>
          <a:blip r:embed="rId2"/>
          <a:stretch>
            <a:fillRect/>
          </a:stretch>
        </p:blipFill>
        <p:spPr>
          <a:xfrm>
            <a:off x="10922198" y="4176368"/>
            <a:ext cx="679934" cy="416286"/>
          </a:xfrm>
          <a:prstGeom prst="rect">
            <a:avLst/>
          </a:prstGeom>
        </p:spPr>
      </p:pic>
      <p:pic>
        <p:nvPicPr>
          <p:cNvPr id="13" name="Billede 12">
            <a:extLst>
              <a:ext uri="{FF2B5EF4-FFF2-40B4-BE49-F238E27FC236}">
                <a16:creationId xmlns:a16="http://schemas.microsoft.com/office/drawing/2014/main" id="{A583556B-EE22-B8D8-5500-6DD891DA6489}"/>
              </a:ext>
            </a:extLst>
          </p:cNvPr>
          <p:cNvPicPr>
            <a:picLocks noChangeAspect="1"/>
          </p:cNvPicPr>
          <p:nvPr/>
        </p:nvPicPr>
        <p:blipFill>
          <a:blip r:embed="rId3"/>
          <a:stretch>
            <a:fillRect/>
          </a:stretch>
        </p:blipFill>
        <p:spPr>
          <a:xfrm>
            <a:off x="10922198" y="1789018"/>
            <a:ext cx="698435" cy="420911"/>
          </a:xfrm>
          <a:prstGeom prst="rect">
            <a:avLst/>
          </a:prstGeom>
        </p:spPr>
      </p:pic>
      <p:pic>
        <p:nvPicPr>
          <p:cNvPr id="14" name="Billede 13">
            <a:extLst>
              <a:ext uri="{FF2B5EF4-FFF2-40B4-BE49-F238E27FC236}">
                <a16:creationId xmlns:a16="http://schemas.microsoft.com/office/drawing/2014/main" id="{1CAE56EB-5832-57B7-155D-E095106BE83B}"/>
              </a:ext>
            </a:extLst>
          </p:cNvPr>
          <p:cNvPicPr>
            <a:picLocks noChangeAspect="1"/>
          </p:cNvPicPr>
          <p:nvPr/>
        </p:nvPicPr>
        <p:blipFill>
          <a:blip r:embed="rId4"/>
          <a:stretch>
            <a:fillRect/>
          </a:stretch>
        </p:blipFill>
        <p:spPr>
          <a:xfrm>
            <a:off x="10922198" y="1032208"/>
            <a:ext cx="707686" cy="416286"/>
          </a:xfrm>
          <a:prstGeom prst="rect">
            <a:avLst/>
          </a:prstGeom>
        </p:spPr>
      </p:pic>
      <p:pic>
        <p:nvPicPr>
          <p:cNvPr id="15" name="Billede 14">
            <a:extLst>
              <a:ext uri="{FF2B5EF4-FFF2-40B4-BE49-F238E27FC236}">
                <a16:creationId xmlns:a16="http://schemas.microsoft.com/office/drawing/2014/main" id="{7DF5131A-4D91-7B04-3F27-C77C5658ABF2}"/>
              </a:ext>
            </a:extLst>
          </p:cNvPr>
          <p:cNvPicPr>
            <a:picLocks noChangeAspect="1"/>
          </p:cNvPicPr>
          <p:nvPr/>
        </p:nvPicPr>
        <p:blipFill>
          <a:blip r:embed="rId5"/>
          <a:stretch>
            <a:fillRect/>
          </a:stretch>
        </p:blipFill>
        <p:spPr>
          <a:xfrm>
            <a:off x="10922198" y="6042264"/>
            <a:ext cx="675308" cy="416286"/>
          </a:xfrm>
          <a:prstGeom prst="rect">
            <a:avLst/>
          </a:prstGeom>
        </p:spPr>
      </p:pic>
      <p:sp>
        <p:nvSpPr>
          <p:cNvPr id="3" name="TextBox 2">
            <a:extLst>
              <a:ext uri="{FF2B5EF4-FFF2-40B4-BE49-F238E27FC236}">
                <a16:creationId xmlns:a16="http://schemas.microsoft.com/office/drawing/2014/main" id="{FEAF08AB-CC1C-B4D8-FCAD-B70D4A17B9D9}"/>
              </a:ext>
            </a:extLst>
          </p:cNvPr>
          <p:cNvSpPr txBox="1"/>
          <p:nvPr/>
        </p:nvSpPr>
        <p:spPr>
          <a:xfrm>
            <a:off x="941377" y="151765"/>
            <a:ext cx="11896725"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Arial"/>
                <a:ea typeface="+mn-ea"/>
                <a:cs typeface="+mn-cs"/>
              </a:rPr>
              <a:t>Liste over leverancer fra rejseafregning </a:t>
            </a:r>
            <a:r>
              <a:rPr kumimoji="0" lang="da-DK" sz="1600" b="0" i="0" u="none" strike="noStrike" kern="1200" cap="none" spc="0" normalizeH="0" baseline="0" noProof="0">
                <a:ln>
                  <a:noFill/>
                </a:ln>
                <a:solidFill>
                  <a:srgbClr val="000000"/>
                </a:solidFill>
                <a:effectLst/>
                <a:uLnTx/>
                <a:uFillTx/>
                <a:latin typeface="Arial"/>
                <a:ea typeface="+mn-ea"/>
                <a:cs typeface="+mn-cs"/>
              </a:rPr>
              <a:t>…til brug ved opfølgningen på implementeringen efter 30/60/90 dage</a:t>
            </a:r>
            <a:endParaRPr kumimoji="0" lang="da-DK"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6" name="Billede 5">
            <a:extLst>
              <a:ext uri="{FF2B5EF4-FFF2-40B4-BE49-F238E27FC236}">
                <a16:creationId xmlns:a16="http://schemas.microsoft.com/office/drawing/2014/main" id="{1683E4D3-3617-C4DA-4034-79115AF24D24}"/>
              </a:ext>
            </a:extLst>
          </p:cNvPr>
          <p:cNvPicPr>
            <a:picLocks noChangeAspect="1"/>
          </p:cNvPicPr>
          <p:nvPr/>
        </p:nvPicPr>
        <p:blipFill>
          <a:blip r:embed="rId3"/>
          <a:stretch>
            <a:fillRect/>
          </a:stretch>
        </p:blipFill>
        <p:spPr>
          <a:xfrm>
            <a:off x="10922198" y="4949491"/>
            <a:ext cx="698435" cy="420911"/>
          </a:xfrm>
          <a:prstGeom prst="rect">
            <a:avLst/>
          </a:prstGeom>
        </p:spPr>
      </p:pic>
      <p:pic>
        <p:nvPicPr>
          <p:cNvPr id="8" name="Billede 7">
            <a:extLst>
              <a:ext uri="{FF2B5EF4-FFF2-40B4-BE49-F238E27FC236}">
                <a16:creationId xmlns:a16="http://schemas.microsoft.com/office/drawing/2014/main" id="{775EB353-03A4-A84C-F696-8D39CDDE2C91}"/>
              </a:ext>
            </a:extLst>
          </p:cNvPr>
          <p:cNvPicPr>
            <a:picLocks noChangeAspect="1"/>
          </p:cNvPicPr>
          <p:nvPr/>
        </p:nvPicPr>
        <p:blipFill>
          <a:blip r:embed="rId2"/>
          <a:stretch>
            <a:fillRect/>
          </a:stretch>
        </p:blipFill>
        <p:spPr>
          <a:xfrm>
            <a:off x="10922198" y="2930413"/>
            <a:ext cx="679934" cy="416286"/>
          </a:xfrm>
          <a:prstGeom prst="rect">
            <a:avLst/>
          </a:prstGeom>
        </p:spPr>
      </p:pic>
      <p:sp>
        <p:nvSpPr>
          <p:cNvPr id="10" name="Rektangel: afrundede hjørner 9">
            <a:extLst>
              <a:ext uri="{FF2B5EF4-FFF2-40B4-BE49-F238E27FC236}">
                <a16:creationId xmlns:a16="http://schemas.microsoft.com/office/drawing/2014/main" id="{4470500B-B550-FCDA-AFC8-CF086CAB6163}"/>
              </a:ext>
            </a:extLst>
          </p:cNvPr>
          <p:cNvSpPr/>
          <p:nvPr/>
        </p:nvSpPr>
        <p:spPr>
          <a:xfrm>
            <a:off x="1996488" y="1510909"/>
            <a:ext cx="8199024" cy="3478594"/>
          </a:xfrm>
          <a:prstGeom prst="roundRect">
            <a:avLst/>
          </a:prstGeom>
          <a:solidFill>
            <a:schemeClr val="accent2">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72000" bIns="72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a-DK" sz="3600" b="0" i="0" u="none"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rPr>
              <a:t>DAGSORDEN for 30/60/90-dags-opfølgningen: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da-DK" sz="4800" b="1" i="0" u="sng"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rPr>
              <a:t>Hvilke mål er nået</a:t>
            </a:r>
            <a:r>
              <a:rPr kumimoji="0" lang="da-DK" sz="4800" b="1" i="0" u="none"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rPr>
              <a:t> </a:t>
            </a:r>
            <a:r>
              <a:rPr kumimoji="0" lang="da-DK" sz="4800" b="0" i="0" u="none"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rPr>
              <a:t>siden sidst?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da-DK" sz="4800" b="1" i="0" u="sng"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rPr>
              <a:t>Hvilke mål skal nås</a:t>
            </a:r>
            <a:r>
              <a:rPr kumimoji="0" lang="da-DK" sz="4800" b="1" i="0" u="none"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rPr>
              <a:t> </a:t>
            </a:r>
            <a:r>
              <a:rPr kumimoji="0" lang="da-DK" sz="4800" b="0" i="0" u="none"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rPr>
              <a:t>inden næste gang?</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da-DK" sz="4800" b="1" i="0" u="sng"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rPr>
              <a:t>Udfordringer?</a:t>
            </a:r>
            <a:r>
              <a:rPr kumimoji="0" lang="da-DK" sz="4800" b="0" i="0" u="none"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rPr>
              <a:t> Søg eller gi’ hjælp </a:t>
            </a:r>
            <a:r>
              <a:rPr kumimoji="0" lang="da-DK" sz="2400" b="0" i="0" u="none"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sym typeface="Wingdings" panose="05000000000000000000" pitchFamily="2" charset="2"/>
              </a:rPr>
              <a:t></a:t>
            </a:r>
            <a:endParaRPr kumimoji="0" lang="da-DK" sz="2400" b="0" i="0" u="none"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ldhabi" panose="01000000000000000000" pitchFamily="2" charset="-78"/>
                <a:ea typeface="ADLaM Display" panose="020F0502020204030204" pitchFamily="2" charset="0"/>
                <a:cs typeface="Aldhabi" panose="01000000000000000000" pitchFamily="2" charset="-78"/>
              </a:rPr>
              <a:t> </a:t>
            </a:r>
          </a:p>
        </p:txBody>
      </p:sp>
      <p:pic>
        <p:nvPicPr>
          <p:cNvPr id="11" name="Billede 10">
            <a:extLst>
              <a:ext uri="{FF2B5EF4-FFF2-40B4-BE49-F238E27FC236}">
                <a16:creationId xmlns:a16="http://schemas.microsoft.com/office/drawing/2014/main" id="{7B145C54-F046-0168-95C1-BE025ACAA303}"/>
              </a:ext>
            </a:extLst>
          </p:cNvPr>
          <p:cNvPicPr>
            <a:picLocks noChangeAspect="1"/>
          </p:cNvPicPr>
          <p:nvPr/>
        </p:nvPicPr>
        <p:blipFill>
          <a:blip r:embed="rId2"/>
          <a:stretch>
            <a:fillRect/>
          </a:stretch>
        </p:blipFill>
        <p:spPr>
          <a:xfrm>
            <a:off x="8957807" y="2226740"/>
            <a:ext cx="679934" cy="416286"/>
          </a:xfrm>
          <a:prstGeom prst="rect">
            <a:avLst/>
          </a:prstGeom>
        </p:spPr>
      </p:pic>
      <p:pic>
        <p:nvPicPr>
          <p:cNvPr id="12" name="Billede 11">
            <a:extLst>
              <a:ext uri="{FF2B5EF4-FFF2-40B4-BE49-F238E27FC236}">
                <a16:creationId xmlns:a16="http://schemas.microsoft.com/office/drawing/2014/main" id="{B1B3732E-B505-B091-7CAB-9F2B49712D39}"/>
              </a:ext>
            </a:extLst>
          </p:cNvPr>
          <p:cNvPicPr>
            <a:picLocks noChangeAspect="1"/>
          </p:cNvPicPr>
          <p:nvPr/>
        </p:nvPicPr>
        <p:blipFill>
          <a:blip r:embed="rId3"/>
          <a:stretch>
            <a:fillRect/>
          </a:stretch>
        </p:blipFill>
        <p:spPr>
          <a:xfrm>
            <a:off x="8957807" y="2845737"/>
            <a:ext cx="698435" cy="420911"/>
          </a:xfrm>
          <a:prstGeom prst="rect">
            <a:avLst/>
          </a:prstGeom>
        </p:spPr>
      </p:pic>
      <p:pic>
        <p:nvPicPr>
          <p:cNvPr id="16" name="Billede 15">
            <a:extLst>
              <a:ext uri="{FF2B5EF4-FFF2-40B4-BE49-F238E27FC236}">
                <a16:creationId xmlns:a16="http://schemas.microsoft.com/office/drawing/2014/main" id="{D4999390-A4D7-5F7B-AF2E-5E913B7F0F05}"/>
              </a:ext>
            </a:extLst>
          </p:cNvPr>
          <p:cNvPicPr>
            <a:picLocks noChangeAspect="1"/>
          </p:cNvPicPr>
          <p:nvPr/>
        </p:nvPicPr>
        <p:blipFill>
          <a:blip r:embed="rId4"/>
          <a:stretch>
            <a:fillRect/>
          </a:stretch>
        </p:blipFill>
        <p:spPr>
          <a:xfrm>
            <a:off x="8957807" y="3469359"/>
            <a:ext cx="707686" cy="416286"/>
          </a:xfrm>
          <a:prstGeom prst="rect">
            <a:avLst/>
          </a:prstGeom>
        </p:spPr>
      </p:pic>
      <p:pic>
        <p:nvPicPr>
          <p:cNvPr id="17" name="Billede 16">
            <a:extLst>
              <a:ext uri="{FF2B5EF4-FFF2-40B4-BE49-F238E27FC236}">
                <a16:creationId xmlns:a16="http://schemas.microsoft.com/office/drawing/2014/main" id="{FFF160FA-54FD-CDCD-8D2D-C63FA35038A4}"/>
              </a:ext>
            </a:extLst>
          </p:cNvPr>
          <p:cNvPicPr>
            <a:picLocks noChangeAspect="1"/>
          </p:cNvPicPr>
          <p:nvPr/>
        </p:nvPicPr>
        <p:blipFill>
          <a:blip r:embed="rId5"/>
          <a:stretch>
            <a:fillRect/>
          </a:stretch>
        </p:blipFill>
        <p:spPr>
          <a:xfrm>
            <a:off x="8957807" y="4088357"/>
            <a:ext cx="675308" cy="416286"/>
          </a:xfrm>
          <a:prstGeom prst="rect">
            <a:avLst/>
          </a:prstGeom>
        </p:spPr>
      </p:pic>
    </p:spTree>
    <p:extLst>
      <p:ext uri="{BB962C8B-B14F-4D97-AF65-F5344CB8AC3E}">
        <p14:creationId xmlns:p14="http://schemas.microsoft.com/office/powerpoint/2010/main" val="3062613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FE9EF-0B01-CD34-8FE6-9EC7F503B791}"/>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023A239-29F8-E80A-A8ED-00B9CD286CF8}"/>
              </a:ext>
            </a:extLst>
          </p:cNvPr>
          <p:cNvGraphicFramePr/>
          <p:nvPr/>
        </p:nvGraphicFramePr>
        <p:xfrm>
          <a:off x="1291844" y="2767541"/>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kstfelt 14">
            <a:extLst>
              <a:ext uri="{FF2B5EF4-FFF2-40B4-BE49-F238E27FC236}">
                <a16:creationId xmlns:a16="http://schemas.microsoft.com/office/drawing/2014/main" id="{77D71389-4CC3-4834-AEA4-0A3C6C8BF2A7}"/>
              </a:ext>
            </a:extLst>
          </p:cNvPr>
          <p:cNvSpPr txBox="1"/>
          <p:nvPr/>
        </p:nvSpPr>
        <p:spPr>
          <a:xfrm>
            <a:off x="1185116" y="3637658"/>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16" name="Tekstfelt 15">
            <a:extLst>
              <a:ext uri="{FF2B5EF4-FFF2-40B4-BE49-F238E27FC236}">
                <a16:creationId xmlns:a16="http://schemas.microsoft.com/office/drawing/2014/main" id="{BEEF25A3-DEF0-20A4-972B-C4CC423DA0A5}"/>
              </a:ext>
            </a:extLst>
          </p:cNvPr>
          <p:cNvSpPr txBox="1"/>
          <p:nvPr/>
        </p:nvSpPr>
        <p:spPr>
          <a:xfrm>
            <a:off x="2665515" y="364276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7" name="Tekstfelt 16">
            <a:extLst>
              <a:ext uri="{FF2B5EF4-FFF2-40B4-BE49-F238E27FC236}">
                <a16:creationId xmlns:a16="http://schemas.microsoft.com/office/drawing/2014/main" id="{5A258B67-C0CB-58FE-65AB-FCE7DCD331B4}"/>
              </a:ext>
            </a:extLst>
          </p:cNvPr>
          <p:cNvSpPr txBox="1"/>
          <p:nvPr/>
        </p:nvSpPr>
        <p:spPr>
          <a:xfrm>
            <a:off x="3998755" y="3645960"/>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8" name="Tekstfelt 17">
            <a:extLst>
              <a:ext uri="{FF2B5EF4-FFF2-40B4-BE49-F238E27FC236}">
                <a16:creationId xmlns:a16="http://schemas.microsoft.com/office/drawing/2014/main" id="{159A4D08-BED2-8F7B-2BB7-B39090406A88}"/>
              </a:ext>
            </a:extLst>
          </p:cNvPr>
          <p:cNvSpPr txBox="1"/>
          <p:nvPr/>
        </p:nvSpPr>
        <p:spPr>
          <a:xfrm>
            <a:off x="5251133" y="3637781"/>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9" name="Tekstfelt 18">
            <a:extLst>
              <a:ext uri="{FF2B5EF4-FFF2-40B4-BE49-F238E27FC236}">
                <a16:creationId xmlns:a16="http://schemas.microsoft.com/office/drawing/2014/main" id="{60CA8F24-2E55-DBFE-2566-F8D74E8806D9}"/>
              </a:ext>
            </a:extLst>
          </p:cNvPr>
          <p:cNvSpPr txBox="1"/>
          <p:nvPr/>
        </p:nvSpPr>
        <p:spPr>
          <a:xfrm>
            <a:off x="6703072" y="364390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Udvikling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af løsningsforslag.</a:t>
            </a:r>
          </a:p>
        </p:txBody>
      </p:sp>
      <p:sp>
        <p:nvSpPr>
          <p:cNvPr id="20" name="Tekstfelt 19">
            <a:extLst>
              <a:ext uri="{FF2B5EF4-FFF2-40B4-BE49-F238E27FC236}">
                <a16:creationId xmlns:a16="http://schemas.microsoft.com/office/drawing/2014/main" id="{ABDE18E5-F3E5-D370-67CF-7EE4A36D8A4E}"/>
              </a:ext>
            </a:extLst>
          </p:cNvPr>
          <p:cNvSpPr txBox="1"/>
          <p:nvPr/>
        </p:nvSpPr>
        <p:spPr>
          <a:xfrm>
            <a:off x="7996759" y="3645483"/>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Test i iterative trin: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 Plan, Do, Study, Act.</a:t>
            </a:r>
          </a:p>
        </p:txBody>
      </p:sp>
      <p:sp>
        <p:nvSpPr>
          <p:cNvPr id="21" name="Tekstfelt 20">
            <a:extLst>
              <a:ext uri="{FF2B5EF4-FFF2-40B4-BE49-F238E27FC236}">
                <a16:creationId xmlns:a16="http://schemas.microsoft.com/office/drawing/2014/main" id="{6B6BA243-941A-9696-4815-6367DFBF5832}"/>
              </a:ext>
            </a:extLst>
          </p:cNvPr>
          <p:cNvSpPr txBox="1"/>
          <p:nvPr/>
        </p:nvSpPr>
        <p:spPr>
          <a:xfrm>
            <a:off x="9417577" y="3631299"/>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30, 60, 90 dages opfølgning.</a:t>
            </a:r>
          </a:p>
        </p:txBody>
      </p:sp>
      <p:sp>
        <p:nvSpPr>
          <p:cNvPr id="3" name="AutoShape 2">
            <a:extLst>
              <a:ext uri="{FF2B5EF4-FFF2-40B4-BE49-F238E27FC236}">
                <a16:creationId xmlns:a16="http://schemas.microsoft.com/office/drawing/2014/main" id="{47AACB73-092B-B302-2FFF-F379A9EDE91A}"/>
              </a:ext>
            </a:extLst>
          </p:cNvPr>
          <p:cNvSpPr>
            <a:spLocks noChangeAspect="1" noChangeArrowheads="1"/>
          </p:cNvSpPr>
          <p:nvPr/>
        </p:nvSpPr>
        <p:spPr bwMode="auto">
          <a:xfrm>
            <a:off x="6267133" y="33688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AutoShape 4">
            <a:extLst>
              <a:ext uri="{FF2B5EF4-FFF2-40B4-BE49-F238E27FC236}">
                <a16:creationId xmlns:a16="http://schemas.microsoft.com/office/drawing/2014/main" id="{1BAE53FA-489D-1FAF-1908-F31CA5B00FF2}"/>
              </a:ext>
            </a:extLst>
          </p:cNvPr>
          <p:cNvSpPr>
            <a:spLocks noChangeAspect="1" noChangeArrowheads="1"/>
          </p:cNvSpPr>
          <p:nvPr/>
        </p:nvSpPr>
        <p:spPr bwMode="auto">
          <a:xfrm>
            <a:off x="6848597" y="5039318"/>
            <a:ext cx="917946" cy="9179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37" name="Billede 36">
            <a:extLst>
              <a:ext uri="{FF2B5EF4-FFF2-40B4-BE49-F238E27FC236}">
                <a16:creationId xmlns:a16="http://schemas.microsoft.com/office/drawing/2014/main" id="{4457E095-2854-A91A-9C9E-26A7490666B7}"/>
              </a:ext>
            </a:extLst>
          </p:cNvPr>
          <p:cNvPicPr>
            <a:picLocks noChangeAspect="1"/>
          </p:cNvPicPr>
          <p:nvPr/>
        </p:nvPicPr>
        <p:blipFill>
          <a:blip r:embed="rId8"/>
          <a:stretch>
            <a:fillRect/>
          </a:stretch>
        </p:blipFill>
        <p:spPr>
          <a:xfrm>
            <a:off x="9575953" y="1853040"/>
            <a:ext cx="1016948" cy="1016948"/>
          </a:xfrm>
          <a:prstGeom prst="rect">
            <a:avLst/>
          </a:prstGeom>
        </p:spPr>
      </p:pic>
      <p:pic>
        <p:nvPicPr>
          <p:cNvPr id="40" name="Billede 39">
            <a:extLst>
              <a:ext uri="{FF2B5EF4-FFF2-40B4-BE49-F238E27FC236}">
                <a16:creationId xmlns:a16="http://schemas.microsoft.com/office/drawing/2014/main" id="{0BF3FA44-434A-BB49-066F-9282818BCCA6}"/>
              </a:ext>
            </a:extLst>
          </p:cNvPr>
          <p:cNvPicPr>
            <a:picLocks noChangeAspect="1"/>
          </p:cNvPicPr>
          <p:nvPr/>
        </p:nvPicPr>
        <p:blipFill>
          <a:blip r:embed="rId9"/>
          <a:stretch>
            <a:fillRect/>
          </a:stretch>
        </p:blipFill>
        <p:spPr>
          <a:xfrm>
            <a:off x="5601359" y="1905816"/>
            <a:ext cx="941087" cy="941087"/>
          </a:xfrm>
          <a:prstGeom prst="rect">
            <a:avLst/>
          </a:prstGeom>
        </p:spPr>
      </p:pic>
      <p:pic>
        <p:nvPicPr>
          <p:cNvPr id="41" name="Billede 40">
            <a:extLst>
              <a:ext uri="{FF2B5EF4-FFF2-40B4-BE49-F238E27FC236}">
                <a16:creationId xmlns:a16="http://schemas.microsoft.com/office/drawing/2014/main" id="{643AE798-572F-D57D-E481-FD5FD9CD33C5}"/>
              </a:ext>
            </a:extLst>
          </p:cNvPr>
          <p:cNvPicPr>
            <a:picLocks noChangeAspect="1"/>
          </p:cNvPicPr>
          <p:nvPr/>
        </p:nvPicPr>
        <p:blipFill>
          <a:blip r:embed="rId10"/>
          <a:stretch>
            <a:fillRect/>
          </a:stretch>
        </p:blipFill>
        <p:spPr>
          <a:xfrm>
            <a:off x="1376490" y="1927633"/>
            <a:ext cx="1045528" cy="1045528"/>
          </a:xfrm>
          <a:prstGeom prst="rect">
            <a:avLst/>
          </a:prstGeom>
        </p:spPr>
      </p:pic>
      <p:pic>
        <p:nvPicPr>
          <p:cNvPr id="42" name="Billede 41">
            <a:extLst>
              <a:ext uri="{FF2B5EF4-FFF2-40B4-BE49-F238E27FC236}">
                <a16:creationId xmlns:a16="http://schemas.microsoft.com/office/drawing/2014/main" id="{69595768-343D-D598-BBBD-E26A95C668B3}"/>
              </a:ext>
            </a:extLst>
          </p:cNvPr>
          <p:cNvPicPr>
            <a:picLocks noChangeAspect="1"/>
          </p:cNvPicPr>
          <p:nvPr/>
        </p:nvPicPr>
        <p:blipFill>
          <a:blip r:embed="rId11"/>
          <a:srcRect b="23385"/>
          <a:stretch/>
        </p:blipFill>
        <p:spPr>
          <a:xfrm>
            <a:off x="2839147" y="2022387"/>
            <a:ext cx="1016949" cy="779132"/>
          </a:xfrm>
          <a:prstGeom prst="rect">
            <a:avLst/>
          </a:prstGeom>
        </p:spPr>
      </p:pic>
      <p:pic>
        <p:nvPicPr>
          <p:cNvPr id="43" name="Billede 42">
            <a:extLst>
              <a:ext uri="{FF2B5EF4-FFF2-40B4-BE49-F238E27FC236}">
                <a16:creationId xmlns:a16="http://schemas.microsoft.com/office/drawing/2014/main" id="{FE0BD9BB-6573-6CFA-2341-3C0C4866E735}"/>
              </a:ext>
            </a:extLst>
          </p:cNvPr>
          <p:cNvPicPr>
            <a:picLocks noChangeAspect="1"/>
          </p:cNvPicPr>
          <p:nvPr/>
        </p:nvPicPr>
        <p:blipFill>
          <a:blip r:embed="rId12"/>
          <a:stretch>
            <a:fillRect/>
          </a:stretch>
        </p:blipFill>
        <p:spPr>
          <a:xfrm>
            <a:off x="4208251" y="1960530"/>
            <a:ext cx="926501" cy="926501"/>
          </a:xfrm>
          <a:prstGeom prst="rect">
            <a:avLst/>
          </a:prstGeom>
        </p:spPr>
      </p:pic>
      <p:sp>
        <p:nvSpPr>
          <p:cNvPr id="23" name="Rektangel 22">
            <a:extLst>
              <a:ext uri="{FF2B5EF4-FFF2-40B4-BE49-F238E27FC236}">
                <a16:creationId xmlns:a16="http://schemas.microsoft.com/office/drawing/2014/main" id="{E32384C7-967C-8172-6129-8B4CAE02B970}"/>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DFAA9F1A-B1D0-EBF4-BB2A-33A01EE02FCC}"/>
              </a:ext>
            </a:extLst>
          </p:cNvPr>
          <p:cNvSpPr/>
          <p:nvPr/>
        </p:nvSpPr>
        <p:spPr>
          <a:xfrm>
            <a:off x="7960711" y="601780"/>
            <a:ext cx="87752" cy="107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FA8303E3-FD07-F4BA-D125-E41B7C8CAC03}"/>
              </a:ext>
            </a:extLst>
          </p:cNvPr>
          <p:cNvSpPr/>
          <p:nvPr/>
        </p:nvSpPr>
        <p:spPr>
          <a:xfrm>
            <a:off x="7982500" y="606648"/>
            <a:ext cx="45719" cy="64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59852EAB-7D49-EB4B-98E2-59D76B974F91}"/>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411019C1-7B58-B7DF-E811-80677FB29483}"/>
              </a:ext>
            </a:extLst>
          </p:cNvPr>
          <p:cNvSpPr/>
          <p:nvPr/>
        </p:nvSpPr>
        <p:spPr>
          <a:xfrm>
            <a:off x="8955127" y="940664"/>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8" name="Rektangel 37">
            <a:extLst>
              <a:ext uri="{FF2B5EF4-FFF2-40B4-BE49-F238E27FC236}">
                <a16:creationId xmlns:a16="http://schemas.microsoft.com/office/drawing/2014/main" id="{7402BCBC-8591-EEF1-FACC-C4D1E7F4E1A2}"/>
              </a:ext>
            </a:extLst>
          </p:cNvPr>
          <p:cNvSpPr/>
          <p:nvPr/>
        </p:nvSpPr>
        <p:spPr>
          <a:xfrm>
            <a:off x="9848542" y="954848"/>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0" name="Rektangel 49">
            <a:extLst>
              <a:ext uri="{FF2B5EF4-FFF2-40B4-BE49-F238E27FC236}">
                <a16:creationId xmlns:a16="http://schemas.microsoft.com/office/drawing/2014/main" id="{CEDD4284-E989-3FF8-21DA-3A9B8C2428DC}"/>
              </a:ext>
            </a:extLst>
          </p:cNvPr>
          <p:cNvSpPr/>
          <p:nvPr/>
        </p:nvSpPr>
        <p:spPr>
          <a:xfrm flipH="1">
            <a:off x="7393575" y="2079800"/>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1" name="Rektangel 50">
            <a:extLst>
              <a:ext uri="{FF2B5EF4-FFF2-40B4-BE49-F238E27FC236}">
                <a16:creationId xmlns:a16="http://schemas.microsoft.com/office/drawing/2014/main" id="{320DF2BA-652E-6DBD-85EF-6B78DD225D64}"/>
              </a:ext>
            </a:extLst>
          </p:cNvPr>
          <p:cNvSpPr/>
          <p:nvPr/>
        </p:nvSpPr>
        <p:spPr>
          <a:xfrm>
            <a:off x="7367341" y="2032564"/>
            <a:ext cx="89730" cy="10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0" name="Rektangel 9">
            <a:extLst>
              <a:ext uri="{FF2B5EF4-FFF2-40B4-BE49-F238E27FC236}">
                <a16:creationId xmlns:a16="http://schemas.microsoft.com/office/drawing/2014/main" id="{6EA53748-F281-C9AC-241A-08E2F2A5C069}"/>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95942D28-2CBA-F5DE-FD0A-C8552C5C0E2B}"/>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8F1B4BAD-A778-417B-8339-2D89F9813A46}"/>
              </a:ext>
            </a:extLst>
          </p:cNvPr>
          <p:cNvSpPr/>
          <p:nvPr/>
        </p:nvSpPr>
        <p:spPr>
          <a:xfrm flipH="1">
            <a:off x="7689337" y="2118137"/>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4" name="Billede 3" descr="Et billede, der indeholder Grafik, Font/skrifttype, sort, design&#10;&#10;Automatisk genereret beskrivelse">
            <a:extLst>
              <a:ext uri="{FF2B5EF4-FFF2-40B4-BE49-F238E27FC236}">
                <a16:creationId xmlns:a16="http://schemas.microsoft.com/office/drawing/2014/main" id="{3F2376DC-07E9-5A04-13BD-C617786DC3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9613" y="1835049"/>
            <a:ext cx="1045528" cy="1047094"/>
          </a:xfrm>
          <a:prstGeom prst="rect">
            <a:avLst/>
          </a:prstGeom>
        </p:spPr>
      </p:pic>
      <p:pic>
        <p:nvPicPr>
          <p:cNvPr id="2" name="Billede 1">
            <a:extLst>
              <a:ext uri="{FF2B5EF4-FFF2-40B4-BE49-F238E27FC236}">
                <a16:creationId xmlns:a16="http://schemas.microsoft.com/office/drawing/2014/main" id="{99E4DF2E-DEE4-A750-B78B-96F56DEC70F6}"/>
              </a:ext>
            </a:extLst>
          </p:cNvPr>
          <p:cNvPicPr>
            <a:picLocks noChangeAspect="1"/>
          </p:cNvPicPr>
          <p:nvPr/>
        </p:nvPicPr>
        <p:blipFill>
          <a:blip r:embed="rId14">
            <a:biLevel thresh="75000"/>
          </a:blip>
          <a:stretch>
            <a:fillRect/>
          </a:stretch>
        </p:blipFill>
        <p:spPr>
          <a:xfrm>
            <a:off x="8336544" y="1930564"/>
            <a:ext cx="882242" cy="858154"/>
          </a:xfrm>
          <a:prstGeom prst="rect">
            <a:avLst/>
          </a:prstGeom>
        </p:spPr>
      </p:pic>
      <p:cxnSp>
        <p:nvCxnSpPr>
          <p:cNvPr id="11" name="Straight Arrow Connector 21">
            <a:extLst>
              <a:ext uri="{FF2B5EF4-FFF2-40B4-BE49-F238E27FC236}">
                <a16:creationId xmlns:a16="http://schemas.microsoft.com/office/drawing/2014/main" id="{BD509730-1591-83B0-74B3-B2A78FB17823}"/>
              </a:ext>
            </a:extLst>
          </p:cNvPr>
          <p:cNvCxnSpPr>
            <a:cxnSpLocks/>
          </p:cNvCxnSpPr>
          <p:nvPr/>
        </p:nvCxnSpPr>
        <p:spPr>
          <a:xfrm flipH="1">
            <a:off x="1957833" y="4390214"/>
            <a:ext cx="8242832" cy="6792"/>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28">
            <a:extLst>
              <a:ext uri="{FF2B5EF4-FFF2-40B4-BE49-F238E27FC236}">
                <a16:creationId xmlns:a16="http://schemas.microsoft.com/office/drawing/2014/main" id="{21A0E9B5-929B-7786-803A-2B119038E7D7}"/>
              </a:ext>
            </a:extLst>
          </p:cNvPr>
          <p:cNvCxnSpPr>
            <a:cxnSpLocks/>
          </p:cNvCxnSpPr>
          <p:nvPr/>
        </p:nvCxnSpPr>
        <p:spPr>
          <a:xfrm>
            <a:off x="10199171" y="4101322"/>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92715387-6DB0-B705-95E3-8C848F6C2893}"/>
              </a:ext>
            </a:extLst>
          </p:cNvPr>
          <p:cNvCxnSpPr>
            <a:cxnSpLocks/>
          </p:cNvCxnSpPr>
          <p:nvPr/>
        </p:nvCxnSpPr>
        <p:spPr>
          <a:xfrm>
            <a:off x="1957833" y="4109006"/>
            <a:ext cx="0" cy="28800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 name="Afrundet rektangel 7">
            <a:extLst>
              <a:ext uri="{FF2B5EF4-FFF2-40B4-BE49-F238E27FC236}">
                <a16:creationId xmlns:a16="http://schemas.microsoft.com/office/drawing/2014/main" id="{4DBB36EB-C45E-8AE5-4D4E-EA83D1133679}"/>
              </a:ext>
            </a:extLst>
          </p:cNvPr>
          <p:cNvSpPr/>
          <p:nvPr/>
        </p:nvSpPr>
        <p:spPr>
          <a:xfrm>
            <a:off x="1262969" y="1015763"/>
            <a:ext cx="5261199" cy="649935"/>
          </a:xfrm>
          <a:prstGeom prst="roundRect">
            <a:avLst/>
          </a:prstGeom>
          <a:noFill/>
        </p:spPr>
        <p:txBody>
          <a:bodyPr wrap="square" lIns="108000" tIns="108000" rIns="360000" bIns="10800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2400" b="1"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SDU’s Forbedringsmodel</a:t>
            </a:r>
            <a:r>
              <a:rPr kumimoji="0" lang="da-DK" sz="2400" b="0" i="0" u="none" strike="noStrike" kern="0" cap="none" spc="0" normalizeH="0" baseline="0" noProof="0">
                <a:ln>
                  <a:noFill/>
                </a:ln>
                <a:solidFill>
                  <a:srgbClr val="BD662B"/>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 </a:t>
            </a:r>
          </a:p>
        </p:txBody>
      </p:sp>
      <p:pic>
        <p:nvPicPr>
          <p:cNvPr id="9" name="Billede 6">
            <a:extLst>
              <a:ext uri="{FF2B5EF4-FFF2-40B4-BE49-F238E27FC236}">
                <a16:creationId xmlns:a16="http://schemas.microsoft.com/office/drawing/2014/main" id="{12A957CE-4A7E-6D5F-7A20-93FCC4FD4246}"/>
              </a:ext>
            </a:extLst>
          </p:cNvPr>
          <p:cNvPicPr>
            <a:picLocks noChangeAspect="1"/>
          </p:cNvPicPr>
          <p:nvPr/>
        </p:nvPicPr>
        <p:blipFill>
          <a:blip r:embed="rId15"/>
          <a:srcRect t="11577" b="1"/>
          <a:stretch/>
        </p:blipFill>
        <p:spPr>
          <a:xfrm>
            <a:off x="1788196" y="4302012"/>
            <a:ext cx="3158905" cy="1820108"/>
          </a:xfrm>
          <a:prstGeom prst="roundRect">
            <a:avLst>
              <a:gd name="adj" fmla="val 8594"/>
            </a:avLst>
          </a:prstGeom>
          <a:solidFill>
            <a:srgbClr val="FFFFFF">
              <a:shade val="85000"/>
            </a:srgbClr>
          </a:solidFill>
          <a:ln w="38100">
            <a:solidFill>
              <a:srgbClr val="FF0000"/>
            </a:solidFill>
          </a:ln>
          <a:effectLst>
            <a:reflection blurRad="12700" stA="38000" endPos="28000" dist="5000" dir="5400000" sy="-100000" algn="bl" rotWithShape="0"/>
          </a:effectLst>
        </p:spPr>
      </p:pic>
    </p:spTree>
    <p:extLst>
      <p:ext uri="{BB962C8B-B14F-4D97-AF65-F5344CB8AC3E}">
        <p14:creationId xmlns:p14="http://schemas.microsoft.com/office/powerpoint/2010/main" val="5271924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0BD82F9-F439-C844-B7DB-5741E346AAA9}"/>
              </a:ext>
            </a:extLst>
          </p:cNvPr>
          <p:cNvSpPr/>
          <p:nvPr/>
        </p:nvSpPr>
        <p:spPr>
          <a:xfrm>
            <a:off x="292608" y="6227064"/>
            <a:ext cx="1444752"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110C1785-F3FB-FBD2-8D1B-807C9EA9FA02}"/>
              </a:ext>
            </a:extLst>
          </p:cNvPr>
          <p:cNvGraphicFramePr>
            <a:graphicFrameLocks noGrp="1"/>
          </p:cNvGraphicFramePr>
          <p:nvPr/>
        </p:nvGraphicFramePr>
        <p:xfrm>
          <a:off x="409433" y="469835"/>
          <a:ext cx="11286699" cy="6237480"/>
        </p:xfrm>
        <a:graphic>
          <a:graphicData uri="http://schemas.openxmlformats.org/drawingml/2006/table">
            <a:tbl>
              <a:tblPr firstRow="1" bandRow="1">
                <a:tableStyleId>{5940675A-B579-460E-94D1-54222C63F5DA}</a:tableStyleId>
              </a:tblPr>
              <a:tblGrid>
                <a:gridCol w="434324">
                  <a:extLst>
                    <a:ext uri="{9D8B030D-6E8A-4147-A177-3AD203B41FA5}">
                      <a16:colId xmlns:a16="http://schemas.microsoft.com/office/drawing/2014/main" val="3886120970"/>
                    </a:ext>
                  </a:extLst>
                </a:gridCol>
                <a:gridCol w="1912095">
                  <a:extLst>
                    <a:ext uri="{9D8B030D-6E8A-4147-A177-3AD203B41FA5}">
                      <a16:colId xmlns:a16="http://schemas.microsoft.com/office/drawing/2014/main" val="3386960199"/>
                    </a:ext>
                  </a:extLst>
                </a:gridCol>
                <a:gridCol w="6975002">
                  <a:extLst>
                    <a:ext uri="{9D8B030D-6E8A-4147-A177-3AD203B41FA5}">
                      <a16:colId xmlns:a16="http://schemas.microsoft.com/office/drawing/2014/main" val="2846879499"/>
                    </a:ext>
                  </a:extLst>
                </a:gridCol>
                <a:gridCol w="1091821">
                  <a:extLst>
                    <a:ext uri="{9D8B030D-6E8A-4147-A177-3AD203B41FA5}">
                      <a16:colId xmlns:a16="http://schemas.microsoft.com/office/drawing/2014/main" val="1405568660"/>
                    </a:ext>
                  </a:extLst>
                </a:gridCol>
                <a:gridCol w="873457">
                  <a:extLst>
                    <a:ext uri="{9D8B030D-6E8A-4147-A177-3AD203B41FA5}">
                      <a16:colId xmlns:a16="http://schemas.microsoft.com/office/drawing/2014/main" val="3266792726"/>
                    </a:ext>
                  </a:extLst>
                </a:gridCol>
              </a:tblGrid>
              <a:tr h="504000">
                <a:tc>
                  <a:txBody>
                    <a:bodyPr/>
                    <a:lstStyle/>
                    <a:p>
                      <a:endParaRPr lang="da-DK" sz="1200" b="1">
                        <a:solidFill>
                          <a:schemeClr val="tx1"/>
                        </a:solidFill>
                      </a:endParaRPr>
                    </a:p>
                  </a:txBody>
                  <a:tcPr/>
                </a:tc>
                <a:tc>
                  <a:txBody>
                    <a:bodyPr/>
                    <a:lstStyle/>
                    <a:p>
                      <a:r>
                        <a:rPr lang="da-DK" sz="1200" b="1">
                          <a:solidFill>
                            <a:schemeClr val="bg1"/>
                          </a:solidFill>
                        </a:rPr>
                        <a:t> </a:t>
                      </a:r>
                    </a:p>
                  </a:txBody>
                  <a:tcPr>
                    <a:lnR w="12700" cap="flat" cmpd="sng" algn="ctr">
                      <a:solidFill>
                        <a:schemeClr val="bg1"/>
                      </a:solidFill>
                      <a:prstDash val="solid"/>
                      <a:round/>
                      <a:headEnd type="none" w="med" len="med"/>
                      <a:tailEnd type="none" w="med" len="med"/>
                    </a:lnR>
                    <a:solidFill>
                      <a:schemeClr val="tx1"/>
                    </a:solidFill>
                  </a:tcPr>
                </a:tc>
                <a:tc>
                  <a:txBody>
                    <a:bodyPr/>
                    <a:lstStyle/>
                    <a:p>
                      <a:r>
                        <a:rPr lang="da-DK" sz="1200" b="1">
                          <a:solidFill>
                            <a:schemeClr val="bg1"/>
                          </a:solidFill>
                        </a:rPr>
                        <a:t>Hvordan kan det forebygges eller by-passes?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r>
                        <a:rPr lang="da-DK" sz="1200" b="1">
                          <a:solidFill>
                            <a:schemeClr val="bg1"/>
                          </a:solidFill>
                        </a:rPr>
                        <a:t>Tovholder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r>
                        <a:rPr lang="da-DK" sz="1200" b="1">
                          <a:solidFill>
                            <a:schemeClr val="bg1"/>
                          </a:solidFill>
                        </a:rPr>
                        <a:t>Status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extLst>
                  <a:ext uri="{0D108BD9-81ED-4DB2-BD59-A6C34878D82A}">
                    <a16:rowId xmlns:a16="http://schemas.microsoft.com/office/drawing/2014/main" val="3233345152"/>
                  </a:ext>
                </a:extLst>
              </a:tr>
              <a:tr h="792000">
                <a:tc>
                  <a:txBody>
                    <a:bodyPr/>
                    <a:lstStyle/>
                    <a:p>
                      <a:r>
                        <a:rPr lang="da-DK" sz="1200" b="1">
                          <a:solidFill>
                            <a:schemeClr val="bg1"/>
                          </a:solidFill>
                        </a:rPr>
                        <a:t>1</a:t>
                      </a:r>
                    </a:p>
                  </a:txBody>
                  <a:tcPr>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I visse tilfælde koster det mere at administrere en regel end reglens positive effekt.</a:t>
                      </a:r>
                    </a:p>
                  </a:txBody>
                  <a:tcPr/>
                </a:tc>
                <a:tc>
                  <a:txBody>
                    <a:bodyPr/>
                    <a:lstStyle/>
                    <a:p>
                      <a:endParaRPr lang="da-DK" sz="8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a:solidFill>
                            <a:schemeClr val="tx1"/>
                          </a:solidFill>
                        </a:rPr>
                        <a:t>Forslag til ændring af </a:t>
                      </a:r>
                      <a:r>
                        <a:rPr lang="da-DK" sz="1100" b="1">
                          <a:solidFill>
                            <a:srgbClr val="FF0000"/>
                          </a:solidFill>
                        </a:rPr>
                        <a:t>regler og dokumentationskrav </a:t>
                      </a:r>
                      <a:r>
                        <a:rPr lang="da-DK" sz="1100" b="1">
                          <a:solidFill>
                            <a:schemeClr val="tx1"/>
                          </a:solidFill>
                        </a:rPr>
                        <a:t>(til gavn for VIP/TAP/SDU):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100" b="1">
                          <a:solidFill>
                            <a:schemeClr val="tx1"/>
                          </a:solidFill>
                        </a:rPr>
                        <a:t>Håndteringen af tro-og-love-erklæringer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100" b="1">
                          <a:solidFill>
                            <a:schemeClr val="tx1"/>
                          </a:solidFill>
                        </a:rPr>
                        <a:t>Håndteringen af merudgifter ifm. transport</a:t>
                      </a:r>
                      <a:endParaRPr lang="da-DK" sz="1100" b="1" kern="1200">
                        <a:solidFill>
                          <a:schemeClr val="tx1"/>
                        </a:solidFill>
                        <a:latin typeface="+mn-lt"/>
                        <a:ea typeface="+mn-ea"/>
                        <a:cs typeface="+mn-cs"/>
                      </a:endParaRPr>
                    </a:p>
                  </a:txBody>
                  <a:tcPr/>
                </a:tc>
                <a:tc>
                  <a:txBody>
                    <a:bodyPr/>
                    <a:lstStyle/>
                    <a:p>
                      <a:endParaRPr lang="da-DK" sz="8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Nicolai/Jens</a:t>
                      </a:r>
                    </a:p>
                    <a:p>
                      <a:endParaRPr lang="da-DK" sz="1100" b="1" kern="1200">
                        <a:solidFill>
                          <a:schemeClr val="tx1"/>
                        </a:solidFill>
                        <a:latin typeface="+mn-lt"/>
                        <a:ea typeface="+mn-ea"/>
                        <a:cs typeface="+mn-cs"/>
                      </a:endParaRPr>
                    </a:p>
                  </a:txBody>
                  <a:tcPr/>
                </a:tc>
                <a:tc>
                  <a:txBody>
                    <a:bodyPr/>
                    <a:lstStyle/>
                    <a:p>
                      <a:endParaRPr lang="da-DK" sz="800" b="1">
                        <a:solidFill>
                          <a:schemeClr val="tx1"/>
                        </a:solidFill>
                      </a:endParaRPr>
                    </a:p>
                  </a:txBody>
                  <a:tcPr/>
                </a:tc>
                <a:extLst>
                  <a:ext uri="{0D108BD9-81ED-4DB2-BD59-A6C34878D82A}">
                    <a16:rowId xmlns:a16="http://schemas.microsoft.com/office/drawing/2014/main" val="1974115994"/>
                  </a:ext>
                </a:extLst>
              </a:tr>
              <a:tr h="720000">
                <a:tc>
                  <a:txBody>
                    <a:bodyPr/>
                    <a:lstStyle/>
                    <a:p>
                      <a:r>
                        <a:rPr lang="da-DK" sz="1200" b="1">
                          <a:solidFill>
                            <a:schemeClr val="bg1"/>
                          </a:solidFill>
                        </a:rPr>
                        <a:t>2</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da-DK" sz="1100" b="1">
                          <a:solidFill>
                            <a:schemeClr val="tx1"/>
                          </a:solidFill>
                        </a:rPr>
                        <a:t>De interne brugere bruger meget tid på ensidigt monoton arbejde i zExpense (f.eks. at taste de samme oplysninger flere gange)</a:t>
                      </a:r>
                    </a:p>
                  </a:txBody>
                  <a:tcPr/>
                </a:tc>
                <a:tc>
                  <a:txBody>
                    <a:bodyPr/>
                    <a:lstStyle/>
                    <a:p>
                      <a:r>
                        <a:rPr lang="da-DK" sz="1100" b="1">
                          <a:solidFill>
                            <a:schemeClr val="tx1"/>
                          </a:solidFill>
                        </a:rPr>
                        <a:t>Forslag til ændringer i </a:t>
                      </a:r>
                      <a:r>
                        <a:rPr lang="da-DK" sz="1100" b="1" err="1">
                          <a:solidFill>
                            <a:srgbClr val="FF0000"/>
                          </a:solidFill>
                        </a:rPr>
                        <a:t>zExpense</a:t>
                      </a:r>
                      <a:r>
                        <a:rPr lang="da-DK" sz="1100" b="1">
                          <a:solidFill>
                            <a:schemeClr val="tx1"/>
                          </a:solidFill>
                        </a:rPr>
                        <a:t> (til gavn for interne brugere): </a:t>
                      </a:r>
                    </a:p>
                    <a:p>
                      <a:pPr marL="171450" indent="-171450">
                        <a:buFontTx/>
                        <a:buChar char="-"/>
                      </a:pPr>
                      <a:r>
                        <a:rPr lang="da-DK" sz="1100" b="1">
                          <a:solidFill>
                            <a:schemeClr val="tx1"/>
                          </a:solidFill>
                        </a:rPr>
                        <a:t>En prioriteret ‘ønske-/ændrings-liste’ er udarbejdet og foreslås drøftet med </a:t>
                      </a:r>
                      <a:r>
                        <a:rPr lang="da-DK" sz="1100" b="1" err="1">
                          <a:solidFill>
                            <a:schemeClr val="tx1"/>
                          </a:solidFill>
                        </a:rPr>
                        <a:t>zBon</a:t>
                      </a:r>
                      <a:r>
                        <a:rPr lang="da-DK" sz="1100" b="1">
                          <a:solidFill>
                            <a:schemeClr val="tx1"/>
                          </a:solidFill>
                        </a:rPr>
                        <a:t> mhp. at få oplyst muligheden for implementering og tilhørende pris. Og herefter foreslås der lavet en cost-benefit-analyse af ændrings-listen mhp. implementering, hvor fordelene (effekten for brugerne, administratorerne og SDU) overstiger ulemperne (omkostningen). </a:t>
                      </a:r>
                    </a:p>
                    <a:p>
                      <a:endParaRPr lang="da-DK" sz="1100" b="1">
                        <a:solidFill>
                          <a:schemeClr val="tx1"/>
                        </a:solidFill>
                      </a:endParaRPr>
                    </a:p>
                  </a:txBody>
                  <a:tcPr/>
                </a:tc>
                <a:tc>
                  <a:txBody>
                    <a:bodyPr/>
                    <a:lstStyle/>
                    <a:p>
                      <a:pPr marL="0" algn="l" defTabSz="914400" rtl="0" eaLnBrk="1" latinLnBrk="0" hangingPunct="1"/>
                      <a:r>
                        <a:rPr lang="da-DK" sz="1100" b="1" kern="1200">
                          <a:solidFill>
                            <a:schemeClr val="tx1"/>
                          </a:solidFill>
                          <a:latin typeface="+mn-lt"/>
                          <a:ea typeface="+mn-ea"/>
                          <a:cs typeface="+mn-cs"/>
                        </a:rPr>
                        <a:t>Jens/Heidi</a:t>
                      </a:r>
                    </a:p>
                  </a:txBody>
                  <a:tcPr/>
                </a:tc>
                <a:tc>
                  <a:txBody>
                    <a:bodyPr/>
                    <a:lstStyle/>
                    <a:p>
                      <a:pPr marL="0" algn="l" defTabSz="914400" rtl="0" eaLnBrk="1" latinLnBrk="0" hangingPunct="1"/>
                      <a:endParaRPr lang="da-DK" sz="1100" b="1" kern="1200">
                        <a:solidFill>
                          <a:schemeClr val="tx1"/>
                        </a:solidFill>
                        <a:latin typeface="+mn-lt"/>
                        <a:ea typeface="+mn-ea"/>
                        <a:cs typeface="+mn-cs"/>
                      </a:endParaRPr>
                    </a:p>
                  </a:txBody>
                  <a:tcPr/>
                </a:tc>
                <a:extLst>
                  <a:ext uri="{0D108BD9-81ED-4DB2-BD59-A6C34878D82A}">
                    <a16:rowId xmlns:a16="http://schemas.microsoft.com/office/drawing/2014/main" val="4029751891"/>
                  </a:ext>
                </a:extLst>
              </a:tr>
              <a:tr h="817995">
                <a:tc>
                  <a:txBody>
                    <a:bodyPr/>
                    <a:lstStyle/>
                    <a:p>
                      <a:r>
                        <a:rPr lang="da-DK" sz="1200" b="1">
                          <a:solidFill>
                            <a:schemeClr val="bg1"/>
                          </a:solidFill>
                        </a:rPr>
                        <a:t>3</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da-DK" sz="1100" b="1">
                          <a:solidFill>
                            <a:schemeClr val="tx1"/>
                          </a:solidFill>
                        </a:rPr>
                        <a:t>Skal man være god noget, så skal man gøre det daglig. Og de fleste arbejder ikke med afrejseafregningen på daglig basis, og bliver derfor ikke god til det.</a:t>
                      </a:r>
                    </a:p>
                  </a:txBody>
                  <a:tcPr/>
                </a:tc>
                <a:tc>
                  <a:txBody>
                    <a:bodyPr/>
                    <a:lstStyle/>
                    <a:p>
                      <a:r>
                        <a:rPr lang="da-DK" sz="1100" b="1">
                          <a:solidFill>
                            <a:schemeClr val="tx1"/>
                          </a:solidFill>
                        </a:rPr>
                        <a:t>Forslag til ændringer i </a:t>
                      </a:r>
                      <a:r>
                        <a:rPr lang="da-DK" sz="1100" b="1">
                          <a:solidFill>
                            <a:srgbClr val="FF0000"/>
                          </a:solidFill>
                        </a:rPr>
                        <a:t>specialisering og organiseringen </a:t>
                      </a:r>
                      <a:r>
                        <a:rPr lang="da-DK" sz="1100" b="1">
                          <a:solidFill>
                            <a:schemeClr val="tx1"/>
                          </a:solidFill>
                        </a:rPr>
                        <a:t>(til gavn for interne og eksterne brugere):</a:t>
                      </a:r>
                    </a:p>
                    <a:p>
                      <a:pPr marL="171450" indent="-171450">
                        <a:buFontTx/>
                        <a:buChar char="-"/>
                      </a:pPr>
                      <a:r>
                        <a:rPr lang="da-DK" sz="1100" b="1">
                          <a:solidFill>
                            <a:schemeClr val="tx1"/>
                          </a:solidFill>
                        </a:rPr>
                        <a:t>Øvelse gør mester, og det modsatte gælder også. Og derfor foreslås det, at der skabes et specialist-team på hver fakultet, der rådgiver om rejseafregning. Fordelene er [indsæt fordele]. Ulemperne er [indsæt ulemper]. Alternativerne [indsæt alternativer]. Og pointen er, at øvelse gør mester, og at være god til sit arbejde giver høj trivsel, færre fejl, hurtigere opgaveløsning og glade bruger.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Merete/</a:t>
                      </a:r>
                      <a:br>
                        <a:rPr lang="da-DK" sz="1100" b="1" kern="1200">
                          <a:solidFill>
                            <a:schemeClr val="tx1"/>
                          </a:solidFill>
                          <a:latin typeface="+mn-lt"/>
                          <a:ea typeface="+mn-ea"/>
                          <a:cs typeface="+mn-cs"/>
                        </a:rPr>
                      </a:br>
                      <a:r>
                        <a:rPr lang="da-DK" sz="1100" b="1" kern="1200">
                          <a:solidFill>
                            <a:schemeClr val="tx1"/>
                          </a:solidFill>
                          <a:latin typeface="+mn-lt"/>
                          <a:ea typeface="+mn-ea"/>
                          <a:cs typeface="+mn-cs"/>
                        </a:rPr>
                        <a:t>Charlotte, Dianne, Tina og Anne</a:t>
                      </a:r>
                    </a:p>
                    <a:p>
                      <a:pPr marL="0" algn="l" defTabSz="914400" rtl="0" eaLnBrk="1" latinLnBrk="0" hangingPunct="1"/>
                      <a:endParaRPr lang="da-DK" sz="1100" b="1" kern="1200">
                        <a:solidFill>
                          <a:schemeClr val="tx1"/>
                        </a:solidFill>
                        <a:latin typeface="+mn-lt"/>
                        <a:ea typeface="+mn-ea"/>
                        <a:cs typeface="+mn-cs"/>
                      </a:endParaRPr>
                    </a:p>
                    <a:p>
                      <a:pPr marL="0" algn="l" defTabSz="914400" rtl="0" eaLnBrk="1" latinLnBrk="0" hangingPunct="1"/>
                      <a:endParaRPr lang="da-DK" sz="1100" b="1" kern="1200">
                        <a:solidFill>
                          <a:schemeClr val="tx1"/>
                        </a:solidFill>
                        <a:latin typeface="+mn-lt"/>
                        <a:ea typeface="+mn-ea"/>
                        <a:cs typeface="+mn-cs"/>
                      </a:endParaRPr>
                    </a:p>
                  </a:txBody>
                  <a:tcPr/>
                </a:tc>
                <a:tc>
                  <a:txBody>
                    <a:bodyPr/>
                    <a:lstStyle/>
                    <a:p>
                      <a:pPr marL="0" algn="l" defTabSz="914400" rtl="0" eaLnBrk="1" latinLnBrk="0" hangingPunct="1"/>
                      <a:endParaRPr lang="da-DK" sz="1100" b="1" kern="1200">
                        <a:solidFill>
                          <a:schemeClr val="tx1"/>
                        </a:solidFill>
                        <a:latin typeface="+mn-lt"/>
                        <a:ea typeface="+mn-ea"/>
                        <a:cs typeface="+mn-cs"/>
                      </a:endParaRPr>
                    </a:p>
                  </a:txBody>
                  <a:tcPr/>
                </a:tc>
                <a:extLst>
                  <a:ext uri="{0D108BD9-81ED-4DB2-BD59-A6C34878D82A}">
                    <a16:rowId xmlns:a16="http://schemas.microsoft.com/office/drawing/2014/main" val="1312259147"/>
                  </a:ext>
                </a:extLst>
              </a:tr>
              <a:tr h="720000">
                <a:tc>
                  <a:txBody>
                    <a:bodyPr/>
                    <a:lstStyle/>
                    <a:p>
                      <a:r>
                        <a:rPr lang="da-DK" sz="1200" b="1">
                          <a:solidFill>
                            <a:schemeClr val="bg1"/>
                          </a:solidFill>
                        </a:rPr>
                        <a:t>4</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da-DK" sz="1100" b="1">
                          <a:solidFill>
                            <a:schemeClr val="tx1"/>
                          </a:solidFill>
                        </a:rPr>
                        <a:t>Det er ikke nemt at finde ud af, hvad jeg skal gøre ifm. rejser. </a:t>
                      </a:r>
                    </a:p>
                  </a:txBody>
                  <a:tcPr/>
                </a:tc>
                <a:tc>
                  <a:txBody>
                    <a:bodyPr/>
                    <a:lstStyle/>
                    <a:p>
                      <a:r>
                        <a:rPr lang="da-DK" sz="1100" b="1">
                          <a:solidFill>
                            <a:schemeClr val="tx1"/>
                          </a:solidFill>
                        </a:rPr>
                        <a:t>Forslag til ændringer i </a:t>
                      </a:r>
                      <a:r>
                        <a:rPr lang="da-DK" sz="1100" b="1" kern="1200">
                          <a:solidFill>
                            <a:srgbClr val="FF0000"/>
                          </a:solidFill>
                          <a:latin typeface="+mn-lt"/>
                          <a:ea typeface="+mn-ea"/>
                          <a:cs typeface="+mn-cs"/>
                        </a:rPr>
                        <a:t>formidling og </a:t>
                      </a:r>
                      <a:r>
                        <a:rPr lang="da-DK" sz="1100" b="1">
                          <a:solidFill>
                            <a:srgbClr val="FF0000"/>
                          </a:solidFill>
                        </a:rPr>
                        <a:t>vejledning </a:t>
                      </a:r>
                      <a:r>
                        <a:rPr lang="da-DK" sz="1100" b="1">
                          <a:solidFill>
                            <a:schemeClr val="tx1"/>
                          </a:solidFill>
                        </a:rPr>
                        <a:t>(til gavn for interne og eksterne brugere)</a:t>
                      </a:r>
                    </a:p>
                    <a:p>
                      <a:pPr marL="171450" indent="-171450">
                        <a:buFontTx/>
                        <a:buChar char="-"/>
                      </a:pPr>
                      <a:r>
                        <a:rPr lang="da-DK" sz="1100" b="1">
                          <a:solidFill>
                            <a:schemeClr val="tx1"/>
                          </a:solidFill>
                        </a:rPr>
                        <a:t>Forslag til visuel Quick Guide for de hyppigste rejseformer</a:t>
                      </a:r>
                    </a:p>
                    <a:p>
                      <a:pPr marL="171450" indent="-171450">
                        <a:buFontTx/>
                        <a:buChar char="-"/>
                      </a:pPr>
                      <a:r>
                        <a:rPr lang="da-DK" sz="1100" b="1">
                          <a:solidFill>
                            <a:schemeClr val="tx1"/>
                          </a:solidFill>
                        </a:rPr>
                        <a:t>Forslag til et serviceeftersyn af hjemmesider (tekst, stier og links)</a:t>
                      </a:r>
                    </a:p>
                    <a:p>
                      <a:pPr marL="171450" indent="-171450">
                        <a:buFontTx/>
                        <a:buChar char="-"/>
                      </a:pPr>
                      <a:r>
                        <a:rPr lang="da-DK" sz="1100" b="1">
                          <a:solidFill>
                            <a:schemeClr val="tx1"/>
                          </a:solidFill>
                        </a:rPr>
                        <a:t>Forslag om at få professionelle øje på vores vejledninger (kommunikationsfolk)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Jens/Anne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(i regi af </a:t>
                      </a:r>
                      <a:r>
                        <a:rPr lang="da-DK" sz="1100" b="1" kern="1200" err="1">
                          <a:solidFill>
                            <a:schemeClr val="tx1"/>
                          </a:solidFill>
                          <a:latin typeface="+mn-lt"/>
                          <a:ea typeface="+mn-ea"/>
                          <a:cs typeface="+mn-cs"/>
                        </a:rPr>
                        <a:t>ERFA-gruppen</a:t>
                      </a:r>
                      <a:r>
                        <a:rPr lang="da-DK" sz="1100" b="1" kern="1200">
                          <a:solidFill>
                            <a:schemeClr val="tx1"/>
                          </a:solidFill>
                          <a:latin typeface="+mn-lt"/>
                          <a:ea typeface="+mn-ea"/>
                          <a:cs typeface="+mn-cs"/>
                        </a:rPr>
                        <a:t>)</a:t>
                      </a:r>
                    </a:p>
                  </a:txBody>
                  <a:tcPr/>
                </a:tc>
                <a:tc>
                  <a:txBody>
                    <a:bodyPr/>
                    <a:lstStyle/>
                    <a:p>
                      <a:pPr marL="0" algn="l" defTabSz="914400" rtl="0" eaLnBrk="1" latinLnBrk="0" hangingPunct="1"/>
                      <a:endParaRPr lang="da-DK" sz="1100" b="1" kern="1200">
                        <a:solidFill>
                          <a:schemeClr val="tx1"/>
                        </a:solidFill>
                        <a:latin typeface="+mn-lt"/>
                        <a:ea typeface="+mn-ea"/>
                        <a:cs typeface="+mn-cs"/>
                      </a:endParaRPr>
                    </a:p>
                  </a:txBody>
                  <a:tcPr/>
                </a:tc>
                <a:extLst>
                  <a:ext uri="{0D108BD9-81ED-4DB2-BD59-A6C34878D82A}">
                    <a16:rowId xmlns:a16="http://schemas.microsoft.com/office/drawing/2014/main" val="2943721046"/>
                  </a:ext>
                </a:extLst>
              </a:tr>
              <a:tr h="720000">
                <a:tc>
                  <a:txBody>
                    <a:bodyPr/>
                    <a:lstStyle/>
                    <a:p>
                      <a:r>
                        <a:rPr lang="da-DK" sz="1200" b="1">
                          <a:solidFill>
                            <a:schemeClr val="bg1"/>
                          </a:solidFill>
                        </a:rPr>
                        <a:t>5</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De eksterne brugere kan ikke finde ud af zEzpense, hvilket koster både dem og os et stort tidsforbrug ifm. rådgivning, fejl og udredning. </a:t>
                      </a:r>
                    </a:p>
                  </a:txBody>
                  <a:tcPr/>
                </a:tc>
                <a:tc>
                  <a:txBody>
                    <a:bodyPr/>
                    <a:lstStyle/>
                    <a:p>
                      <a:r>
                        <a:rPr lang="da-DK" sz="1100" b="1" kern="1200">
                          <a:solidFill>
                            <a:schemeClr val="tx1"/>
                          </a:solidFill>
                          <a:latin typeface="+mn-lt"/>
                          <a:ea typeface="+mn-ea"/>
                          <a:cs typeface="+mn-cs"/>
                        </a:rPr>
                        <a:t>Forslag til </a:t>
                      </a:r>
                      <a:r>
                        <a:rPr lang="da-DK" sz="1100" b="1" kern="1200">
                          <a:solidFill>
                            <a:srgbClr val="FF0000"/>
                          </a:solidFill>
                          <a:latin typeface="+mn-lt"/>
                          <a:ea typeface="+mn-ea"/>
                          <a:cs typeface="+mn-cs"/>
                        </a:rPr>
                        <a:t>brugerinterface</a:t>
                      </a:r>
                      <a:r>
                        <a:rPr lang="da-DK" sz="1100" b="1" kern="1200">
                          <a:solidFill>
                            <a:schemeClr val="tx1"/>
                          </a:solidFill>
                          <a:latin typeface="+mn-lt"/>
                          <a:ea typeface="+mn-ea"/>
                          <a:cs typeface="+mn-cs"/>
                        </a:rPr>
                        <a:t> for eksterne brugere:</a:t>
                      </a:r>
                      <a:endParaRPr lang="da-DK" sz="1100" b="1">
                        <a:solidFill>
                          <a:schemeClr val="tx1"/>
                        </a:solidFill>
                      </a:endParaRPr>
                    </a:p>
                    <a:p>
                      <a:pPr marL="171450" indent="-171450">
                        <a:buFontTx/>
                        <a:buChar char="-"/>
                      </a:pPr>
                      <a:r>
                        <a:rPr lang="da-DK" sz="1100" b="1">
                          <a:solidFill>
                            <a:schemeClr val="tx1"/>
                          </a:solidFill>
                        </a:rPr>
                        <a:t>Øvelse gør mester, og det modsatte gælder også. Og fordi over halvdelen af zExpense-brugerne kun bruger systemet 1-2 gange på et år, så kommer de aldrig til at mestre regelsættet, kontostrengen og zExpense. Derfor foreslås der et brugerinterface, der kan pre-udfyldes på institut- eller fakultets-niveau (med kontostreng, godkender og beløb) og færdigudfyldes af den eksterne bruger (som også kan vedlægge dokumentation = pdf- eller jpg-fil). </a:t>
                      </a:r>
                      <a:endParaRPr lang="da-DK" sz="1100" b="1" kern="120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Jan/Tommy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b="1" kern="1200">
                        <a:solidFill>
                          <a:schemeClr val="tx1"/>
                        </a:solidFill>
                        <a:latin typeface="+mn-lt"/>
                        <a:ea typeface="+mn-ea"/>
                        <a:cs typeface="+mn-cs"/>
                      </a:endParaRPr>
                    </a:p>
                  </a:txBody>
                  <a:tcPr/>
                </a:tc>
                <a:tc>
                  <a:txBody>
                    <a:bodyPr/>
                    <a:lstStyle/>
                    <a:p>
                      <a:pPr marL="0" algn="l" defTabSz="914400" rtl="0" eaLnBrk="1" latinLnBrk="0" hangingPunct="1"/>
                      <a:endParaRPr lang="da-DK" sz="1100" b="1" kern="1200">
                        <a:solidFill>
                          <a:schemeClr val="tx1"/>
                        </a:solidFill>
                        <a:latin typeface="+mn-lt"/>
                        <a:ea typeface="+mn-ea"/>
                        <a:cs typeface="+mn-cs"/>
                      </a:endParaRPr>
                    </a:p>
                  </a:txBody>
                  <a:tcPr/>
                </a:tc>
                <a:extLst>
                  <a:ext uri="{0D108BD9-81ED-4DB2-BD59-A6C34878D82A}">
                    <a16:rowId xmlns:a16="http://schemas.microsoft.com/office/drawing/2014/main" val="1891884671"/>
                  </a:ext>
                </a:extLst>
              </a:tr>
              <a:tr h="720000">
                <a:tc>
                  <a:txBody>
                    <a:bodyPr/>
                    <a:lstStyle/>
                    <a:p>
                      <a:r>
                        <a:rPr lang="da-DK" sz="1200" b="1">
                          <a:solidFill>
                            <a:schemeClr val="bg1"/>
                          </a:solidFill>
                        </a:rPr>
                        <a:t>6</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Sammen er vi klogere end hver for sig </a:t>
                      </a:r>
                      <a:r>
                        <a:rPr lang="da-DK" sz="1100" b="1" kern="1200">
                          <a:solidFill>
                            <a:schemeClr val="tx1"/>
                          </a:solidFill>
                          <a:latin typeface="+mn-lt"/>
                          <a:ea typeface="+mn-ea"/>
                          <a:cs typeface="+mn-cs"/>
                          <a:sym typeface="Wingdings" panose="05000000000000000000" pitchFamily="2" charset="2"/>
                        </a:rPr>
                        <a:t></a:t>
                      </a:r>
                      <a:endParaRPr lang="da-DK" sz="1100" b="1" kern="1200">
                        <a:solidFill>
                          <a:schemeClr val="tx1"/>
                        </a:solidFill>
                        <a:latin typeface="+mn-lt"/>
                        <a:ea typeface="+mn-ea"/>
                        <a:cs typeface="+mn-cs"/>
                      </a:endParaRPr>
                    </a:p>
                  </a:txBody>
                  <a:tcPr/>
                </a:tc>
                <a:tc>
                  <a:txBody>
                    <a:bodyPr/>
                    <a:lstStyle/>
                    <a:p>
                      <a:pPr marL="0" indent="0">
                        <a:buFontTx/>
                        <a:buNone/>
                      </a:pPr>
                      <a:r>
                        <a:rPr lang="da-DK" sz="1100" b="1" kern="1200">
                          <a:solidFill>
                            <a:schemeClr val="tx1"/>
                          </a:solidFill>
                          <a:latin typeface="+mn-lt"/>
                          <a:ea typeface="+mn-ea"/>
                          <a:cs typeface="+mn-cs"/>
                        </a:rPr>
                        <a:t>Forslag om at nedsætte et </a:t>
                      </a:r>
                      <a:r>
                        <a:rPr lang="da-DK" sz="1100" b="1" kern="1200" err="1">
                          <a:solidFill>
                            <a:srgbClr val="FF0000"/>
                          </a:solidFill>
                          <a:latin typeface="+mn-lt"/>
                          <a:ea typeface="+mn-ea"/>
                          <a:cs typeface="+mn-cs"/>
                        </a:rPr>
                        <a:t>ERFA-gruppe</a:t>
                      </a:r>
                      <a:r>
                        <a:rPr lang="da-DK" sz="1100" b="1" kern="1200">
                          <a:solidFill>
                            <a:srgbClr val="FF0000"/>
                          </a:solidFill>
                          <a:latin typeface="+mn-lt"/>
                          <a:ea typeface="+mn-ea"/>
                          <a:cs typeface="+mn-cs"/>
                        </a:rPr>
                        <a:t> (= Ændringsudvalg</a:t>
                      </a:r>
                      <a:r>
                        <a:rPr lang="da-DK" sz="1100" b="1" kern="1200">
                          <a:solidFill>
                            <a:schemeClr val="tx1"/>
                          </a:solidFill>
                          <a:latin typeface="+mn-lt"/>
                          <a:ea typeface="+mn-ea"/>
                          <a:cs typeface="+mn-cs"/>
                        </a:rPr>
                        <a:t>, som det kaldes i systemforvaltnings-aftalerne). Udvalgets formand er lederen af ‘rejsekontoret’, og [indsæt tekst, der beskriver udvalgets opgave, deltagere og mødefrekvens]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b="1" kern="1200">
                          <a:solidFill>
                            <a:schemeClr val="tx1"/>
                          </a:solidFill>
                          <a:latin typeface="+mn-lt"/>
                          <a:ea typeface="+mn-ea"/>
                          <a:cs typeface="+mn-cs"/>
                        </a:rPr>
                        <a:t>Jens</a:t>
                      </a:r>
                    </a:p>
                  </a:txBody>
                  <a:tcPr/>
                </a:tc>
                <a:tc>
                  <a:txBody>
                    <a:bodyPr/>
                    <a:lstStyle/>
                    <a:p>
                      <a:pPr marL="0" algn="l" defTabSz="914400" rtl="0" eaLnBrk="1" latinLnBrk="0" hangingPunct="1"/>
                      <a:endParaRPr lang="da-DK" sz="1100" b="1" kern="1200">
                        <a:solidFill>
                          <a:schemeClr val="tx1"/>
                        </a:solidFill>
                        <a:latin typeface="+mn-lt"/>
                        <a:ea typeface="+mn-ea"/>
                        <a:cs typeface="+mn-cs"/>
                      </a:endParaRPr>
                    </a:p>
                  </a:txBody>
                  <a:tcPr/>
                </a:tc>
                <a:extLst>
                  <a:ext uri="{0D108BD9-81ED-4DB2-BD59-A6C34878D82A}">
                    <a16:rowId xmlns:a16="http://schemas.microsoft.com/office/drawing/2014/main" val="3300988740"/>
                  </a:ext>
                </a:extLst>
              </a:tr>
            </a:tbl>
          </a:graphicData>
        </a:graphic>
      </p:graphicFrame>
      <p:sp>
        <p:nvSpPr>
          <p:cNvPr id="4" name="Pladsholder til dato 3">
            <a:extLst>
              <a:ext uri="{FF2B5EF4-FFF2-40B4-BE49-F238E27FC236}">
                <a16:creationId xmlns:a16="http://schemas.microsoft.com/office/drawing/2014/main" id="{A1A4789D-5E74-F9C4-4765-36519F81432A}"/>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C848C4-C58D-4555-AC11-43495F4CC84C}"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13A66B42-0747-4F44-0232-0EE24E5122E0}"/>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Billede 1">
            <a:extLst>
              <a:ext uri="{FF2B5EF4-FFF2-40B4-BE49-F238E27FC236}">
                <a16:creationId xmlns:a16="http://schemas.microsoft.com/office/drawing/2014/main" id="{ECA343D3-989D-D5C3-521A-DB447D16EEE3}"/>
              </a:ext>
            </a:extLst>
          </p:cNvPr>
          <p:cNvPicPr>
            <a:picLocks noChangeAspect="1"/>
          </p:cNvPicPr>
          <p:nvPr/>
        </p:nvPicPr>
        <p:blipFill>
          <a:blip r:embed="rId2"/>
          <a:stretch>
            <a:fillRect/>
          </a:stretch>
        </p:blipFill>
        <p:spPr>
          <a:xfrm>
            <a:off x="12498135" y="3995003"/>
            <a:ext cx="679934" cy="416286"/>
          </a:xfrm>
          <a:prstGeom prst="rect">
            <a:avLst/>
          </a:prstGeom>
        </p:spPr>
      </p:pic>
      <p:pic>
        <p:nvPicPr>
          <p:cNvPr id="13" name="Billede 12">
            <a:extLst>
              <a:ext uri="{FF2B5EF4-FFF2-40B4-BE49-F238E27FC236}">
                <a16:creationId xmlns:a16="http://schemas.microsoft.com/office/drawing/2014/main" id="{A583556B-EE22-B8D8-5500-6DD891DA6489}"/>
              </a:ext>
            </a:extLst>
          </p:cNvPr>
          <p:cNvPicPr>
            <a:picLocks noChangeAspect="1"/>
          </p:cNvPicPr>
          <p:nvPr/>
        </p:nvPicPr>
        <p:blipFill>
          <a:blip r:embed="rId3"/>
          <a:stretch>
            <a:fillRect/>
          </a:stretch>
        </p:blipFill>
        <p:spPr>
          <a:xfrm>
            <a:off x="10922198" y="1789018"/>
            <a:ext cx="698435" cy="420911"/>
          </a:xfrm>
          <a:prstGeom prst="rect">
            <a:avLst/>
          </a:prstGeom>
        </p:spPr>
      </p:pic>
      <p:pic>
        <p:nvPicPr>
          <p:cNvPr id="14" name="Billede 13">
            <a:extLst>
              <a:ext uri="{FF2B5EF4-FFF2-40B4-BE49-F238E27FC236}">
                <a16:creationId xmlns:a16="http://schemas.microsoft.com/office/drawing/2014/main" id="{1CAE56EB-5832-57B7-155D-E095106BE83B}"/>
              </a:ext>
            </a:extLst>
          </p:cNvPr>
          <p:cNvPicPr>
            <a:picLocks noChangeAspect="1"/>
          </p:cNvPicPr>
          <p:nvPr/>
        </p:nvPicPr>
        <p:blipFill>
          <a:blip r:embed="rId4"/>
          <a:stretch>
            <a:fillRect/>
          </a:stretch>
        </p:blipFill>
        <p:spPr>
          <a:xfrm>
            <a:off x="12584744" y="1178270"/>
            <a:ext cx="707686" cy="416286"/>
          </a:xfrm>
          <a:prstGeom prst="rect">
            <a:avLst/>
          </a:prstGeom>
        </p:spPr>
      </p:pic>
      <p:sp>
        <p:nvSpPr>
          <p:cNvPr id="3" name="TextBox 2">
            <a:extLst>
              <a:ext uri="{FF2B5EF4-FFF2-40B4-BE49-F238E27FC236}">
                <a16:creationId xmlns:a16="http://schemas.microsoft.com/office/drawing/2014/main" id="{FEAF08AB-CC1C-B4D8-FCAD-B70D4A17B9D9}"/>
              </a:ext>
            </a:extLst>
          </p:cNvPr>
          <p:cNvSpPr txBox="1"/>
          <p:nvPr/>
        </p:nvSpPr>
        <p:spPr>
          <a:xfrm>
            <a:off x="941377" y="151765"/>
            <a:ext cx="11896725"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Arial"/>
                <a:ea typeface="+mn-ea"/>
                <a:cs typeface="+mn-cs"/>
              </a:rPr>
              <a:t>Liste over leverancer fra rejseafregning </a:t>
            </a:r>
            <a:r>
              <a:rPr kumimoji="0" lang="da-DK" sz="1600" b="0" i="0" u="none" strike="noStrike" kern="1200" cap="none" spc="0" normalizeH="0" baseline="0" noProof="0">
                <a:ln>
                  <a:noFill/>
                </a:ln>
                <a:solidFill>
                  <a:srgbClr val="000000"/>
                </a:solidFill>
                <a:effectLst/>
                <a:uLnTx/>
                <a:uFillTx/>
                <a:latin typeface="Arial"/>
                <a:ea typeface="+mn-ea"/>
                <a:cs typeface="+mn-cs"/>
              </a:rPr>
              <a:t>…til brug ved opfølgningen på implementeringen efter 30/60/90 dage</a:t>
            </a:r>
            <a:endParaRPr kumimoji="0" lang="da-DK"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8" name="Billede 7">
            <a:extLst>
              <a:ext uri="{FF2B5EF4-FFF2-40B4-BE49-F238E27FC236}">
                <a16:creationId xmlns:a16="http://schemas.microsoft.com/office/drawing/2014/main" id="{775EB353-03A4-A84C-F696-8D39CDDE2C91}"/>
              </a:ext>
            </a:extLst>
          </p:cNvPr>
          <p:cNvPicPr>
            <a:picLocks noChangeAspect="1"/>
          </p:cNvPicPr>
          <p:nvPr/>
        </p:nvPicPr>
        <p:blipFill>
          <a:blip r:embed="rId2"/>
          <a:stretch>
            <a:fillRect/>
          </a:stretch>
        </p:blipFill>
        <p:spPr>
          <a:xfrm>
            <a:off x="12584744" y="2942338"/>
            <a:ext cx="679934" cy="416286"/>
          </a:xfrm>
          <a:prstGeom prst="rect">
            <a:avLst/>
          </a:prstGeom>
        </p:spPr>
      </p:pic>
      <p:pic>
        <p:nvPicPr>
          <p:cNvPr id="10" name="Billede 13">
            <a:extLst>
              <a:ext uri="{FF2B5EF4-FFF2-40B4-BE49-F238E27FC236}">
                <a16:creationId xmlns:a16="http://schemas.microsoft.com/office/drawing/2014/main" id="{3361E93D-5653-640E-A248-604C3613D65D}"/>
              </a:ext>
            </a:extLst>
          </p:cNvPr>
          <p:cNvPicPr>
            <a:picLocks noChangeAspect="1"/>
          </p:cNvPicPr>
          <p:nvPr/>
        </p:nvPicPr>
        <p:blipFill>
          <a:blip r:embed="rId4"/>
          <a:stretch>
            <a:fillRect/>
          </a:stretch>
        </p:blipFill>
        <p:spPr>
          <a:xfrm>
            <a:off x="12584744" y="-3792682"/>
            <a:ext cx="707686" cy="416286"/>
          </a:xfrm>
          <a:prstGeom prst="rect">
            <a:avLst/>
          </a:prstGeom>
        </p:spPr>
      </p:pic>
      <p:pic>
        <p:nvPicPr>
          <p:cNvPr id="11" name="Billede 14">
            <a:extLst>
              <a:ext uri="{FF2B5EF4-FFF2-40B4-BE49-F238E27FC236}">
                <a16:creationId xmlns:a16="http://schemas.microsoft.com/office/drawing/2014/main" id="{E1A75513-1030-6ED1-75A5-EB271700A57A}"/>
              </a:ext>
            </a:extLst>
          </p:cNvPr>
          <p:cNvPicPr>
            <a:picLocks noChangeAspect="1"/>
          </p:cNvPicPr>
          <p:nvPr/>
        </p:nvPicPr>
        <p:blipFill>
          <a:blip r:embed="rId5"/>
          <a:stretch>
            <a:fillRect/>
          </a:stretch>
        </p:blipFill>
        <p:spPr>
          <a:xfrm>
            <a:off x="10922198" y="1071312"/>
            <a:ext cx="675308" cy="416286"/>
          </a:xfrm>
          <a:prstGeom prst="rect">
            <a:avLst/>
          </a:prstGeom>
        </p:spPr>
      </p:pic>
      <p:pic>
        <p:nvPicPr>
          <p:cNvPr id="17" name="Billede 13">
            <a:extLst>
              <a:ext uri="{FF2B5EF4-FFF2-40B4-BE49-F238E27FC236}">
                <a16:creationId xmlns:a16="http://schemas.microsoft.com/office/drawing/2014/main" id="{C1848590-DDA3-E915-58C5-E669B9D2D891}"/>
              </a:ext>
            </a:extLst>
          </p:cNvPr>
          <p:cNvPicPr>
            <a:picLocks noChangeAspect="1"/>
          </p:cNvPicPr>
          <p:nvPr/>
        </p:nvPicPr>
        <p:blipFill>
          <a:blip r:embed="rId4"/>
          <a:stretch>
            <a:fillRect/>
          </a:stretch>
        </p:blipFill>
        <p:spPr>
          <a:xfrm>
            <a:off x="10889820" y="2955281"/>
            <a:ext cx="707686" cy="416286"/>
          </a:xfrm>
          <a:prstGeom prst="rect">
            <a:avLst/>
          </a:prstGeom>
        </p:spPr>
      </p:pic>
      <p:pic>
        <p:nvPicPr>
          <p:cNvPr id="19" name="Billede 5">
            <a:extLst>
              <a:ext uri="{FF2B5EF4-FFF2-40B4-BE49-F238E27FC236}">
                <a16:creationId xmlns:a16="http://schemas.microsoft.com/office/drawing/2014/main" id="{B1798F7A-C04E-ED5E-6E9E-D83B1A6CEE01}"/>
              </a:ext>
            </a:extLst>
          </p:cNvPr>
          <p:cNvPicPr>
            <a:picLocks noChangeAspect="1"/>
          </p:cNvPicPr>
          <p:nvPr/>
        </p:nvPicPr>
        <p:blipFill>
          <a:blip r:embed="rId3"/>
          <a:stretch>
            <a:fillRect/>
          </a:stretch>
        </p:blipFill>
        <p:spPr>
          <a:xfrm>
            <a:off x="10922198" y="4200833"/>
            <a:ext cx="698435" cy="420911"/>
          </a:xfrm>
          <a:prstGeom prst="rect">
            <a:avLst/>
          </a:prstGeom>
        </p:spPr>
      </p:pic>
      <p:grpSp>
        <p:nvGrpSpPr>
          <p:cNvPr id="20" name="Group 19">
            <a:extLst>
              <a:ext uri="{FF2B5EF4-FFF2-40B4-BE49-F238E27FC236}">
                <a16:creationId xmlns:a16="http://schemas.microsoft.com/office/drawing/2014/main" id="{14D29730-81B0-663A-1AD7-A9B9A0B2094D}"/>
              </a:ext>
            </a:extLst>
          </p:cNvPr>
          <p:cNvGrpSpPr/>
          <p:nvPr/>
        </p:nvGrpSpPr>
        <p:grpSpPr>
          <a:xfrm>
            <a:off x="9060732" y="4382488"/>
            <a:ext cx="2118926" cy="2061072"/>
            <a:chOff x="9877604" y="4712165"/>
            <a:chExt cx="2118926" cy="2061072"/>
          </a:xfrm>
        </p:grpSpPr>
        <p:pic>
          <p:nvPicPr>
            <p:cNvPr id="15" name="Billede 14">
              <a:extLst>
                <a:ext uri="{FF2B5EF4-FFF2-40B4-BE49-F238E27FC236}">
                  <a16:creationId xmlns:a16="http://schemas.microsoft.com/office/drawing/2014/main" id="{7DF5131A-4D91-7B04-3F27-C77C5658ABF2}"/>
                </a:ext>
              </a:extLst>
            </p:cNvPr>
            <p:cNvPicPr>
              <a:picLocks noChangeAspect="1"/>
            </p:cNvPicPr>
            <p:nvPr/>
          </p:nvPicPr>
          <p:blipFill>
            <a:blip r:embed="rId5"/>
            <a:stretch>
              <a:fillRect/>
            </a:stretch>
          </p:blipFill>
          <p:spPr>
            <a:xfrm>
              <a:off x="10922198" y="6042264"/>
              <a:ext cx="675308" cy="416286"/>
            </a:xfrm>
            <a:prstGeom prst="rect">
              <a:avLst/>
            </a:prstGeom>
          </p:spPr>
        </p:pic>
        <p:pic>
          <p:nvPicPr>
            <p:cNvPr id="6" name="Billede 5">
              <a:extLst>
                <a:ext uri="{FF2B5EF4-FFF2-40B4-BE49-F238E27FC236}">
                  <a16:creationId xmlns:a16="http://schemas.microsoft.com/office/drawing/2014/main" id="{1683E4D3-3617-C4DA-4034-79115AF24D24}"/>
                </a:ext>
              </a:extLst>
            </p:cNvPr>
            <p:cNvPicPr>
              <a:picLocks noChangeAspect="1"/>
            </p:cNvPicPr>
            <p:nvPr/>
          </p:nvPicPr>
          <p:blipFill>
            <a:blip r:embed="rId3"/>
            <a:stretch>
              <a:fillRect/>
            </a:stretch>
          </p:blipFill>
          <p:spPr>
            <a:xfrm>
              <a:off x="10922198" y="4949491"/>
              <a:ext cx="698435" cy="420911"/>
            </a:xfrm>
            <a:prstGeom prst="rect">
              <a:avLst/>
            </a:prstGeom>
          </p:spPr>
        </p:pic>
        <p:sp>
          <p:nvSpPr>
            <p:cNvPr id="18" name="Rectangle 17">
              <a:extLst>
                <a:ext uri="{FF2B5EF4-FFF2-40B4-BE49-F238E27FC236}">
                  <a16:creationId xmlns:a16="http://schemas.microsoft.com/office/drawing/2014/main" id="{4BAA308E-F441-17B0-964E-D7E536218A3D}"/>
                </a:ext>
              </a:extLst>
            </p:cNvPr>
            <p:cNvSpPr/>
            <p:nvPr/>
          </p:nvSpPr>
          <p:spPr>
            <a:xfrm>
              <a:off x="9877604" y="4712165"/>
              <a:ext cx="2118926" cy="20610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pic>
          <p:nvPicPr>
            <p:cNvPr id="12" name="Billede 11">
              <a:extLst>
                <a:ext uri="{FF2B5EF4-FFF2-40B4-BE49-F238E27FC236}">
                  <a16:creationId xmlns:a16="http://schemas.microsoft.com/office/drawing/2014/main" id="{4D374C31-6595-EF99-9E8A-F5EAF1CA0D96}"/>
                </a:ext>
              </a:extLst>
            </p:cNvPr>
            <p:cNvPicPr>
              <a:picLocks noChangeAspect="1"/>
            </p:cNvPicPr>
            <p:nvPr/>
          </p:nvPicPr>
          <p:blipFill>
            <a:blip r:embed="rId6">
              <a:grayscl/>
              <a:extLst>
                <a:ext uri="{BEBA8EAE-BF5A-486C-A8C5-ECC9F3942E4B}">
                  <a14:imgProps xmlns:a14="http://schemas.microsoft.com/office/drawing/2010/main">
                    <a14:imgLayer r:embed="rId7">
                      <a14:imgEffect>
                        <a14:backgroundRemoval t="9825" b="97895" l="9898" r="97270">
                          <a14:foregroundMark x1="59386" y1="29825" x2="59386" y2="29825"/>
                          <a14:foregroundMark x1="69283" y1="16491" x2="69283" y2="16491"/>
                          <a14:foregroundMark x1="58703" y1="68772" x2="58703" y2="68772"/>
                          <a14:foregroundMark x1="70648" y1="58947" x2="70648" y2="58947"/>
                          <a14:foregroundMark x1="83618" y1="64561" x2="83618" y2="64561"/>
                          <a14:foregroundMark x1="83618" y1="72982" x2="83618" y2="72982"/>
                          <a14:foregroundMark x1="36860" y1="90526" x2="36860" y2="90526"/>
                          <a14:foregroundMark x1="28669" y1="38947" x2="28669" y2="38947"/>
                          <a14:foregroundMark x1="32082" y1="35439" x2="32082" y2="35439"/>
                          <a14:foregroundMark x1="40956" y1="42807" x2="40956" y2="42807"/>
                          <a14:foregroundMark x1="36860" y1="39649" x2="36860" y2="39649"/>
                          <a14:foregroundMark x1="35836" y1="38947" x2="35836" y2="38947"/>
                          <a14:foregroundMark x1="35836" y1="33684" x2="35836" y2="33684"/>
                          <a14:foregroundMark x1="38567" y1="30526" x2="38567" y2="30526"/>
                          <a14:foregroundMark x1="32765" y1="23860" x2="32765" y2="23860"/>
                          <a14:foregroundMark x1="32765" y1="26316" x2="32765" y2="26316"/>
                          <a14:foregroundMark x1="33447" y1="32281" x2="32765" y2="34737"/>
                          <a14:foregroundMark x1="32765" y1="34737" x2="29352" y2="36491"/>
                          <a14:foregroundMark x1="19795" y1="35439" x2="19795" y2="35439"/>
                          <a14:foregroundMark x1="23208" y1="39649" x2="23208" y2="39649"/>
                          <a14:foregroundMark x1="26962" y1="42105" x2="26962" y2="42105"/>
                          <a14:foregroundMark x1="35154" y1="43860" x2="35154" y2="43860"/>
                          <a14:foregroundMark x1="37543" y1="35439" x2="37543" y2="30526"/>
                          <a14:foregroundMark x1="38567" y1="28772" x2="38567" y2="28772"/>
                          <a14:foregroundMark x1="39249" y1="28772" x2="39249" y2="28772"/>
                          <a14:foregroundMark x1="56314" y1="28772" x2="56314" y2="28772"/>
                          <a14:foregroundMark x1="56314" y1="28772" x2="56314" y2="28772"/>
                          <a14:foregroundMark x1="69966" y1="43860" x2="69966" y2="43860"/>
                          <a14:foregroundMark x1="69966" y1="45614" x2="69966" y2="45614"/>
                          <a14:foregroundMark x1="72355" y1="42807" x2="72355" y2="42807"/>
                          <a14:foregroundMark x1="65188" y1="37193" x2="61092" y2="36491"/>
                          <a14:foregroundMark x1="61775" y1="36491" x2="61775" y2="36491"/>
                          <a14:foregroundMark x1="67577" y1="37193" x2="67577" y2="37193"/>
                          <a14:foregroundMark x1="69283" y1="37895" x2="69283" y2="37895"/>
                          <a14:foregroundMark x1="73038" y1="37193" x2="73038" y2="37193"/>
                          <a14:foregroundMark x1="74744" y1="37193" x2="74744" y2="37193"/>
                          <a14:foregroundMark x1="78840" y1="37193" x2="74061" y2="41404"/>
                          <a14:foregroundMark x1="74061" y1="41404" x2="82935" y2="42105"/>
                          <a14:foregroundMark x1="69966" y1="60351" x2="69966" y2="60351"/>
                          <a14:foregroundMark x1="68259" y1="71930" x2="68259" y2="71930"/>
                          <a14:foregroundMark x1="68259" y1="65263" x2="68259" y2="65263"/>
                          <a14:foregroundMark x1="64164" y1="67018" x2="64164" y2="67018"/>
                          <a14:foregroundMark x1="31058" y1="62807" x2="31058" y2="62807"/>
                          <a14:foregroundMark x1="32082" y1="71930" x2="32082" y2="71930"/>
                          <a14:foregroundMark x1="33447" y1="66316" x2="33447" y2="66316"/>
                          <a14:foregroundMark x1="32765" y1="65263" x2="32765" y2="65263"/>
                          <a14:foregroundMark x1="24573" y1="65263" x2="24573" y2="65263"/>
                          <a14:foregroundMark x1="23208" y1="66316" x2="25597" y2="66316"/>
                          <a14:foregroundMark x1="33447" y1="67018" x2="33447" y2="67018"/>
                          <a14:foregroundMark x1="40956" y1="66316" x2="40956" y2="66316"/>
                          <a14:foregroundMark x1="32765" y1="66316" x2="32765" y2="66316"/>
                          <a14:foregroundMark x1="32082" y1="67018" x2="25597" y2="62807"/>
                          <a14:foregroundMark x1="49829" y1="14737" x2="46416" y2="94386"/>
                          <a14:foregroundMark x1="9215" y1="52982" x2="66212" y2="52281"/>
                          <a14:foregroundMark x1="66212" y1="52281" x2="94442" y2="53556"/>
                          <a14:foregroundMark x1="48805" y1="14035" x2="47440" y2="96140"/>
                          <a14:foregroundMark x1="43345" y1="19649" x2="39590" y2="60000"/>
                          <a14:foregroundMark x1="80914" y1="84561" x2="81086" y2="84663"/>
                          <a14:foregroundMark x1="76782" y1="82105" x2="80914" y2="84561"/>
                          <a14:foregroundMark x1="39590" y1="60000" x2="76782" y2="82105"/>
                          <a14:foregroundMark x1="80416" y1="82105" x2="72355" y2="71228"/>
                          <a14:foregroundMark x1="81888" y1="84091" x2="80416" y2="82105"/>
                          <a14:foregroundMark x1="51195" y1="22105" x2="19795" y2="43158"/>
                          <a14:foregroundMark x1="19795" y1="43158" x2="45734" y2="71579"/>
                          <a14:foregroundMark x1="45734" y1="71579" x2="80887" y2="41754"/>
                          <a14:foregroundMark x1="80887" y1="41754" x2="48123" y2="26316"/>
                          <a14:foregroundMark x1="44710" y1="50526" x2="39249" y2="38947"/>
                          <a14:foregroundMark x1="32765" y1="29825" x2="29352" y2="32281"/>
                          <a14:foregroundMark x1="30375" y1="42105" x2="33447" y2="39649"/>
                          <a14:foregroundMark x1="39249" y1="32281" x2="39249" y2="32281"/>
                          <a14:foregroundMark x1="26962" y1="28772" x2="26962" y2="28772"/>
                          <a14:foregroundMark x1="31058" y1="25614" x2="31058" y2="25614"/>
                          <a14:foregroundMark x1="31058" y1="24561" x2="31058" y2="24561"/>
                          <a14:foregroundMark x1="35836" y1="20702" x2="35836" y2="20702"/>
                          <a14:foregroundMark x1="36860" y1="20702" x2="36860" y2="20702"/>
                          <a14:foregroundMark x1="37543" y1="21404" x2="37543" y2="21404"/>
                          <a14:foregroundMark x1="34471" y1="24561" x2="34471" y2="24561"/>
                          <a14:foregroundMark x1="26962" y1="29825" x2="21502" y2="32982"/>
                          <a14:foregroundMark x1="19113" y1="34737" x2="16724" y2="35439"/>
                          <a14:foregroundMark x1="19795" y1="68772" x2="19795" y2="68772"/>
                          <a14:foregroundMark x1="19795" y1="68772" x2="19795" y2="68772"/>
                          <a14:foregroundMark x1="19795" y1="62807" x2="19795" y2="62807"/>
                          <a14:foregroundMark x1="18089" y1="62105" x2="18089" y2="62105"/>
                          <a14:foregroundMark x1="19113" y1="61404" x2="20478" y2="65263"/>
                          <a14:foregroundMark x1="24573" y1="71930" x2="24573" y2="75439"/>
                          <a14:foregroundMark x1="26962" y1="80351" x2="26962" y2="80351"/>
                          <a14:foregroundMark x1="32082" y1="82105" x2="34471" y2="82105"/>
                          <a14:foregroundMark x1="35836" y1="81053" x2="35836" y2="81053"/>
                          <a14:foregroundMark x1="39932" y1="71228" x2="39932" y2="71228"/>
                          <a14:foregroundMark x1="38567" y1="71228" x2="33447" y2="75439"/>
                          <a14:foregroundMark x1="33447" y1="74737" x2="33447" y2="74737"/>
                          <a14:foregroundMark x1="71672" y1="73684" x2="71672" y2="73684"/>
                          <a14:foregroundMark x1="65188" y1="71930" x2="61775" y2="73684"/>
                          <a14:foregroundMark x1="60410" y1="74737" x2="60410" y2="74737"/>
                          <a14:foregroundMark x1="57679" y1="82105" x2="57679" y2="82105"/>
                          <a14:foregroundMark x1="58703" y1="82807" x2="58703" y2="82807"/>
                          <a14:foregroundMark x1="61092" y1="83860" x2="61092" y2="83860"/>
                          <a14:foregroundMark x1="75768" y1="70526" x2="80546" y2="65263"/>
                          <a14:foregroundMark x1="86007" y1="57895" x2="86007" y2="57895"/>
                          <a14:foregroundMark x1="60410" y1="68772" x2="60410" y2="68772"/>
                          <a14:foregroundMark x1="61775" y1="71930" x2="61092" y2="78596"/>
                          <a14:foregroundMark x1="61775" y1="79649" x2="61775" y2="79649"/>
                          <a14:foregroundMark x1="61775" y1="84561" x2="60410" y2="89474"/>
                          <a14:foregroundMark x1="59386" y1="89474" x2="59386" y2="89474"/>
                          <a14:foregroundMark x1="70648" y1="57895" x2="70648" y2="57895"/>
                          <a14:foregroundMark x1="68259" y1="68070" x2="68259" y2="68070"/>
                          <a14:foregroundMark x1="69283" y1="68070" x2="69283" y2="68070"/>
                          <a14:foregroundMark x1="72355" y1="67018" x2="72355" y2="67018"/>
                          <a14:foregroundMark x1="73038" y1="66316" x2="69966" y2="68070"/>
                          <a14:foregroundMark x1="65870" y1="67018" x2="65870" y2="67018"/>
                          <a14:foregroundMark x1="65188" y1="65263" x2="65188" y2="65263"/>
                          <a14:foregroundMark x1="64164" y1="64561" x2="64164" y2="64561"/>
                          <a14:foregroundMark x1="41638" y1="66316" x2="41638" y2="66316"/>
                          <a14:foregroundMark x1="35836" y1="69474" x2="37543" y2="67018"/>
                          <a14:foregroundMark x1="39932" y1="65263" x2="39932" y2="65263"/>
                          <a14:foregroundMark x1="37543" y1="67018" x2="37543" y2="67018"/>
                          <a14:foregroundMark x1="39932" y1="69474" x2="39932" y2="69474"/>
                          <a14:foregroundMark x1="49829" y1="73684" x2="49829" y2="73684"/>
                          <a14:foregroundMark x1="50512" y1="61404" x2="50512" y2="61404"/>
                          <a14:foregroundMark x1="50512" y1="47018" x2="50512" y2="47018"/>
                          <a14:foregroundMark x1="53925" y1="41404" x2="53925" y2="41404"/>
                          <a14:foregroundMark x1="53925" y1="40351" x2="53925" y2="40351"/>
                          <a14:foregroundMark x1="55290" y1="34737" x2="57679" y2="33684"/>
                          <a14:foregroundMark x1="61775" y1="29825" x2="61775" y2="29825"/>
                          <a14:foregroundMark x1="65870" y1="28070" x2="65188" y2="33684"/>
                          <a14:foregroundMark x1="65188" y1="36491" x2="65188" y2="38947"/>
                          <a14:foregroundMark x1="61775" y1="46316" x2="61775" y2="46316"/>
                          <a14:foregroundMark x1="62799" y1="46316" x2="62799" y2="46316"/>
                          <a14:foregroundMark x1="63481" y1="37895" x2="63481" y2="37895"/>
                          <a14:foregroundMark x1="56997" y1="32281" x2="56997" y2="32281"/>
                          <a14:foregroundMark x1="56314" y1="24561" x2="56314" y2="24561"/>
                          <a14:foregroundMark x1="56997" y1="21404" x2="56997" y2="21404"/>
                          <a14:foregroundMark x1="57679" y1="20702" x2="61775" y2="23860"/>
                          <a14:foregroundMark x1="65870" y1="28772" x2="68259" y2="31228"/>
                          <a14:foregroundMark x1="71672" y1="32982" x2="71672" y2="32982"/>
                          <a14:foregroundMark x1="74744" y1="38947" x2="74744" y2="38947"/>
                          <a14:foregroundMark x1="78157" y1="42807" x2="78840" y2="46316"/>
                          <a14:foregroundMark x1="79522" y1="48070" x2="79522" y2="48070"/>
                          <a14:foregroundMark x1="82935" y1="40351" x2="82935" y2="40351"/>
                          <a14:foregroundMark x1="79522" y1="36491" x2="78157" y2="33684"/>
                          <a14:foregroundMark x1="74744" y1="26316" x2="74744" y2="26316"/>
                          <a14:foregroundMark x1="71672" y1="19649" x2="71672" y2="19649"/>
                          <a14:foregroundMark x1="69283" y1="17895" x2="69283" y2="17895"/>
                          <a14:foregroundMark x1="67577" y1="17895" x2="64164" y2="23158"/>
                          <a14:foregroundMark x1="63481" y1="32281" x2="63481" y2="32281"/>
                          <a14:foregroundMark x1="62799" y1="44561" x2="60410" y2="50526"/>
                          <a14:foregroundMark x1="61775" y1="50526" x2="61775" y2="50526"/>
                          <a14:foregroundMark x1="61092" y1="44561" x2="61092" y2="44561"/>
                          <a14:foregroundMark x1="60410" y1="38947" x2="57679" y2="38947"/>
                          <a14:foregroundMark x1="64164" y1="36491" x2="64164" y2="36491"/>
                          <a14:foregroundMark x1="68259" y1="42105" x2="70648" y2="42807"/>
                          <a14:foregroundMark x1="72355" y1="43860" x2="72355" y2="43860"/>
                          <a14:foregroundMark x1="75768" y1="47018" x2="75768" y2="47018"/>
                          <a14:foregroundMark x1="49829" y1="75439" x2="49829" y2="75439"/>
                          <a14:foregroundMark x1="50512" y1="82807" x2="50512" y2="82807"/>
                          <a14:foregroundMark x1="50512" y1="89474" x2="50512" y2="89474"/>
                          <a14:foregroundMark x1="46416" y1="89474" x2="46416" y2="89474"/>
                          <a14:foregroundMark x1="50512" y1="80351" x2="50512" y2="80351"/>
                          <a14:foregroundMark x1="48805" y1="87719" x2="48805" y2="87719"/>
                          <a14:foregroundMark x1="48805" y1="87719" x2="48805" y2="91228"/>
                          <a14:foregroundMark x1="50512" y1="91930" x2="50512" y2="91930"/>
                          <a14:foregroundMark x1="48805" y1="93684" x2="48805" y2="93684"/>
                          <a14:foregroundMark x1="48805" y1="97895" x2="48805" y2="97895"/>
                          <a14:foregroundMark x1="86007" y1="52281" x2="86007" y2="52281"/>
                          <a14:foregroundMark x1="87031" y1="50526" x2="87031" y2="50526"/>
                          <a14:backgroundMark x1="82935" y1="84561" x2="82935" y2="84561"/>
                          <a14:backgroundMark x1="81911" y1="86316" x2="81911" y2="86316"/>
                          <a14:backgroundMark x1="81229" y1="82105" x2="81229" y2="82105"/>
                          <a14:backgroundMark x1="80546" y1="84561" x2="80546" y2="84561"/>
                          <a14:backgroundMark x1="81229" y1="84561" x2="84642" y2="88772"/>
                          <a14:backgroundMark x1="98294" y1="52281" x2="95904" y2="54737"/>
                          <a14:backgroundMark x1="95904" y1="53684" x2="95904" y2="53684"/>
                          <a14:backgroundMark x1="92491" y1="54737" x2="92491" y2="54737"/>
                          <a14:backgroundMark x1="94198" y1="52982" x2="94198" y2="52982"/>
                        </a14:backgroundRemoval>
                      </a14:imgEffect>
                    </a14:imgLayer>
                  </a14:imgProps>
                </a:ext>
              </a:extLst>
            </a:blip>
            <a:stretch>
              <a:fillRect/>
            </a:stretch>
          </p:blipFill>
          <p:spPr>
            <a:xfrm>
              <a:off x="9877604" y="4712165"/>
              <a:ext cx="2118926" cy="2061072"/>
            </a:xfrm>
            <a:prstGeom prst="rect">
              <a:avLst/>
            </a:prstGeom>
            <a:ln w="28575">
              <a:solidFill>
                <a:schemeClr val="tx1">
                  <a:lumMod val="65000"/>
                  <a:lumOff val="35000"/>
                </a:schemeClr>
              </a:solidFill>
            </a:ln>
          </p:spPr>
        </p:pic>
      </p:grpSp>
    </p:spTree>
    <p:extLst>
      <p:ext uri="{BB962C8B-B14F-4D97-AF65-F5344CB8AC3E}">
        <p14:creationId xmlns:p14="http://schemas.microsoft.com/office/powerpoint/2010/main" val="185347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jbrit Lind\Downloads\COLOURBOX10972663.jpg">
            <a:extLst>
              <a:ext uri="{FF2B5EF4-FFF2-40B4-BE49-F238E27FC236}">
                <a16:creationId xmlns:a16="http://schemas.microsoft.com/office/drawing/2014/main" id="{D65ECB7E-17AD-95FA-461F-F9625655ED63}"/>
              </a:ext>
            </a:extLst>
          </p:cNvPr>
          <p:cNvPicPr>
            <a:picLocks noChangeAspect="1" noChangeArrowheads="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Lst>
          </a:blip>
          <a:srcRect l="16447" b="2530"/>
          <a:stretch/>
        </p:blipFill>
        <p:spPr bwMode="auto">
          <a:xfrm>
            <a:off x="-1" y="8878"/>
            <a:ext cx="12197669" cy="6858000"/>
          </a:xfrm>
          <a:prstGeom prst="rect">
            <a:avLst/>
          </a:prstGeom>
        </p:spPr>
      </p:pic>
      <p:pic>
        <p:nvPicPr>
          <p:cNvPr id="3" name="Picture 2">
            <a:extLst>
              <a:ext uri="{FF2B5EF4-FFF2-40B4-BE49-F238E27FC236}">
                <a16:creationId xmlns:a16="http://schemas.microsoft.com/office/drawing/2014/main" id="{71FE0004-5A9C-83B9-6993-500BA3E4C6D5}"/>
              </a:ext>
            </a:extLst>
          </p:cNvPr>
          <p:cNvPicPr>
            <a:picLocks noChangeAspect="1"/>
          </p:cNvPicPr>
          <p:nvPr/>
        </p:nvPicPr>
        <p:blipFill>
          <a:blip r:embed="rId4"/>
          <a:stretch>
            <a:fillRect/>
          </a:stretch>
        </p:blipFill>
        <p:spPr>
          <a:xfrm>
            <a:off x="4996921" y="573578"/>
            <a:ext cx="5796170" cy="3280002"/>
          </a:xfrm>
          <a:prstGeom prst="rect">
            <a:avLst/>
          </a:prstGeom>
        </p:spPr>
      </p:pic>
    </p:spTree>
    <p:extLst>
      <p:ext uri="{BB962C8B-B14F-4D97-AF65-F5344CB8AC3E}">
        <p14:creationId xmlns:p14="http://schemas.microsoft.com/office/powerpoint/2010/main" val="81726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9E45D09-6642-A216-4D1F-0F63B1AF1723}"/>
              </a:ext>
            </a:extLst>
          </p:cNvPr>
          <p:cNvPicPr>
            <a:picLocks noChangeAspect="1"/>
          </p:cNvPicPr>
          <p:nvPr/>
        </p:nvPicPr>
        <p:blipFill>
          <a:blip r:embed="rId2"/>
          <a:stretch>
            <a:fillRect/>
          </a:stretch>
        </p:blipFill>
        <p:spPr>
          <a:xfrm>
            <a:off x="1076067" y="253837"/>
            <a:ext cx="10039866" cy="6350326"/>
          </a:xfrm>
          <a:prstGeom prst="rect">
            <a:avLst/>
          </a:prstGeom>
        </p:spPr>
      </p:pic>
      <p:sp>
        <p:nvSpPr>
          <p:cNvPr id="4" name="Taleboble: oval 3">
            <a:extLst>
              <a:ext uri="{FF2B5EF4-FFF2-40B4-BE49-F238E27FC236}">
                <a16:creationId xmlns:a16="http://schemas.microsoft.com/office/drawing/2014/main" id="{BDB4A1D5-3E29-CC75-3FF3-689113005AA0}"/>
              </a:ext>
            </a:extLst>
          </p:cNvPr>
          <p:cNvSpPr/>
          <p:nvPr/>
        </p:nvSpPr>
        <p:spPr>
          <a:xfrm>
            <a:off x="8357112" y="4757693"/>
            <a:ext cx="3389970" cy="1650381"/>
          </a:xfrm>
          <a:prstGeom prst="wedgeEllipseCallout">
            <a:avLst>
              <a:gd name="adj1" fmla="val 46653"/>
              <a:gd name="adj2" fmla="val 56812"/>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b="1" err="1"/>
              <a:t>Psst</a:t>
            </a:r>
            <a:r>
              <a:rPr lang="da-DK" sz="2000" b="1"/>
              <a:t>!</a:t>
            </a:r>
            <a:br>
              <a:rPr lang="da-DK" sz="2000" b="1"/>
            </a:br>
            <a:r>
              <a:rPr lang="da-DK" sz="2000" b="1"/>
              <a:t>Vi starter nyt kursus i efteråret 2025.</a:t>
            </a:r>
          </a:p>
        </p:txBody>
      </p:sp>
    </p:spTree>
    <p:extLst>
      <p:ext uri="{BB962C8B-B14F-4D97-AF65-F5344CB8AC3E}">
        <p14:creationId xmlns:p14="http://schemas.microsoft.com/office/powerpoint/2010/main" val="15396165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FFBDD-381A-E437-C081-FC2431A566C2}"/>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0B06DB3-6323-5E0B-9D91-DA5DDB12256F}"/>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C5E2F7-4113-4529-BB23-3F869D9DE114}"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EEF81C97-ED9C-87C0-5FFF-9199E9937AA4}"/>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da-DK" sz="100" b="0" i="0" u="none" strike="noStrike" kern="1200" cap="none" spc="0" normalizeH="0" baseline="0" noProof="0">
              <a:ln>
                <a:noFill/>
              </a:ln>
              <a:noFill/>
              <a:effectLst/>
              <a:uLnTx/>
              <a:uFillTx/>
              <a:latin typeface="Arial"/>
              <a:ea typeface="+mn-ea"/>
              <a:cs typeface="+mn-cs"/>
            </a:endParaRPr>
          </a:p>
        </p:txBody>
      </p:sp>
      <p:sp>
        <p:nvSpPr>
          <p:cNvPr id="3" name="Date Placeholder 2">
            <a:extLst>
              <a:ext uri="{FF2B5EF4-FFF2-40B4-BE49-F238E27FC236}">
                <a16:creationId xmlns:a16="http://schemas.microsoft.com/office/drawing/2014/main" id="{EF3912A5-A118-87C6-50A7-DD0DE43EBCF8}"/>
              </a:ext>
            </a:extLst>
          </p:cNvPr>
          <p:cNvSpPr txBox="1">
            <a:spLocks/>
          </p:cNvSpPr>
          <p:nvPr/>
        </p:nvSpPr>
        <p:spPr>
          <a:xfrm>
            <a:off x="0" y="6912000"/>
            <a:ext cx="0" cy="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213FE3D-3A75-4DF6-8C77-037DD3C040FB}" type="datetime1">
              <a:rPr lang="da-DK" sz="100" smtClean="0">
                <a:noFill/>
                <a:latin typeface="Arial"/>
              </a:rPr>
              <a:pPr>
                <a:defRPr/>
              </a:pPr>
              <a:t>25-04-2025</a:t>
            </a:fld>
            <a:endParaRPr lang="da-DK" sz="100">
              <a:noFill/>
              <a:latin typeface="Arial"/>
            </a:endParaRPr>
          </a:p>
        </p:txBody>
      </p:sp>
      <p:sp>
        <p:nvSpPr>
          <p:cNvPr id="6" name="Slide Number Placeholder 4">
            <a:extLst>
              <a:ext uri="{FF2B5EF4-FFF2-40B4-BE49-F238E27FC236}">
                <a16:creationId xmlns:a16="http://schemas.microsoft.com/office/drawing/2014/main" id="{DB4E297A-8A5D-EFE2-101A-83C5EAB03FE1}"/>
              </a:ext>
            </a:extLst>
          </p:cNvPr>
          <p:cNvSpPr txBox="1">
            <a:spLocks/>
          </p:cNvSpPr>
          <p:nvPr/>
        </p:nvSpPr>
        <p:spPr>
          <a:xfrm>
            <a:off x="0" y="6912000"/>
            <a:ext cx="0" cy="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F2B4B60D-51DD-4F14-A60C-BFD09B840034}" type="slidenum">
              <a:rPr lang="da-DK" sz="100" smtClean="0">
                <a:noFill/>
                <a:latin typeface="Arial"/>
              </a:rPr>
              <a:pPr algn="ctr">
                <a:defRPr/>
              </a:pPr>
              <a:t>113</a:t>
            </a:fld>
            <a:endParaRPr lang="da-DK" sz="100">
              <a:noFill/>
              <a:latin typeface="Arial"/>
            </a:endParaRPr>
          </a:p>
        </p:txBody>
      </p:sp>
      <p:pic>
        <p:nvPicPr>
          <p:cNvPr id="1030" name="Picture 6" descr="clip art person thinking 20 free Cliparts | Download images on ...">
            <a:extLst>
              <a:ext uri="{FF2B5EF4-FFF2-40B4-BE49-F238E27FC236}">
                <a16:creationId xmlns:a16="http://schemas.microsoft.com/office/drawing/2014/main" id="{345B11B9-831C-375B-E5B7-163614DD4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488950"/>
            <a:ext cx="6369050" cy="636905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004F5A8D-F37F-CD50-C590-610E457BB4BF}"/>
              </a:ext>
            </a:extLst>
          </p:cNvPr>
          <p:cNvSpPr txBox="1"/>
          <p:nvPr/>
        </p:nvSpPr>
        <p:spPr>
          <a:xfrm>
            <a:off x="6231835" y="3339548"/>
            <a:ext cx="5496339" cy="2954655"/>
          </a:xfrm>
          <a:prstGeom prst="rect">
            <a:avLst/>
          </a:prstGeom>
          <a:noFill/>
        </p:spPr>
        <p:txBody>
          <a:bodyPr wrap="square" lIns="0" tIns="0" rIns="0" bIns="0" rtlCol="0">
            <a:spAutoFit/>
          </a:bodyPr>
          <a:lstStyle/>
          <a:p>
            <a:endParaRPr lang="da-DK" sz="2400" b="1"/>
          </a:p>
          <a:p>
            <a:pPr algn="ctr"/>
            <a:r>
              <a:rPr lang="da-DK" sz="2800" b="1"/>
              <a:t>Vælg ét ord for din oplevelse i dag, som du vil dele med os andre. </a:t>
            </a:r>
            <a:br>
              <a:rPr lang="da-DK" sz="2800" b="1"/>
            </a:br>
            <a:endParaRPr lang="da-DK" sz="2800" b="1"/>
          </a:p>
          <a:p>
            <a:pPr algn="ctr"/>
            <a:r>
              <a:rPr lang="da-DK" sz="2800" b="1"/>
              <a:t>Reflektér i stilhed 1 min. </a:t>
            </a:r>
          </a:p>
          <a:p>
            <a:endParaRPr lang="da-DK" sz="2800" b="1"/>
          </a:p>
          <a:p>
            <a:endParaRPr lang="da-DK" sz="2400" b="1"/>
          </a:p>
        </p:txBody>
      </p:sp>
      <p:sp>
        <p:nvSpPr>
          <p:cNvPr id="2" name="Tekstfelt 1">
            <a:extLst>
              <a:ext uri="{FF2B5EF4-FFF2-40B4-BE49-F238E27FC236}">
                <a16:creationId xmlns:a16="http://schemas.microsoft.com/office/drawing/2014/main" id="{35B33D83-9086-0499-F2DC-C192D9F660ED}"/>
              </a:ext>
            </a:extLst>
          </p:cNvPr>
          <p:cNvSpPr txBox="1"/>
          <p:nvPr/>
        </p:nvSpPr>
        <p:spPr>
          <a:xfrm>
            <a:off x="3406775" y="1686957"/>
            <a:ext cx="1924050" cy="707886"/>
          </a:xfrm>
          <a:prstGeom prst="rect">
            <a:avLst/>
          </a:prstGeom>
          <a:noFill/>
        </p:spPr>
        <p:txBody>
          <a:bodyPr wrap="square" rtlCol="0">
            <a:spAutoFit/>
          </a:bodyPr>
          <a:lstStyle/>
          <a:p>
            <a:pPr algn="ctr"/>
            <a:r>
              <a:rPr lang="da-DK" sz="4000">
                <a:solidFill>
                  <a:schemeClr val="accent6">
                    <a:lumMod val="75000"/>
                  </a:schemeClr>
                </a:solidFill>
                <a:ea typeface="ADLaM Display" panose="02010000000000000000" pitchFamily="2" charset="0"/>
                <a:cs typeface="ADLaM Display" panose="02010000000000000000" pitchFamily="2" charset="0"/>
              </a:rPr>
              <a:t>[</a:t>
            </a:r>
            <a:r>
              <a:rPr lang="da-DK" sz="4000">
                <a:solidFill>
                  <a:schemeClr val="accent5"/>
                </a:solidFill>
                <a:ea typeface="ADLaM Display" panose="02010000000000000000" pitchFamily="2" charset="0"/>
                <a:cs typeface="ADLaM Display" panose="02010000000000000000" pitchFamily="2" charset="0"/>
              </a:rPr>
              <a:t> </a:t>
            </a:r>
            <a:r>
              <a:rPr lang="da-DK" sz="4000">
                <a:solidFill>
                  <a:srgbClr val="FF0000"/>
                </a:solidFill>
                <a:ea typeface="ADLaM Display" panose="02010000000000000000" pitchFamily="2" charset="0"/>
                <a:cs typeface="ADLaM Display" panose="02010000000000000000" pitchFamily="2" charset="0"/>
              </a:rPr>
              <a:t>ORD </a:t>
            </a:r>
            <a:r>
              <a:rPr lang="da-DK" sz="4000">
                <a:solidFill>
                  <a:schemeClr val="accent6">
                    <a:lumMod val="75000"/>
                  </a:schemeClr>
                </a:solidFill>
                <a:ea typeface="ADLaM Display" panose="02010000000000000000" pitchFamily="2" charset="0"/>
                <a:cs typeface="ADLaM Display" panose="02010000000000000000" pitchFamily="2" charset="0"/>
              </a:rPr>
              <a:t>]</a:t>
            </a:r>
          </a:p>
        </p:txBody>
      </p:sp>
    </p:spTree>
    <p:extLst>
      <p:ext uri="{BB962C8B-B14F-4D97-AF65-F5344CB8AC3E}">
        <p14:creationId xmlns:p14="http://schemas.microsoft.com/office/powerpoint/2010/main" val="562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D06A-831B-9A7C-924F-521212F2E5B6}"/>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522032F-8A87-B940-D879-56C5F2EBF2E9}"/>
              </a:ext>
            </a:extLst>
          </p:cNvPr>
          <p:cNvGraphicFramePr/>
          <p:nvPr/>
        </p:nvGraphicFramePr>
        <p:xfrm>
          <a:off x="1291844" y="2767541"/>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kstfelt 14">
            <a:extLst>
              <a:ext uri="{FF2B5EF4-FFF2-40B4-BE49-F238E27FC236}">
                <a16:creationId xmlns:a16="http://schemas.microsoft.com/office/drawing/2014/main" id="{EC1B4B72-CFF0-4BE6-1320-0DCE71B0EBED}"/>
              </a:ext>
            </a:extLst>
          </p:cNvPr>
          <p:cNvSpPr txBox="1"/>
          <p:nvPr/>
        </p:nvSpPr>
        <p:spPr>
          <a:xfrm>
            <a:off x="1185116" y="3637658"/>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16" name="Tekstfelt 15">
            <a:extLst>
              <a:ext uri="{FF2B5EF4-FFF2-40B4-BE49-F238E27FC236}">
                <a16:creationId xmlns:a16="http://schemas.microsoft.com/office/drawing/2014/main" id="{95AA2373-78C0-087D-BAE8-957324E9C7D1}"/>
              </a:ext>
            </a:extLst>
          </p:cNvPr>
          <p:cNvSpPr txBox="1"/>
          <p:nvPr/>
        </p:nvSpPr>
        <p:spPr>
          <a:xfrm>
            <a:off x="2665515" y="364276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7" name="Tekstfelt 16">
            <a:extLst>
              <a:ext uri="{FF2B5EF4-FFF2-40B4-BE49-F238E27FC236}">
                <a16:creationId xmlns:a16="http://schemas.microsoft.com/office/drawing/2014/main" id="{2FF742D3-EE17-3E49-A20B-DC5D1BA35647}"/>
              </a:ext>
            </a:extLst>
          </p:cNvPr>
          <p:cNvSpPr txBox="1"/>
          <p:nvPr/>
        </p:nvSpPr>
        <p:spPr>
          <a:xfrm>
            <a:off x="3998755" y="3645960"/>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8" name="Tekstfelt 17">
            <a:extLst>
              <a:ext uri="{FF2B5EF4-FFF2-40B4-BE49-F238E27FC236}">
                <a16:creationId xmlns:a16="http://schemas.microsoft.com/office/drawing/2014/main" id="{9BB8B6EE-CF05-0A5A-969A-19D1FEB99535}"/>
              </a:ext>
            </a:extLst>
          </p:cNvPr>
          <p:cNvSpPr txBox="1"/>
          <p:nvPr/>
        </p:nvSpPr>
        <p:spPr>
          <a:xfrm>
            <a:off x="5251133" y="3637781"/>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9" name="Tekstfelt 18">
            <a:extLst>
              <a:ext uri="{FF2B5EF4-FFF2-40B4-BE49-F238E27FC236}">
                <a16:creationId xmlns:a16="http://schemas.microsoft.com/office/drawing/2014/main" id="{1F4379FB-3C74-2967-605B-43EA3E69E0E3}"/>
              </a:ext>
            </a:extLst>
          </p:cNvPr>
          <p:cNvSpPr txBox="1"/>
          <p:nvPr/>
        </p:nvSpPr>
        <p:spPr>
          <a:xfrm>
            <a:off x="6703072" y="364390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Udvikling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af løsningsforslag.</a:t>
            </a:r>
          </a:p>
        </p:txBody>
      </p:sp>
      <p:sp>
        <p:nvSpPr>
          <p:cNvPr id="20" name="Tekstfelt 19">
            <a:extLst>
              <a:ext uri="{FF2B5EF4-FFF2-40B4-BE49-F238E27FC236}">
                <a16:creationId xmlns:a16="http://schemas.microsoft.com/office/drawing/2014/main" id="{DBCD4DC9-DC92-8588-98E7-6449E3E860C6}"/>
              </a:ext>
            </a:extLst>
          </p:cNvPr>
          <p:cNvSpPr txBox="1"/>
          <p:nvPr/>
        </p:nvSpPr>
        <p:spPr>
          <a:xfrm>
            <a:off x="7996759" y="3645483"/>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Test i iterative trin: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 Plan, Do, Study, Act.</a:t>
            </a:r>
          </a:p>
        </p:txBody>
      </p:sp>
      <p:sp>
        <p:nvSpPr>
          <p:cNvPr id="21" name="Tekstfelt 20">
            <a:extLst>
              <a:ext uri="{FF2B5EF4-FFF2-40B4-BE49-F238E27FC236}">
                <a16:creationId xmlns:a16="http://schemas.microsoft.com/office/drawing/2014/main" id="{26F2B2AC-52F1-4E09-73A0-B4C73A4EB757}"/>
              </a:ext>
            </a:extLst>
          </p:cNvPr>
          <p:cNvSpPr txBox="1"/>
          <p:nvPr/>
        </p:nvSpPr>
        <p:spPr>
          <a:xfrm>
            <a:off x="9417577" y="3631299"/>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30, 60, 90 dages opfølgning.</a:t>
            </a:r>
          </a:p>
        </p:txBody>
      </p:sp>
      <p:sp>
        <p:nvSpPr>
          <p:cNvPr id="3" name="AutoShape 2">
            <a:extLst>
              <a:ext uri="{FF2B5EF4-FFF2-40B4-BE49-F238E27FC236}">
                <a16:creationId xmlns:a16="http://schemas.microsoft.com/office/drawing/2014/main" id="{805A9D40-15F5-E084-D4E4-B4C53340E6C3}"/>
              </a:ext>
            </a:extLst>
          </p:cNvPr>
          <p:cNvSpPr>
            <a:spLocks noChangeAspect="1" noChangeArrowheads="1"/>
          </p:cNvSpPr>
          <p:nvPr/>
        </p:nvSpPr>
        <p:spPr bwMode="auto">
          <a:xfrm>
            <a:off x="6267133" y="33688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37" name="Billede 36">
            <a:extLst>
              <a:ext uri="{FF2B5EF4-FFF2-40B4-BE49-F238E27FC236}">
                <a16:creationId xmlns:a16="http://schemas.microsoft.com/office/drawing/2014/main" id="{998091D0-B486-843A-8ECF-4E6B5EDD5D39}"/>
              </a:ext>
            </a:extLst>
          </p:cNvPr>
          <p:cNvPicPr>
            <a:picLocks noChangeAspect="1"/>
          </p:cNvPicPr>
          <p:nvPr/>
        </p:nvPicPr>
        <p:blipFill>
          <a:blip r:embed="rId8"/>
          <a:stretch>
            <a:fillRect/>
          </a:stretch>
        </p:blipFill>
        <p:spPr>
          <a:xfrm>
            <a:off x="9575953" y="1853040"/>
            <a:ext cx="1016948" cy="1016948"/>
          </a:xfrm>
          <a:prstGeom prst="rect">
            <a:avLst/>
          </a:prstGeom>
        </p:spPr>
      </p:pic>
      <p:pic>
        <p:nvPicPr>
          <p:cNvPr id="40" name="Billede 39">
            <a:extLst>
              <a:ext uri="{FF2B5EF4-FFF2-40B4-BE49-F238E27FC236}">
                <a16:creationId xmlns:a16="http://schemas.microsoft.com/office/drawing/2014/main" id="{568DC289-9A5A-095F-8578-54B43747CD89}"/>
              </a:ext>
            </a:extLst>
          </p:cNvPr>
          <p:cNvPicPr>
            <a:picLocks noChangeAspect="1"/>
          </p:cNvPicPr>
          <p:nvPr/>
        </p:nvPicPr>
        <p:blipFill>
          <a:blip r:embed="rId9"/>
          <a:stretch>
            <a:fillRect/>
          </a:stretch>
        </p:blipFill>
        <p:spPr>
          <a:xfrm>
            <a:off x="5601359" y="1905816"/>
            <a:ext cx="941087" cy="941087"/>
          </a:xfrm>
          <a:prstGeom prst="rect">
            <a:avLst/>
          </a:prstGeom>
        </p:spPr>
      </p:pic>
      <p:pic>
        <p:nvPicPr>
          <p:cNvPr id="41" name="Billede 40">
            <a:extLst>
              <a:ext uri="{FF2B5EF4-FFF2-40B4-BE49-F238E27FC236}">
                <a16:creationId xmlns:a16="http://schemas.microsoft.com/office/drawing/2014/main" id="{6E5FDE2C-C8B7-F961-5218-A75D3EFA107E}"/>
              </a:ext>
            </a:extLst>
          </p:cNvPr>
          <p:cNvPicPr>
            <a:picLocks noChangeAspect="1"/>
          </p:cNvPicPr>
          <p:nvPr/>
        </p:nvPicPr>
        <p:blipFill>
          <a:blip r:embed="rId10"/>
          <a:stretch>
            <a:fillRect/>
          </a:stretch>
        </p:blipFill>
        <p:spPr>
          <a:xfrm>
            <a:off x="1376490" y="1927633"/>
            <a:ext cx="1045528" cy="1045528"/>
          </a:xfrm>
          <a:prstGeom prst="rect">
            <a:avLst/>
          </a:prstGeom>
        </p:spPr>
      </p:pic>
      <p:pic>
        <p:nvPicPr>
          <p:cNvPr id="42" name="Billede 41">
            <a:extLst>
              <a:ext uri="{FF2B5EF4-FFF2-40B4-BE49-F238E27FC236}">
                <a16:creationId xmlns:a16="http://schemas.microsoft.com/office/drawing/2014/main" id="{28AEF74C-2731-583B-25BC-8E7A7F7A34AE}"/>
              </a:ext>
            </a:extLst>
          </p:cNvPr>
          <p:cNvPicPr>
            <a:picLocks noChangeAspect="1"/>
          </p:cNvPicPr>
          <p:nvPr/>
        </p:nvPicPr>
        <p:blipFill>
          <a:blip r:embed="rId11"/>
          <a:srcRect b="23385"/>
          <a:stretch/>
        </p:blipFill>
        <p:spPr>
          <a:xfrm>
            <a:off x="2839147" y="2022387"/>
            <a:ext cx="1016949" cy="779132"/>
          </a:xfrm>
          <a:prstGeom prst="rect">
            <a:avLst/>
          </a:prstGeom>
        </p:spPr>
      </p:pic>
      <p:pic>
        <p:nvPicPr>
          <p:cNvPr id="43" name="Billede 42">
            <a:extLst>
              <a:ext uri="{FF2B5EF4-FFF2-40B4-BE49-F238E27FC236}">
                <a16:creationId xmlns:a16="http://schemas.microsoft.com/office/drawing/2014/main" id="{0725BD3F-5D0F-18F4-1ACD-1C6F9F890C63}"/>
              </a:ext>
            </a:extLst>
          </p:cNvPr>
          <p:cNvPicPr>
            <a:picLocks noChangeAspect="1"/>
          </p:cNvPicPr>
          <p:nvPr/>
        </p:nvPicPr>
        <p:blipFill>
          <a:blip r:embed="rId12"/>
          <a:stretch>
            <a:fillRect/>
          </a:stretch>
        </p:blipFill>
        <p:spPr>
          <a:xfrm>
            <a:off x="4208251" y="1960530"/>
            <a:ext cx="926501" cy="926501"/>
          </a:xfrm>
          <a:prstGeom prst="rect">
            <a:avLst/>
          </a:prstGeom>
        </p:spPr>
      </p:pic>
      <p:sp>
        <p:nvSpPr>
          <p:cNvPr id="23" name="Rektangel 22">
            <a:extLst>
              <a:ext uri="{FF2B5EF4-FFF2-40B4-BE49-F238E27FC236}">
                <a16:creationId xmlns:a16="http://schemas.microsoft.com/office/drawing/2014/main" id="{72FB5193-C1AE-4149-28D5-A23C8B863636}"/>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37C60DCC-667C-68E9-363E-49F1E2A20050}"/>
              </a:ext>
            </a:extLst>
          </p:cNvPr>
          <p:cNvSpPr/>
          <p:nvPr/>
        </p:nvSpPr>
        <p:spPr>
          <a:xfrm>
            <a:off x="7960711" y="601780"/>
            <a:ext cx="87752" cy="107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EFEA0B83-02A5-403E-0779-88D5429D2914}"/>
              </a:ext>
            </a:extLst>
          </p:cNvPr>
          <p:cNvSpPr/>
          <p:nvPr/>
        </p:nvSpPr>
        <p:spPr>
          <a:xfrm>
            <a:off x="7982500" y="606648"/>
            <a:ext cx="45719" cy="64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72428C41-20C7-D73D-11AE-56D7C18FE187}"/>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A0747A2F-0127-4A3F-9E72-DC7EDD286DA3}"/>
              </a:ext>
            </a:extLst>
          </p:cNvPr>
          <p:cNvSpPr/>
          <p:nvPr/>
        </p:nvSpPr>
        <p:spPr>
          <a:xfrm>
            <a:off x="8955127" y="940664"/>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8" name="Rektangel 37">
            <a:extLst>
              <a:ext uri="{FF2B5EF4-FFF2-40B4-BE49-F238E27FC236}">
                <a16:creationId xmlns:a16="http://schemas.microsoft.com/office/drawing/2014/main" id="{86DD9C06-6323-AEDC-BF9F-7EE68019C2AD}"/>
              </a:ext>
            </a:extLst>
          </p:cNvPr>
          <p:cNvSpPr/>
          <p:nvPr/>
        </p:nvSpPr>
        <p:spPr>
          <a:xfrm>
            <a:off x="9848542" y="954848"/>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0" name="Rektangel 49">
            <a:extLst>
              <a:ext uri="{FF2B5EF4-FFF2-40B4-BE49-F238E27FC236}">
                <a16:creationId xmlns:a16="http://schemas.microsoft.com/office/drawing/2014/main" id="{428B4E8B-BABF-384F-5B86-68F8A0CBA66C}"/>
              </a:ext>
            </a:extLst>
          </p:cNvPr>
          <p:cNvSpPr/>
          <p:nvPr/>
        </p:nvSpPr>
        <p:spPr>
          <a:xfrm flipH="1">
            <a:off x="7393575" y="2079800"/>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1" name="Rektangel 50">
            <a:extLst>
              <a:ext uri="{FF2B5EF4-FFF2-40B4-BE49-F238E27FC236}">
                <a16:creationId xmlns:a16="http://schemas.microsoft.com/office/drawing/2014/main" id="{51D7F70D-8F6E-48FE-A292-715389A0B8E1}"/>
              </a:ext>
            </a:extLst>
          </p:cNvPr>
          <p:cNvSpPr/>
          <p:nvPr/>
        </p:nvSpPr>
        <p:spPr>
          <a:xfrm>
            <a:off x="7367341" y="2032564"/>
            <a:ext cx="89730" cy="10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0" name="Rektangel 9">
            <a:extLst>
              <a:ext uri="{FF2B5EF4-FFF2-40B4-BE49-F238E27FC236}">
                <a16:creationId xmlns:a16="http://schemas.microsoft.com/office/drawing/2014/main" id="{0C188DD7-20F4-6937-F150-BEE43114FADF}"/>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2C229C03-F64E-AF11-BC1C-F357BB280C1F}"/>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01D1B0B8-4374-8776-86B6-73BEB52823A0}"/>
              </a:ext>
            </a:extLst>
          </p:cNvPr>
          <p:cNvSpPr/>
          <p:nvPr/>
        </p:nvSpPr>
        <p:spPr>
          <a:xfrm flipH="1">
            <a:off x="7689337" y="2118137"/>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4" name="Billede 3" descr="Et billede, der indeholder Grafik, Font/skrifttype, sort, design&#10;&#10;Automatisk genereret beskrivelse">
            <a:extLst>
              <a:ext uri="{FF2B5EF4-FFF2-40B4-BE49-F238E27FC236}">
                <a16:creationId xmlns:a16="http://schemas.microsoft.com/office/drawing/2014/main" id="{C5C00910-6B74-41BC-6676-EEDC0E43C3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9613" y="1835049"/>
            <a:ext cx="1045528" cy="1047094"/>
          </a:xfrm>
          <a:prstGeom prst="rect">
            <a:avLst/>
          </a:prstGeom>
        </p:spPr>
      </p:pic>
      <p:pic>
        <p:nvPicPr>
          <p:cNvPr id="2" name="Billede 1">
            <a:extLst>
              <a:ext uri="{FF2B5EF4-FFF2-40B4-BE49-F238E27FC236}">
                <a16:creationId xmlns:a16="http://schemas.microsoft.com/office/drawing/2014/main" id="{C833F93C-7DEC-157D-07F7-22EAC2D749EB}"/>
              </a:ext>
            </a:extLst>
          </p:cNvPr>
          <p:cNvPicPr>
            <a:picLocks noChangeAspect="1"/>
          </p:cNvPicPr>
          <p:nvPr/>
        </p:nvPicPr>
        <p:blipFill>
          <a:blip r:embed="rId14">
            <a:biLevel thresh="75000"/>
          </a:blip>
          <a:stretch>
            <a:fillRect/>
          </a:stretch>
        </p:blipFill>
        <p:spPr>
          <a:xfrm>
            <a:off x="8336544" y="1930564"/>
            <a:ext cx="882242" cy="858154"/>
          </a:xfrm>
          <a:prstGeom prst="rect">
            <a:avLst/>
          </a:prstGeom>
        </p:spPr>
      </p:pic>
      <p:cxnSp>
        <p:nvCxnSpPr>
          <p:cNvPr id="11" name="Straight Arrow Connector 21">
            <a:extLst>
              <a:ext uri="{FF2B5EF4-FFF2-40B4-BE49-F238E27FC236}">
                <a16:creationId xmlns:a16="http://schemas.microsoft.com/office/drawing/2014/main" id="{F20B2367-59E6-C77F-45C9-37805832D9BA}"/>
              </a:ext>
            </a:extLst>
          </p:cNvPr>
          <p:cNvCxnSpPr>
            <a:cxnSpLocks/>
          </p:cNvCxnSpPr>
          <p:nvPr/>
        </p:nvCxnSpPr>
        <p:spPr>
          <a:xfrm flipH="1">
            <a:off x="1957833" y="4390214"/>
            <a:ext cx="8242832" cy="6792"/>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28">
            <a:extLst>
              <a:ext uri="{FF2B5EF4-FFF2-40B4-BE49-F238E27FC236}">
                <a16:creationId xmlns:a16="http://schemas.microsoft.com/office/drawing/2014/main" id="{97177AA4-ECAF-5371-B3D3-C80146742A2A}"/>
              </a:ext>
            </a:extLst>
          </p:cNvPr>
          <p:cNvCxnSpPr>
            <a:cxnSpLocks/>
          </p:cNvCxnSpPr>
          <p:nvPr/>
        </p:nvCxnSpPr>
        <p:spPr>
          <a:xfrm>
            <a:off x="10199171" y="4101322"/>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D8AF23AA-2695-DEE3-6DF3-DC18FCC701C5}"/>
              </a:ext>
            </a:extLst>
          </p:cNvPr>
          <p:cNvCxnSpPr>
            <a:cxnSpLocks/>
          </p:cNvCxnSpPr>
          <p:nvPr/>
        </p:nvCxnSpPr>
        <p:spPr>
          <a:xfrm>
            <a:off x="1957833" y="4109006"/>
            <a:ext cx="0" cy="28800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 name="Afrundet rektangel 7">
            <a:extLst>
              <a:ext uri="{FF2B5EF4-FFF2-40B4-BE49-F238E27FC236}">
                <a16:creationId xmlns:a16="http://schemas.microsoft.com/office/drawing/2014/main" id="{1BA7194F-0707-8678-CC1A-0CBC564B6928}"/>
              </a:ext>
            </a:extLst>
          </p:cNvPr>
          <p:cNvSpPr/>
          <p:nvPr/>
        </p:nvSpPr>
        <p:spPr>
          <a:xfrm>
            <a:off x="1262969" y="1015763"/>
            <a:ext cx="5261199" cy="649935"/>
          </a:xfrm>
          <a:prstGeom prst="roundRect">
            <a:avLst/>
          </a:prstGeom>
          <a:noFill/>
        </p:spPr>
        <p:txBody>
          <a:bodyPr wrap="square" lIns="108000" tIns="108000" rIns="360000" bIns="10800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2400" b="1"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SDU’s Forbedringsmodel</a:t>
            </a:r>
            <a:r>
              <a:rPr kumimoji="0" lang="da-DK" sz="2400" b="0" i="0" u="none" strike="noStrike" kern="0" cap="none" spc="0" normalizeH="0" baseline="0" noProof="0">
                <a:ln>
                  <a:noFill/>
                </a:ln>
                <a:solidFill>
                  <a:srgbClr val="BD662B"/>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 </a:t>
            </a:r>
          </a:p>
        </p:txBody>
      </p:sp>
      <p:pic>
        <p:nvPicPr>
          <p:cNvPr id="29" name="Picture 2" descr="If you cannot measure it, you can't improve it.~Peter Drucker.">
            <a:extLst>
              <a:ext uri="{FF2B5EF4-FFF2-40B4-BE49-F238E27FC236}">
                <a16:creationId xmlns:a16="http://schemas.microsoft.com/office/drawing/2014/main" id="{F75B2A6F-FA8E-4CC0-85FD-BBD9504857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4778"/>
          <a:stretch/>
        </p:blipFill>
        <p:spPr bwMode="auto">
          <a:xfrm>
            <a:off x="3103062" y="4199602"/>
            <a:ext cx="3200647" cy="2046014"/>
          </a:xfrm>
          <a:prstGeom prst="roundRect">
            <a:avLst>
              <a:gd name="adj" fmla="val 8594"/>
            </a:avLst>
          </a:prstGeom>
          <a:solidFill>
            <a:srgbClr val="FFFFFF">
              <a:shade val="85000"/>
            </a:srgbClr>
          </a:solidFill>
          <a:ln w="28575">
            <a:solidFill>
              <a:srgbClr val="FF0000"/>
            </a:solidFill>
          </a:ln>
          <a:effectLst>
            <a:reflection blurRad="12700" stA="38000" endPos="28000" dist="5000" dir="5400000" sy="-100000" algn="bl" rotWithShape="0"/>
          </a:effectLst>
        </p:spPr>
      </p:pic>
    </p:spTree>
    <p:extLst>
      <p:ext uri="{BB962C8B-B14F-4D97-AF65-F5344CB8AC3E}">
        <p14:creationId xmlns:p14="http://schemas.microsoft.com/office/powerpoint/2010/main" val="499282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B8F27-F649-2A12-1CF9-78FFA8C7F3AE}"/>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9EB6FF9A-F92F-656E-AA82-AA0158C3EC59}"/>
              </a:ext>
            </a:extLst>
          </p:cNvPr>
          <p:cNvGraphicFramePr/>
          <p:nvPr/>
        </p:nvGraphicFramePr>
        <p:xfrm>
          <a:off x="1291844" y="2767541"/>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kstfelt 14">
            <a:extLst>
              <a:ext uri="{FF2B5EF4-FFF2-40B4-BE49-F238E27FC236}">
                <a16:creationId xmlns:a16="http://schemas.microsoft.com/office/drawing/2014/main" id="{FE684D7E-B854-A2AC-5CF2-E112BB2A560B}"/>
              </a:ext>
            </a:extLst>
          </p:cNvPr>
          <p:cNvSpPr txBox="1"/>
          <p:nvPr/>
        </p:nvSpPr>
        <p:spPr>
          <a:xfrm>
            <a:off x="1185116" y="3637658"/>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16" name="Tekstfelt 15">
            <a:extLst>
              <a:ext uri="{FF2B5EF4-FFF2-40B4-BE49-F238E27FC236}">
                <a16:creationId xmlns:a16="http://schemas.microsoft.com/office/drawing/2014/main" id="{0CF47462-9157-AF5E-5BC6-D84B080633B8}"/>
              </a:ext>
            </a:extLst>
          </p:cNvPr>
          <p:cNvSpPr txBox="1"/>
          <p:nvPr/>
        </p:nvSpPr>
        <p:spPr>
          <a:xfrm>
            <a:off x="2665515" y="364276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7" name="Tekstfelt 16">
            <a:extLst>
              <a:ext uri="{FF2B5EF4-FFF2-40B4-BE49-F238E27FC236}">
                <a16:creationId xmlns:a16="http://schemas.microsoft.com/office/drawing/2014/main" id="{1B215A66-6C4F-38F6-BC44-E908F0283FC4}"/>
              </a:ext>
            </a:extLst>
          </p:cNvPr>
          <p:cNvSpPr txBox="1"/>
          <p:nvPr/>
        </p:nvSpPr>
        <p:spPr>
          <a:xfrm>
            <a:off x="3998755" y="3645960"/>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8" name="Tekstfelt 17">
            <a:extLst>
              <a:ext uri="{FF2B5EF4-FFF2-40B4-BE49-F238E27FC236}">
                <a16:creationId xmlns:a16="http://schemas.microsoft.com/office/drawing/2014/main" id="{4E439348-3C9C-4B0E-0049-83C27DADDB36}"/>
              </a:ext>
            </a:extLst>
          </p:cNvPr>
          <p:cNvSpPr txBox="1"/>
          <p:nvPr/>
        </p:nvSpPr>
        <p:spPr>
          <a:xfrm>
            <a:off x="5251133" y="3637781"/>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9" name="Tekstfelt 18">
            <a:extLst>
              <a:ext uri="{FF2B5EF4-FFF2-40B4-BE49-F238E27FC236}">
                <a16:creationId xmlns:a16="http://schemas.microsoft.com/office/drawing/2014/main" id="{FB139044-59F5-7EAD-D2C5-E3590CAA663B}"/>
              </a:ext>
            </a:extLst>
          </p:cNvPr>
          <p:cNvSpPr txBox="1"/>
          <p:nvPr/>
        </p:nvSpPr>
        <p:spPr>
          <a:xfrm>
            <a:off x="6703072" y="364390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Udvikling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af løsningsforslag.</a:t>
            </a:r>
          </a:p>
        </p:txBody>
      </p:sp>
      <p:sp>
        <p:nvSpPr>
          <p:cNvPr id="20" name="Tekstfelt 19">
            <a:extLst>
              <a:ext uri="{FF2B5EF4-FFF2-40B4-BE49-F238E27FC236}">
                <a16:creationId xmlns:a16="http://schemas.microsoft.com/office/drawing/2014/main" id="{8AAA5553-68F4-6D5C-BA7B-3181C799C31C}"/>
              </a:ext>
            </a:extLst>
          </p:cNvPr>
          <p:cNvSpPr txBox="1"/>
          <p:nvPr/>
        </p:nvSpPr>
        <p:spPr>
          <a:xfrm>
            <a:off x="7996759" y="3645483"/>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Test i iterative trin: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 Plan, Do, Study, Act.</a:t>
            </a:r>
          </a:p>
        </p:txBody>
      </p:sp>
      <p:sp>
        <p:nvSpPr>
          <p:cNvPr id="21" name="Tekstfelt 20">
            <a:extLst>
              <a:ext uri="{FF2B5EF4-FFF2-40B4-BE49-F238E27FC236}">
                <a16:creationId xmlns:a16="http://schemas.microsoft.com/office/drawing/2014/main" id="{647B80A5-0A91-5A0D-1055-8C1A3E27A2FD}"/>
              </a:ext>
            </a:extLst>
          </p:cNvPr>
          <p:cNvSpPr txBox="1"/>
          <p:nvPr/>
        </p:nvSpPr>
        <p:spPr>
          <a:xfrm>
            <a:off x="9417577" y="3631299"/>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30, 60, 90 dages opfølgning.</a:t>
            </a:r>
          </a:p>
        </p:txBody>
      </p:sp>
      <p:sp>
        <p:nvSpPr>
          <p:cNvPr id="3" name="AutoShape 2">
            <a:extLst>
              <a:ext uri="{FF2B5EF4-FFF2-40B4-BE49-F238E27FC236}">
                <a16:creationId xmlns:a16="http://schemas.microsoft.com/office/drawing/2014/main" id="{D8D13B16-5496-C578-7AC3-DA400C7C75A3}"/>
              </a:ext>
            </a:extLst>
          </p:cNvPr>
          <p:cNvSpPr>
            <a:spLocks noChangeAspect="1" noChangeArrowheads="1"/>
          </p:cNvSpPr>
          <p:nvPr/>
        </p:nvSpPr>
        <p:spPr bwMode="auto">
          <a:xfrm>
            <a:off x="6267133" y="33688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37" name="Billede 36">
            <a:extLst>
              <a:ext uri="{FF2B5EF4-FFF2-40B4-BE49-F238E27FC236}">
                <a16:creationId xmlns:a16="http://schemas.microsoft.com/office/drawing/2014/main" id="{404877C0-8AE8-4830-55EA-A39BE1458063}"/>
              </a:ext>
            </a:extLst>
          </p:cNvPr>
          <p:cNvPicPr>
            <a:picLocks noChangeAspect="1"/>
          </p:cNvPicPr>
          <p:nvPr/>
        </p:nvPicPr>
        <p:blipFill>
          <a:blip r:embed="rId8"/>
          <a:stretch>
            <a:fillRect/>
          </a:stretch>
        </p:blipFill>
        <p:spPr>
          <a:xfrm>
            <a:off x="9575953" y="1853040"/>
            <a:ext cx="1016948" cy="1016948"/>
          </a:xfrm>
          <a:prstGeom prst="rect">
            <a:avLst/>
          </a:prstGeom>
        </p:spPr>
      </p:pic>
      <p:pic>
        <p:nvPicPr>
          <p:cNvPr id="40" name="Billede 39">
            <a:extLst>
              <a:ext uri="{FF2B5EF4-FFF2-40B4-BE49-F238E27FC236}">
                <a16:creationId xmlns:a16="http://schemas.microsoft.com/office/drawing/2014/main" id="{BD3BCE6D-2385-04D6-4945-5DA4B298B0BA}"/>
              </a:ext>
            </a:extLst>
          </p:cNvPr>
          <p:cNvPicPr>
            <a:picLocks noChangeAspect="1"/>
          </p:cNvPicPr>
          <p:nvPr/>
        </p:nvPicPr>
        <p:blipFill>
          <a:blip r:embed="rId9"/>
          <a:stretch>
            <a:fillRect/>
          </a:stretch>
        </p:blipFill>
        <p:spPr>
          <a:xfrm>
            <a:off x="5601359" y="1905816"/>
            <a:ext cx="941087" cy="941087"/>
          </a:xfrm>
          <a:prstGeom prst="rect">
            <a:avLst/>
          </a:prstGeom>
        </p:spPr>
      </p:pic>
      <p:pic>
        <p:nvPicPr>
          <p:cNvPr id="41" name="Billede 40">
            <a:extLst>
              <a:ext uri="{FF2B5EF4-FFF2-40B4-BE49-F238E27FC236}">
                <a16:creationId xmlns:a16="http://schemas.microsoft.com/office/drawing/2014/main" id="{F0602F40-DB26-DE40-2743-EFA6E3743635}"/>
              </a:ext>
            </a:extLst>
          </p:cNvPr>
          <p:cNvPicPr>
            <a:picLocks noChangeAspect="1"/>
          </p:cNvPicPr>
          <p:nvPr/>
        </p:nvPicPr>
        <p:blipFill>
          <a:blip r:embed="rId10"/>
          <a:stretch>
            <a:fillRect/>
          </a:stretch>
        </p:blipFill>
        <p:spPr>
          <a:xfrm>
            <a:off x="1376490" y="1927633"/>
            <a:ext cx="1045528" cy="1045528"/>
          </a:xfrm>
          <a:prstGeom prst="rect">
            <a:avLst/>
          </a:prstGeom>
        </p:spPr>
      </p:pic>
      <p:pic>
        <p:nvPicPr>
          <p:cNvPr id="42" name="Billede 41">
            <a:extLst>
              <a:ext uri="{FF2B5EF4-FFF2-40B4-BE49-F238E27FC236}">
                <a16:creationId xmlns:a16="http://schemas.microsoft.com/office/drawing/2014/main" id="{52A90E21-9FF8-7A3E-C849-538D01A17D82}"/>
              </a:ext>
            </a:extLst>
          </p:cNvPr>
          <p:cNvPicPr>
            <a:picLocks noChangeAspect="1"/>
          </p:cNvPicPr>
          <p:nvPr/>
        </p:nvPicPr>
        <p:blipFill>
          <a:blip r:embed="rId11"/>
          <a:srcRect b="23385"/>
          <a:stretch/>
        </p:blipFill>
        <p:spPr>
          <a:xfrm>
            <a:off x="2839147" y="2022387"/>
            <a:ext cx="1016949" cy="779132"/>
          </a:xfrm>
          <a:prstGeom prst="rect">
            <a:avLst/>
          </a:prstGeom>
        </p:spPr>
      </p:pic>
      <p:pic>
        <p:nvPicPr>
          <p:cNvPr id="43" name="Billede 42">
            <a:extLst>
              <a:ext uri="{FF2B5EF4-FFF2-40B4-BE49-F238E27FC236}">
                <a16:creationId xmlns:a16="http://schemas.microsoft.com/office/drawing/2014/main" id="{83B21737-5343-4B84-73B1-0B203EBE0CC4}"/>
              </a:ext>
            </a:extLst>
          </p:cNvPr>
          <p:cNvPicPr>
            <a:picLocks noChangeAspect="1"/>
          </p:cNvPicPr>
          <p:nvPr/>
        </p:nvPicPr>
        <p:blipFill>
          <a:blip r:embed="rId12"/>
          <a:stretch>
            <a:fillRect/>
          </a:stretch>
        </p:blipFill>
        <p:spPr>
          <a:xfrm>
            <a:off x="4208251" y="1960530"/>
            <a:ext cx="926501" cy="926501"/>
          </a:xfrm>
          <a:prstGeom prst="rect">
            <a:avLst/>
          </a:prstGeom>
        </p:spPr>
      </p:pic>
      <p:sp>
        <p:nvSpPr>
          <p:cNvPr id="23" name="Rektangel 22">
            <a:extLst>
              <a:ext uri="{FF2B5EF4-FFF2-40B4-BE49-F238E27FC236}">
                <a16:creationId xmlns:a16="http://schemas.microsoft.com/office/drawing/2014/main" id="{965B31CA-A377-E492-354D-11E15F40EEF6}"/>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DDE66686-4AAD-496B-E794-5C62BB093B80}"/>
              </a:ext>
            </a:extLst>
          </p:cNvPr>
          <p:cNvSpPr/>
          <p:nvPr/>
        </p:nvSpPr>
        <p:spPr>
          <a:xfrm>
            <a:off x="7960711" y="601780"/>
            <a:ext cx="87752" cy="107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F7A24D51-5ACE-0FE9-766D-A1BA041AE8FB}"/>
              </a:ext>
            </a:extLst>
          </p:cNvPr>
          <p:cNvSpPr/>
          <p:nvPr/>
        </p:nvSpPr>
        <p:spPr>
          <a:xfrm>
            <a:off x="7982500" y="606648"/>
            <a:ext cx="45719" cy="64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1F8DB00B-F212-85A4-57A4-23A99B0310B4}"/>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98FF4E71-BBEC-5C42-7D42-1C60ED05D3D8}"/>
              </a:ext>
            </a:extLst>
          </p:cNvPr>
          <p:cNvSpPr/>
          <p:nvPr/>
        </p:nvSpPr>
        <p:spPr>
          <a:xfrm>
            <a:off x="8955127" y="940664"/>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8" name="Rektangel 37">
            <a:extLst>
              <a:ext uri="{FF2B5EF4-FFF2-40B4-BE49-F238E27FC236}">
                <a16:creationId xmlns:a16="http://schemas.microsoft.com/office/drawing/2014/main" id="{B6BFF2EE-F050-6352-2FF2-DBE4367145D6}"/>
              </a:ext>
            </a:extLst>
          </p:cNvPr>
          <p:cNvSpPr/>
          <p:nvPr/>
        </p:nvSpPr>
        <p:spPr>
          <a:xfrm>
            <a:off x="9848542" y="954848"/>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0" name="Rektangel 49">
            <a:extLst>
              <a:ext uri="{FF2B5EF4-FFF2-40B4-BE49-F238E27FC236}">
                <a16:creationId xmlns:a16="http://schemas.microsoft.com/office/drawing/2014/main" id="{2A48DE94-F0DD-37C3-5B38-5E7A18E1FAF4}"/>
              </a:ext>
            </a:extLst>
          </p:cNvPr>
          <p:cNvSpPr/>
          <p:nvPr/>
        </p:nvSpPr>
        <p:spPr>
          <a:xfrm flipH="1">
            <a:off x="7393575" y="2079800"/>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1" name="Rektangel 50">
            <a:extLst>
              <a:ext uri="{FF2B5EF4-FFF2-40B4-BE49-F238E27FC236}">
                <a16:creationId xmlns:a16="http://schemas.microsoft.com/office/drawing/2014/main" id="{BE3EE337-CAF3-F19F-273C-49EBDEA4A4BB}"/>
              </a:ext>
            </a:extLst>
          </p:cNvPr>
          <p:cNvSpPr/>
          <p:nvPr/>
        </p:nvSpPr>
        <p:spPr>
          <a:xfrm>
            <a:off x="7367341" y="2032564"/>
            <a:ext cx="89730" cy="10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0" name="Rektangel 9">
            <a:extLst>
              <a:ext uri="{FF2B5EF4-FFF2-40B4-BE49-F238E27FC236}">
                <a16:creationId xmlns:a16="http://schemas.microsoft.com/office/drawing/2014/main" id="{59C332E2-17D8-4115-08B0-D33A0941E7EC}"/>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74D49383-CA36-758A-1E74-505C7FB8FA09}"/>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E381C0B9-16C9-AFE8-5679-7658F0CC1E18}"/>
              </a:ext>
            </a:extLst>
          </p:cNvPr>
          <p:cNvSpPr/>
          <p:nvPr/>
        </p:nvSpPr>
        <p:spPr>
          <a:xfrm flipH="1">
            <a:off x="7689337" y="2118137"/>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4" name="Billede 3" descr="Et billede, der indeholder Grafik, Font/skrifttype, sort, design&#10;&#10;Automatisk genereret beskrivelse">
            <a:extLst>
              <a:ext uri="{FF2B5EF4-FFF2-40B4-BE49-F238E27FC236}">
                <a16:creationId xmlns:a16="http://schemas.microsoft.com/office/drawing/2014/main" id="{9D658ABD-08B6-13D2-8F84-3A5BBAED3A6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9613" y="1835049"/>
            <a:ext cx="1045528" cy="1047094"/>
          </a:xfrm>
          <a:prstGeom prst="rect">
            <a:avLst/>
          </a:prstGeom>
        </p:spPr>
      </p:pic>
      <p:pic>
        <p:nvPicPr>
          <p:cNvPr id="2" name="Billede 1">
            <a:extLst>
              <a:ext uri="{FF2B5EF4-FFF2-40B4-BE49-F238E27FC236}">
                <a16:creationId xmlns:a16="http://schemas.microsoft.com/office/drawing/2014/main" id="{6FC60917-1467-47E3-6727-C423BCFCF4DB}"/>
              </a:ext>
            </a:extLst>
          </p:cNvPr>
          <p:cNvPicPr>
            <a:picLocks noChangeAspect="1"/>
          </p:cNvPicPr>
          <p:nvPr/>
        </p:nvPicPr>
        <p:blipFill>
          <a:blip r:embed="rId14">
            <a:biLevel thresh="75000"/>
          </a:blip>
          <a:stretch>
            <a:fillRect/>
          </a:stretch>
        </p:blipFill>
        <p:spPr>
          <a:xfrm>
            <a:off x="8336544" y="1930564"/>
            <a:ext cx="882242" cy="858154"/>
          </a:xfrm>
          <a:prstGeom prst="rect">
            <a:avLst/>
          </a:prstGeom>
        </p:spPr>
      </p:pic>
      <p:cxnSp>
        <p:nvCxnSpPr>
          <p:cNvPr id="11" name="Straight Arrow Connector 21">
            <a:extLst>
              <a:ext uri="{FF2B5EF4-FFF2-40B4-BE49-F238E27FC236}">
                <a16:creationId xmlns:a16="http://schemas.microsoft.com/office/drawing/2014/main" id="{BF935BE3-0E5D-3A47-1394-17F04A5B6E08}"/>
              </a:ext>
            </a:extLst>
          </p:cNvPr>
          <p:cNvCxnSpPr>
            <a:cxnSpLocks/>
          </p:cNvCxnSpPr>
          <p:nvPr/>
        </p:nvCxnSpPr>
        <p:spPr>
          <a:xfrm flipH="1">
            <a:off x="1957833" y="4390214"/>
            <a:ext cx="8242832" cy="6792"/>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28">
            <a:extLst>
              <a:ext uri="{FF2B5EF4-FFF2-40B4-BE49-F238E27FC236}">
                <a16:creationId xmlns:a16="http://schemas.microsoft.com/office/drawing/2014/main" id="{F263EF9D-0523-C579-DF26-4DAF0439E7A0}"/>
              </a:ext>
            </a:extLst>
          </p:cNvPr>
          <p:cNvCxnSpPr>
            <a:cxnSpLocks/>
          </p:cNvCxnSpPr>
          <p:nvPr/>
        </p:nvCxnSpPr>
        <p:spPr>
          <a:xfrm>
            <a:off x="10199171" y="4101322"/>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67D09C7D-760F-5C6B-AD1E-01A3902DCD12}"/>
              </a:ext>
            </a:extLst>
          </p:cNvPr>
          <p:cNvCxnSpPr>
            <a:cxnSpLocks/>
          </p:cNvCxnSpPr>
          <p:nvPr/>
        </p:nvCxnSpPr>
        <p:spPr>
          <a:xfrm>
            <a:off x="1957833" y="4109006"/>
            <a:ext cx="0" cy="28800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 name="Afrundet rektangel 7">
            <a:extLst>
              <a:ext uri="{FF2B5EF4-FFF2-40B4-BE49-F238E27FC236}">
                <a16:creationId xmlns:a16="http://schemas.microsoft.com/office/drawing/2014/main" id="{A6FB6FB6-6A7E-95C4-F1BE-BBDDD434B4AB}"/>
              </a:ext>
            </a:extLst>
          </p:cNvPr>
          <p:cNvSpPr/>
          <p:nvPr/>
        </p:nvSpPr>
        <p:spPr>
          <a:xfrm>
            <a:off x="1262969" y="1015763"/>
            <a:ext cx="5261199" cy="649935"/>
          </a:xfrm>
          <a:prstGeom prst="roundRect">
            <a:avLst/>
          </a:prstGeom>
          <a:noFill/>
        </p:spPr>
        <p:txBody>
          <a:bodyPr wrap="square" lIns="108000" tIns="108000" rIns="360000" bIns="10800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2400" b="1"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SDU’s Forbedringsmodel</a:t>
            </a:r>
            <a:r>
              <a:rPr kumimoji="0" lang="da-DK" sz="2400" b="0" i="0" u="none" strike="noStrike" kern="0" cap="none" spc="0" normalizeH="0" baseline="0" noProof="0">
                <a:ln>
                  <a:noFill/>
                </a:ln>
                <a:solidFill>
                  <a:srgbClr val="BD662B"/>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 </a:t>
            </a:r>
          </a:p>
        </p:txBody>
      </p:sp>
      <p:pic>
        <p:nvPicPr>
          <p:cNvPr id="5" name="Billede 8">
            <a:extLst>
              <a:ext uri="{FF2B5EF4-FFF2-40B4-BE49-F238E27FC236}">
                <a16:creationId xmlns:a16="http://schemas.microsoft.com/office/drawing/2014/main" id="{9C6B4CEE-C0ED-8DBF-329D-98CA558392A6}"/>
              </a:ext>
            </a:extLst>
          </p:cNvPr>
          <p:cNvPicPr>
            <a:picLocks noChangeAspect="1"/>
          </p:cNvPicPr>
          <p:nvPr/>
        </p:nvPicPr>
        <p:blipFill>
          <a:blip r:embed="rId15"/>
          <a:stretch>
            <a:fillRect/>
          </a:stretch>
        </p:blipFill>
        <p:spPr>
          <a:xfrm>
            <a:off x="4446347" y="4263605"/>
            <a:ext cx="3164953" cy="1981747"/>
          </a:xfrm>
          <a:prstGeom prst="roundRect">
            <a:avLst>
              <a:gd name="adj" fmla="val 4167"/>
            </a:avLst>
          </a:prstGeom>
          <a:solidFill>
            <a:srgbClr val="FFFFFF"/>
          </a:solidFill>
          <a:ln w="38100" cap="sq">
            <a:solidFill>
              <a:srgbClr val="FF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510125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BDF1D-3E37-5012-6FCB-BD81A86AC837}"/>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950C4BBB-B6C4-CF26-58BF-B815DA2861E2}"/>
              </a:ext>
            </a:extLst>
          </p:cNvPr>
          <p:cNvGraphicFramePr/>
          <p:nvPr/>
        </p:nvGraphicFramePr>
        <p:xfrm>
          <a:off x="1291844" y="2767541"/>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kstfelt 14">
            <a:extLst>
              <a:ext uri="{FF2B5EF4-FFF2-40B4-BE49-F238E27FC236}">
                <a16:creationId xmlns:a16="http://schemas.microsoft.com/office/drawing/2014/main" id="{A11E2645-D29F-F46E-6A42-CC52EE374626}"/>
              </a:ext>
            </a:extLst>
          </p:cNvPr>
          <p:cNvSpPr txBox="1"/>
          <p:nvPr/>
        </p:nvSpPr>
        <p:spPr>
          <a:xfrm>
            <a:off x="1185116" y="3637658"/>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16" name="Tekstfelt 15">
            <a:extLst>
              <a:ext uri="{FF2B5EF4-FFF2-40B4-BE49-F238E27FC236}">
                <a16:creationId xmlns:a16="http://schemas.microsoft.com/office/drawing/2014/main" id="{AACBD1C4-15A1-B17F-2EC2-02E8F5125879}"/>
              </a:ext>
            </a:extLst>
          </p:cNvPr>
          <p:cNvSpPr txBox="1"/>
          <p:nvPr/>
        </p:nvSpPr>
        <p:spPr>
          <a:xfrm>
            <a:off x="2665515" y="364276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7" name="Tekstfelt 16">
            <a:extLst>
              <a:ext uri="{FF2B5EF4-FFF2-40B4-BE49-F238E27FC236}">
                <a16:creationId xmlns:a16="http://schemas.microsoft.com/office/drawing/2014/main" id="{D2BE075D-F52F-C3D1-19B2-03E230FA6966}"/>
              </a:ext>
            </a:extLst>
          </p:cNvPr>
          <p:cNvSpPr txBox="1"/>
          <p:nvPr/>
        </p:nvSpPr>
        <p:spPr>
          <a:xfrm>
            <a:off x="3998755" y="3645960"/>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8" name="Tekstfelt 17">
            <a:extLst>
              <a:ext uri="{FF2B5EF4-FFF2-40B4-BE49-F238E27FC236}">
                <a16:creationId xmlns:a16="http://schemas.microsoft.com/office/drawing/2014/main" id="{4D16659B-54AF-846F-B886-BB8F04674888}"/>
              </a:ext>
            </a:extLst>
          </p:cNvPr>
          <p:cNvSpPr txBox="1"/>
          <p:nvPr/>
        </p:nvSpPr>
        <p:spPr>
          <a:xfrm>
            <a:off x="5251133" y="3637781"/>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9" name="Tekstfelt 18">
            <a:extLst>
              <a:ext uri="{FF2B5EF4-FFF2-40B4-BE49-F238E27FC236}">
                <a16:creationId xmlns:a16="http://schemas.microsoft.com/office/drawing/2014/main" id="{1C24E877-3FC3-864A-B851-8DAE482B9C31}"/>
              </a:ext>
            </a:extLst>
          </p:cNvPr>
          <p:cNvSpPr txBox="1"/>
          <p:nvPr/>
        </p:nvSpPr>
        <p:spPr>
          <a:xfrm>
            <a:off x="6703072" y="364390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Udvikling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af løsningsforslag.</a:t>
            </a:r>
          </a:p>
        </p:txBody>
      </p:sp>
      <p:sp>
        <p:nvSpPr>
          <p:cNvPr id="20" name="Tekstfelt 19">
            <a:extLst>
              <a:ext uri="{FF2B5EF4-FFF2-40B4-BE49-F238E27FC236}">
                <a16:creationId xmlns:a16="http://schemas.microsoft.com/office/drawing/2014/main" id="{996428CA-28B0-9B25-0309-631A572AEE5C}"/>
              </a:ext>
            </a:extLst>
          </p:cNvPr>
          <p:cNvSpPr txBox="1"/>
          <p:nvPr/>
        </p:nvSpPr>
        <p:spPr>
          <a:xfrm>
            <a:off x="7996759" y="3645483"/>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Test i iterative trin: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 Plan, Do, Study, Act.</a:t>
            </a:r>
          </a:p>
        </p:txBody>
      </p:sp>
      <p:sp>
        <p:nvSpPr>
          <p:cNvPr id="21" name="Tekstfelt 20">
            <a:extLst>
              <a:ext uri="{FF2B5EF4-FFF2-40B4-BE49-F238E27FC236}">
                <a16:creationId xmlns:a16="http://schemas.microsoft.com/office/drawing/2014/main" id="{F8DBE72C-1134-3A5E-7C73-42A9F9B28362}"/>
              </a:ext>
            </a:extLst>
          </p:cNvPr>
          <p:cNvSpPr txBox="1"/>
          <p:nvPr/>
        </p:nvSpPr>
        <p:spPr>
          <a:xfrm>
            <a:off x="9417577" y="3631299"/>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30, 60, 90 dages opfølgning.</a:t>
            </a:r>
          </a:p>
        </p:txBody>
      </p:sp>
      <p:sp>
        <p:nvSpPr>
          <p:cNvPr id="3" name="AutoShape 2">
            <a:extLst>
              <a:ext uri="{FF2B5EF4-FFF2-40B4-BE49-F238E27FC236}">
                <a16:creationId xmlns:a16="http://schemas.microsoft.com/office/drawing/2014/main" id="{DCFBC43D-8858-A12C-DA6B-DD352C9FCC79}"/>
              </a:ext>
            </a:extLst>
          </p:cNvPr>
          <p:cNvSpPr>
            <a:spLocks noChangeAspect="1" noChangeArrowheads="1"/>
          </p:cNvSpPr>
          <p:nvPr/>
        </p:nvSpPr>
        <p:spPr bwMode="auto">
          <a:xfrm>
            <a:off x="6267133" y="33688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37" name="Billede 36">
            <a:extLst>
              <a:ext uri="{FF2B5EF4-FFF2-40B4-BE49-F238E27FC236}">
                <a16:creationId xmlns:a16="http://schemas.microsoft.com/office/drawing/2014/main" id="{CE383418-4F49-ECEC-46AE-E4631742CD8B}"/>
              </a:ext>
            </a:extLst>
          </p:cNvPr>
          <p:cNvPicPr>
            <a:picLocks noChangeAspect="1"/>
          </p:cNvPicPr>
          <p:nvPr/>
        </p:nvPicPr>
        <p:blipFill>
          <a:blip r:embed="rId8"/>
          <a:stretch>
            <a:fillRect/>
          </a:stretch>
        </p:blipFill>
        <p:spPr>
          <a:xfrm>
            <a:off x="9575953" y="1853040"/>
            <a:ext cx="1016948" cy="1016948"/>
          </a:xfrm>
          <a:prstGeom prst="rect">
            <a:avLst/>
          </a:prstGeom>
        </p:spPr>
      </p:pic>
      <p:pic>
        <p:nvPicPr>
          <p:cNvPr id="40" name="Billede 39">
            <a:extLst>
              <a:ext uri="{FF2B5EF4-FFF2-40B4-BE49-F238E27FC236}">
                <a16:creationId xmlns:a16="http://schemas.microsoft.com/office/drawing/2014/main" id="{91831D78-DC0C-4CA9-BB04-B963B065EBB7}"/>
              </a:ext>
            </a:extLst>
          </p:cNvPr>
          <p:cNvPicPr>
            <a:picLocks noChangeAspect="1"/>
          </p:cNvPicPr>
          <p:nvPr/>
        </p:nvPicPr>
        <p:blipFill>
          <a:blip r:embed="rId9"/>
          <a:stretch>
            <a:fillRect/>
          </a:stretch>
        </p:blipFill>
        <p:spPr>
          <a:xfrm>
            <a:off x="5601359" y="1905816"/>
            <a:ext cx="941087" cy="941087"/>
          </a:xfrm>
          <a:prstGeom prst="rect">
            <a:avLst/>
          </a:prstGeom>
        </p:spPr>
      </p:pic>
      <p:pic>
        <p:nvPicPr>
          <p:cNvPr id="41" name="Billede 40">
            <a:extLst>
              <a:ext uri="{FF2B5EF4-FFF2-40B4-BE49-F238E27FC236}">
                <a16:creationId xmlns:a16="http://schemas.microsoft.com/office/drawing/2014/main" id="{20A58DA9-8138-B1AC-3892-9CA9B66785EE}"/>
              </a:ext>
            </a:extLst>
          </p:cNvPr>
          <p:cNvPicPr>
            <a:picLocks noChangeAspect="1"/>
          </p:cNvPicPr>
          <p:nvPr/>
        </p:nvPicPr>
        <p:blipFill>
          <a:blip r:embed="rId10"/>
          <a:stretch>
            <a:fillRect/>
          </a:stretch>
        </p:blipFill>
        <p:spPr>
          <a:xfrm>
            <a:off x="1376490" y="1927633"/>
            <a:ext cx="1045528" cy="1045528"/>
          </a:xfrm>
          <a:prstGeom prst="rect">
            <a:avLst/>
          </a:prstGeom>
        </p:spPr>
      </p:pic>
      <p:pic>
        <p:nvPicPr>
          <p:cNvPr id="42" name="Billede 41">
            <a:extLst>
              <a:ext uri="{FF2B5EF4-FFF2-40B4-BE49-F238E27FC236}">
                <a16:creationId xmlns:a16="http://schemas.microsoft.com/office/drawing/2014/main" id="{077521C4-84DB-4926-277E-9CFD212A4A17}"/>
              </a:ext>
            </a:extLst>
          </p:cNvPr>
          <p:cNvPicPr>
            <a:picLocks noChangeAspect="1"/>
          </p:cNvPicPr>
          <p:nvPr/>
        </p:nvPicPr>
        <p:blipFill>
          <a:blip r:embed="rId11"/>
          <a:srcRect b="23385"/>
          <a:stretch/>
        </p:blipFill>
        <p:spPr>
          <a:xfrm>
            <a:off x="2839147" y="2022387"/>
            <a:ext cx="1016949" cy="779132"/>
          </a:xfrm>
          <a:prstGeom prst="rect">
            <a:avLst/>
          </a:prstGeom>
        </p:spPr>
      </p:pic>
      <p:pic>
        <p:nvPicPr>
          <p:cNvPr id="43" name="Billede 42">
            <a:extLst>
              <a:ext uri="{FF2B5EF4-FFF2-40B4-BE49-F238E27FC236}">
                <a16:creationId xmlns:a16="http://schemas.microsoft.com/office/drawing/2014/main" id="{EB2A4FFD-FBFE-7226-8AA1-DB0DD91681F1}"/>
              </a:ext>
            </a:extLst>
          </p:cNvPr>
          <p:cNvPicPr>
            <a:picLocks noChangeAspect="1"/>
          </p:cNvPicPr>
          <p:nvPr/>
        </p:nvPicPr>
        <p:blipFill>
          <a:blip r:embed="rId12"/>
          <a:stretch>
            <a:fillRect/>
          </a:stretch>
        </p:blipFill>
        <p:spPr>
          <a:xfrm>
            <a:off x="4208251" y="1960530"/>
            <a:ext cx="926501" cy="926501"/>
          </a:xfrm>
          <a:prstGeom prst="rect">
            <a:avLst/>
          </a:prstGeom>
        </p:spPr>
      </p:pic>
      <p:sp>
        <p:nvSpPr>
          <p:cNvPr id="23" name="Rektangel 22">
            <a:extLst>
              <a:ext uri="{FF2B5EF4-FFF2-40B4-BE49-F238E27FC236}">
                <a16:creationId xmlns:a16="http://schemas.microsoft.com/office/drawing/2014/main" id="{38313039-36A5-E83E-2DF9-3156C603E6D9}"/>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ACDD1040-C173-6C04-D00F-E12F6C097275}"/>
              </a:ext>
            </a:extLst>
          </p:cNvPr>
          <p:cNvSpPr/>
          <p:nvPr/>
        </p:nvSpPr>
        <p:spPr>
          <a:xfrm>
            <a:off x="7960711" y="601780"/>
            <a:ext cx="87752" cy="107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A32F8C10-634D-7960-3A1A-3F5C508AE502}"/>
              </a:ext>
            </a:extLst>
          </p:cNvPr>
          <p:cNvSpPr/>
          <p:nvPr/>
        </p:nvSpPr>
        <p:spPr>
          <a:xfrm>
            <a:off x="7982500" y="606648"/>
            <a:ext cx="45719" cy="64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6238284D-BE37-6B5C-AF18-AA5852DC9890}"/>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E6FCD97F-27E2-CAC0-20FF-8166F93A9161}"/>
              </a:ext>
            </a:extLst>
          </p:cNvPr>
          <p:cNvSpPr/>
          <p:nvPr/>
        </p:nvSpPr>
        <p:spPr>
          <a:xfrm>
            <a:off x="8955127" y="940664"/>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8" name="Rektangel 37">
            <a:extLst>
              <a:ext uri="{FF2B5EF4-FFF2-40B4-BE49-F238E27FC236}">
                <a16:creationId xmlns:a16="http://schemas.microsoft.com/office/drawing/2014/main" id="{BD905A0B-641B-E705-8131-8C149C8953FF}"/>
              </a:ext>
            </a:extLst>
          </p:cNvPr>
          <p:cNvSpPr/>
          <p:nvPr/>
        </p:nvSpPr>
        <p:spPr>
          <a:xfrm>
            <a:off x="9848542" y="954848"/>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0" name="Rektangel 49">
            <a:extLst>
              <a:ext uri="{FF2B5EF4-FFF2-40B4-BE49-F238E27FC236}">
                <a16:creationId xmlns:a16="http://schemas.microsoft.com/office/drawing/2014/main" id="{AC9C4BCD-9F27-1281-CC22-4900CAB41FBF}"/>
              </a:ext>
            </a:extLst>
          </p:cNvPr>
          <p:cNvSpPr/>
          <p:nvPr/>
        </p:nvSpPr>
        <p:spPr>
          <a:xfrm flipH="1">
            <a:off x="7393575" y="2079800"/>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1" name="Rektangel 50">
            <a:extLst>
              <a:ext uri="{FF2B5EF4-FFF2-40B4-BE49-F238E27FC236}">
                <a16:creationId xmlns:a16="http://schemas.microsoft.com/office/drawing/2014/main" id="{E9D44CE7-383F-7406-0CD5-2E387575B085}"/>
              </a:ext>
            </a:extLst>
          </p:cNvPr>
          <p:cNvSpPr/>
          <p:nvPr/>
        </p:nvSpPr>
        <p:spPr>
          <a:xfrm>
            <a:off x="7367341" y="2032564"/>
            <a:ext cx="89730" cy="10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0" name="Rektangel 9">
            <a:extLst>
              <a:ext uri="{FF2B5EF4-FFF2-40B4-BE49-F238E27FC236}">
                <a16:creationId xmlns:a16="http://schemas.microsoft.com/office/drawing/2014/main" id="{E2112B09-5F43-4A0B-B471-6398D043C49B}"/>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20D4B77B-76D2-5377-1FCE-8C089A81A4F5}"/>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98851A77-5F9D-A941-1B78-C0E7430E60F7}"/>
              </a:ext>
            </a:extLst>
          </p:cNvPr>
          <p:cNvSpPr/>
          <p:nvPr/>
        </p:nvSpPr>
        <p:spPr>
          <a:xfrm flipH="1">
            <a:off x="7689337" y="2118137"/>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4" name="Billede 3" descr="Et billede, der indeholder Grafik, Font/skrifttype, sort, design&#10;&#10;Automatisk genereret beskrivelse">
            <a:extLst>
              <a:ext uri="{FF2B5EF4-FFF2-40B4-BE49-F238E27FC236}">
                <a16:creationId xmlns:a16="http://schemas.microsoft.com/office/drawing/2014/main" id="{DE97AD03-A2C1-9250-F805-9D321D543E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9613" y="1835049"/>
            <a:ext cx="1045528" cy="1047094"/>
          </a:xfrm>
          <a:prstGeom prst="rect">
            <a:avLst/>
          </a:prstGeom>
        </p:spPr>
      </p:pic>
      <p:pic>
        <p:nvPicPr>
          <p:cNvPr id="2" name="Billede 1">
            <a:extLst>
              <a:ext uri="{FF2B5EF4-FFF2-40B4-BE49-F238E27FC236}">
                <a16:creationId xmlns:a16="http://schemas.microsoft.com/office/drawing/2014/main" id="{0DAE5FFB-D120-13BE-2A6B-7897B615DF76}"/>
              </a:ext>
            </a:extLst>
          </p:cNvPr>
          <p:cNvPicPr>
            <a:picLocks noChangeAspect="1"/>
          </p:cNvPicPr>
          <p:nvPr/>
        </p:nvPicPr>
        <p:blipFill>
          <a:blip r:embed="rId14">
            <a:biLevel thresh="75000"/>
          </a:blip>
          <a:stretch>
            <a:fillRect/>
          </a:stretch>
        </p:blipFill>
        <p:spPr>
          <a:xfrm>
            <a:off x="8336544" y="1930564"/>
            <a:ext cx="882242" cy="858154"/>
          </a:xfrm>
          <a:prstGeom prst="rect">
            <a:avLst/>
          </a:prstGeom>
        </p:spPr>
      </p:pic>
      <p:cxnSp>
        <p:nvCxnSpPr>
          <p:cNvPr id="11" name="Straight Arrow Connector 21">
            <a:extLst>
              <a:ext uri="{FF2B5EF4-FFF2-40B4-BE49-F238E27FC236}">
                <a16:creationId xmlns:a16="http://schemas.microsoft.com/office/drawing/2014/main" id="{F2617DFA-0FBA-0FB8-6990-E35EA14BD42F}"/>
              </a:ext>
            </a:extLst>
          </p:cNvPr>
          <p:cNvCxnSpPr>
            <a:cxnSpLocks/>
          </p:cNvCxnSpPr>
          <p:nvPr/>
        </p:nvCxnSpPr>
        <p:spPr>
          <a:xfrm flipH="1">
            <a:off x="1957833" y="4390214"/>
            <a:ext cx="8242832" cy="6792"/>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28">
            <a:extLst>
              <a:ext uri="{FF2B5EF4-FFF2-40B4-BE49-F238E27FC236}">
                <a16:creationId xmlns:a16="http://schemas.microsoft.com/office/drawing/2014/main" id="{3E46CBED-4E96-D728-1FBE-2FF986047745}"/>
              </a:ext>
            </a:extLst>
          </p:cNvPr>
          <p:cNvCxnSpPr>
            <a:cxnSpLocks/>
          </p:cNvCxnSpPr>
          <p:nvPr/>
        </p:nvCxnSpPr>
        <p:spPr>
          <a:xfrm>
            <a:off x="10199171" y="4101322"/>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88072E07-D0B6-3EE2-FCCA-AB4D7DA0A1CE}"/>
              </a:ext>
            </a:extLst>
          </p:cNvPr>
          <p:cNvCxnSpPr>
            <a:cxnSpLocks/>
          </p:cNvCxnSpPr>
          <p:nvPr/>
        </p:nvCxnSpPr>
        <p:spPr>
          <a:xfrm>
            <a:off x="1957833" y="4109006"/>
            <a:ext cx="0" cy="28800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 name="Afrundet rektangel 7">
            <a:extLst>
              <a:ext uri="{FF2B5EF4-FFF2-40B4-BE49-F238E27FC236}">
                <a16:creationId xmlns:a16="http://schemas.microsoft.com/office/drawing/2014/main" id="{299B0C9F-6922-3BE8-8984-6B5BC1848105}"/>
              </a:ext>
            </a:extLst>
          </p:cNvPr>
          <p:cNvSpPr/>
          <p:nvPr/>
        </p:nvSpPr>
        <p:spPr>
          <a:xfrm>
            <a:off x="1262969" y="1015763"/>
            <a:ext cx="5261199" cy="649935"/>
          </a:xfrm>
          <a:prstGeom prst="roundRect">
            <a:avLst/>
          </a:prstGeom>
          <a:noFill/>
        </p:spPr>
        <p:txBody>
          <a:bodyPr wrap="square" lIns="108000" tIns="108000" rIns="360000" bIns="10800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2400" b="1"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SDU’s Forbedringsmodel</a:t>
            </a:r>
            <a:r>
              <a:rPr kumimoji="0" lang="da-DK" sz="2400" b="0" i="0" u="none" strike="noStrike" kern="0" cap="none" spc="0" normalizeH="0" baseline="0" noProof="0">
                <a:ln>
                  <a:noFill/>
                </a:ln>
                <a:solidFill>
                  <a:srgbClr val="BD662B"/>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 </a:t>
            </a:r>
          </a:p>
        </p:txBody>
      </p:sp>
      <p:pic>
        <p:nvPicPr>
          <p:cNvPr id="24" name="Billede 23">
            <a:extLst>
              <a:ext uri="{FF2B5EF4-FFF2-40B4-BE49-F238E27FC236}">
                <a16:creationId xmlns:a16="http://schemas.microsoft.com/office/drawing/2014/main" id="{AD034A49-EC11-E175-7804-0AA1ACBC2AB4}"/>
              </a:ext>
            </a:extLst>
          </p:cNvPr>
          <p:cNvPicPr>
            <a:picLocks noChangeAspect="1"/>
          </p:cNvPicPr>
          <p:nvPr/>
        </p:nvPicPr>
        <p:blipFill>
          <a:blip r:embed="rId15"/>
          <a:stretch>
            <a:fillRect/>
          </a:stretch>
        </p:blipFill>
        <p:spPr>
          <a:xfrm>
            <a:off x="5808780" y="4245322"/>
            <a:ext cx="3227194" cy="2021764"/>
          </a:xfrm>
          <a:prstGeom prst="roundRect">
            <a:avLst>
              <a:gd name="adj" fmla="val 4167"/>
            </a:avLst>
          </a:prstGeom>
          <a:solidFill>
            <a:srgbClr val="FFFFFF"/>
          </a:solidFill>
          <a:ln w="28575"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10716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7C28A-C59E-C9B2-4060-78E8C2C66CF2}"/>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A96C6A07-7B64-7D41-B06B-C5205C66EEBF}"/>
              </a:ext>
            </a:extLst>
          </p:cNvPr>
          <p:cNvGraphicFramePr/>
          <p:nvPr/>
        </p:nvGraphicFramePr>
        <p:xfrm>
          <a:off x="1291844" y="2767541"/>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kstfelt 14">
            <a:extLst>
              <a:ext uri="{FF2B5EF4-FFF2-40B4-BE49-F238E27FC236}">
                <a16:creationId xmlns:a16="http://schemas.microsoft.com/office/drawing/2014/main" id="{4B490C8F-7446-6DB5-99B6-5C89E7CD950C}"/>
              </a:ext>
            </a:extLst>
          </p:cNvPr>
          <p:cNvSpPr txBox="1"/>
          <p:nvPr/>
        </p:nvSpPr>
        <p:spPr>
          <a:xfrm>
            <a:off x="1185116" y="3637658"/>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16" name="Tekstfelt 15">
            <a:extLst>
              <a:ext uri="{FF2B5EF4-FFF2-40B4-BE49-F238E27FC236}">
                <a16:creationId xmlns:a16="http://schemas.microsoft.com/office/drawing/2014/main" id="{49F92686-0BD2-6E0E-A7A2-574F5D877B24}"/>
              </a:ext>
            </a:extLst>
          </p:cNvPr>
          <p:cNvSpPr txBox="1"/>
          <p:nvPr/>
        </p:nvSpPr>
        <p:spPr>
          <a:xfrm>
            <a:off x="2665515" y="364276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7" name="Tekstfelt 16">
            <a:extLst>
              <a:ext uri="{FF2B5EF4-FFF2-40B4-BE49-F238E27FC236}">
                <a16:creationId xmlns:a16="http://schemas.microsoft.com/office/drawing/2014/main" id="{9199BD2E-7AE3-1DA1-877D-1E9FC980F2D6}"/>
              </a:ext>
            </a:extLst>
          </p:cNvPr>
          <p:cNvSpPr txBox="1"/>
          <p:nvPr/>
        </p:nvSpPr>
        <p:spPr>
          <a:xfrm>
            <a:off x="3998755" y="3645960"/>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8" name="Tekstfelt 17">
            <a:extLst>
              <a:ext uri="{FF2B5EF4-FFF2-40B4-BE49-F238E27FC236}">
                <a16:creationId xmlns:a16="http://schemas.microsoft.com/office/drawing/2014/main" id="{33898F61-CF2C-C3B0-A9F2-0664396BFB69}"/>
              </a:ext>
            </a:extLst>
          </p:cNvPr>
          <p:cNvSpPr txBox="1"/>
          <p:nvPr/>
        </p:nvSpPr>
        <p:spPr>
          <a:xfrm>
            <a:off x="5251133" y="3637781"/>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9" name="Tekstfelt 18">
            <a:extLst>
              <a:ext uri="{FF2B5EF4-FFF2-40B4-BE49-F238E27FC236}">
                <a16:creationId xmlns:a16="http://schemas.microsoft.com/office/drawing/2014/main" id="{6B3ECEA1-7026-F173-7330-B9D6FEA92F39}"/>
              </a:ext>
            </a:extLst>
          </p:cNvPr>
          <p:cNvSpPr txBox="1"/>
          <p:nvPr/>
        </p:nvSpPr>
        <p:spPr>
          <a:xfrm>
            <a:off x="6703072" y="364390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Udvikling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af løsningsforslag.</a:t>
            </a:r>
          </a:p>
        </p:txBody>
      </p:sp>
      <p:sp>
        <p:nvSpPr>
          <p:cNvPr id="20" name="Tekstfelt 19">
            <a:extLst>
              <a:ext uri="{FF2B5EF4-FFF2-40B4-BE49-F238E27FC236}">
                <a16:creationId xmlns:a16="http://schemas.microsoft.com/office/drawing/2014/main" id="{E92147A8-1EC4-01F4-C711-E84DDEF85CA0}"/>
              </a:ext>
            </a:extLst>
          </p:cNvPr>
          <p:cNvSpPr txBox="1"/>
          <p:nvPr/>
        </p:nvSpPr>
        <p:spPr>
          <a:xfrm>
            <a:off x="7996759" y="3645483"/>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Test i iterative trin: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 Plan, Do, Study, Act.</a:t>
            </a:r>
          </a:p>
        </p:txBody>
      </p:sp>
      <p:sp>
        <p:nvSpPr>
          <p:cNvPr id="21" name="Tekstfelt 20">
            <a:extLst>
              <a:ext uri="{FF2B5EF4-FFF2-40B4-BE49-F238E27FC236}">
                <a16:creationId xmlns:a16="http://schemas.microsoft.com/office/drawing/2014/main" id="{CD4CAF85-EF3E-7818-848D-074EBDC174CD}"/>
              </a:ext>
            </a:extLst>
          </p:cNvPr>
          <p:cNvSpPr txBox="1"/>
          <p:nvPr/>
        </p:nvSpPr>
        <p:spPr>
          <a:xfrm>
            <a:off x="9417577" y="3631299"/>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30, 60, 90 dages opfølgning.</a:t>
            </a:r>
          </a:p>
        </p:txBody>
      </p:sp>
      <p:sp>
        <p:nvSpPr>
          <p:cNvPr id="3" name="AutoShape 2">
            <a:extLst>
              <a:ext uri="{FF2B5EF4-FFF2-40B4-BE49-F238E27FC236}">
                <a16:creationId xmlns:a16="http://schemas.microsoft.com/office/drawing/2014/main" id="{089FEA8B-69BF-69C9-2781-1EB0EAD82A80}"/>
              </a:ext>
            </a:extLst>
          </p:cNvPr>
          <p:cNvSpPr>
            <a:spLocks noChangeAspect="1" noChangeArrowheads="1"/>
          </p:cNvSpPr>
          <p:nvPr/>
        </p:nvSpPr>
        <p:spPr bwMode="auto">
          <a:xfrm>
            <a:off x="6267133" y="33688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37" name="Billede 36">
            <a:extLst>
              <a:ext uri="{FF2B5EF4-FFF2-40B4-BE49-F238E27FC236}">
                <a16:creationId xmlns:a16="http://schemas.microsoft.com/office/drawing/2014/main" id="{4E945818-CBB8-FFE3-2484-F4DB2549C5E5}"/>
              </a:ext>
            </a:extLst>
          </p:cNvPr>
          <p:cNvPicPr>
            <a:picLocks noChangeAspect="1"/>
          </p:cNvPicPr>
          <p:nvPr/>
        </p:nvPicPr>
        <p:blipFill>
          <a:blip r:embed="rId8"/>
          <a:stretch>
            <a:fillRect/>
          </a:stretch>
        </p:blipFill>
        <p:spPr>
          <a:xfrm>
            <a:off x="9575953" y="1853040"/>
            <a:ext cx="1016948" cy="1016948"/>
          </a:xfrm>
          <a:prstGeom prst="rect">
            <a:avLst/>
          </a:prstGeom>
        </p:spPr>
      </p:pic>
      <p:pic>
        <p:nvPicPr>
          <p:cNvPr id="40" name="Billede 39">
            <a:extLst>
              <a:ext uri="{FF2B5EF4-FFF2-40B4-BE49-F238E27FC236}">
                <a16:creationId xmlns:a16="http://schemas.microsoft.com/office/drawing/2014/main" id="{989D8D82-7151-A714-FEB6-B8A313C416A4}"/>
              </a:ext>
            </a:extLst>
          </p:cNvPr>
          <p:cNvPicPr>
            <a:picLocks noChangeAspect="1"/>
          </p:cNvPicPr>
          <p:nvPr/>
        </p:nvPicPr>
        <p:blipFill>
          <a:blip r:embed="rId9"/>
          <a:stretch>
            <a:fillRect/>
          </a:stretch>
        </p:blipFill>
        <p:spPr>
          <a:xfrm>
            <a:off x="5601359" y="1905816"/>
            <a:ext cx="941087" cy="941087"/>
          </a:xfrm>
          <a:prstGeom prst="rect">
            <a:avLst/>
          </a:prstGeom>
        </p:spPr>
      </p:pic>
      <p:pic>
        <p:nvPicPr>
          <p:cNvPr id="41" name="Billede 40">
            <a:extLst>
              <a:ext uri="{FF2B5EF4-FFF2-40B4-BE49-F238E27FC236}">
                <a16:creationId xmlns:a16="http://schemas.microsoft.com/office/drawing/2014/main" id="{1C48D8BD-C44C-C464-8D92-A1AE1C1577A7}"/>
              </a:ext>
            </a:extLst>
          </p:cNvPr>
          <p:cNvPicPr>
            <a:picLocks noChangeAspect="1"/>
          </p:cNvPicPr>
          <p:nvPr/>
        </p:nvPicPr>
        <p:blipFill>
          <a:blip r:embed="rId10"/>
          <a:stretch>
            <a:fillRect/>
          </a:stretch>
        </p:blipFill>
        <p:spPr>
          <a:xfrm>
            <a:off x="1376490" y="1927633"/>
            <a:ext cx="1045528" cy="1045528"/>
          </a:xfrm>
          <a:prstGeom prst="rect">
            <a:avLst/>
          </a:prstGeom>
        </p:spPr>
      </p:pic>
      <p:pic>
        <p:nvPicPr>
          <p:cNvPr id="42" name="Billede 41">
            <a:extLst>
              <a:ext uri="{FF2B5EF4-FFF2-40B4-BE49-F238E27FC236}">
                <a16:creationId xmlns:a16="http://schemas.microsoft.com/office/drawing/2014/main" id="{5D722D83-52B4-62F6-D976-D27B1CD5419D}"/>
              </a:ext>
            </a:extLst>
          </p:cNvPr>
          <p:cNvPicPr>
            <a:picLocks noChangeAspect="1"/>
          </p:cNvPicPr>
          <p:nvPr/>
        </p:nvPicPr>
        <p:blipFill>
          <a:blip r:embed="rId11"/>
          <a:srcRect b="23385"/>
          <a:stretch/>
        </p:blipFill>
        <p:spPr>
          <a:xfrm>
            <a:off x="2839147" y="2022387"/>
            <a:ext cx="1016949" cy="779132"/>
          </a:xfrm>
          <a:prstGeom prst="rect">
            <a:avLst/>
          </a:prstGeom>
        </p:spPr>
      </p:pic>
      <p:pic>
        <p:nvPicPr>
          <p:cNvPr id="43" name="Billede 42">
            <a:extLst>
              <a:ext uri="{FF2B5EF4-FFF2-40B4-BE49-F238E27FC236}">
                <a16:creationId xmlns:a16="http://schemas.microsoft.com/office/drawing/2014/main" id="{2C813699-080C-A9E2-592C-151EC1CCE7A2}"/>
              </a:ext>
            </a:extLst>
          </p:cNvPr>
          <p:cNvPicPr>
            <a:picLocks noChangeAspect="1"/>
          </p:cNvPicPr>
          <p:nvPr/>
        </p:nvPicPr>
        <p:blipFill>
          <a:blip r:embed="rId12"/>
          <a:stretch>
            <a:fillRect/>
          </a:stretch>
        </p:blipFill>
        <p:spPr>
          <a:xfrm>
            <a:off x="4208251" y="1960530"/>
            <a:ext cx="926501" cy="926501"/>
          </a:xfrm>
          <a:prstGeom prst="rect">
            <a:avLst/>
          </a:prstGeom>
        </p:spPr>
      </p:pic>
      <p:sp>
        <p:nvSpPr>
          <p:cNvPr id="23" name="Rektangel 22">
            <a:extLst>
              <a:ext uri="{FF2B5EF4-FFF2-40B4-BE49-F238E27FC236}">
                <a16:creationId xmlns:a16="http://schemas.microsoft.com/office/drawing/2014/main" id="{DADB6AD3-7D6C-2FA7-4BE1-6E04BB81800A}"/>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0183A852-9AE4-2205-69E3-FB967286BECD}"/>
              </a:ext>
            </a:extLst>
          </p:cNvPr>
          <p:cNvSpPr/>
          <p:nvPr/>
        </p:nvSpPr>
        <p:spPr>
          <a:xfrm>
            <a:off x="7960711" y="601780"/>
            <a:ext cx="87752" cy="107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80E81594-373A-9DA8-EA68-751ECA3FB22F}"/>
              </a:ext>
            </a:extLst>
          </p:cNvPr>
          <p:cNvSpPr/>
          <p:nvPr/>
        </p:nvSpPr>
        <p:spPr>
          <a:xfrm>
            <a:off x="7982500" y="606648"/>
            <a:ext cx="45719" cy="64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A4BA045A-59AC-0BA4-BE52-6FD829E01173}"/>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22F0BB6B-854C-4A72-7FD5-542927BB15FA}"/>
              </a:ext>
            </a:extLst>
          </p:cNvPr>
          <p:cNvSpPr/>
          <p:nvPr/>
        </p:nvSpPr>
        <p:spPr>
          <a:xfrm>
            <a:off x="8955127" y="940664"/>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8" name="Rektangel 37">
            <a:extLst>
              <a:ext uri="{FF2B5EF4-FFF2-40B4-BE49-F238E27FC236}">
                <a16:creationId xmlns:a16="http://schemas.microsoft.com/office/drawing/2014/main" id="{12595971-3346-6AA4-2EC7-F41E878D7C0F}"/>
              </a:ext>
            </a:extLst>
          </p:cNvPr>
          <p:cNvSpPr/>
          <p:nvPr/>
        </p:nvSpPr>
        <p:spPr>
          <a:xfrm>
            <a:off x="9848542" y="954848"/>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0" name="Rektangel 49">
            <a:extLst>
              <a:ext uri="{FF2B5EF4-FFF2-40B4-BE49-F238E27FC236}">
                <a16:creationId xmlns:a16="http://schemas.microsoft.com/office/drawing/2014/main" id="{ADD0D46B-CF38-A586-F7EC-2011439AD316}"/>
              </a:ext>
            </a:extLst>
          </p:cNvPr>
          <p:cNvSpPr/>
          <p:nvPr/>
        </p:nvSpPr>
        <p:spPr>
          <a:xfrm flipH="1">
            <a:off x="7393575" y="2079800"/>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1" name="Rektangel 50">
            <a:extLst>
              <a:ext uri="{FF2B5EF4-FFF2-40B4-BE49-F238E27FC236}">
                <a16:creationId xmlns:a16="http://schemas.microsoft.com/office/drawing/2014/main" id="{B626992A-A211-165A-B84B-235F9D433B51}"/>
              </a:ext>
            </a:extLst>
          </p:cNvPr>
          <p:cNvSpPr/>
          <p:nvPr/>
        </p:nvSpPr>
        <p:spPr>
          <a:xfrm>
            <a:off x="7367341" y="2032564"/>
            <a:ext cx="89730" cy="10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0" name="Rektangel 9">
            <a:extLst>
              <a:ext uri="{FF2B5EF4-FFF2-40B4-BE49-F238E27FC236}">
                <a16:creationId xmlns:a16="http://schemas.microsoft.com/office/drawing/2014/main" id="{E0D507C0-5952-2F86-8DD3-7FFAF3760BE1}"/>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40AF4788-5F05-0FEC-BFCA-82A927B482E8}"/>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D7C86CE1-3A0A-498A-AEF8-B39185F237B7}"/>
              </a:ext>
            </a:extLst>
          </p:cNvPr>
          <p:cNvSpPr/>
          <p:nvPr/>
        </p:nvSpPr>
        <p:spPr>
          <a:xfrm flipH="1">
            <a:off x="7689337" y="2118137"/>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4" name="Billede 3" descr="Et billede, der indeholder Grafik, Font/skrifttype, sort, design&#10;&#10;Automatisk genereret beskrivelse">
            <a:extLst>
              <a:ext uri="{FF2B5EF4-FFF2-40B4-BE49-F238E27FC236}">
                <a16:creationId xmlns:a16="http://schemas.microsoft.com/office/drawing/2014/main" id="{30E580BD-8C3F-AAEF-62FF-BC38BC1658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9613" y="1835049"/>
            <a:ext cx="1045528" cy="1047094"/>
          </a:xfrm>
          <a:prstGeom prst="rect">
            <a:avLst/>
          </a:prstGeom>
        </p:spPr>
      </p:pic>
      <p:pic>
        <p:nvPicPr>
          <p:cNvPr id="2" name="Billede 1">
            <a:extLst>
              <a:ext uri="{FF2B5EF4-FFF2-40B4-BE49-F238E27FC236}">
                <a16:creationId xmlns:a16="http://schemas.microsoft.com/office/drawing/2014/main" id="{CBC367E0-8318-79CB-E5D8-0EABE5BD821D}"/>
              </a:ext>
            </a:extLst>
          </p:cNvPr>
          <p:cNvPicPr>
            <a:picLocks noChangeAspect="1"/>
          </p:cNvPicPr>
          <p:nvPr/>
        </p:nvPicPr>
        <p:blipFill>
          <a:blip r:embed="rId14">
            <a:biLevel thresh="75000"/>
          </a:blip>
          <a:stretch>
            <a:fillRect/>
          </a:stretch>
        </p:blipFill>
        <p:spPr>
          <a:xfrm>
            <a:off x="8336544" y="1930564"/>
            <a:ext cx="882242" cy="858154"/>
          </a:xfrm>
          <a:prstGeom prst="rect">
            <a:avLst/>
          </a:prstGeom>
        </p:spPr>
      </p:pic>
      <p:cxnSp>
        <p:nvCxnSpPr>
          <p:cNvPr id="11" name="Straight Arrow Connector 21">
            <a:extLst>
              <a:ext uri="{FF2B5EF4-FFF2-40B4-BE49-F238E27FC236}">
                <a16:creationId xmlns:a16="http://schemas.microsoft.com/office/drawing/2014/main" id="{2A8D52F3-BE2E-CD27-B317-CED1E74D2153}"/>
              </a:ext>
            </a:extLst>
          </p:cNvPr>
          <p:cNvCxnSpPr>
            <a:cxnSpLocks/>
          </p:cNvCxnSpPr>
          <p:nvPr/>
        </p:nvCxnSpPr>
        <p:spPr>
          <a:xfrm flipH="1">
            <a:off x="1957833" y="4390214"/>
            <a:ext cx="8242832" cy="6792"/>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28">
            <a:extLst>
              <a:ext uri="{FF2B5EF4-FFF2-40B4-BE49-F238E27FC236}">
                <a16:creationId xmlns:a16="http://schemas.microsoft.com/office/drawing/2014/main" id="{9B22EDF8-1A0D-FD91-79D0-AE982E68BC4E}"/>
              </a:ext>
            </a:extLst>
          </p:cNvPr>
          <p:cNvCxnSpPr>
            <a:cxnSpLocks/>
          </p:cNvCxnSpPr>
          <p:nvPr/>
        </p:nvCxnSpPr>
        <p:spPr>
          <a:xfrm>
            <a:off x="10199171" y="4101322"/>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9A9455AB-D3DC-24F6-991A-1F381C5E2A6F}"/>
              </a:ext>
            </a:extLst>
          </p:cNvPr>
          <p:cNvCxnSpPr>
            <a:cxnSpLocks/>
          </p:cNvCxnSpPr>
          <p:nvPr/>
        </p:nvCxnSpPr>
        <p:spPr>
          <a:xfrm>
            <a:off x="1957833" y="4109006"/>
            <a:ext cx="0" cy="28800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 name="Afrundet rektangel 7">
            <a:extLst>
              <a:ext uri="{FF2B5EF4-FFF2-40B4-BE49-F238E27FC236}">
                <a16:creationId xmlns:a16="http://schemas.microsoft.com/office/drawing/2014/main" id="{B63A4B80-F985-D6C9-B1BA-81841C8B71C2}"/>
              </a:ext>
            </a:extLst>
          </p:cNvPr>
          <p:cNvSpPr/>
          <p:nvPr/>
        </p:nvSpPr>
        <p:spPr>
          <a:xfrm>
            <a:off x="1262969" y="1015763"/>
            <a:ext cx="5261199" cy="649935"/>
          </a:xfrm>
          <a:prstGeom prst="roundRect">
            <a:avLst/>
          </a:prstGeom>
          <a:noFill/>
        </p:spPr>
        <p:txBody>
          <a:bodyPr wrap="square" lIns="108000" tIns="108000" rIns="360000" bIns="10800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2400" b="1"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SDU’s Forbedringsmodel</a:t>
            </a:r>
            <a:r>
              <a:rPr kumimoji="0" lang="da-DK" sz="2400" b="0" i="0" u="none" strike="noStrike" kern="0" cap="none" spc="0" normalizeH="0" baseline="0" noProof="0">
                <a:ln>
                  <a:noFill/>
                </a:ln>
                <a:solidFill>
                  <a:srgbClr val="BD662B"/>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7C213C2A-B423-4C46-6905-49ABB197B25E}"/>
              </a:ext>
            </a:extLst>
          </p:cNvPr>
          <p:cNvPicPr>
            <a:picLocks noChangeAspect="1"/>
          </p:cNvPicPr>
          <p:nvPr/>
        </p:nvPicPr>
        <p:blipFill>
          <a:blip r:embed="rId15"/>
          <a:srcRect t="6878" r="247"/>
          <a:stretch/>
        </p:blipFill>
        <p:spPr>
          <a:xfrm>
            <a:off x="7117117" y="4246292"/>
            <a:ext cx="3197316" cy="1894722"/>
          </a:xfrm>
          <a:prstGeom prst="roundRect">
            <a:avLst>
              <a:gd name="adj" fmla="val 8594"/>
            </a:avLst>
          </a:prstGeom>
          <a:solidFill>
            <a:srgbClr val="FFFFFF">
              <a:shade val="85000"/>
            </a:srgbClr>
          </a:solidFill>
          <a:ln w="38100">
            <a:solidFill>
              <a:srgbClr val="FF0000"/>
            </a:solidFill>
          </a:ln>
          <a:effectLst>
            <a:reflection blurRad="12700" stA="38000" endPos="28000" dist="5000" dir="5400000" sy="-100000" algn="bl" rotWithShape="0"/>
          </a:effectLst>
        </p:spPr>
      </p:pic>
    </p:spTree>
    <p:extLst>
      <p:ext uri="{BB962C8B-B14F-4D97-AF65-F5344CB8AC3E}">
        <p14:creationId xmlns:p14="http://schemas.microsoft.com/office/powerpoint/2010/main" val="497549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416B8-F050-8324-8A9A-6A5E9640A84D}"/>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6B839518-9C46-DD27-E2F3-8922B0819C24}"/>
              </a:ext>
            </a:extLst>
          </p:cNvPr>
          <p:cNvGraphicFramePr/>
          <p:nvPr/>
        </p:nvGraphicFramePr>
        <p:xfrm>
          <a:off x="1291844" y="2767541"/>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kstfelt 14">
            <a:extLst>
              <a:ext uri="{FF2B5EF4-FFF2-40B4-BE49-F238E27FC236}">
                <a16:creationId xmlns:a16="http://schemas.microsoft.com/office/drawing/2014/main" id="{855BFF4A-80C1-13FF-C76B-F92A98742949}"/>
              </a:ext>
            </a:extLst>
          </p:cNvPr>
          <p:cNvSpPr txBox="1"/>
          <p:nvPr/>
        </p:nvSpPr>
        <p:spPr>
          <a:xfrm>
            <a:off x="1185116" y="3637658"/>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16" name="Tekstfelt 15">
            <a:extLst>
              <a:ext uri="{FF2B5EF4-FFF2-40B4-BE49-F238E27FC236}">
                <a16:creationId xmlns:a16="http://schemas.microsoft.com/office/drawing/2014/main" id="{FEA46B8F-DF64-ECED-BF8C-91AD34C1CDE8}"/>
              </a:ext>
            </a:extLst>
          </p:cNvPr>
          <p:cNvSpPr txBox="1"/>
          <p:nvPr/>
        </p:nvSpPr>
        <p:spPr>
          <a:xfrm>
            <a:off x="2665515" y="364276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7" name="Tekstfelt 16">
            <a:extLst>
              <a:ext uri="{FF2B5EF4-FFF2-40B4-BE49-F238E27FC236}">
                <a16:creationId xmlns:a16="http://schemas.microsoft.com/office/drawing/2014/main" id="{B4E1D1FD-C15A-0D79-90D7-3C6375AD5726}"/>
              </a:ext>
            </a:extLst>
          </p:cNvPr>
          <p:cNvSpPr txBox="1"/>
          <p:nvPr/>
        </p:nvSpPr>
        <p:spPr>
          <a:xfrm>
            <a:off x="3998755" y="3645960"/>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8" name="Tekstfelt 17">
            <a:extLst>
              <a:ext uri="{FF2B5EF4-FFF2-40B4-BE49-F238E27FC236}">
                <a16:creationId xmlns:a16="http://schemas.microsoft.com/office/drawing/2014/main" id="{ADD7883C-B4AE-BFD9-2283-7F7FCCD94626}"/>
              </a:ext>
            </a:extLst>
          </p:cNvPr>
          <p:cNvSpPr txBox="1"/>
          <p:nvPr/>
        </p:nvSpPr>
        <p:spPr>
          <a:xfrm>
            <a:off x="5251133" y="3637781"/>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9" name="Tekstfelt 18">
            <a:extLst>
              <a:ext uri="{FF2B5EF4-FFF2-40B4-BE49-F238E27FC236}">
                <a16:creationId xmlns:a16="http://schemas.microsoft.com/office/drawing/2014/main" id="{265865F0-B606-489E-A4E0-89780F63A3D8}"/>
              </a:ext>
            </a:extLst>
          </p:cNvPr>
          <p:cNvSpPr txBox="1"/>
          <p:nvPr/>
        </p:nvSpPr>
        <p:spPr>
          <a:xfrm>
            <a:off x="6703072" y="364390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Udvikling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af løsningsforslag.</a:t>
            </a:r>
          </a:p>
        </p:txBody>
      </p:sp>
      <p:sp>
        <p:nvSpPr>
          <p:cNvPr id="20" name="Tekstfelt 19">
            <a:extLst>
              <a:ext uri="{FF2B5EF4-FFF2-40B4-BE49-F238E27FC236}">
                <a16:creationId xmlns:a16="http://schemas.microsoft.com/office/drawing/2014/main" id="{DBBFA490-F309-23C9-43EF-2AD7F57022D7}"/>
              </a:ext>
            </a:extLst>
          </p:cNvPr>
          <p:cNvSpPr txBox="1"/>
          <p:nvPr/>
        </p:nvSpPr>
        <p:spPr>
          <a:xfrm>
            <a:off x="7996759" y="3645483"/>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Test i iterative trin: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 Plan, Do, Study, Act.</a:t>
            </a:r>
          </a:p>
        </p:txBody>
      </p:sp>
      <p:sp>
        <p:nvSpPr>
          <p:cNvPr id="21" name="Tekstfelt 20">
            <a:extLst>
              <a:ext uri="{FF2B5EF4-FFF2-40B4-BE49-F238E27FC236}">
                <a16:creationId xmlns:a16="http://schemas.microsoft.com/office/drawing/2014/main" id="{B155FC58-58EC-D7CB-C7F5-5319C6382C6C}"/>
              </a:ext>
            </a:extLst>
          </p:cNvPr>
          <p:cNvSpPr txBox="1"/>
          <p:nvPr/>
        </p:nvSpPr>
        <p:spPr>
          <a:xfrm>
            <a:off x="9417577" y="3631299"/>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30, 60, 90 dages opfølgning.</a:t>
            </a:r>
          </a:p>
        </p:txBody>
      </p:sp>
      <p:sp>
        <p:nvSpPr>
          <p:cNvPr id="3" name="AutoShape 2">
            <a:extLst>
              <a:ext uri="{FF2B5EF4-FFF2-40B4-BE49-F238E27FC236}">
                <a16:creationId xmlns:a16="http://schemas.microsoft.com/office/drawing/2014/main" id="{15FF7593-E8F4-C932-B599-97E45CC232C8}"/>
              </a:ext>
            </a:extLst>
          </p:cNvPr>
          <p:cNvSpPr>
            <a:spLocks noChangeAspect="1" noChangeArrowheads="1"/>
          </p:cNvSpPr>
          <p:nvPr/>
        </p:nvSpPr>
        <p:spPr bwMode="auto">
          <a:xfrm>
            <a:off x="6267133" y="33688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37" name="Billede 36">
            <a:extLst>
              <a:ext uri="{FF2B5EF4-FFF2-40B4-BE49-F238E27FC236}">
                <a16:creationId xmlns:a16="http://schemas.microsoft.com/office/drawing/2014/main" id="{8B907C7E-4F74-85A1-417A-B287DA54D1EB}"/>
              </a:ext>
            </a:extLst>
          </p:cNvPr>
          <p:cNvPicPr>
            <a:picLocks noChangeAspect="1"/>
          </p:cNvPicPr>
          <p:nvPr/>
        </p:nvPicPr>
        <p:blipFill>
          <a:blip r:embed="rId8"/>
          <a:stretch>
            <a:fillRect/>
          </a:stretch>
        </p:blipFill>
        <p:spPr>
          <a:xfrm>
            <a:off x="9575953" y="1853040"/>
            <a:ext cx="1016948" cy="1016948"/>
          </a:xfrm>
          <a:prstGeom prst="rect">
            <a:avLst/>
          </a:prstGeom>
        </p:spPr>
      </p:pic>
      <p:pic>
        <p:nvPicPr>
          <p:cNvPr id="40" name="Billede 39">
            <a:extLst>
              <a:ext uri="{FF2B5EF4-FFF2-40B4-BE49-F238E27FC236}">
                <a16:creationId xmlns:a16="http://schemas.microsoft.com/office/drawing/2014/main" id="{4DDFCDE1-DE27-5D8B-DAFA-534D059459DA}"/>
              </a:ext>
            </a:extLst>
          </p:cNvPr>
          <p:cNvPicPr>
            <a:picLocks noChangeAspect="1"/>
          </p:cNvPicPr>
          <p:nvPr/>
        </p:nvPicPr>
        <p:blipFill>
          <a:blip r:embed="rId9"/>
          <a:stretch>
            <a:fillRect/>
          </a:stretch>
        </p:blipFill>
        <p:spPr>
          <a:xfrm>
            <a:off x="5601359" y="1905816"/>
            <a:ext cx="941087" cy="941087"/>
          </a:xfrm>
          <a:prstGeom prst="rect">
            <a:avLst/>
          </a:prstGeom>
        </p:spPr>
      </p:pic>
      <p:pic>
        <p:nvPicPr>
          <p:cNvPr id="41" name="Billede 40">
            <a:extLst>
              <a:ext uri="{FF2B5EF4-FFF2-40B4-BE49-F238E27FC236}">
                <a16:creationId xmlns:a16="http://schemas.microsoft.com/office/drawing/2014/main" id="{14374B26-5A30-606F-B2A7-E8EEE474107D}"/>
              </a:ext>
            </a:extLst>
          </p:cNvPr>
          <p:cNvPicPr>
            <a:picLocks noChangeAspect="1"/>
          </p:cNvPicPr>
          <p:nvPr/>
        </p:nvPicPr>
        <p:blipFill>
          <a:blip r:embed="rId10"/>
          <a:stretch>
            <a:fillRect/>
          </a:stretch>
        </p:blipFill>
        <p:spPr>
          <a:xfrm>
            <a:off x="1376490" y="1927633"/>
            <a:ext cx="1045528" cy="1045528"/>
          </a:xfrm>
          <a:prstGeom prst="rect">
            <a:avLst/>
          </a:prstGeom>
        </p:spPr>
      </p:pic>
      <p:pic>
        <p:nvPicPr>
          <p:cNvPr id="42" name="Billede 41">
            <a:extLst>
              <a:ext uri="{FF2B5EF4-FFF2-40B4-BE49-F238E27FC236}">
                <a16:creationId xmlns:a16="http://schemas.microsoft.com/office/drawing/2014/main" id="{40F719B4-F9A6-C1F6-BD8B-98C72AD21201}"/>
              </a:ext>
            </a:extLst>
          </p:cNvPr>
          <p:cNvPicPr>
            <a:picLocks noChangeAspect="1"/>
          </p:cNvPicPr>
          <p:nvPr/>
        </p:nvPicPr>
        <p:blipFill>
          <a:blip r:embed="rId11"/>
          <a:srcRect b="23385"/>
          <a:stretch/>
        </p:blipFill>
        <p:spPr>
          <a:xfrm>
            <a:off x="2839147" y="2022387"/>
            <a:ext cx="1016949" cy="779132"/>
          </a:xfrm>
          <a:prstGeom prst="rect">
            <a:avLst/>
          </a:prstGeom>
        </p:spPr>
      </p:pic>
      <p:pic>
        <p:nvPicPr>
          <p:cNvPr id="43" name="Billede 42">
            <a:extLst>
              <a:ext uri="{FF2B5EF4-FFF2-40B4-BE49-F238E27FC236}">
                <a16:creationId xmlns:a16="http://schemas.microsoft.com/office/drawing/2014/main" id="{3414E092-8BDF-2AD1-9F8E-482A990B30D8}"/>
              </a:ext>
            </a:extLst>
          </p:cNvPr>
          <p:cNvPicPr>
            <a:picLocks noChangeAspect="1"/>
          </p:cNvPicPr>
          <p:nvPr/>
        </p:nvPicPr>
        <p:blipFill>
          <a:blip r:embed="rId12"/>
          <a:stretch>
            <a:fillRect/>
          </a:stretch>
        </p:blipFill>
        <p:spPr>
          <a:xfrm>
            <a:off x="4208251" y="1960530"/>
            <a:ext cx="926501" cy="926501"/>
          </a:xfrm>
          <a:prstGeom prst="rect">
            <a:avLst/>
          </a:prstGeom>
        </p:spPr>
      </p:pic>
      <p:sp>
        <p:nvSpPr>
          <p:cNvPr id="23" name="Rektangel 22">
            <a:extLst>
              <a:ext uri="{FF2B5EF4-FFF2-40B4-BE49-F238E27FC236}">
                <a16:creationId xmlns:a16="http://schemas.microsoft.com/office/drawing/2014/main" id="{A1E75CB7-3BBC-0000-F1C6-9A7E86DE3AD9}"/>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05DD2550-805F-DF1C-0335-831773CFC538}"/>
              </a:ext>
            </a:extLst>
          </p:cNvPr>
          <p:cNvSpPr/>
          <p:nvPr/>
        </p:nvSpPr>
        <p:spPr>
          <a:xfrm>
            <a:off x="7960711" y="601780"/>
            <a:ext cx="87752" cy="107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83E7CDE5-8DA0-9EDD-FA7D-7CAC35B27CEF}"/>
              </a:ext>
            </a:extLst>
          </p:cNvPr>
          <p:cNvSpPr/>
          <p:nvPr/>
        </p:nvSpPr>
        <p:spPr>
          <a:xfrm>
            <a:off x="7982500" y="606648"/>
            <a:ext cx="45719" cy="64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1E32611F-45BF-8D19-ACDF-8D7140D32F08}"/>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35E7A297-7F10-FA63-6833-61A29F14CD81}"/>
              </a:ext>
            </a:extLst>
          </p:cNvPr>
          <p:cNvSpPr/>
          <p:nvPr/>
        </p:nvSpPr>
        <p:spPr>
          <a:xfrm>
            <a:off x="8955127" y="940664"/>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8" name="Rektangel 37">
            <a:extLst>
              <a:ext uri="{FF2B5EF4-FFF2-40B4-BE49-F238E27FC236}">
                <a16:creationId xmlns:a16="http://schemas.microsoft.com/office/drawing/2014/main" id="{959E40E4-CA04-2698-97BF-99B845B25A8D}"/>
              </a:ext>
            </a:extLst>
          </p:cNvPr>
          <p:cNvSpPr/>
          <p:nvPr/>
        </p:nvSpPr>
        <p:spPr>
          <a:xfrm>
            <a:off x="9848542" y="954848"/>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0" name="Rektangel 49">
            <a:extLst>
              <a:ext uri="{FF2B5EF4-FFF2-40B4-BE49-F238E27FC236}">
                <a16:creationId xmlns:a16="http://schemas.microsoft.com/office/drawing/2014/main" id="{AA5D3C3E-0B7F-5924-A91B-C14CEA79483B}"/>
              </a:ext>
            </a:extLst>
          </p:cNvPr>
          <p:cNvSpPr/>
          <p:nvPr/>
        </p:nvSpPr>
        <p:spPr>
          <a:xfrm flipH="1">
            <a:off x="7393575" y="2079800"/>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1" name="Rektangel 50">
            <a:extLst>
              <a:ext uri="{FF2B5EF4-FFF2-40B4-BE49-F238E27FC236}">
                <a16:creationId xmlns:a16="http://schemas.microsoft.com/office/drawing/2014/main" id="{ED5228E4-D6CD-470B-611C-E3E0D33E5DBD}"/>
              </a:ext>
            </a:extLst>
          </p:cNvPr>
          <p:cNvSpPr/>
          <p:nvPr/>
        </p:nvSpPr>
        <p:spPr>
          <a:xfrm>
            <a:off x="7367341" y="2032564"/>
            <a:ext cx="89730" cy="10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0" name="Rektangel 9">
            <a:extLst>
              <a:ext uri="{FF2B5EF4-FFF2-40B4-BE49-F238E27FC236}">
                <a16:creationId xmlns:a16="http://schemas.microsoft.com/office/drawing/2014/main" id="{A712A9D0-0DA9-11EA-7FD8-D6C3BE0264D6}"/>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BA3C0FA6-3704-B76B-64B6-B0387C36961A}"/>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6A69D6EA-9C5F-B032-A6B6-BE4DC7C766EC}"/>
              </a:ext>
            </a:extLst>
          </p:cNvPr>
          <p:cNvSpPr/>
          <p:nvPr/>
        </p:nvSpPr>
        <p:spPr>
          <a:xfrm flipH="1">
            <a:off x="7689337" y="2118137"/>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4" name="Billede 3" descr="Et billede, der indeholder Grafik, Font/skrifttype, sort, design&#10;&#10;Automatisk genereret beskrivelse">
            <a:extLst>
              <a:ext uri="{FF2B5EF4-FFF2-40B4-BE49-F238E27FC236}">
                <a16:creationId xmlns:a16="http://schemas.microsoft.com/office/drawing/2014/main" id="{6F95AAE7-3684-0E47-E8BF-0B3AE97808D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9613" y="1835049"/>
            <a:ext cx="1045528" cy="1047094"/>
          </a:xfrm>
          <a:prstGeom prst="rect">
            <a:avLst/>
          </a:prstGeom>
        </p:spPr>
      </p:pic>
      <p:pic>
        <p:nvPicPr>
          <p:cNvPr id="2" name="Billede 1">
            <a:extLst>
              <a:ext uri="{FF2B5EF4-FFF2-40B4-BE49-F238E27FC236}">
                <a16:creationId xmlns:a16="http://schemas.microsoft.com/office/drawing/2014/main" id="{9CBCA7F4-EFFB-E5B1-92FD-1F7123EA172E}"/>
              </a:ext>
            </a:extLst>
          </p:cNvPr>
          <p:cNvPicPr>
            <a:picLocks noChangeAspect="1"/>
          </p:cNvPicPr>
          <p:nvPr/>
        </p:nvPicPr>
        <p:blipFill>
          <a:blip r:embed="rId14">
            <a:biLevel thresh="75000"/>
          </a:blip>
          <a:stretch>
            <a:fillRect/>
          </a:stretch>
        </p:blipFill>
        <p:spPr>
          <a:xfrm>
            <a:off x="8336544" y="1930564"/>
            <a:ext cx="882242" cy="858154"/>
          </a:xfrm>
          <a:prstGeom prst="rect">
            <a:avLst/>
          </a:prstGeom>
        </p:spPr>
      </p:pic>
      <p:cxnSp>
        <p:nvCxnSpPr>
          <p:cNvPr id="11" name="Straight Arrow Connector 21">
            <a:extLst>
              <a:ext uri="{FF2B5EF4-FFF2-40B4-BE49-F238E27FC236}">
                <a16:creationId xmlns:a16="http://schemas.microsoft.com/office/drawing/2014/main" id="{3FBE0126-D97C-2799-BA9F-329B92BC6E32}"/>
              </a:ext>
            </a:extLst>
          </p:cNvPr>
          <p:cNvCxnSpPr>
            <a:cxnSpLocks/>
          </p:cNvCxnSpPr>
          <p:nvPr/>
        </p:nvCxnSpPr>
        <p:spPr>
          <a:xfrm flipH="1">
            <a:off x="1957833" y="4390214"/>
            <a:ext cx="8242832" cy="6792"/>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28">
            <a:extLst>
              <a:ext uri="{FF2B5EF4-FFF2-40B4-BE49-F238E27FC236}">
                <a16:creationId xmlns:a16="http://schemas.microsoft.com/office/drawing/2014/main" id="{5EB66EAC-34A8-F949-C3F8-A7E65F399C48}"/>
              </a:ext>
            </a:extLst>
          </p:cNvPr>
          <p:cNvCxnSpPr>
            <a:cxnSpLocks/>
          </p:cNvCxnSpPr>
          <p:nvPr/>
        </p:nvCxnSpPr>
        <p:spPr>
          <a:xfrm>
            <a:off x="10199171" y="4101322"/>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39F4BCEB-4184-2688-25D6-56AC9BBCB7DC}"/>
              </a:ext>
            </a:extLst>
          </p:cNvPr>
          <p:cNvCxnSpPr>
            <a:cxnSpLocks/>
          </p:cNvCxnSpPr>
          <p:nvPr/>
        </p:nvCxnSpPr>
        <p:spPr>
          <a:xfrm>
            <a:off x="1957833" y="4109006"/>
            <a:ext cx="0" cy="28800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 name="Afrundet rektangel 7">
            <a:extLst>
              <a:ext uri="{FF2B5EF4-FFF2-40B4-BE49-F238E27FC236}">
                <a16:creationId xmlns:a16="http://schemas.microsoft.com/office/drawing/2014/main" id="{7D7AF834-FD15-A895-7372-1F8EB7541291}"/>
              </a:ext>
            </a:extLst>
          </p:cNvPr>
          <p:cNvSpPr/>
          <p:nvPr/>
        </p:nvSpPr>
        <p:spPr>
          <a:xfrm>
            <a:off x="1262969" y="1015763"/>
            <a:ext cx="5261199" cy="649935"/>
          </a:xfrm>
          <a:prstGeom prst="roundRect">
            <a:avLst/>
          </a:prstGeom>
          <a:noFill/>
        </p:spPr>
        <p:txBody>
          <a:bodyPr wrap="square" lIns="108000" tIns="108000" rIns="360000" bIns="10800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2400" b="1"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SDU’s Forbedringsmodel</a:t>
            </a:r>
            <a:r>
              <a:rPr kumimoji="0" lang="da-DK" sz="2400" b="0" i="0" u="none" strike="noStrike" kern="0" cap="none" spc="0" normalizeH="0" baseline="0" noProof="0">
                <a:ln>
                  <a:noFill/>
                </a:ln>
                <a:solidFill>
                  <a:srgbClr val="BD662B"/>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DBBE45AA-90CF-5897-CEC4-441A2F3C790D}"/>
              </a:ext>
            </a:extLst>
          </p:cNvPr>
          <p:cNvPicPr>
            <a:picLocks noChangeAspect="1"/>
          </p:cNvPicPr>
          <p:nvPr/>
        </p:nvPicPr>
        <p:blipFill>
          <a:blip r:embed="rId15"/>
          <a:stretch>
            <a:fillRect/>
          </a:stretch>
        </p:blipFill>
        <p:spPr>
          <a:xfrm>
            <a:off x="8575120" y="4113112"/>
            <a:ext cx="3205235" cy="2034652"/>
          </a:xfrm>
          <a:prstGeom prst="roundRect">
            <a:avLst>
              <a:gd name="adj" fmla="val 8594"/>
            </a:avLst>
          </a:prstGeom>
          <a:solidFill>
            <a:srgbClr val="FFFFFF">
              <a:shade val="85000"/>
            </a:srgbClr>
          </a:solidFill>
          <a:ln w="38100">
            <a:solidFill>
              <a:srgbClr val="FF0000"/>
            </a:solidFill>
          </a:ln>
          <a:effectLst>
            <a:reflection blurRad="12700" stA="38000" endPos="28000" dist="5000" dir="5400000" sy="-100000" algn="bl" rotWithShape="0"/>
          </a:effectLst>
        </p:spPr>
      </p:pic>
    </p:spTree>
    <p:extLst>
      <p:ext uri="{BB962C8B-B14F-4D97-AF65-F5344CB8AC3E}">
        <p14:creationId xmlns:p14="http://schemas.microsoft.com/office/powerpoint/2010/main" val="4126924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498A9A-0B1A-D3CF-51A0-3A50E8031373}"/>
              </a:ext>
            </a:extLst>
          </p:cNvPr>
          <p:cNvSpPr>
            <a:spLocks noGrp="1"/>
          </p:cNvSpPr>
          <p:nvPr>
            <p:ph type="dt" sz="half" idx="20"/>
          </p:nvPr>
        </p:nvSpPr>
        <p:spPr/>
        <p:txBody>
          <a:bodyPr/>
          <a:lstStyle/>
          <a:p>
            <a:fld id="{73AA3D77-35CF-48B8-BC61-7B19879D984C}" type="datetime1">
              <a:rPr lang="da-DK" smtClean="0"/>
              <a:t>25-04-2025</a:t>
            </a:fld>
            <a:endParaRPr lang="da-DK"/>
          </a:p>
        </p:txBody>
      </p:sp>
      <p:sp>
        <p:nvSpPr>
          <p:cNvPr id="5" name="Slide Number Placeholder 4">
            <a:extLst>
              <a:ext uri="{FF2B5EF4-FFF2-40B4-BE49-F238E27FC236}">
                <a16:creationId xmlns:a16="http://schemas.microsoft.com/office/drawing/2014/main" id="{72092D65-5216-B223-0F0B-E2ADDFAB8801}"/>
              </a:ext>
            </a:extLst>
          </p:cNvPr>
          <p:cNvSpPr>
            <a:spLocks noGrp="1"/>
          </p:cNvSpPr>
          <p:nvPr>
            <p:ph type="sldNum" sz="quarter" idx="22"/>
          </p:nvPr>
        </p:nvSpPr>
        <p:spPr/>
        <p:txBody>
          <a:bodyPr/>
          <a:lstStyle/>
          <a:p>
            <a:fld id="{45D37B1E-C366-494F-A587-962AD9AABC83}" type="slidenum">
              <a:rPr lang="da-DK" smtClean="0"/>
              <a:pPr/>
              <a:t>17</a:t>
            </a:fld>
            <a:endParaRPr lang="da-DK"/>
          </a:p>
        </p:txBody>
      </p:sp>
      <p:pic>
        <p:nvPicPr>
          <p:cNvPr id="3" name="Billede 2">
            <a:extLst>
              <a:ext uri="{FF2B5EF4-FFF2-40B4-BE49-F238E27FC236}">
                <a16:creationId xmlns:a16="http://schemas.microsoft.com/office/drawing/2014/main" id="{560F6084-34C2-321B-AE18-FFCC640C11E6}"/>
              </a:ext>
            </a:extLst>
          </p:cNvPr>
          <p:cNvPicPr>
            <a:picLocks noChangeAspect="1"/>
          </p:cNvPicPr>
          <p:nvPr/>
        </p:nvPicPr>
        <p:blipFill>
          <a:blip r:embed="rId2"/>
          <a:stretch>
            <a:fillRect/>
          </a:stretch>
        </p:blipFill>
        <p:spPr>
          <a:xfrm>
            <a:off x="0" y="567241"/>
            <a:ext cx="12192000" cy="5954038"/>
          </a:xfrm>
          <a:prstGeom prst="rect">
            <a:avLst/>
          </a:prstGeom>
        </p:spPr>
      </p:pic>
      <p:pic>
        <p:nvPicPr>
          <p:cNvPr id="6" name="Billede 5">
            <a:extLst>
              <a:ext uri="{FF2B5EF4-FFF2-40B4-BE49-F238E27FC236}">
                <a16:creationId xmlns:a16="http://schemas.microsoft.com/office/drawing/2014/main" id="{27FE87BE-B821-4709-8F39-661E5537DF16}"/>
              </a:ext>
            </a:extLst>
          </p:cNvPr>
          <p:cNvPicPr>
            <a:picLocks noChangeAspect="1"/>
          </p:cNvPicPr>
          <p:nvPr/>
        </p:nvPicPr>
        <p:blipFill>
          <a:blip r:embed="rId3"/>
          <a:srcRect l="13147" t="12679" r="11440" b="8386"/>
          <a:stretch/>
        </p:blipFill>
        <p:spPr>
          <a:xfrm>
            <a:off x="10953348" y="116731"/>
            <a:ext cx="1108952" cy="1166147"/>
          </a:xfrm>
          <a:prstGeom prst="rect">
            <a:avLst/>
          </a:prstGeom>
        </p:spPr>
      </p:pic>
    </p:spTree>
    <p:extLst>
      <p:ext uri="{BB962C8B-B14F-4D97-AF65-F5344CB8AC3E}">
        <p14:creationId xmlns:p14="http://schemas.microsoft.com/office/powerpoint/2010/main" val="2602186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BB2C7-C7E0-A8C8-86A6-7C021F009891}"/>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F94B035A-D42A-EBC3-39A9-07820FAF44F3}"/>
              </a:ext>
            </a:extLst>
          </p:cNvPr>
          <p:cNvSpPr/>
          <p:nvPr/>
        </p:nvSpPr>
        <p:spPr>
          <a:xfrm>
            <a:off x="276598" y="6210973"/>
            <a:ext cx="1079929" cy="529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nvGrpSpPr>
          <p:cNvPr id="27" name="Gruppe 26">
            <a:extLst>
              <a:ext uri="{FF2B5EF4-FFF2-40B4-BE49-F238E27FC236}">
                <a16:creationId xmlns:a16="http://schemas.microsoft.com/office/drawing/2014/main" id="{14738857-F77F-ED88-534B-DCE97F74DD30}"/>
              </a:ext>
            </a:extLst>
          </p:cNvPr>
          <p:cNvGrpSpPr/>
          <p:nvPr/>
        </p:nvGrpSpPr>
        <p:grpSpPr>
          <a:xfrm>
            <a:off x="8172072" y="1958110"/>
            <a:ext cx="3355436" cy="4252863"/>
            <a:chOff x="8172072" y="1958110"/>
            <a:chExt cx="3355436" cy="4252863"/>
          </a:xfrm>
          <a:effectLst>
            <a:outerShdw blurRad="63500" sx="102000" sy="102000" algn="ctr" rotWithShape="0">
              <a:prstClr val="black">
                <a:alpha val="40000"/>
              </a:prstClr>
            </a:outerShdw>
          </a:effectLst>
        </p:grpSpPr>
        <p:sp>
          <p:nvSpPr>
            <p:cNvPr id="8" name="Rektangel 7">
              <a:extLst>
                <a:ext uri="{FF2B5EF4-FFF2-40B4-BE49-F238E27FC236}">
                  <a16:creationId xmlns:a16="http://schemas.microsoft.com/office/drawing/2014/main" id="{55D0F0C9-DE8A-D70B-81DD-855078E2DDE0}"/>
                </a:ext>
              </a:extLst>
            </p:cNvPr>
            <p:cNvSpPr/>
            <p:nvPr/>
          </p:nvSpPr>
          <p:spPr>
            <a:xfrm>
              <a:off x="8176791" y="1976864"/>
              <a:ext cx="3350717" cy="4234109"/>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252000" tIns="252000" rIns="72000" bIns="72000" rtlCol="0" anchor="t" anchorCtr="0"/>
            <a:lstStyle/>
            <a:p>
              <a:endParaRPr lang="da-DK" sz="1600"/>
            </a:p>
          </p:txBody>
        </p:sp>
        <p:sp>
          <p:nvSpPr>
            <p:cNvPr id="15" name="Rektangel 14">
              <a:extLst>
                <a:ext uri="{FF2B5EF4-FFF2-40B4-BE49-F238E27FC236}">
                  <a16:creationId xmlns:a16="http://schemas.microsoft.com/office/drawing/2014/main" id="{0E58E0AB-BDF3-D34D-B6C3-F8DFF5DE528B}"/>
                </a:ext>
              </a:extLst>
            </p:cNvPr>
            <p:cNvSpPr/>
            <p:nvPr/>
          </p:nvSpPr>
          <p:spPr>
            <a:xfrm>
              <a:off x="8172072" y="1958110"/>
              <a:ext cx="3355436" cy="41503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grpSp>
        <p:nvGrpSpPr>
          <p:cNvPr id="3" name="Gruppe 2">
            <a:extLst>
              <a:ext uri="{FF2B5EF4-FFF2-40B4-BE49-F238E27FC236}">
                <a16:creationId xmlns:a16="http://schemas.microsoft.com/office/drawing/2014/main" id="{05457836-F7A8-0AD5-3CE3-1F7093474EB3}"/>
              </a:ext>
            </a:extLst>
          </p:cNvPr>
          <p:cNvGrpSpPr/>
          <p:nvPr/>
        </p:nvGrpSpPr>
        <p:grpSpPr>
          <a:xfrm>
            <a:off x="1133051" y="1948734"/>
            <a:ext cx="3365894" cy="4262239"/>
            <a:chOff x="1133051" y="1848251"/>
            <a:chExt cx="3365894" cy="4262239"/>
          </a:xfrm>
          <a:effectLst>
            <a:outerShdw blurRad="63500" sx="102000" sy="102000" algn="ctr" rotWithShape="0">
              <a:prstClr val="black">
                <a:alpha val="40000"/>
              </a:prstClr>
            </a:outerShdw>
          </a:effectLst>
        </p:grpSpPr>
        <p:sp>
          <p:nvSpPr>
            <p:cNvPr id="17" name="Rektangel 16">
              <a:extLst>
                <a:ext uri="{FF2B5EF4-FFF2-40B4-BE49-F238E27FC236}">
                  <a16:creationId xmlns:a16="http://schemas.microsoft.com/office/drawing/2014/main" id="{CED74B13-DB50-3679-563C-B5B4085D6B20}"/>
                </a:ext>
              </a:extLst>
            </p:cNvPr>
            <p:cNvSpPr/>
            <p:nvPr/>
          </p:nvSpPr>
          <p:spPr>
            <a:xfrm>
              <a:off x="1137785" y="1867005"/>
              <a:ext cx="3361160" cy="424348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252000" tIns="252000" rIns="72000" bIns="72000" rtlCol="0" anchor="t" anchorCtr="0"/>
            <a:lstStyle/>
            <a:p>
              <a:endParaRPr lang="da-DK" sz="1600"/>
            </a:p>
          </p:txBody>
        </p:sp>
        <p:sp>
          <p:nvSpPr>
            <p:cNvPr id="23" name="Rektangel 22">
              <a:extLst>
                <a:ext uri="{FF2B5EF4-FFF2-40B4-BE49-F238E27FC236}">
                  <a16:creationId xmlns:a16="http://schemas.microsoft.com/office/drawing/2014/main" id="{F3258067-E350-9267-7601-599DC2E99CF9}"/>
                </a:ext>
              </a:extLst>
            </p:cNvPr>
            <p:cNvSpPr/>
            <p:nvPr/>
          </p:nvSpPr>
          <p:spPr>
            <a:xfrm>
              <a:off x="1133051" y="1848251"/>
              <a:ext cx="3365894" cy="41690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sp>
        <p:nvSpPr>
          <p:cNvPr id="2" name="Rektangel 1">
            <a:extLst>
              <a:ext uri="{FF2B5EF4-FFF2-40B4-BE49-F238E27FC236}">
                <a16:creationId xmlns:a16="http://schemas.microsoft.com/office/drawing/2014/main" id="{2CF4C0FD-6A51-8B3D-DA77-A49838893B96}"/>
              </a:ext>
            </a:extLst>
          </p:cNvPr>
          <p:cNvSpPr/>
          <p:nvPr/>
        </p:nvSpPr>
        <p:spPr>
          <a:xfrm>
            <a:off x="0" y="0"/>
            <a:ext cx="12192000" cy="15120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 name="Date Placeholder 3">
            <a:extLst>
              <a:ext uri="{FF2B5EF4-FFF2-40B4-BE49-F238E27FC236}">
                <a16:creationId xmlns:a16="http://schemas.microsoft.com/office/drawing/2014/main" id="{B7FF895A-0AA0-9CF3-EE34-58D66FED466F}"/>
              </a:ext>
            </a:extLst>
          </p:cNvPr>
          <p:cNvSpPr>
            <a:spLocks noGrp="1"/>
          </p:cNvSpPr>
          <p:nvPr>
            <p:ph type="dt" sz="half" idx="20"/>
          </p:nvPr>
        </p:nvSpPr>
        <p:spPr>
          <a:xfrm>
            <a:off x="0" y="7019517"/>
            <a:ext cx="0" cy="0"/>
          </a:xfrm>
        </p:spPr>
        <p:txBody>
          <a:bodyPr/>
          <a:lstStyle/>
          <a:p>
            <a:fld id="{FE8D7C98-0D85-4A3B-88A5-4DC6256EBE13}" type="datetime1">
              <a:rPr lang="da-DK" smtClean="0"/>
              <a:t>25-04-2025</a:t>
            </a:fld>
            <a:endParaRPr lang="da-DK"/>
          </a:p>
        </p:txBody>
      </p:sp>
      <p:sp>
        <p:nvSpPr>
          <p:cNvPr id="5" name="Slide Number Placeholder 4">
            <a:extLst>
              <a:ext uri="{FF2B5EF4-FFF2-40B4-BE49-F238E27FC236}">
                <a16:creationId xmlns:a16="http://schemas.microsoft.com/office/drawing/2014/main" id="{1B91C78E-6782-C14B-E3FD-CE3052B159E5}"/>
              </a:ext>
            </a:extLst>
          </p:cNvPr>
          <p:cNvSpPr>
            <a:spLocks noGrp="1"/>
          </p:cNvSpPr>
          <p:nvPr>
            <p:ph type="sldNum" sz="quarter" idx="22"/>
          </p:nvPr>
        </p:nvSpPr>
        <p:spPr>
          <a:xfrm>
            <a:off x="0" y="7019517"/>
            <a:ext cx="0" cy="0"/>
          </a:xfrm>
        </p:spPr>
        <p:txBody>
          <a:bodyPr/>
          <a:lstStyle/>
          <a:p>
            <a:fld id="{45D37B1E-C366-494F-A587-962AD9AABC83}" type="slidenum">
              <a:rPr lang="da-DK" smtClean="0"/>
              <a:pPr/>
              <a:t>18</a:t>
            </a:fld>
            <a:endParaRPr lang="da-DK"/>
          </a:p>
        </p:txBody>
      </p:sp>
      <p:sp>
        <p:nvSpPr>
          <p:cNvPr id="6" name="Rectangle: Rounded Corners 5">
            <a:extLst>
              <a:ext uri="{FF2B5EF4-FFF2-40B4-BE49-F238E27FC236}">
                <a16:creationId xmlns:a16="http://schemas.microsoft.com/office/drawing/2014/main" id="{C68C5BC7-E1D8-510F-5B57-8D5CDF9ABC43}"/>
              </a:ext>
            </a:extLst>
          </p:cNvPr>
          <p:cNvSpPr/>
          <p:nvPr/>
        </p:nvSpPr>
        <p:spPr>
          <a:xfrm>
            <a:off x="276598" y="198258"/>
            <a:ext cx="12192000" cy="713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sz="2000">
                <a:solidFill>
                  <a:schemeClr val="bg1"/>
                </a:solidFill>
              </a:rPr>
              <a:t>SDU’s Forbedringsmodel</a:t>
            </a:r>
            <a:br>
              <a:rPr lang="da-DK" sz="2000">
                <a:solidFill>
                  <a:schemeClr val="bg1"/>
                </a:solidFill>
              </a:rPr>
            </a:br>
            <a:r>
              <a:rPr lang="da-DK" sz="2800" b="1">
                <a:solidFill>
                  <a:schemeClr val="bg1"/>
                </a:solidFill>
              </a:rPr>
              <a:t>Forbedringsbaseret løsningsdesign</a:t>
            </a:r>
          </a:p>
        </p:txBody>
      </p:sp>
      <p:grpSp>
        <p:nvGrpSpPr>
          <p:cNvPr id="20" name="Gruppe 19">
            <a:extLst>
              <a:ext uri="{FF2B5EF4-FFF2-40B4-BE49-F238E27FC236}">
                <a16:creationId xmlns:a16="http://schemas.microsoft.com/office/drawing/2014/main" id="{393B7B7E-A6D6-7B8E-BFD3-710731D47CB3}"/>
              </a:ext>
            </a:extLst>
          </p:cNvPr>
          <p:cNvGrpSpPr/>
          <p:nvPr/>
        </p:nvGrpSpPr>
        <p:grpSpPr>
          <a:xfrm>
            <a:off x="4663781" y="1948734"/>
            <a:ext cx="3348267" cy="4254939"/>
            <a:chOff x="4663781" y="1948734"/>
            <a:chExt cx="3348267" cy="4254939"/>
          </a:xfrm>
          <a:effectLst>
            <a:outerShdw blurRad="63500" sx="102000" sy="102000" algn="ctr" rotWithShape="0">
              <a:prstClr val="black">
                <a:alpha val="40000"/>
              </a:prstClr>
            </a:outerShdw>
          </a:effectLst>
        </p:grpSpPr>
        <p:sp>
          <p:nvSpPr>
            <p:cNvPr id="21" name="Rektangel 20">
              <a:extLst>
                <a:ext uri="{FF2B5EF4-FFF2-40B4-BE49-F238E27FC236}">
                  <a16:creationId xmlns:a16="http://schemas.microsoft.com/office/drawing/2014/main" id="{1192A23F-707F-5B17-525A-57202B6C8A01}"/>
                </a:ext>
              </a:extLst>
            </p:cNvPr>
            <p:cNvSpPr/>
            <p:nvPr/>
          </p:nvSpPr>
          <p:spPr>
            <a:xfrm>
              <a:off x="4668292" y="1969564"/>
              <a:ext cx="3339152" cy="4234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72000" bIns="72000" rtlCol="0" anchor="t" anchorCtr="0"/>
            <a:lstStyle/>
            <a:p>
              <a:endParaRPr lang="da-DK" sz="1600"/>
            </a:p>
          </p:txBody>
        </p:sp>
        <p:sp>
          <p:nvSpPr>
            <p:cNvPr id="22" name="Rektangel 21">
              <a:extLst>
                <a:ext uri="{FF2B5EF4-FFF2-40B4-BE49-F238E27FC236}">
                  <a16:creationId xmlns:a16="http://schemas.microsoft.com/office/drawing/2014/main" id="{94512E3C-3CDF-6531-3960-21D2689C62EC}"/>
                </a:ext>
              </a:extLst>
            </p:cNvPr>
            <p:cNvSpPr/>
            <p:nvPr/>
          </p:nvSpPr>
          <p:spPr>
            <a:xfrm>
              <a:off x="4663781" y="1948734"/>
              <a:ext cx="3348267" cy="415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graphicFrame>
        <p:nvGraphicFramePr>
          <p:cNvPr id="29" name="Table 11">
            <a:extLst>
              <a:ext uri="{FF2B5EF4-FFF2-40B4-BE49-F238E27FC236}">
                <a16:creationId xmlns:a16="http://schemas.microsoft.com/office/drawing/2014/main" id="{37D2A3B7-5FD6-D0B4-5FD3-E8592FCFBCB7}"/>
              </a:ext>
            </a:extLst>
          </p:cNvPr>
          <p:cNvGraphicFramePr>
            <a:graphicFrameLocks noGrp="1"/>
          </p:cNvGraphicFramePr>
          <p:nvPr/>
        </p:nvGraphicFramePr>
        <p:xfrm>
          <a:off x="1142031" y="1986413"/>
          <a:ext cx="3382764" cy="3789463"/>
        </p:xfrm>
        <a:graphic>
          <a:graphicData uri="http://schemas.openxmlformats.org/drawingml/2006/table">
            <a:tbl>
              <a:tblPr firstRow="1" bandRow="1">
                <a:tableStyleId>{2D5ABB26-0587-4C30-8999-92F81FD0307C}</a:tableStyleId>
              </a:tblPr>
              <a:tblGrid>
                <a:gridCol w="1127588">
                  <a:extLst>
                    <a:ext uri="{9D8B030D-6E8A-4147-A177-3AD203B41FA5}">
                      <a16:colId xmlns:a16="http://schemas.microsoft.com/office/drawing/2014/main" val="3335172625"/>
                    </a:ext>
                  </a:extLst>
                </a:gridCol>
                <a:gridCol w="1127588">
                  <a:extLst>
                    <a:ext uri="{9D8B030D-6E8A-4147-A177-3AD203B41FA5}">
                      <a16:colId xmlns:a16="http://schemas.microsoft.com/office/drawing/2014/main" val="1758371279"/>
                    </a:ext>
                  </a:extLst>
                </a:gridCol>
                <a:gridCol w="1127588">
                  <a:extLst>
                    <a:ext uri="{9D8B030D-6E8A-4147-A177-3AD203B41FA5}">
                      <a16:colId xmlns:a16="http://schemas.microsoft.com/office/drawing/2014/main" val="262233574"/>
                    </a:ext>
                  </a:extLst>
                </a:gridCol>
              </a:tblGrid>
              <a:tr h="457390">
                <a:tc>
                  <a:txBody>
                    <a:bodyPr/>
                    <a:lstStyle/>
                    <a:p>
                      <a:pPr algn="ctr"/>
                      <a:r>
                        <a:rPr lang="da-DK" sz="1200" b="1">
                          <a:solidFill>
                            <a:schemeClr val="tx1"/>
                          </a:solidFill>
                        </a:rPr>
                        <a:t>Møde 1</a:t>
                      </a:r>
                      <a:endParaRPr lang="da-DK" sz="1200" b="1">
                        <a:solidFill>
                          <a:schemeClr val="tx1"/>
                        </a:solidFill>
                        <a:latin typeface="+mj-lt"/>
                      </a:endParaRPr>
                    </a:p>
                  </a:txBody>
                  <a:tcPr anchor="ctr"/>
                </a:tc>
                <a:tc>
                  <a:txBody>
                    <a:bodyPr/>
                    <a:lstStyle/>
                    <a:p>
                      <a:pPr algn="ctr"/>
                      <a:r>
                        <a:rPr lang="da-DK" sz="1200" b="1">
                          <a:solidFill>
                            <a:schemeClr val="tx1"/>
                          </a:solidFill>
                        </a:rPr>
                        <a:t>Møde 2</a:t>
                      </a:r>
                      <a:endParaRPr lang="da-DK" sz="1200" b="1">
                        <a:solidFill>
                          <a:schemeClr val="tx1"/>
                        </a:solidFill>
                        <a:latin typeface="+mj-lt"/>
                      </a:endParaRPr>
                    </a:p>
                  </a:txBody>
                  <a:tcPr anchor="ctr"/>
                </a:tc>
                <a:tc>
                  <a:txBody>
                    <a:bodyPr/>
                    <a:lstStyle/>
                    <a:p>
                      <a:pPr algn="ctr"/>
                      <a:r>
                        <a:rPr lang="da-DK" sz="1200" b="1">
                          <a:solidFill>
                            <a:schemeClr val="tx1"/>
                          </a:solidFill>
                        </a:rPr>
                        <a:t>Møde 3</a:t>
                      </a:r>
                      <a:endParaRPr lang="da-DK" sz="1200" b="1">
                        <a:solidFill>
                          <a:schemeClr val="tx1"/>
                        </a:solidFill>
                        <a:latin typeface="+mj-lt"/>
                      </a:endParaRPr>
                    </a:p>
                  </a:txBody>
                  <a:tcPr anchor="ctr"/>
                </a:tc>
                <a:extLst>
                  <a:ext uri="{0D108BD9-81ED-4DB2-BD59-A6C34878D82A}">
                    <a16:rowId xmlns:a16="http://schemas.microsoft.com/office/drawing/2014/main" val="3379072208"/>
                  </a:ext>
                </a:extLst>
              </a:tr>
              <a:tr h="1632604">
                <a:tc>
                  <a:txBody>
                    <a:bodyPr/>
                    <a:lstStyle/>
                    <a:p>
                      <a:pPr marL="144000" indent="-144000">
                        <a:buFont typeface="+mj-lt"/>
                        <a:buAutoNum type="arabicParenR"/>
                      </a:pPr>
                      <a:r>
                        <a:rPr lang="da-DK" sz="950"/>
                        <a:t>Hvad er </a:t>
                      </a:r>
                      <a:r>
                        <a:rPr lang="da-DK" sz="950" b="0"/>
                        <a:t>målet?</a:t>
                      </a:r>
                    </a:p>
                    <a:p>
                      <a:pPr marL="144000" indent="-144000">
                        <a:buFont typeface="+mj-lt"/>
                        <a:buAutoNum type="arabicParenR"/>
                      </a:pPr>
                      <a:r>
                        <a:rPr lang="da-DK" sz="950" b="0"/>
                        <a:t>Hvad er vejen til målet?</a:t>
                      </a:r>
                    </a:p>
                    <a:p>
                      <a:pPr marL="144000" indent="-144000">
                        <a:buFont typeface="+mj-lt"/>
                        <a:buAutoNum type="arabicParenR"/>
                      </a:pPr>
                      <a:r>
                        <a:rPr lang="da-DK" sz="950" b="0"/>
                        <a:t>Hvad er første skridt?</a:t>
                      </a:r>
                      <a:endParaRPr lang="da-DK" sz="950" b="0">
                        <a:latin typeface="+mj-lt"/>
                      </a:endParaRPr>
                    </a:p>
                  </a:txBody>
                  <a:tcPr/>
                </a:tc>
                <a:tc>
                  <a:txBody>
                    <a:bodyPr/>
                    <a:lstStyle/>
                    <a:p>
                      <a:pPr marL="144000" indent="-144000">
                        <a:buFont typeface="+mj-lt"/>
                        <a:buAutoNum type="arabicParenR"/>
                      </a:pPr>
                      <a:r>
                        <a:rPr lang="da-DK" sz="950"/>
                        <a:t>Hvad viser </a:t>
                      </a:r>
                      <a:r>
                        <a:rPr lang="da-DK" sz="950" b="0"/>
                        <a:t>kortlæg-ningen?</a:t>
                      </a:r>
                    </a:p>
                    <a:p>
                      <a:pPr marL="144000" indent="-144000">
                        <a:buFont typeface="+mj-lt"/>
                        <a:buAutoNum type="arabicParenR"/>
                      </a:pPr>
                      <a:r>
                        <a:rPr lang="da-DK" sz="950"/>
                        <a:t>Hvem skal med til workshop?</a:t>
                      </a:r>
                    </a:p>
                    <a:p>
                      <a:pPr marL="144000" indent="-144000">
                        <a:buFont typeface="+mj-lt"/>
                        <a:buAutoNum type="arabicParenR"/>
                      </a:pPr>
                      <a:r>
                        <a:rPr lang="da-DK" sz="950"/>
                        <a:t>Hvornår skal workshop afholdes?</a:t>
                      </a:r>
                    </a:p>
                    <a:p>
                      <a:pPr marL="0" indent="0">
                        <a:buFont typeface="+mj-lt"/>
                        <a:buNone/>
                      </a:pPr>
                      <a:endParaRPr lang="da-DK" sz="950"/>
                    </a:p>
                    <a:p>
                      <a:pPr marL="0" indent="0">
                        <a:buFont typeface="+mj-lt"/>
                        <a:buNone/>
                      </a:pPr>
                      <a:endParaRPr lang="da-DK" sz="950"/>
                    </a:p>
                    <a:p>
                      <a:pPr marL="0" indent="0">
                        <a:buFont typeface="+mj-lt"/>
                        <a:buNone/>
                      </a:pPr>
                      <a:endParaRPr lang="da-DK" sz="950">
                        <a:latin typeface="+mj-lt"/>
                      </a:endParaRPr>
                    </a:p>
                  </a:txBody>
                  <a:tcPr/>
                </a:tc>
                <a:tc>
                  <a:txBody>
                    <a:bodyPr/>
                    <a:lstStyle/>
                    <a:p>
                      <a:pPr marL="144000" indent="-144000">
                        <a:buFont typeface="+mj-lt"/>
                        <a:buAutoNum type="arabicParenR"/>
                      </a:pPr>
                      <a:r>
                        <a:rPr lang="da-DK" sz="950"/>
                        <a:t>Hvordan </a:t>
                      </a:r>
                      <a:r>
                        <a:rPr lang="da-DK" sz="950" b="0"/>
                        <a:t>måler vi effekten?</a:t>
                      </a:r>
                    </a:p>
                    <a:p>
                      <a:pPr marL="144000" indent="-144000">
                        <a:buFont typeface="+mj-lt"/>
                        <a:buAutoNum type="arabicParenR"/>
                      </a:pPr>
                      <a:r>
                        <a:rPr lang="da-DK" sz="950"/>
                        <a:t>Hvad er rollerne til workshoppen?</a:t>
                      </a:r>
                    </a:p>
                    <a:p>
                      <a:pPr marL="144000" indent="-144000">
                        <a:buFont typeface="+mj-lt"/>
                        <a:buAutoNum type="arabicParenR"/>
                      </a:pPr>
                      <a:r>
                        <a:rPr lang="da-DK" sz="950"/>
                        <a:t>Hvordan sikrer vi fremdrift efter workshop?</a:t>
                      </a:r>
                    </a:p>
                    <a:p>
                      <a:pPr marL="144000" indent="-144000"/>
                      <a:endParaRPr lang="da-DK" sz="950"/>
                    </a:p>
                    <a:p>
                      <a:pPr marL="144000" indent="-144000"/>
                      <a:endParaRPr lang="da-DK" sz="950"/>
                    </a:p>
                    <a:p>
                      <a:pPr marL="144000" indent="-144000"/>
                      <a:endParaRPr lang="da-DK" sz="950"/>
                    </a:p>
                    <a:p>
                      <a:pPr marL="144000" indent="-144000"/>
                      <a:endParaRPr lang="da-DK" sz="950"/>
                    </a:p>
                    <a:p>
                      <a:pPr marL="144000" indent="-144000"/>
                      <a:endParaRPr lang="da-DK" sz="950">
                        <a:latin typeface="+mj-lt"/>
                      </a:endParaRPr>
                    </a:p>
                  </a:txBody>
                  <a:tcPr/>
                </a:tc>
                <a:extLst>
                  <a:ext uri="{0D108BD9-81ED-4DB2-BD59-A6C34878D82A}">
                    <a16:rowId xmlns:a16="http://schemas.microsoft.com/office/drawing/2014/main" val="1246209696"/>
                  </a:ext>
                </a:extLst>
              </a:tr>
              <a:tr h="398373">
                <a:tc>
                  <a:txBody>
                    <a:bodyPr/>
                    <a:lstStyle/>
                    <a:p>
                      <a:pPr marL="144000" indent="-144000"/>
                      <a:r>
                        <a:rPr lang="da-DK" sz="950"/>
                        <a:t>1 time</a:t>
                      </a:r>
                      <a:endParaRPr lang="da-DK" sz="950">
                        <a:latin typeface="+mj-lt"/>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597287043"/>
                  </a:ext>
                </a:extLst>
              </a:tr>
              <a:tr h="370840">
                <a:tc gridSpan="3">
                  <a:txBody>
                    <a:bodyPr/>
                    <a:lstStyle/>
                    <a:p>
                      <a:pPr marL="0" indent="0">
                        <a:buFont typeface="Arial" panose="020B0604020202020204" pitchFamily="34" charset="0"/>
                        <a:buNone/>
                      </a:pPr>
                      <a:endParaRPr lang="da-DK" sz="950" kern="1200">
                        <a:solidFill>
                          <a:schemeClr val="tx1"/>
                        </a:solidFill>
                      </a:endParaRPr>
                    </a:p>
                    <a:p>
                      <a:pPr marL="0" indent="0">
                        <a:buFont typeface="Arial" panose="020B0604020202020204" pitchFamily="34" charset="0"/>
                        <a:buNone/>
                      </a:pPr>
                      <a:endParaRPr lang="da-DK" sz="950" kern="1200">
                        <a:solidFill>
                          <a:schemeClr val="tx1"/>
                        </a:solidFill>
                      </a:endParaRPr>
                    </a:p>
                    <a:p>
                      <a:pPr marL="171450" indent="-171450">
                        <a:buFont typeface="Arial" panose="020B0604020202020204" pitchFamily="34" charset="0"/>
                        <a:buChar char="•"/>
                      </a:pPr>
                      <a:r>
                        <a:rPr lang="da-DK" sz="950" kern="1200">
                          <a:solidFill>
                            <a:schemeClr val="tx1"/>
                          </a:solidFill>
                        </a:rPr>
                        <a:t>Forbedringsejer(e)</a:t>
                      </a:r>
                    </a:p>
                    <a:p>
                      <a:pPr marL="171450" indent="-171450">
                        <a:buFont typeface="Arial" panose="020B0604020202020204" pitchFamily="34" charset="0"/>
                        <a:buChar char="•"/>
                      </a:pPr>
                      <a:r>
                        <a:rPr lang="da-DK" sz="950" kern="1200">
                          <a:solidFill>
                            <a:schemeClr val="tx1"/>
                          </a:solidFill>
                        </a:rPr>
                        <a:t>Forbedringskonsulent</a:t>
                      </a:r>
                    </a:p>
                    <a:p>
                      <a:pPr marL="144000" indent="-144000"/>
                      <a:endParaRPr lang="da-DK" sz="950">
                        <a:latin typeface="+mj-lt"/>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834449230"/>
                  </a:ext>
                </a:extLst>
              </a:tr>
            </a:tbl>
          </a:graphicData>
        </a:graphic>
      </p:graphicFrame>
      <p:sp>
        <p:nvSpPr>
          <p:cNvPr id="30" name="Tekstfelt 29">
            <a:extLst>
              <a:ext uri="{FF2B5EF4-FFF2-40B4-BE49-F238E27FC236}">
                <a16:creationId xmlns:a16="http://schemas.microsoft.com/office/drawing/2014/main" id="{BEE44E81-B547-4740-D9BF-BB0DBD157292}"/>
              </a:ext>
            </a:extLst>
          </p:cNvPr>
          <p:cNvSpPr txBox="1"/>
          <p:nvPr/>
        </p:nvSpPr>
        <p:spPr>
          <a:xfrm>
            <a:off x="81599" y="2436961"/>
            <a:ext cx="907056" cy="215444"/>
          </a:xfrm>
          <a:prstGeom prst="rect">
            <a:avLst/>
          </a:prstGeom>
          <a:noFill/>
        </p:spPr>
        <p:txBody>
          <a:bodyPr wrap="square" lIns="0" tIns="0" rIns="0" bIns="0" rtlCol="0">
            <a:spAutoFit/>
          </a:bodyPr>
          <a:lstStyle/>
          <a:p>
            <a:pPr algn="r"/>
            <a:r>
              <a:rPr lang="da-DK" sz="1400" b="1"/>
              <a:t>Indhold</a:t>
            </a:r>
          </a:p>
        </p:txBody>
      </p:sp>
      <p:sp>
        <p:nvSpPr>
          <p:cNvPr id="31" name="Tekstfelt 30">
            <a:extLst>
              <a:ext uri="{FF2B5EF4-FFF2-40B4-BE49-F238E27FC236}">
                <a16:creationId xmlns:a16="http://schemas.microsoft.com/office/drawing/2014/main" id="{AF33882A-B2FC-18F7-290A-BE2E3A605DAE}"/>
              </a:ext>
            </a:extLst>
          </p:cNvPr>
          <p:cNvSpPr txBox="1"/>
          <p:nvPr/>
        </p:nvSpPr>
        <p:spPr>
          <a:xfrm>
            <a:off x="42301" y="4525778"/>
            <a:ext cx="960410" cy="215444"/>
          </a:xfrm>
          <a:prstGeom prst="rect">
            <a:avLst/>
          </a:prstGeom>
          <a:noFill/>
        </p:spPr>
        <p:txBody>
          <a:bodyPr wrap="square" lIns="0" tIns="0" rIns="0" bIns="0" rtlCol="0">
            <a:spAutoFit/>
          </a:bodyPr>
          <a:lstStyle/>
          <a:p>
            <a:pPr algn="r"/>
            <a:r>
              <a:rPr lang="da-DK" sz="1400" b="1"/>
              <a:t>Varighed</a:t>
            </a:r>
            <a:endParaRPr lang="da-DK" sz="1200" b="1"/>
          </a:p>
        </p:txBody>
      </p:sp>
      <p:sp>
        <p:nvSpPr>
          <p:cNvPr id="33" name="Tekstfelt 32">
            <a:extLst>
              <a:ext uri="{FF2B5EF4-FFF2-40B4-BE49-F238E27FC236}">
                <a16:creationId xmlns:a16="http://schemas.microsoft.com/office/drawing/2014/main" id="{C88D63D3-300D-9C7C-3CE0-16D4EC07FE52}"/>
              </a:ext>
            </a:extLst>
          </p:cNvPr>
          <p:cNvSpPr txBox="1"/>
          <p:nvPr/>
        </p:nvSpPr>
        <p:spPr>
          <a:xfrm>
            <a:off x="0" y="5196668"/>
            <a:ext cx="987862" cy="400110"/>
          </a:xfrm>
          <a:prstGeom prst="rect">
            <a:avLst/>
          </a:prstGeom>
          <a:solidFill>
            <a:schemeClr val="bg1"/>
          </a:solidFill>
        </p:spPr>
        <p:txBody>
          <a:bodyPr wrap="square" lIns="0" tIns="0" rIns="0" bIns="0" rtlCol="0">
            <a:spAutoFit/>
          </a:bodyPr>
          <a:lstStyle/>
          <a:p>
            <a:pPr algn="r"/>
            <a:r>
              <a:rPr lang="da-DK" sz="1400" b="1"/>
              <a:t>Deltagere</a:t>
            </a:r>
          </a:p>
          <a:p>
            <a:pPr algn="r"/>
            <a:endParaRPr lang="da-DK" sz="1200" b="1"/>
          </a:p>
        </p:txBody>
      </p:sp>
      <p:sp>
        <p:nvSpPr>
          <p:cNvPr id="19" name="Pil: vinkel 18">
            <a:extLst>
              <a:ext uri="{FF2B5EF4-FFF2-40B4-BE49-F238E27FC236}">
                <a16:creationId xmlns:a16="http://schemas.microsoft.com/office/drawing/2014/main" id="{41EEAA42-E5D6-ADA2-3E1A-A7609B30B0C8}"/>
              </a:ext>
            </a:extLst>
          </p:cNvPr>
          <p:cNvSpPr/>
          <p:nvPr/>
        </p:nvSpPr>
        <p:spPr>
          <a:xfrm>
            <a:off x="8178819" y="1115815"/>
            <a:ext cx="3745128" cy="79804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Opfølgning</a:t>
            </a:r>
          </a:p>
        </p:txBody>
      </p:sp>
      <p:sp>
        <p:nvSpPr>
          <p:cNvPr id="13" name="Pil: vinkel 12">
            <a:extLst>
              <a:ext uri="{FF2B5EF4-FFF2-40B4-BE49-F238E27FC236}">
                <a16:creationId xmlns:a16="http://schemas.microsoft.com/office/drawing/2014/main" id="{9E3845D5-56B1-2ADF-4B4F-2BFC83083865}"/>
              </a:ext>
            </a:extLst>
          </p:cNvPr>
          <p:cNvSpPr/>
          <p:nvPr/>
        </p:nvSpPr>
        <p:spPr>
          <a:xfrm>
            <a:off x="1126421" y="1110390"/>
            <a:ext cx="3745128" cy="79804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Planlægning</a:t>
            </a:r>
          </a:p>
        </p:txBody>
      </p:sp>
      <p:sp>
        <p:nvSpPr>
          <p:cNvPr id="18" name="Pil: vinkel 17">
            <a:extLst>
              <a:ext uri="{FF2B5EF4-FFF2-40B4-BE49-F238E27FC236}">
                <a16:creationId xmlns:a16="http://schemas.microsoft.com/office/drawing/2014/main" id="{4029B579-9294-8989-33F7-640BB3BA6C64}"/>
              </a:ext>
            </a:extLst>
          </p:cNvPr>
          <p:cNvSpPr/>
          <p:nvPr/>
        </p:nvSpPr>
        <p:spPr>
          <a:xfrm>
            <a:off x="4652620" y="1115815"/>
            <a:ext cx="3745128" cy="79804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Workshop</a:t>
            </a:r>
          </a:p>
        </p:txBody>
      </p:sp>
      <p:grpSp>
        <p:nvGrpSpPr>
          <p:cNvPr id="25" name="Gruppe 24">
            <a:extLst>
              <a:ext uri="{FF2B5EF4-FFF2-40B4-BE49-F238E27FC236}">
                <a16:creationId xmlns:a16="http://schemas.microsoft.com/office/drawing/2014/main" id="{1DD92563-8E78-3148-446E-ABE3D3A55E12}"/>
              </a:ext>
            </a:extLst>
          </p:cNvPr>
          <p:cNvGrpSpPr/>
          <p:nvPr/>
        </p:nvGrpSpPr>
        <p:grpSpPr>
          <a:xfrm>
            <a:off x="535127" y="6377678"/>
            <a:ext cx="11212018" cy="334884"/>
            <a:chOff x="753028" y="7904433"/>
            <a:chExt cx="11212018" cy="334884"/>
          </a:xfrm>
        </p:grpSpPr>
        <p:sp>
          <p:nvSpPr>
            <p:cNvPr id="24" name="Rektangel 23">
              <a:extLst>
                <a:ext uri="{FF2B5EF4-FFF2-40B4-BE49-F238E27FC236}">
                  <a16:creationId xmlns:a16="http://schemas.microsoft.com/office/drawing/2014/main" id="{264EBFFD-AF46-6537-CCC2-E6170155E115}"/>
                </a:ext>
              </a:extLst>
            </p:cNvPr>
            <p:cNvSpPr/>
            <p:nvPr/>
          </p:nvSpPr>
          <p:spPr>
            <a:xfrm>
              <a:off x="753028" y="7904433"/>
              <a:ext cx="11212018" cy="334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14" name="Tekstfelt 13">
              <a:extLst>
                <a:ext uri="{FF2B5EF4-FFF2-40B4-BE49-F238E27FC236}">
                  <a16:creationId xmlns:a16="http://schemas.microsoft.com/office/drawing/2014/main" id="{86FA6294-DD16-5664-EC6C-136B63A3D0CF}"/>
                </a:ext>
              </a:extLst>
            </p:cNvPr>
            <p:cNvSpPr txBox="1"/>
            <p:nvPr/>
          </p:nvSpPr>
          <p:spPr>
            <a:xfrm>
              <a:off x="1164664" y="7956527"/>
              <a:ext cx="10498067" cy="246221"/>
            </a:xfrm>
            <a:prstGeom prst="rect">
              <a:avLst/>
            </a:prstGeom>
            <a:noFill/>
          </p:spPr>
          <p:txBody>
            <a:bodyPr wrap="none" lIns="0" tIns="0" rIns="0" bIns="0" rtlCol="0">
              <a:spAutoFit/>
            </a:bodyPr>
            <a:lstStyle/>
            <a:p>
              <a:r>
                <a:rPr lang="da-DK" sz="1600">
                  <a:solidFill>
                    <a:schemeClr val="bg1"/>
                  </a:solidFill>
                </a:rPr>
                <a:t>Udform dit forbedringsprojekt med henblik på at </a:t>
              </a:r>
              <a:r>
                <a:rPr lang="da-DK" sz="1600" b="1">
                  <a:solidFill>
                    <a:schemeClr val="bg1"/>
                  </a:solidFill>
                </a:rPr>
                <a:t>opnå effekt hurtigst muligt </a:t>
              </a:r>
              <a:r>
                <a:rPr lang="da-DK" sz="1600">
                  <a:solidFill>
                    <a:schemeClr val="bg1"/>
                  </a:solidFill>
                </a:rPr>
                <a:t>og med slutbrugerne tæt på løsningen</a:t>
              </a:r>
            </a:p>
          </p:txBody>
        </p:sp>
      </p:grpSp>
      <p:graphicFrame>
        <p:nvGraphicFramePr>
          <p:cNvPr id="26" name="Table 11">
            <a:extLst>
              <a:ext uri="{FF2B5EF4-FFF2-40B4-BE49-F238E27FC236}">
                <a16:creationId xmlns:a16="http://schemas.microsoft.com/office/drawing/2014/main" id="{62654720-F053-DFC0-0473-8699E30B57A4}"/>
              </a:ext>
            </a:extLst>
          </p:cNvPr>
          <p:cNvGraphicFramePr>
            <a:graphicFrameLocks noGrp="1"/>
          </p:cNvGraphicFramePr>
          <p:nvPr/>
        </p:nvGraphicFramePr>
        <p:xfrm>
          <a:off x="4629285" y="1986413"/>
          <a:ext cx="3382764" cy="4082942"/>
        </p:xfrm>
        <a:graphic>
          <a:graphicData uri="http://schemas.openxmlformats.org/drawingml/2006/table">
            <a:tbl>
              <a:tblPr firstRow="1" bandRow="1">
                <a:tableStyleId>{2D5ABB26-0587-4C30-8999-92F81FD0307C}</a:tableStyleId>
              </a:tblPr>
              <a:tblGrid>
                <a:gridCol w="1127588">
                  <a:extLst>
                    <a:ext uri="{9D8B030D-6E8A-4147-A177-3AD203B41FA5}">
                      <a16:colId xmlns:a16="http://schemas.microsoft.com/office/drawing/2014/main" val="3335172625"/>
                    </a:ext>
                  </a:extLst>
                </a:gridCol>
                <a:gridCol w="1127588">
                  <a:extLst>
                    <a:ext uri="{9D8B030D-6E8A-4147-A177-3AD203B41FA5}">
                      <a16:colId xmlns:a16="http://schemas.microsoft.com/office/drawing/2014/main" val="1758371279"/>
                    </a:ext>
                  </a:extLst>
                </a:gridCol>
                <a:gridCol w="1127588">
                  <a:extLst>
                    <a:ext uri="{9D8B030D-6E8A-4147-A177-3AD203B41FA5}">
                      <a16:colId xmlns:a16="http://schemas.microsoft.com/office/drawing/2014/main" val="262233574"/>
                    </a:ext>
                  </a:extLst>
                </a:gridCol>
              </a:tblGrid>
              <a:tr h="454059">
                <a:tc>
                  <a:txBody>
                    <a:bodyPr/>
                    <a:lstStyle/>
                    <a:p>
                      <a:pPr algn="ctr"/>
                      <a:r>
                        <a:rPr lang="da-DK" sz="1200" b="1">
                          <a:solidFill>
                            <a:schemeClr val="tx1"/>
                          </a:solidFill>
                        </a:rPr>
                        <a:t>Dag 1</a:t>
                      </a:r>
                      <a:endParaRPr lang="da-DK" sz="1200" b="1">
                        <a:solidFill>
                          <a:schemeClr val="tx1"/>
                        </a:solidFill>
                        <a:latin typeface="+mj-lt"/>
                      </a:endParaRPr>
                    </a:p>
                  </a:txBody>
                  <a:tcPr anchor="ctr"/>
                </a:tc>
                <a:tc>
                  <a:txBody>
                    <a:bodyPr/>
                    <a:lstStyle/>
                    <a:p>
                      <a:pPr algn="ctr"/>
                      <a:r>
                        <a:rPr lang="da-DK" sz="1200" b="1">
                          <a:solidFill>
                            <a:schemeClr val="tx1"/>
                          </a:solidFill>
                        </a:rPr>
                        <a:t>Dag 2</a:t>
                      </a:r>
                      <a:endParaRPr lang="da-DK" sz="1200" b="1">
                        <a:solidFill>
                          <a:schemeClr val="tx1"/>
                        </a:solidFill>
                        <a:latin typeface="+mj-lt"/>
                      </a:endParaRPr>
                    </a:p>
                  </a:txBody>
                  <a:tcPr anchor="ctr"/>
                </a:tc>
                <a:tc>
                  <a:txBody>
                    <a:bodyPr/>
                    <a:lstStyle/>
                    <a:p>
                      <a:pPr algn="ctr"/>
                      <a:r>
                        <a:rPr lang="da-DK" sz="1200" b="1">
                          <a:solidFill>
                            <a:schemeClr val="tx1"/>
                          </a:solidFill>
                        </a:rPr>
                        <a:t>Dag 3</a:t>
                      </a:r>
                      <a:endParaRPr lang="da-DK" sz="1200" b="1">
                        <a:solidFill>
                          <a:schemeClr val="tx1"/>
                        </a:solidFill>
                        <a:latin typeface="+mj-lt"/>
                      </a:endParaRPr>
                    </a:p>
                  </a:txBody>
                  <a:tcPr anchor="ctr"/>
                </a:tc>
                <a:extLst>
                  <a:ext uri="{0D108BD9-81ED-4DB2-BD59-A6C34878D82A}">
                    <a16:rowId xmlns:a16="http://schemas.microsoft.com/office/drawing/2014/main" val="3379072208"/>
                  </a:ext>
                </a:extLst>
              </a:tr>
              <a:tr h="2102720">
                <a:tc>
                  <a:txBody>
                    <a:bodyPr/>
                    <a:lstStyle/>
                    <a:p>
                      <a:pPr marL="228600" indent="-228600">
                        <a:buFont typeface="+mj-lt"/>
                        <a:buAutoNum type="arabicParenR"/>
                      </a:pPr>
                      <a:r>
                        <a:rPr lang="da-DK" sz="950"/>
                        <a:t>Hvad er målet og rammen?</a:t>
                      </a:r>
                    </a:p>
                    <a:p>
                      <a:pPr marL="228600" indent="-228600">
                        <a:buFont typeface="+mj-lt"/>
                        <a:buAutoNum type="arabicParenR"/>
                      </a:pPr>
                      <a:r>
                        <a:rPr lang="da-DK" sz="950"/>
                        <a:t>Hvad er den nuværende  proces?</a:t>
                      </a:r>
                    </a:p>
                    <a:p>
                      <a:pPr marL="228600" indent="-228600">
                        <a:buFont typeface="+mj-lt"/>
                        <a:buAutoNum type="arabicParenR"/>
                      </a:pPr>
                      <a:r>
                        <a:rPr lang="da-DK" sz="950" b="0"/>
                        <a:t>Hvor er der bøvl, tvivl eller omveje?</a:t>
                      </a:r>
                    </a:p>
                  </a:txBody>
                  <a:tcPr/>
                </a:tc>
                <a:tc>
                  <a:txBody>
                    <a:bodyPr/>
                    <a:lstStyle/>
                    <a:p>
                      <a:pPr marL="144000" indent="-144000">
                        <a:buFont typeface="+mj-lt"/>
                        <a:buAutoNum type="arabicParenR"/>
                      </a:pPr>
                      <a:r>
                        <a:rPr lang="da-DK" sz="950" b="0"/>
                        <a:t>Udvikling af løsning</a:t>
                      </a:r>
                    </a:p>
                    <a:p>
                      <a:pPr marL="144000" indent="-144000">
                        <a:buFont typeface="+mj-lt"/>
                        <a:buAutoNum type="arabicParenR"/>
                      </a:pPr>
                      <a:r>
                        <a:rPr lang="da-DK" sz="950" b="0"/>
                        <a:t>Test af løsning</a:t>
                      </a:r>
                    </a:p>
                    <a:p>
                      <a:pPr marL="144000" indent="-144000">
                        <a:buFont typeface="+mj-lt"/>
                        <a:buAutoNum type="arabicParenR"/>
                      </a:pPr>
                      <a:r>
                        <a:rPr lang="da-DK" sz="950" b="0"/>
                        <a:t>Præsentation af løsning</a:t>
                      </a:r>
                    </a:p>
                    <a:p>
                      <a:pPr marL="0" indent="0">
                        <a:buFont typeface="+mj-lt"/>
                        <a:buNone/>
                      </a:pPr>
                      <a:endParaRPr lang="da-DK" sz="950"/>
                    </a:p>
                    <a:p>
                      <a:pPr marL="0" indent="0">
                        <a:buFont typeface="+mj-lt"/>
                        <a:buNone/>
                      </a:pPr>
                      <a:endParaRPr lang="da-DK" sz="950"/>
                    </a:p>
                    <a:p>
                      <a:pPr marL="0" indent="0">
                        <a:buFont typeface="+mj-lt"/>
                        <a:buNone/>
                      </a:pPr>
                      <a:endParaRPr lang="da-DK" sz="950">
                        <a:latin typeface="+mj-lt"/>
                      </a:endParaRPr>
                    </a:p>
                  </a:txBody>
                  <a:tcPr/>
                </a:tc>
                <a:tc>
                  <a:txBody>
                    <a:bodyPr/>
                    <a:lstStyle/>
                    <a:p>
                      <a:pPr marL="144000" indent="-144000">
                        <a:buFont typeface="+mj-lt"/>
                        <a:buAutoNum type="arabicParenR"/>
                      </a:pPr>
                      <a:r>
                        <a:rPr lang="da-DK" sz="950" b="0"/>
                        <a:t>Færdig-udvikling af løsning</a:t>
                      </a:r>
                    </a:p>
                    <a:p>
                      <a:pPr marL="144000" indent="-144000">
                        <a:buFont typeface="+mj-lt"/>
                        <a:buAutoNum type="arabicParenR"/>
                      </a:pPr>
                      <a:r>
                        <a:rPr lang="da-DK" sz="950" b="0"/>
                        <a:t>Opsamling i handleplan</a:t>
                      </a:r>
                    </a:p>
                    <a:p>
                      <a:pPr marL="144000" indent="-144000">
                        <a:buFont typeface="+mj-lt"/>
                        <a:buAutoNum type="arabicParenR"/>
                      </a:pPr>
                      <a:r>
                        <a:rPr lang="da-DK" sz="950"/>
                        <a:t>Præsentation af løsning</a:t>
                      </a:r>
                    </a:p>
                    <a:p>
                      <a:pPr marL="144000" indent="-144000"/>
                      <a:endParaRPr lang="da-DK" sz="950"/>
                    </a:p>
                    <a:p>
                      <a:pPr marL="144000" indent="-144000"/>
                      <a:endParaRPr lang="da-DK" sz="950"/>
                    </a:p>
                    <a:p>
                      <a:pPr marL="144000" indent="-144000"/>
                      <a:endParaRPr lang="da-DK" sz="950"/>
                    </a:p>
                    <a:p>
                      <a:pPr marL="144000" indent="-144000"/>
                      <a:endParaRPr lang="da-DK" sz="950"/>
                    </a:p>
                    <a:p>
                      <a:pPr marL="144000" indent="-144000"/>
                      <a:endParaRPr lang="da-DK" sz="950">
                        <a:latin typeface="+mj-lt"/>
                      </a:endParaRPr>
                    </a:p>
                  </a:txBody>
                  <a:tcPr/>
                </a:tc>
                <a:extLst>
                  <a:ext uri="{0D108BD9-81ED-4DB2-BD59-A6C34878D82A}">
                    <a16:rowId xmlns:a16="http://schemas.microsoft.com/office/drawing/2014/main" val="1246209696"/>
                  </a:ext>
                </a:extLst>
              </a:tr>
              <a:tr h="395471">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7 timer</a:t>
                      </a:r>
                      <a:endParaRPr kumimoji="0" lang="da-DK" sz="950" b="0" i="0" u="none" strike="noStrike" kern="1200" cap="none" spc="0" normalizeH="0" baseline="0" noProof="0">
                        <a:ln>
                          <a:noFill/>
                        </a:ln>
                        <a:solidFill>
                          <a:srgbClr val="000000"/>
                        </a:solidFill>
                        <a:effectLst/>
                        <a:uLnTx/>
                        <a:uFillTx/>
                        <a:latin typeface="+mn-lt"/>
                        <a:ea typeface="+mn-ea"/>
                        <a:cs typeface="+mn-cs"/>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7 timer</a:t>
                      </a:r>
                      <a:endParaRPr kumimoji="0" lang="da-DK" sz="950" b="0" i="0" u="none" strike="noStrike" kern="1200" cap="none" spc="0" normalizeH="0" baseline="0" noProof="0">
                        <a:ln>
                          <a:noFill/>
                        </a:ln>
                        <a:solidFill>
                          <a:srgbClr val="000000"/>
                        </a:solidFill>
                        <a:effectLst/>
                        <a:uLnTx/>
                        <a:uFillTx/>
                        <a:latin typeface="+mn-lt"/>
                        <a:ea typeface="+mn-ea"/>
                        <a:cs typeface="+mn-cs"/>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7 timer</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597287043"/>
                  </a:ext>
                </a:extLst>
              </a:tr>
              <a:tr h="1130692">
                <a:tc gridSpan="3">
                  <a:txBody>
                    <a:bodyPr/>
                    <a:lstStyle/>
                    <a:p>
                      <a:pPr marL="0" indent="0">
                        <a:buFont typeface="Arial" panose="020B0604020202020204" pitchFamily="34" charset="0"/>
                        <a:buNone/>
                      </a:pPr>
                      <a:endParaRPr lang="da-DK" sz="950" kern="1200">
                        <a:solidFill>
                          <a:schemeClr val="tx1"/>
                        </a:solidFill>
                      </a:endParaRPr>
                    </a:p>
                    <a:p>
                      <a:pPr marL="0" indent="0">
                        <a:buFont typeface="Arial" panose="020B0604020202020204" pitchFamily="34" charset="0"/>
                        <a:buNone/>
                      </a:pPr>
                      <a:endParaRPr lang="da-DK" sz="950"/>
                    </a:p>
                    <a:p>
                      <a:pPr marL="171450" indent="-171450">
                        <a:buFont typeface="Arial" panose="020B0604020202020204" pitchFamily="34" charset="0"/>
                        <a:buChar char="•"/>
                      </a:pPr>
                      <a:r>
                        <a:rPr lang="da-DK" sz="950"/>
                        <a:t>Forbedringsejer(e) (velkomst og præsentationer)</a:t>
                      </a:r>
                    </a:p>
                    <a:p>
                      <a:pPr marL="171450" indent="-171450">
                        <a:buFont typeface="Arial" panose="020B0604020202020204" pitchFamily="34" charset="0"/>
                        <a:buChar char="•"/>
                      </a:pPr>
                      <a:r>
                        <a:rPr lang="da-DK" sz="950"/>
                        <a:t>Workshopteam</a:t>
                      </a:r>
                    </a:p>
                    <a:p>
                      <a:pPr marL="171450" indent="-171450">
                        <a:buFont typeface="Arial" panose="020B0604020202020204" pitchFamily="34" charset="0"/>
                        <a:buChar char="•"/>
                      </a:pPr>
                      <a:r>
                        <a:rPr lang="da-DK" sz="950"/>
                        <a:t>Slutbrugere og specialist-rådgivere (efter behov)</a:t>
                      </a:r>
                    </a:p>
                    <a:p>
                      <a:pPr marL="171450" indent="-171450">
                        <a:buFont typeface="Arial" panose="020B0604020202020204" pitchFamily="34" charset="0"/>
                        <a:buChar char="•"/>
                      </a:pPr>
                      <a:r>
                        <a:rPr lang="da-DK" sz="950"/>
                        <a:t>Forbedringskonsulent </a:t>
                      </a:r>
                      <a:endParaRPr lang="da-DK" sz="950" kern="1200">
                        <a:solidFill>
                          <a:schemeClr val="dk1"/>
                        </a:solidFill>
                      </a:endParaRPr>
                    </a:p>
                    <a:p>
                      <a:pPr marL="144000" indent="-144000"/>
                      <a:endParaRPr lang="da-DK" sz="950">
                        <a:latin typeface="+mj-lt"/>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834449230"/>
                  </a:ext>
                </a:extLst>
              </a:tr>
            </a:tbl>
          </a:graphicData>
        </a:graphic>
      </p:graphicFrame>
      <p:graphicFrame>
        <p:nvGraphicFramePr>
          <p:cNvPr id="28" name="Table 11">
            <a:extLst>
              <a:ext uri="{FF2B5EF4-FFF2-40B4-BE49-F238E27FC236}">
                <a16:creationId xmlns:a16="http://schemas.microsoft.com/office/drawing/2014/main" id="{697123B3-303B-7263-DDA3-DAEC154F79BE}"/>
              </a:ext>
            </a:extLst>
          </p:cNvPr>
          <p:cNvGraphicFramePr>
            <a:graphicFrameLocks noGrp="1"/>
          </p:cNvGraphicFramePr>
          <p:nvPr/>
        </p:nvGraphicFramePr>
        <p:xfrm>
          <a:off x="8155546" y="1976864"/>
          <a:ext cx="3382764" cy="3934243"/>
        </p:xfrm>
        <a:graphic>
          <a:graphicData uri="http://schemas.openxmlformats.org/drawingml/2006/table">
            <a:tbl>
              <a:tblPr firstRow="1" bandRow="1">
                <a:tableStyleId>{2D5ABB26-0587-4C30-8999-92F81FD0307C}</a:tableStyleId>
              </a:tblPr>
              <a:tblGrid>
                <a:gridCol w="1127588">
                  <a:extLst>
                    <a:ext uri="{9D8B030D-6E8A-4147-A177-3AD203B41FA5}">
                      <a16:colId xmlns:a16="http://schemas.microsoft.com/office/drawing/2014/main" val="3335172625"/>
                    </a:ext>
                  </a:extLst>
                </a:gridCol>
                <a:gridCol w="1127588">
                  <a:extLst>
                    <a:ext uri="{9D8B030D-6E8A-4147-A177-3AD203B41FA5}">
                      <a16:colId xmlns:a16="http://schemas.microsoft.com/office/drawing/2014/main" val="1758371279"/>
                    </a:ext>
                  </a:extLst>
                </a:gridCol>
                <a:gridCol w="1127588">
                  <a:extLst>
                    <a:ext uri="{9D8B030D-6E8A-4147-A177-3AD203B41FA5}">
                      <a16:colId xmlns:a16="http://schemas.microsoft.com/office/drawing/2014/main" val="262233574"/>
                    </a:ext>
                  </a:extLst>
                </a:gridCol>
              </a:tblGrid>
              <a:tr h="457390">
                <a:tc>
                  <a:txBody>
                    <a:bodyPr/>
                    <a:lstStyle/>
                    <a:p>
                      <a:pPr algn="ctr"/>
                      <a:r>
                        <a:rPr lang="da-DK" sz="1200" b="1">
                          <a:solidFill>
                            <a:schemeClr val="tx1"/>
                          </a:solidFill>
                        </a:rPr>
                        <a:t>30 dage</a:t>
                      </a:r>
                      <a:endParaRPr lang="da-DK" sz="12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200" b="1">
                          <a:solidFill>
                            <a:schemeClr val="tx1"/>
                          </a:solidFill>
                        </a:rPr>
                        <a:t>60 dage</a:t>
                      </a:r>
                      <a:endParaRPr lang="da-DK" sz="1200" b="1" kern="1200">
                        <a:solidFill>
                          <a:schemeClr val="tx1"/>
                        </a:solidFill>
                        <a:latin typeface="+mn-lt"/>
                        <a:ea typeface="+mn-ea"/>
                        <a:cs typeface="+mn-cs"/>
                      </a:endParaRPr>
                    </a:p>
                  </a:txBody>
                  <a:tcPr anchor="ctr"/>
                </a:tc>
                <a:tc>
                  <a:txBody>
                    <a:bodyPr/>
                    <a:lstStyle/>
                    <a:p>
                      <a:pPr algn="ctr"/>
                      <a:r>
                        <a:rPr lang="da-DK" sz="1200" b="1">
                          <a:solidFill>
                            <a:schemeClr val="tx1"/>
                          </a:solidFill>
                        </a:rPr>
                        <a:t>90 dage</a:t>
                      </a:r>
                      <a:endParaRPr lang="da-DK" sz="1200" b="1" kern="1200">
                        <a:solidFill>
                          <a:schemeClr val="tx1"/>
                        </a:solidFill>
                        <a:latin typeface="+mn-lt"/>
                        <a:ea typeface="+mn-ea"/>
                        <a:cs typeface="+mn-cs"/>
                      </a:endParaRPr>
                    </a:p>
                  </a:txBody>
                  <a:tcPr anchor="ctr"/>
                </a:tc>
                <a:extLst>
                  <a:ext uri="{0D108BD9-81ED-4DB2-BD59-A6C34878D82A}">
                    <a16:rowId xmlns:a16="http://schemas.microsoft.com/office/drawing/2014/main" val="3379072208"/>
                  </a:ext>
                </a:extLst>
              </a:tr>
              <a:tr h="2118148">
                <a:tc>
                  <a:txBody>
                    <a:bodyPr/>
                    <a:lstStyle/>
                    <a:p>
                      <a:pPr marL="144000" indent="-144000">
                        <a:buFont typeface="+mj-lt"/>
                        <a:buAutoNum type="arabicParenR"/>
                      </a:pPr>
                      <a:r>
                        <a:rPr lang="da-DK" sz="950"/>
                        <a:t>Hvilke</a:t>
                      </a:r>
                      <a:r>
                        <a:rPr lang="da-DK" sz="950" b="0"/>
                        <a:t> mål </a:t>
                      </a:r>
                      <a:r>
                        <a:rPr lang="da-DK" sz="950"/>
                        <a:t>er </a:t>
                      </a:r>
                      <a:r>
                        <a:rPr lang="da-DK" sz="950" b="0"/>
                        <a:t>nået siden sidst?</a:t>
                      </a:r>
                    </a:p>
                    <a:p>
                      <a:pPr marL="144000" indent="-144000">
                        <a:buFont typeface="+mj-lt"/>
                        <a:buAutoNum type="arabicParenR"/>
                      </a:pPr>
                      <a:r>
                        <a:rPr lang="da-DK" sz="950" b="0"/>
                        <a:t>Hvilke mål skal nås inden næste gang?</a:t>
                      </a:r>
                    </a:p>
                    <a:p>
                      <a:pPr marL="144000" indent="-144000">
                        <a:buFont typeface="+mj-lt"/>
                        <a:buAutoNum type="arabicParenR"/>
                      </a:pPr>
                      <a:r>
                        <a:rPr lang="da-DK" sz="950" b="0"/>
                        <a:t>Udfordringer? Søg eller gi’ hjælp</a:t>
                      </a:r>
                    </a:p>
                  </a:txBody>
                  <a:tcPr/>
                </a:tc>
                <a:tc>
                  <a:txBody>
                    <a:bodyPr/>
                    <a:lstStyle/>
                    <a:p>
                      <a:pPr marL="144000" indent="-144000">
                        <a:buFont typeface="+mj-lt"/>
                        <a:buAutoNum type="arabicParenR"/>
                      </a:pPr>
                      <a:r>
                        <a:rPr lang="da-DK" sz="950"/>
                        <a:t>Hvilke mål er nået siden sidst?</a:t>
                      </a:r>
                    </a:p>
                    <a:p>
                      <a:pPr marL="144000" indent="-144000">
                        <a:buFont typeface="+mj-lt"/>
                        <a:buAutoNum type="arabicParenR"/>
                      </a:pPr>
                      <a:r>
                        <a:rPr lang="da-DK" sz="950"/>
                        <a:t>Hvilke mål skal nås inden næste gang?</a:t>
                      </a:r>
                    </a:p>
                    <a:p>
                      <a:pPr marL="144000" indent="-144000">
                        <a:buFont typeface="+mj-lt"/>
                        <a:buAutoNum type="arabicParenR"/>
                      </a:pPr>
                      <a:r>
                        <a:rPr lang="da-DK" sz="950"/>
                        <a:t>Udfordringer? Søg eller gi’ hjælp</a:t>
                      </a:r>
                    </a:p>
                    <a:p>
                      <a:pPr marL="0" indent="0">
                        <a:buFont typeface="+mj-lt"/>
                        <a:buNone/>
                      </a:pPr>
                      <a:endParaRPr lang="da-DK" sz="950"/>
                    </a:p>
                    <a:p>
                      <a:pPr marL="0" indent="0">
                        <a:buFont typeface="+mj-lt"/>
                        <a:buNone/>
                      </a:pPr>
                      <a:endParaRPr lang="da-DK" sz="950"/>
                    </a:p>
                    <a:p>
                      <a:pPr marL="0" indent="0">
                        <a:buFont typeface="+mj-lt"/>
                        <a:buNone/>
                      </a:pPr>
                      <a:endParaRPr lang="da-DK" sz="950">
                        <a:latin typeface="+mj-lt"/>
                      </a:endParaRPr>
                    </a:p>
                  </a:txBody>
                  <a:tcPr/>
                </a:tc>
                <a:tc>
                  <a:txBody>
                    <a:bodyPr/>
                    <a:lstStyle/>
                    <a:p>
                      <a:pPr marL="144000" indent="-144000">
                        <a:buFont typeface="+mj-lt"/>
                        <a:buAutoNum type="arabicParenR"/>
                      </a:pPr>
                      <a:r>
                        <a:rPr lang="da-DK" sz="950"/>
                        <a:t>Hvilke mål er nået siden sidst?</a:t>
                      </a:r>
                    </a:p>
                    <a:p>
                      <a:pPr marL="144000" indent="-144000">
                        <a:buFont typeface="+mj-lt"/>
                        <a:buAutoNum type="arabicParenR"/>
                      </a:pPr>
                      <a:r>
                        <a:rPr lang="da-DK" sz="950"/>
                        <a:t>Hvilke mål skal stadig nås?</a:t>
                      </a:r>
                    </a:p>
                    <a:p>
                      <a:pPr marL="144000" indent="-144000">
                        <a:buFont typeface="+mj-lt"/>
                        <a:buAutoNum type="arabicParenR"/>
                      </a:pPr>
                      <a:r>
                        <a:rPr lang="da-DK" sz="950"/>
                        <a:t>Udfordringer? Søg eller gi’ hjælp</a:t>
                      </a:r>
                    </a:p>
                    <a:p>
                      <a:pPr marL="144000" indent="-144000"/>
                      <a:endParaRPr lang="da-DK" sz="950"/>
                    </a:p>
                    <a:p>
                      <a:pPr marL="144000" indent="-144000"/>
                      <a:endParaRPr lang="da-DK" sz="950"/>
                    </a:p>
                    <a:p>
                      <a:pPr marL="144000" indent="-144000"/>
                      <a:endParaRPr lang="da-DK" sz="950"/>
                    </a:p>
                    <a:p>
                      <a:pPr marL="144000" indent="-144000"/>
                      <a:endParaRPr lang="da-DK" sz="950"/>
                    </a:p>
                    <a:p>
                      <a:pPr marL="144000" indent="-144000"/>
                      <a:endParaRPr lang="da-DK" sz="950">
                        <a:latin typeface="+mj-lt"/>
                      </a:endParaRPr>
                    </a:p>
                  </a:txBody>
                  <a:tcPr/>
                </a:tc>
                <a:extLst>
                  <a:ext uri="{0D108BD9-81ED-4DB2-BD59-A6C34878D82A}">
                    <a16:rowId xmlns:a16="http://schemas.microsoft.com/office/drawing/2014/main" val="1246209696"/>
                  </a:ext>
                </a:extLst>
              </a:tr>
              <a:tr h="398373">
                <a:tc>
                  <a:txBody>
                    <a:bodyPr/>
                    <a:lstStyle/>
                    <a:p>
                      <a:pPr marL="0" indent="0">
                        <a:buFont typeface="Arial" panose="020B0604020202020204" pitchFamily="34" charset="0"/>
                        <a:buNone/>
                      </a:pPr>
                      <a:r>
                        <a:rPr lang="da-DK" sz="950"/>
                        <a:t>½ time</a:t>
                      </a:r>
                      <a:endParaRPr lang="da-DK" sz="950">
                        <a:latin typeface="+mj-lt"/>
                      </a:endParaRPr>
                    </a:p>
                  </a:txBody>
                  <a:tcPr/>
                </a:tc>
                <a:tc>
                  <a:txBody>
                    <a:bodyPr/>
                    <a:lstStyle/>
                    <a:p>
                      <a:pPr marL="0" indent="0">
                        <a:buFont typeface="Arial" panose="020B0604020202020204" pitchFamily="34" charset="0"/>
                        <a:buNone/>
                      </a:pPr>
                      <a:r>
                        <a:rPr lang="da-DK" sz="950"/>
                        <a:t>½ time</a:t>
                      </a:r>
                      <a:endParaRPr lang="da-DK" sz="950">
                        <a:latin typeface="+mj-lt"/>
                      </a:endParaRPr>
                    </a:p>
                  </a:txBody>
                  <a:tcPr/>
                </a:tc>
                <a:tc>
                  <a:txBody>
                    <a:bodyPr/>
                    <a:lstStyle/>
                    <a:p>
                      <a:pPr marL="0" indent="0">
                        <a:buFont typeface="Arial" panose="020B0604020202020204" pitchFamily="34" charset="0"/>
                        <a:buNone/>
                      </a:pPr>
                      <a:r>
                        <a:rPr lang="da-DK" sz="950"/>
                        <a:t>½ time</a:t>
                      </a:r>
                      <a:endParaRPr lang="da-DK" sz="950">
                        <a:latin typeface="+mj-lt"/>
                      </a:endParaRPr>
                    </a:p>
                  </a:txBody>
                  <a:tcPr/>
                </a:tc>
                <a:extLst>
                  <a:ext uri="{0D108BD9-81ED-4DB2-BD59-A6C34878D82A}">
                    <a16:rowId xmlns:a16="http://schemas.microsoft.com/office/drawing/2014/main" val="2597287043"/>
                  </a:ext>
                </a:extLst>
              </a:tr>
              <a:tr h="370840">
                <a:tc gridSpan="3">
                  <a:txBody>
                    <a:bodyPr/>
                    <a:lstStyle/>
                    <a:p>
                      <a:pPr marL="0" indent="0">
                        <a:buFont typeface="Arial" panose="020B0604020202020204" pitchFamily="34" charset="0"/>
                        <a:buNone/>
                      </a:pPr>
                      <a:endParaRPr lang="da-DK" sz="950" kern="1200">
                        <a:solidFill>
                          <a:schemeClr val="tx1"/>
                        </a:solidFill>
                      </a:endParaRPr>
                    </a:p>
                    <a:p>
                      <a:pPr marL="0" indent="0">
                        <a:buFont typeface="Arial" panose="020B0604020202020204" pitchFamily="34" charset="0"/>
                        <a:buNone/>
                      </a:pPr>
                      <a:endParaRPr lang="da-DK" sz="950" kern="1200">
                        <a:solidFill>
                          <a:schemeClr val="tx1"/>
                        </a:solidFill>
                      </a:endParaRPr>
                    </a:p>
                    <a:p>
                      <a:pPr marL="171450" indent="-171450">
                        <a:buFont typeface="Arial" panose="020B0604020202020204" pitchFamily="34" charset="0"/>
                        <a:buChar char="•"/>
                      </a:pPr>
                      <a:r>
                        <a:rPr lang="da-DK" sz="950"/>
                        <a:t>Forbedringsejer(e)</a:t>
                      </a:r>
                    </a:p>
                    <a:p>
                      <a:pPr marL="171450" indent="-171450">
                        <a:buFont typeface="Arial" panose="020B0604020202020204" pitchFamily="34" charset="0"/>
                        <a:buChar char="•"/>
                      </a:pPr>
                      <a:r>
                        <a:rPr lang="da-DK" sz="950"/>
                        <a:t>Workshopteam</a:t>
                      </a:r>
                    </a:p>
                    <a:p>
                      <a:pPr marL="171450" indent="-171450">
                        <a:buFont typeface="Arial" panose="020B0604020202020204" pitchFamily="34" charset="0"/>
                        <a:buChar char="•"/>
                      </a:pPr>
                      <a:r>
                        <a:rPr lang="da-DK" sz="950"/>
                        <a:t>Forbedringskonsulent</a:t>
                      </a:r>
                      <a:endParaRPr lang="da-DK" sz="950" kern="1200">
                        <a:solidFill>
                          <a:schemeClr val="dk1"/>
                        </a:solidFill>
                      </a:endParaRPr>
                    </a:p>
                    <a:p>
                      <a:pPr marL="144000" indent="-144000"/>
                      <a:endParaRPr lang="da-DK" sz="950">
                        <a:latin typeface="+mj-lt"/>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834449230"/>
                  </a:ext>
                </a:extLst>
              </a:tr>
            </a:tbl>
          </a:graphicData>
        </a:graphic>
      </p:graphicFrame>
      <p:cxnSp>
        <p:nvCxnSpPr>
          <p:cNvPr id="39" name="Lige forbindelse 38">
            <a:extLst>
              <a:ext uri="{FF2B5EF4-FFF2-40B4-BE49-F238E27FC236}">
                <a16:creationId xmlns:a16="http://schemas.microsoft.com/office/drawing/2014/main" id="{6EA8573D-4A4A-31DD-D735-2EB603D0B014}"/>
              </a:ext>
            </a:extLst>
          </p:cNvPr>
          <p:cNvCxnSpPr>
            <a:cxnSpLocks/>
          </p:cNvCxnSpPr>
          <p:nvPr/>
        </p:nvCxnSpPr>
        <p:spPr>
          <a:xfrm>
            <a:off x="130836" y="2399446"/>
            <a:ext cx="113922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31A2AC05-2248-B703-72AF-EE6A23AC48AD}"/>
              </a:ext>
            </a:extLst>
          </p:cNvPr>
          <p:cNvCxnSpPr>
            <a:cxnSpLocks/>
          </p:cNvCxnSpPr>
          <p:nvPr/>
        </p:nvCxnSpPr>
        <p:spPr>
          <a:xfrm>
            <a:off x="81599" y="5169233"/>
            <a:ext cx="113922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50C02F1E-CE77-835C-39C7-D1C6F8B85C81}"/>
              </a:ext>
            </a:extLst>
          </p:cNvPr>
          <p:cNvCxnSpPr>
            <a:cxnSpLocks/>
          </p:cNvCxnSpPr>
          <p:nvPr/>
        </p:nvCxnSpPr>
        <p:spPr>
          <a:xfrm>
            <a:off x="140017" y="4489150"/>
            <a:ext cx="11392225" cy="273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648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FF76A-0B2B-02DA-61DE-4E6017D189D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7855626B-95C9-09A3-42AE-1394E9EACFBA}"/>
              </a:ext>
            </a:extLst>
          </p:cNvPr>
          <p:cNvSpPr>
            <a:spLocks noGrp="1"/>
          </p:cNvSpPr>
          <p:nvPr>
            <p:ph type="dt" sz="half" idx="20"/>
          </p:nvPr>
        </p:nvSpPr>
        <p:spPr>
          <a:xfrm>
            <a:off x="136542" y="5732424"/>
            <a:ext cx="0" cy="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0D00744-7CC5-4A45-A7AD-A844D3121DFC}"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3355CD60-E8FE-34CD-3660-1D6E72BB79C5}"/>
              </a:ext>
            </a:extLst>
          </p:cNvPr>
          <p:cNvSpPr>
            <a:spLocks noGrp="1"/>
          </p:cNvSpPr>
          <p:nvPr>
            <p:ph type="sldNum" sz="quarter" idx="22"/>
          </p:nvPr>
        </p:nvSpPr>
        <p:spPr>
          <a:xfrm>
            <a:off x="136542" y="5732424"/>
            <a:ext cx="0" cy="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da-DK" sz="100" b="0" i="0" u="none" strike="noStrike" kern="1200" cap="none" spc="0" normalizeH="0" baseline="0" noProof="0">
              <a:ln>
                <a:noFill/>
              </a:ln>
              <a:noFill/>
              <a:effectLst/>
              <a:uLnTx/>
              <a:uFillTx/>
              <a:latin typeface="Arial"/>
              <a:ea typeface="+mn-ea"/>
              <a:cs typeface="+mn-cs"/>
            </a:endParaRPr>
          </a:p>
        </p:txBody>
      </p:sp>
      <p:graphicFrame>
        <p:nvGraphicFramePr>
          <p:cNvPr id="12" name="Table 11">
            <a:extLst>
              <a:ext uri="{FF2B5EF4-FFF2-40B4-BE49-F238E27FC236}">
                <a16:creationId xmlns:a16="http://schemas.microsoft.com/office/drawing/2014/main" id="{F2EC73C7-B7EE-58C0-9843-043BC1065073}"/>
              </a:ext>
            </a:extLst>
          </p:cNvPr>
          <p:cNvGraphicFramePr>
            <a:graphicFrameLocks noGrp="1"/>
          </p:cNvGraphicFramePr>
          <p:nvPr>
            <p:extLst>
              <p:ext uri="{D42A27DB-BD31-4B8C-83A1-F6EECF244321}">
                <p14:modId xmlns:p14="http://schemas.microsoft.com/office/powerpoint/2010/main" val="2684840245"/>
              </p:ext>
            </p:extLst>
          </p:nvPr>
        </p:nvGraphicFramePr>
        <p:xfrm>
          <a:off x="380727" y="137902"/>
          <a:ext cx="11437463" cy="6287400"/>
        </p:xfrm>
        <a:graphic>
          <a:graphicData uri="http://schemas.openxmlformats.org/drawingml/2006/table">
            <a:tbl>
              <a:tblPr/>
              <a:tblGrid>
                <a:gridCol w="989308">
                  <a:extLst>
                    <a:ext uri="{9D8B030D-6E8A-4147-A177-3AD203B41FA5}">
                      <a16:colId xmlns:a16="http://schemas.microsoft.com/office/drawing/2014/main" val="2666108646"/>
                    </a:ext>
                  </a:extLst>
                </a:gridCol>
                <a:gridCol w="7834350">
                  <a:extLst>
                    <a:ext uri="{9D8B030D-6E8A-4147-A177-3AD203B41FA5}">
                      <a16:colId xmlns:a16="http://schemas.microsoft.com/office/drawing/2014/main" val="2509748279"/>
                    </a:ext>
                  </a:extLst>
                </a:gridCol>
                <a:gridCol w="2613805">
                  <a:extLst>
                    <a:ext uri="{9D8B030D-6E8A-4147-A177-3AD203B41FA5}">
                      <a16:colId xmlns:a16="http://schemas.microsoft.com/office/drawing/2014/main" val="2879900060"/>
                    </a:ext>
                  </a:extLst>
                </a:gridCol>
              </a:tblGrid>
              <a:tr h="0">
                <a:tc gridSpan="3">
                  <a:txBody>
                    <a:bodyPr/>
                    <a:lstStyle/>
                    <a:p>
                      <a:r>
                        <a:rPr lang="da-DK" sz="2000" b="0" kern="1200">
                          <a:solidFill>
                            <a:schemeClr val="tx1"/>
                          </a:solidFill>
                          <a:effectLst>
                            <a:outerShdw blurRad="38100" dist="38100" dir="2700000" algn="tl">
                              <a:srgbClr val="000000">
                                <a:alpha val="43137"/>
                              </a:srgbClr>
                            </a:outerShdw>
                          </a:effectLst>
                          <a:latin typeface="+mn-lt"/>
                          <a:ea typeface="+mn-ea"/>
                          <a:cs typeface="+mn-cs"/>
                        </a:rPr>
                        <a:t>”Call for Improvement” – Prolog om roller og ansvar</a:t>
                      </a:r>
                      <a:br>
                        <a:rPr lang="da-DK" sz="2000" b="0" kern="1200">
                          <a:solidFill>
                            <a:schemeClr val="tx1"/>
                          </a:solidFill>
                          <a:effectLst>
                            <a:outerShdw blurRad="38100" dist="38100" dir="2700000" algn="tl">
                              <a:srgbClr val="000000">
                                <a:alpha val="43137"/>
                              </a:srgbClr>
                            </a:outerShdw>
                          </a:effectLst>
                          <a:latin typeface="+mn-lt"/>
                          <a:ea typeface="+mn-ea"/>
                          <a:cs typeface="+mn-cs"/>
                        </a:rPr>
                      </a:br>
                      <a:r>
                        <a:rPr lang="da-DK" sz="500" b="0" kern="1200">
                          <a:solidFill>
                            <a:schemeClr val="tx1"/>
                          </a:solidFill>
                          <a:effectLst>
                            <a:outerShdw blurRad="38100" dist="38100" dir="2700000" algn="tl">
                              <a:srgbClr val="000000">
                                <a:alpha val="43137"/>
                              </a:srgbClr>
                            </a:outerShdw>
                          </a:effectLst>
                          <a:latin typeface="+mn-lt"/>
                          <a:ea typeface="+mn-ea"/>
                          <a:cs typeface="+mn-cs"/>
                        </a:rPr>
                        <a:t> </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a-DK" sz="1000" b="1">
                        <a:solidFill>
                          <a:schemeClr val="bg1"/>
                        </a:solidFill>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a-DK" sz="1000" b="1">
                        <a:solidFill>
                          <a:schemeClr val="bg1"/>
                        </a:solidFill>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9532448"/>
                  </a:ext>
                </a:extLst>
              </a:tr>
              <a:tr h="199724">
                <a:tc>
                  <a:txBody>
                    <a:bodyPr/>
                    <a:lstStyle/>
                    <a:p>
                      <a:r>
                        <a:rPr lang="da-DK" sz="1000" b="1">
                          <a:solidFill>
                            <a:schemeClr val="bg1"/>
                          </a:solidFill>
                        </a:rPr>
                        <a:t>Roller</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da-DK" sz="1000" b="1">
                          <a:solidFill>
                            <a:schemeClr val="bg1"/>
                          </a:solidFill>
                        </a:rPr>
                        <a:t>Ansvar</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da-DK" sz="1000" b="1">
                          <a:solidFill>
                            <a:schemeClr val="bg1"/>
                          </a:solidFill>
                        </a:rPr>
                        <a:t>Note </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405228435"/>
                  </a:ext>
                </a:extLst>
              </a:tr>
              <a:tr h="648000">
                <a:tc rowSpan="2">
                  <a:txBody>
                    <a:bodyPr/>
                    <a:lstStyle/>
                    <a:p>
                      <a:r>
                        <a:rPr lang="da-DK" sz="1000" b="1">
                          <a:solidFill>
                            <a:schemeClr val="tx1"/>
                          </a:solidFill>
                        </a:rPr>
                        <a:t>Forbedrings-ejer</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228600" indent="-228600">
                        <a:buFont typeface="+mj-lt"/>
                        <a:buAutoNum type="arabicParenR"/>
                      </a:pPr>
                      <a:r>
                        <a:rPr lang="da-DK" sz="1000" b="1">
                          <a:solidFill>
                            <a:schemeClr val="tx1"/>
                          </a:solidFill>
                        </a:rPr>
                        <a:t>Ejer projektets effektmål </a:t>
                      </a:r>
                      <a:r>
                        <a:rPr lang="da-DK" sz="1000" b="0">
                          <a:solidFill>
                            <a:schemeClr val="tx1"/>
                          </a:solidFill>
                        </a:rPr>
                        <a:t>og skaber konsensus om målet på tværs i organisationen. </a:t>
                      </a:r>
                    </a:p>
                    <a:p>
                      <a:pPr marL="228600" indent="-228600">
                        <a:buFont typeface="+mj-lt"/>
                        <a:buAutoNum type="arabicParenR"/>
                      </a:pPr>
                      <a:r>
                        <a:rPr lang="da-DK" sz="1000" b="1">
                          <a:solidFill>
                            <a:schemeClr val="tx1"/>
                          </a:solidFill>
                        </a:rPr>
                        <a:t>Sikrer de nødvendige ressourcer </a:t>
                      </a:r>
                      <a:r>
                        <a:rPr lang="da-DK" sz="1000" b="0">
                          <a:solidFill>
                            <a:schemeClr val="tx1"/>
                          </a:solidFill>
                        </a:rPr>
                        <a:t>til projektet, som skal realisere effektmålet, dvs. ressourcer </a:t>
                      </a:r>
                      <a:r>
                        <a:rPr lang="da-DK" sz="1000" b="0" u="sng">
                          <a:solidFill>
                            <a:schemeClr val="tx1"/>
                          </a:solidFill>
                        </a:rPr>
                        <a:t>fra dem</a:t>
                      </a:r>
                      <a:r>
                        <a:rPr lang="da-DK" sz="1000" b="0">
                          <a:solidFill>
                            <a:schemeClr val="tx1"/>
                          </a:solidFill>
                        </a:rPr>
                        <a:t>, der har problemet, </a:t>
                      </a:r>
                      <a:r>
                        <a:rPr lang="da-DK" sz="1000" b="0" u="sng">
                          <a:solidFill>
                            <a:schemeClr val="tx1"/>
                          </a:solidFill>
                        </a:rPr>
                        <a:t>og dem</a:t>
                      </a:r>
                      <a:r>
                        <a:rPr lang="da-DK" sz="1000" b="0">
                          <a:solidFill>
                            <a:schemeClr val="tx1"/>
                          </a:solidFill>
                        </a:rPr>
                        <a:t>, der kan løse problemet. </a:t>
                      </a:r>
                    </a:p>
                    <a:p>
                      <a:pPr marL="228600" indent="-228600">
                        <a:buFont typeface="+mj-lt"/>
                        <a:buAutoNum type="arabicParenR"/>
                      </a:pPr>
                      <a:r>
                        <a:rPr lang="da-DK" sz="1000" b="1">
                          <a:solidFill>
                            <a:schemeClr val="tx1"/>
                          </a:solidFill>
                        </a:rPr>
                        <a:t>Deltager i planlægningen, afviklingen og opfølgningen </a:t>
                      </a:r>
                      <a:r>
                        <a:rPr lang="da-DK" sz="1000" b="0">
                          <a:solidFill>
                            <a:schemeClr val="tx1"/>
                          </a:solidFill>
                        </a:rPr>
                        <a:t>på workshoppen, der skal realiseret projektets effektmål. </a:t>
                      </a:r>
                    </a:p>
                    <a:p>
                      <a:pPr marL="228600" indent="-228600">
                        <a:buFont typeface="+mj-lt"/>
                        <a:buAutoNum type="arabicParenR"/>
                      </a:pPr>
                      <a:endParaRPr lang="da-DK" sz="1000" b="1">
                        <a:solidFill>
                          <a:schemeClr val="tx1"/>
                        </a:solidFill>
                      </a:endParaRPr>
                    </a:p>
                    <a:p>
                      <a:pPr marL="0" indent="0">
                        <a:buFont typeface="+mj-lt"/>
                        <a:buNone/>
                      </a:pPr>
                      <a:r>
                        <a:rPr lang="da-DK" sz="1000" b="1">
                          <a:solidFill>
                            <a:schemeClr val="tx1"/>
                          </a:solidFill>
                        </a:rPr>
                        <a:t>NB: Rollen som projektejer kan såvel deles som delegeres </a:t>
                      </a:r>
                      <a:r>
                        <a:rPr lang="da-DK" sz="1000" b="0">
                          <a:solidFill>
                            <a:schemeClr val="tx1"/>
                          </a:solidFill>
                        </a:rPr>
                        <a:t>i ledelseshierarkiet. For eksempel kan to områdechefer dele ejerskabet, blot de samtidig definerer, hvem der har ”formandskabet” og ”</a:t>
                      </a:r>
                      <a:r>
                        <a:rPr lang="da-DK" sz="1000" b="0" err="1">
                          <a:solidFill>
                            <a:schemeClr val="tx1"/>
                          </a:solidFill>
                        </a:rPr>
                        <a:t>medlemsskabet</a:t>
                      </a:r>
                      <a:r>
                        <a:rPr lang="da-DK" sz="1000" b="0">
                          <a:solidFill>
                            <a:schemeClr val="tx1"/>
                          </a:solidFill>
                        </a:rPr>
                        <a:t>”. For eksempel kan en områdechef delegere ejerskabet til en mellemleder i sit område, men en sådan delegering fratager dog ikke chefens endelige ansvar for punkt 1-3.</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da-DK" sz="1000" b="1">
                          <a:solidFill>
                            <a:schemeClr val="tx1"/>
                          </a:solidFill>
                        </a:rPr>
                        <a:t>Forbedringsejer 1</a:t>
                      </a:r>
                      <a:br>
                        <a:rPr lang="da-DK" sz="1000" b="1">
                          <a:solidFill>
                            <a:schemeClr val="tx1"/>
                          </a:solidFill>
                        </a:rPr>
                      </a:br>
                      <a:r>
                        <a:rPr lang="da-DK" sz="1000" b="0">
                          <a:solidFill>
                            <a:schemeClr val="tx1"/>
                          </a:solidFill>
                        </a:rPr>
                        <a:t>f.eks. It- og </a:t>
                      </a:r>
                      <a:r>
                        <a:rPr lang="da-DK" sz="1000" b="0" kern="1200">
                          <a:solidFill>
                            <a:schemeClr val="tx1"/>
                          </a:solidFill>
                          <a:latin typeface="+mn-lt"/>
                          <a:ea typeface="+mn-ea"/>
                          <a:cs typeface="+mn-cs"/>
                        </a:rPr>
                        <a:t>digitaliseringschef </a:t>
                      </a:r>
                      <a:br>
                        <a:rPr lang="da-DK" sz="1000" b="0" kern="1200">
                          <a:solidFill>
                            <a:schemeClr val="tx1"/>
                          </a:solidFill>
                          <a:latin typeface="+mn-lt"/>
                          <a:ea typeface="+mn-ea"/>
                          <a:cs typeface="+mn-cs"/>
                        </a:rPr>
                      </a:br>
                      <a:r>
                        <a:rPr lang="de-DE" sz="1000" b="0" kern="1200">
                          <a:solidFill>
                            <a:schemeClr val="tx1"/>
                          </a:solidFill>
                          <a:latin typeface="+mn-lt"/>
                          <a:ea typeface="+mn-ea"/>
                          <a:cs typeface="+mn-cs"/>
                        </a:rPr>
                        <a:t>Bue Raun Andersen</a:t>
                      </a:r>
                      <a:endParaRPr lang="da-DK" sz="1000" b="0" kern="120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6167948"/>
                  </a:ext>
                </a:extLst>
              </a:tr>
              <a:tr h="648000">
                <a:tc vMerge="1">
                  <a:txBody>
                    <a:bodyPr/>
                    <a:lstStyle/>
                    <a:p>
                      <a:endParaRPr lang="da-DK" sz="1000" b="1"/>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indent="0">
                        <a:buFont typeface="+mj-lt"/>
                        <a:buNone/>
                      </a:pPr>
                      <a:endParaRPr lang="da-DK" sz="1000" b="0"/>
                    </a:p>
                  </a:txBody>
                  <a:tcPr marL="36000" marR="36000" marT="36000" marB="36000" anchor="ctr"/>
                </a:tc>
                <a:tc>
                  <a:txBody>
                    <a:bodyPr/>
                    <a:lstStyle/>
                    <a:p>
                      <a:r>
                        <a:rPr lang="da-DK" sz="1000" b="1">
                          <a:solidFill>
                            <a:schemeClr val="tx1"/>
                          </a:solidFill>
                        </a:rPr>
                        <a:t>Forbedringsejer 2</a:t>
                      </a:r>
                      <a:br>
                        <a:rPr lang="da-DK" sz="1000" b="0" kern="1200">
                          <a:solidFill>
                            <a:schemeClr val="tx1"/>
                          </a:solidFill>
                          <a:latin typeface="+mn-lt"/>
                          <a:ea typeface="+mn-ea"/>
                          <a:cs typeface="+mn-cs"/>
                        </a:rPr>
                      </a:br>
                      <a:r>
                        <a:rPr lang="da-DK" sz="1000" b="0" kern="1200">
                          <a:solidFill>
                            <a:schemeClr val="tx1"/>
                          </a:solidFill>
                          <a:latin typeface="+mn-lt"/>
                          <a:ea typeface="+mn-ea"/>
                          <a:cs typeface="+mn-cs"/>
                        </a:rPr>
                        <a:t>f.eks. Leder af Projekt &amp; Metode </a:t>
                      </a:r>
                      <a:br>
                        <a:rPr lang="da-DK" sz="1000" b="0" kern="1200">
                          <a:solidFill>
                            <a:schemeClr val="tx1"/>
                          </a:solidFill>
                          <a:latin typeface="+mn-lt"/>
                          <a:ea typeface="+mn-ea"/>
                          <a:cs typeface="+mn-cs"/>
                        </a:rPr>
                      </a:br>
                      <a:r>
                        <a:rPr lang="sv-SE" sz="1000" b="0" kern="1200">
                          <a:solidFill>
                            <a:schemeClr val="tx1"/>
                          </a:solidFill>
                          <a:latin typeface="+mn-lt"/>
                          <a:ea typeface="+mn-ea"/>
                          <a:cs typeface="+mn-cs"/>
                        </a:rPr>
                        <a:t>Dennis Harris</a:t>
                      </a:r>
                      <a:endParaRPr lang="da-DK" sz="1000" b="0" kern="1200">
                        <a:solidFill>
                          <a:schemeClr val="tx1"/>
                        </a:solidFill>
                        <a:latin typeface="+mn-lt"/>
                        <a:ea typeface="+mn-ea"/>
                        <a:cs typeface="+mn-cs"/>
                      </a:endParaRPr>
                    </a:p>
                  </a:txBody>
                  <a:tcPr marL="36000" marR="36000"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8606843"/>
                  </a:ext>
                </a:extLst>
              </a:tr>
              <a:tr h="720000">
                <a:tc rowSpan="2">
                  <a:txBody>
                    <a:bodyPr/>
                    <a:lstStyle/>
                    <a:p>
                      <a:r>
                        <a:rPr lang="da-DK" sz="1000" b="1">
                          <a:solidFill>
                            <a:schemeClr val="tx1"/>
                          </a:solidFill>
                        </a:rPr>
                        <a:t>Forbedrings-konsulent</a:t>
                      </a:r>
                      <a:br>
                        <a:rPr lang="da-DK" sz="1000" b="1">
                          <a:solidFill>
                            <a:schemeClr val="tx1"/>
                          </a:solidFill>
                        </a:rPr>
                      </a:br>
                      <a:r>
                        <a:rPr lang="da-DK" sz="1000" b="0">
                          <a:solidFill>
                            <a:schemeClr val="tx1"/>
                          </a:solidFill>
                        </a:rPr>
                        <a:t>(der stilles til rådighed fra </a:t>
                      </a:r>
                      <a:r>
                        <a:rPr lang="da-DK" sz="1000" b="0" err="1">
                          <a:solidFill>
                            <a:schemeClr val="tx1"/>
                          </a:solidFill>
                        </a:rPr>
                        <a:t>Forbedrings-Hub’en</a:t>
                      </a:r>
                      <a:r>
                        <a:rPr lang="da-DK" sz="1000" b="0">
                          <a:solidFill>
                            <a:schemeClr val="tx1"/>
                          </a:solidFill>
                        </a:rPr>
                        <a:t> / SDU IT)</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228600" indent="-228600">
                        <a:buFont typeface="+mj-lt"/>
                        <a:buAutoNum type="arabicParenR"/>
                      </a:pPr>
                      <a:r>
                        <a:rPr lang="da-DK" sz="1000" b="1">
                          <a:solidFill>
                            <a:schemeClr val="tx1"/>
                          </a:solidFill>
                        </a:rPr>
                        <a:t>Har det primære ansvar for vejen </a:t>
                      </a:r>
                      <a:r>
                        <a:rPr lang="da-DK" sz="1000" b="0">
                          <a:solidFill>
                            <a:schemeClr val="tx1"/>
                          </a:solidFill>
                        </a:rPr>
                        <a:t>til projektets effektmål, dvs. ansvaret for planlægningen, afviklingen og opfølgningen på workshoppen.</a:t>
                      </a:r>
                    </a:p>
                    <a:p>
                      <a:pPr marL="228600" indent="-228600">
                        <a:buFont typeface="+mj-lt"/>
                        <a:buAutoNum type="arabicParenR"/>
                      </a:pPr>
                      <a:r>
                        <a:rPr lang="da-DK" sz="1000" b="1">
                          <a:solidFill>
                            <a:schemeClr val="tx1"/>
                          </a:solidFill>
                        </a:rPr>
                        <a:t>Har en fast holdning til projektets effektmål </a:t>
                      </a:r>
                      <a:r>
                        <a:rPr lang="da-DK" sz="1000" b="0">
                          <a:solidFill>
                            <a:schemeClr val="tx1"/>
                          </a:solidFill>
                        </a:rPr>
                        <a:t>og en fleksibel holdning til projektets leverancer (= de konkrete forbedringstiltag, der færdigudvikles på workshoppen). </a:t>
                      </a:r>
                    </a:p>
                    <a:p>
                      <a:pPr marL="228600" indent="-228600">
                        <a:buFont typeface="+mj-lt"/>
                        <a:buAutoNum type="arabicParenR"/>
                      </a:pPr>
                      <a:r>
                        <a:rPr lang="da-DK" sz="1000" b="1">
                          <a:solidFill>
                            <a:schemeClr val="tx1"/>
                          </a:solidFill>
                        </a:rPr>
                        <a:t>Arbejder systematisk frem til målet </a:t>
                      </a:r>
                      <a:r>
                        <a:rPr lang="da-DK" sz="1000" b="0">
                          <a:solidFill>
                            <a:schemeClr val="tx1"/>
                          </a:solidFill>
                        </a:rPr>
                        <a:t>via SDU’s forbedringsmodel: </a:t>
                      </a:r>
                    </a:p>
                    <a:p>
                      <a:pPr marL="228600" indent="-228600">
                        <a:buFont typeface="+mj-lt"/>
                        <a:buAutoNum type="arabicParenR"/>
                      </a:pPr>
                      <a:endParaRPr lang="da-DK" sz="1000" b="1">
                        <a:solidFill>
                          <a:schemeClr val="tx1"/>
                        </a:solidFill>
                      </a:endParaRPr>
                    </a:p>
                    <a:p>
                      <a:pPr marL="0" indent="0">
                        <a:buFont typeface="+mj-lt"/>
                        <a:buNone/>
                      </a:pPr>
                      <a:endParaRPr lang="da-DK" sz="1000" b="1">
                        <a:solidFill>
                          <a:schemeClr val="tx1"/>
                        </a:solidFill>
                      </a:endParaRPr>
                    </a:p>
                    <a:p>
                      <a:pPr marL="0" indent="0">
                        <a:buFont typeface="+mj-lt"/>
                        <a:buNone/>
                      </a:pPr>
                      <a:endParaRPr lang="da-DK" sz="1000" b="1">
                        <a:solidFill>
                          <a:schemeClr val="tx1"/>
                        </a:solidFill>
                      </a:endParaRPr>
                    </a:p>
                    <a:p>
                      <a:pPr marL="0" indent="0">
                        <a:buFont typeface="+mj-lt"/>
                        <a:buNone/>
                      </a:pPr>
                      <a:endParaRPr lang="da-DK" sz="1000" b="1">
                        <a:solidFill>
                          <a:schemeClr val="tx1"/>
                        </a:solidFill>
                      </a:endParaRPr>
                    </a:p>
                    <a:p>
                      <a:pPr marL="0" indent="0">
                        <a:buFont typeface="+mj-lt"/>
                        <a:buNone/>
                      </a:pPr>
                      <a:endParaRPr lang="da-DK" sz="1000" b="1">
                        <a:solidFill>
                          <a:schemeClr val="tx1"/>
                        </a:solidFill>
                      </a:endParaRPr>
                    </a:p>
                    <a:p>
                      <a:pPr marL="0" indent="0">
                        <a:buFont typeface="+mj-lt"/>
                        <a:buNone/>
                      </a:pPr>
                      <a:endParaRPr lang="da-DK" sz="1000" b="1">
                        <a:solidFill>
                          <a:schemeClr val="tx1"/>
                        </a:solidFill>
                      </a:endParaRPr>
                    </a:p>
                    <a:p>
                      <a:pPr marL="0" indent="0">
                        <a:buFont typeface="+mj-lt"/>
                        <a:buNone/>
                      </a:pPr>
                      <a:endParaRPr lang="da-DK" sz="1000" b="1">
                        <a:solidFill>
                          <a:schemeClr val="tx1"/>
                        </a:solidFill>
                      </a:endParaRPr>
                    </a:p>
                    <a:p>
                      <a:pPr marL="0" indent="0">
                        <a:buFont typeface="+mj-lt"/>
                        <a:buNone/>
                      </a:pPr>
                      <a:endParaRPr lang="da-DK" sz="1000" b="1">
                        <a:solidFill>
                          <a:schemeClr val="tx1"/>
                        </a:solidFill>
                      </a:endParaRPr>
                    </a:p>
                    <a:p>
                      <a:pPr marL="0" indent="0">
                        <a:buFont typeface="+mj-lt"/>
                        <a:buNone/>
                      </a:pPr>
                      <a:endParaRPr lang="da-DK" sz="1000" b="1">
                        <a:solidFill>
                          <a:schemeClr val="tx1"/>
                        </a:solidFill>
                      </a:endParaRPr>
                    </a:p>
                    <a:p>
                      <a:pPr marL="0" indent="0">
                        <a:buFont typeface="+mj-lt"/>
                        <a:buNone/>
                      </a:pPr>
                      <a:r>
                        <a:rPr lang="da-DK" sz="1000" b="1">
                          <a:solidFill>
                            <a:schemeClr val="tx1"/>
                          </a:solidFill>
                        </a:rPr>
                        <a:t>NB: For at sikre robusthed i projektlederens leverance, </a:t>
                      </a:r>
                      <a:r>
                        <a:rPr lang="da-DK" sz="1000" b="0">
                          <a:solidFill>
                            <a:schemeClr val="tx1"/>
                          </a:solidFill>
                        </a:rPr>
                        <a:t>så leveres den via et team på to. Projektleder-1 har det primære ansvar og projektleder-2 det sekundære ansvar. </a:t>
                      </a:r>
                    </a:p>
                    <a:p>
                      <a:pPr marL="0" indent="0">
                        <a:buFont typeface="+mj-lt"/>
                        <a:buNone/>
                      </a:pPr>
                      <a:endParaRPr lang="da-DK" sz="1000" b="1">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da-DK" sz="1000" b="1">
                          <a:solidFill>
                            <a:schemeClr val="tx1"/>
                          </a:solidFill>
                        </a:rPr>
                        <a:t>Forbedringskonsulent 1</a:t>
                      </a:r>
                    </a:p>
                    <a:p>
                      <a:r>
                        <a:rPr lang="da-DK" sz="1000" b="0">
                          <a:solidFill>
                            <a:schemeClr val="tx1"/>
                          </a:solidFill>
                        </a:rPr>
                        <a:t>f.eks. Forbedringskonsulent</a:t>
                      </a:r>
                      <a:br>
                        <a:rPr lang="da-DK" sz="1000" b="0">
                          <a:solidFill>
                            <a:schemeClr val="tx1"/>
                          </a:solidFill>
                        </a:rPr>
                      </a:br>
                      <a:r>
                        <a:rPr lang="da-DK" sz="1000" b="0">
                          <a:solidFill>
                            <a:schemeClr val="tx1"/>
                          </a:solidFill>
                        </a:rPr>
                        <a:t>Stinne Skydt</a:t>
                      </a:r>
                    </a:p>
                    <a:p>
                      <a:endParaRPr lang="da-DK" sz="1000" b="1">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177524"/>
                  </a:ext>
                </a:extLst>
              </a:tr>
              <a:tr h="720000">
                <a:tc vMerge="1">
                  <a:txBody>
                    <a:bodyPr/>
                    <a:lstStyle/>
                    <a:p>
                      <a:endParaRPr lang="da-DK" sz="1000" b="1"/>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228600" indent="-228600">
                        <a:buFont typeface="+mj-lt"/>
                        <a:buAutoNum type="arabicParenR"/>
                      </a:pPr>
                      <a:endParaRPr lang="da-DK" sz="1000"/>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1000" b="1">
                          <a:solidFill>
                            <a:schemeClr val="tx1"/>
                          </a:solidFill>
                        </a:rPr>
                        <a:t>Forbedringskonsulent 2</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a:solidFill>
                            <a:schemeClr val="tx1"/>
                          </a:solidFill>
                        </a:rPr>
                        <a:t>f.eks. Forbedringskonsulent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a:solidFill>
                            <a:schemeClr val="tx1"/>
                          </a:solidFill>
                        </a:rPr>
                        <a:t>Jørgen Ejler Pedersen</a:t>
                      </a:r>
                    </a:p>
                    <a:p>
                      <a:endParaRPr lang="da-DK" sz="1000" b="1">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1969319"/>
                  </a:ext>
                </a:extLst>
              </a:tr>
              <a:tr h="360000">
                <a:tc rowSpan="3">
                  <a:txBody>
                    <a:bodyPr/>
                    <a:lstStyle/>
                    <a:p>
                      <a:r>
                        <a:rPr lang="da-DK" sz="1000" b="1">
                          <a:solidFill>
                            <a:schemeClr val="tx1"/>
                          </a:solidFill>
                        </a:rPr>
                        <a:t>Workshop-team</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228600" indent="-228600">
                        <a:buFont typeface="+mj-lt"/>
                        <a:buAutoNum type="arabicParenR"/>
                      </a:pPr>
                      <a:r>
                        <a:rPr lang="da-DK" sz="1000" b="1">
                          <a:solidFill>
                            <a:schemeClr val="tx1"/>
                          </a:solidFill>
                        </a:rPr>
                        <a:t>Deltager i workshoppen </a:t>
                      </a:r>
                      <a:r>
                        <a:rPr lang="da-DK" sz="1000" b="0">
                          <a:solidFill>
                            <a:schemeClr val="tx1"/>
                          </a:solidFill>
                        </a:rPr>
                        <a:t>(allokeres 100% af deres tid i de dage, hvor workshoppen foregår). </a:t>
                      </a:r>
                    </a:p>
                    <a:p>
                      <a:pPr marL="228600" indent="-228600">
                        <a:buFont typeface="+mj-lt"/>
                        <a:buAutoNum type="arabicParenR"/>
                      </a:pPr>
                      <a:r>
                        <a:rPr lang="da-DK" sz="1000" b="1">
                          <a:solidFill>
                            <a:schemeClr val="tx1"/>
                          </a:solidFill>
                        </a:rPr>
                        <a:t>Skal udvikle, teste og færdiggøre </a:t>
                      </a:r>
                      <a:r>
                        <a:rPr lang="da-DK" sz="1000" b="0">
                          <a:solidFill>
                            <a:schemeClr val="tx1"/>
                          </a:solidFill>
                        </a:rPr>
                        <a:t>projektets leverancer på workshopdagene. </a:t>
                      </a:r>
                    </a:p>
                    <a:p>
                      <a:pPr marL="228600" indent="-228600">
                        <a:buFont typeface="+mj-lt"/>
                        <a:buAutoNum type="arabicParenR"/>
                      </a:pPr>
                      <a:r>
                        <a:rPr lang="da-DK" sz="1000" b="1">
                          <a:solidFill>
                            <a:schemeClr val="tx1"/>
                          </a:solidFill>
                        </a:rPr>
                        <a:t>Deltager i opfølgningsmøderne </a:t>
                      </a:r>
                      <a:r>
                        <a:rPr lang="da-DK" sz="1000" b="0">
                          <a:solidFill>
                            <a:schemeClr val="tx1"/>
                          </a:solidFill>
                        </a:rPr>
                        <a:t>(3 x 30 min., deltagelse er ikke obligatorisk, medmindre man har fået delegeret ansvaret for et af projektets leverancer).</a:t>
                      </a:r>
                    </a:p>
                    <a:p>
                      <a:pPr marL="228600" indent="-228600">
                        <a:buFont typeface="+mj-lt"/>
                        <a:buAutoNum type="arabicParenR"/>
                      </a:pPr>
                      <a:endParaRPr lang="da-DK" sz="1000" b="1">
                        <a:solidFill>
                          <a:schemeClr val="tx1"/>
                        </a:solidFill>
                      </a:endParaRPr>
                    </a:p>
                    <a:p>
                      <a:pPr marL="0" indent="0">
                        <a:buFont typeface="+mj-lt"/>
                        <a:buNone/>
                      </a:pPr>
                      <a:r>
                        <a:rPr lang="da-DK" sz="1000" b="1">
                          <a:solidFill>
                            <a:schemeClr val="tx1"/>
                          </a:solidFill>
                        </a:rPr>
                        <a:t>NB: Projekt-teamet består af proces-specialister </a:t>
                      </a:r>
                      <a:r>
                        <a:rPr lang="da-DK" sz="1000" b="0">
                          <a:solidFill>
                            <a:schemeClr val="tx1"/>
                          </a:solidFill>
                        </a:rPr>
                        <a:t>inden for det område, 1) der oplever problemet, 2) der kan løse problemet, og </a:t>
                      </a:r>
                      <a:br>
                        <a:rPr lang="da-DK" sz="1000" b="0">
                          <a:solidFill>
                            <a:schemeClr val="tx1"/>
                          </a:solidFill>
                        </a:rPr>
                      </a:br>
                      <a:r>
                        <a:rPr lang="da-DK" sz="1000" b="0">
                          <a:solidFill>
                            <a:schemeClr val="tx1"/>
                          </a:solidFill>
                        </a:rPr>
                        <a:t>3) der tidligere har løst et lignende problem (= ”</a:t>
                      </a:r>
                      <a:r>
                        <a:rPr lang="da-DK" sz="1000" b="0" err="1">
                          <a:solidFill>
                            <a:schemeClr val="tx1"/>
                          </a:solidFill>
                        </a:rPr>
                        <a:t>Outside</a:t>
                      </a:r>
                      <a:r>
                        <a:rPr lang="da-DK" sz="1000" b="0">
                          <a:solidFill>
                            <a:schemeClr val="tx1"/>
                          </a:solidFill>
                        </a:rPr>
                        <a:t> Eyes”). </a:t>
                      </a:r>
                    </a:p>
                    <a:p>
                      <a:pPr marL="0" indent="0">
                        <a:buFont typeface="+mj-lt"/>
                        <a:buNone/>
                      </a:pPr>
                      <a:endParaRPr lang="da-DK" sz="1000" b="1">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000" b="1">
                          <a:solidFill>
                            <a:schemeClr val="tx1"/>
                          </a:solidFill>
                        </a:rPr>
                        <a:t>Specialister </a:t>
                      </a:r>
                      <a:r>
                        <a:rPr lang="da-DK" sz="1000" b="0">
                          <a:solidFill>
                            <a:schemeClr val="tx1"/>
                          </a:solidFill>
                        </a:rPr>
                        <a:t>inden for området, der oplever problemet (bruger-perspektivet).</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3496250"/>
                  </a:ext>
                </a:extLst>
              </a:tr>
              <a:tr h="360000">
                <a:tc vMerge="1">
                  <a:txBody>
                    <a:bodyPr/>
                    <a:lstStyle/>
                    <a:p>
                      <a:endParaRPr lang="da-DK" sz="1000" b="1"/>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228600" indent="-228600">
                        <a:buFont typeface="+mj-lt"/>
                        <a:buAutoNum type="arabicParenR"/>
                      </a:pPr>
                      <a:endParaRPr lang="da-DK" sz="1000"/>
                    </a:p>
                  </a:txBody>
                  <a:tcPr marL="36000" marR="36000" marT="36000" marB="36000" anchor="ctr"/>
                </a:tc>
                <a:tc>
                  <a:txBody>
                    <a:bodyPr/>
                    <a:lstStyle/>
                    <a:p>
                      <a:r>
                        <a:rPr lang="da-DK" sz="1000" b="1">
                          <a:solidFill>
                            <a:schemeClr val="tx1"/>
                          </a:solidFill>
                        </a:rPr>
                        <a:t>Specialister </a:t>
                      </a:r>
                      <a:r>
                        <a:rPr lang="da-DK" sz="1000" b="0">
                          <a:solidFill>
                            <a:schemeClr val="tx1"/>
                          </a:solidFill>
                        </a:rPr>
                        <a:t>inden for området, der </a:t>
                      </a:r>
                      <a:br>
                        <a:rPr lang="da-DK" sz="1000" b="0">
                          <a:solidFill>
                            <a:schemeClr val="tx1"/>
                          </a:solidFill>
                        </a:rPr>
                      </a:br>
                      <a:r>
                        <a:rPr lang="da-DK" sz="1000" b="0">
                          <a:solidFill>
                            <a:schemeClr val="tx1"/>
                          </a:solidFill>
                        </a:rPr>
                        <a:t>kan løse problemet (system-perspektivet).</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2454720"/>
                  </a:ext>
                </a:extLst>
              </a:tr>
              <a:tr h="360000">
                <a:tc vMerge="1">
                  <a:txBody>
                    <a:bodyPr/>
                    <a:lstStyle/>
                    <a:p>
                      <a:endParaRPr lang="da-DK" sz="1000" b="1"/>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228600" indent="-228600">
                        <a:buFont typeface="+mj-lt"/>
                        <a:buAutoNum type="arabicParenR"/>
                      </a:pPr>
                      <a:endParaRPr lang="da-DK" sz="1000"/>
                    </a:p>
                  </a:txBody>
                  <a:tcPr marL="36000" marR="36000" marT="36000" marB="36000" anchor="ctr"/>
                </a:tc>
                <a:tc>
                  <a:txBody>
                    <a:bodyPr/>
                    <a:lstStyle/>
                    <a:p>
                      <a:r>
                        <a:rPr lang="da-DK" sz="1000" b="1">
                          <a:solidFill>
                            <a:schemeClr val="tx1"/>
                          </a:solidFill>
                        </a:rPr>
                        <a:t>”</a:t>
                      </a:r>
                      <a:r>
                        <a:rPr lang="da-DK" sz="1000" b="1" err="1">
                          <a:solidFill>
                            <a:schemeClr val="tx1"/>
                          </a:solidFill>
                        </a:rPr>
                        <a:t>Outside</a:t>
                      </a:r>
                      <a:r>
                        <a:rPr lang="da-DK" sz="1000" b="1">
                          <a:solidFill>
                            <a:schemeClr val="tx1"/>
                          </a:solidFill>
                        </a:rPr>
                        <a:t> Eyes”, </a:t>
                      </a:r>
                      <a:r>
                        <a:rPr lang="da-DK" sz="1000" b="0">
                          <a:solidFill>
                            <a:schemeClr val="tx1"/>
                          </a:solidFill>
                        </a:rPr>
                        <a:t>dvs. proces-specialist fra et andet område, som har løst problemet, og dermed kan inspirere til en løsning.</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1391346"/>
                  </a:ext>
                </a:extLst>
              </a:tr>
              <a:tr h="36000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a-DK" sz="1000" b="1" i="0" u="none" strike="noStrike" kern="1200" cap="none" normalizeH="0" baseline="0">
                          <a:ln>
                            <a:noFill/>
                          </a:ln>
                          <a:solidFill>
                            <a:schemeClr val="tx1"/>
                          </a:solidFill>
                          <a:effectLst/>
                          <a:latin typeface="+mn-lt"/>
                          <a:ea typeface="+mn-ea"/>
                          <a:cs typeface="+mn-cs"/>
                        </a:rPr>
                        <a:t>Ps. Det er væsentligt at bemærke, </a:t>
                      </a:r>
                      <a:r>
                        <a:rPr kumimoji="0" lang="da-DK" altLang="da-DK" sz="1000" b="0" i="0" u="none" strike="noStrike" kern="1200" cap="none" normalizeH="0" baseline="0">
                          <a:ln>
                            <a:noFill/>
                          </a:ln>
                          <a:solidFill>
                            <a:schemeClr val="tx1"/>
                          </a:solidFill>
                          <a:effectLst/>
                          <a:latin typeface="+mn-lt"/>
                          <a:ea typeface="+mn-ea"/>
                          <a:cs typeface="+mn-cs"/>
                        </a:rPr>
                        <a:t>at andre roller (f.eks. slut-brugere og specialist-rådgivere) typisk vil være involveret, men deres specifikke ansvarsområder er ikke beskrevet.</a:t>
                      </a:r>
                      <a:endParaRPr lang="da-DK" sz="1000" b="0">
                        <a:solidFill>
                          <a:schemeClr val="tx1"/>
                        </a:solidFill>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buFont typeface="+mj-lt"/>
                        <a:buNone/>
                      </a:pPr>
                      <a:endParaRPr lang="da-DK" sz="1000"/>
                    </a:p>
                  </a:txBody>
                  <a:tcPr marL="36000" marR="3600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hMerge="1">
                  <a:txBody>
                    <a:bodyPr/>
                    <a:lstStyle/>
                    <a:p>
                      <a:endParaRPr lang="da-DK" sz="1000" b="0"/>
                    </a:p>
                  </a:txBody>
                  <a:tcPr marL="36000" marR="36000"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1125409"/>
                  </a:ext>
                </a:extLst>
              </a:tr>
            </a:tbl>
          </a:graphicData>
        </a:graphic>
      </p:graphicFrame>
      <p:pic>
        <p:nvPicPr>
          <p:cNvPr id="10" name="Picture 9">
            <a:extLst>
              <a:ext uri="{FF2B5EF4-FFF2-40B4-BE49-F238E27FC236}">
                <a16:creationId xmlns:a16="http://schemas.microsoft.com/office/drawing/2014/main" id="{5DACF165-5F2A-8899-5924-9EAB49020B3F}"/>
              </a:ext>
            </a:extLst>
          </p:cNvPr>
          <p:cNvPicPr>
            <a:picLocks noChangeAspect="1"/>
          </p:cNvPicPr>
          <p:nvPr/>
        </p:nvPicPr>
        <p:blipFill>
          <a:blip r:embed="rId2"/>
          <a:stretch>
            <a:fillRect/>
          </a:stretch>
        </p:blipFill>
        <p:spPr>
          <a:xfrm>
            <a:off x="1608623" y="2990114"/>
            <a:ext cx="4418369" cy="1156001"/>
          </a:xfrm>
          <a:prstGeom prst="rect">
            <a:avLst/>
          </a:prstGeom>
        </p:spPr>
      </p:pic>
      <p:pic>
        <p:nvPicPr>
          <p:cNvPr id="2" name="Picture 1">
            <a:extLst>
              <a:ext uri="{FF2B5EF4-FFF2-40B4-BE49-F238E27FC236}">
                <a16:creationId xmlns:a16="http://schemas.microsoft.com/office/drawing/2014/main" id="{1F5DE2C2-E2D4-2252-48A0-0A9F814AF0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4536" y="2725459"/>
            <a:ext cx="2199736" cy="1469072"/>
          </a:xfrm>
          <a:prstGeom prst="rect">
            <a:avLst/>
          </a:prstGeom>
          <a:noFill/>
          <a:ln>
            <a:noFill/>
          </a:ln>
        </p:spPr>
      </p:pic>
    </p:spTree>
    <p:extLst>
      <p:ext uri="{BB962C8B-B14F-4D97-AF65-F5344CB8AC3E}">
        <p14:creationId xmlns:p14="http://schemas.microsoft.com/office/powerpoint/2010/main" val="2174507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359D9-26DE-E7B5-4FD5-85445D407604}"/>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6F7B57D-042A-759C-F0A0-81A0BA7077BA}"/>
              </a:ext>
            </a:extLst>
          </p:cNvPr>
          <p:cNvSpPr>
            <a:spLocks noGrp="1"/>
          </p:cNvSpPr>
          <p:nvPr>
            <p:ph type="dt" sz="half" idx="4294967295"/>
          </p:nvPr>
        </p:nvSpPr>
        <p:spPr>
          <a:xfrm>
            <a:off x="13699" y="7165571"/>
            <a:ext cx="0" cy="0"/>
          </a:xfrm>
        </p:spPr>
        <p:txBody>
          <a:bodyPr/>
          <a:lstStyle/>
          <a:p>
            <a:pPr>
              <a:spcAft>
                <a:spcPts val="600"/>
              </a:spcAft>
            </a:pPr>
            <a:fld id="{043B6B6D-4728-42E7-BC89-BB68C639DED4}" type="datetime1">
              <a:rPr lang="da-DK" smtClean="0"/>
              <a:pPr>
                <a:spcAft>
                  <a:spcPts val="600"/>
                </a:spcAft>
              </a:pPr>
              <a:t>25-04-2025</a:t>
            </a:fld>
            <a:endParaRPr lang="da-DK"/>
          </a:p>
        </p:txBody>
      </p:sp>
      <p:sp>
        <p:nvSpPr>
          <p:cNvPr id="5" name="Pladsholder til slidenummer 4">
            <a:extLst>
              <a:ext uri="{FF2B5EF4-FFF2-40B4-BE49-F238E27FC236}">
                <a16:creationId xmlns:a16="http://schemas.microsoft.com/office/drawing/2014/main" id="{181F7262-42FA-7418-3BF2-A2F2AB39B0EB}"/>
              </a:ext>
            </a:extLst>
          </p:cNvPr>
          <p:cNvSpPr>
            <a:spLocks noGrp="1"/>
          </p:cNvSpPr>
          <p:nvPr>
            <p:ph type="sldNum" sz="quarter" idx="4294967295"/>
          </p:nvPr>
        </p:nvSpPr>
        <p:spPr>
          <a:xfrm>
            <a:off x="13699" y="7165571"/>
            <a:ext cx="0" cy="0"/>
          </a:xfrm>
        </p:spPr>
        <p:txBody>
          <a:bodyPr/>
          <a:lstStyle/>
          <a:p>
            <a:pPr>
              <a:spcAft>
                <a:spcPts val="600"/>
              </a:spcAft>
            </a:pPr>
            <a:fld id="{45D37B1E-C366-494F-A587-962AD9AABC83}" type="slidenum">
              <a:rPr lang="da-DK" smtClean="0"/>
              <a:pPr>
                <a:spcAft>
                  <a:spcPts val="600"/>
                </a:spcAft>
              </a:pPr>
              <a:t>2</a:t>
            </a:fld>
            <a:endParaRPr lang="da-DK"/>
          </a:p>
        </p:txBody>
      </p:sp>
      <p:pic>
        <p:nvPicPr>
          <p:cNvPr id="1026" name="Picture 2" descr="Menukort paper - TinaGrafisk">
            <a:extLst>
              <a:ext uri="{FF2B5EF4-FFF2-40B4-BE49-F238E27FC236}">
                <a16:creationId xmlns:a16="http://schemas.microsoft.com/office/drawing/2014/main" id="{F0CB56B4-C104-D300-4886-26B0C791A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27" b="21008"/>
          <a:stretch/>
        </p:blipFill>
        <p:spPr bwMode="auto">
          <a:xfrm>
            <a:off x="1879293" y="109216"/>
            <a:ext cx="8433414" cy="6639567"/>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a:extLst>
              <a:ext uri="{FF2B5EF4-FFF2-40B4-BE49-F238E27FC236}">
                <a16:creationId xmlns:a16="http://schemas.microsoft.com/office/drawing/2014/main" id="{E6CE9BA1-56D6-3BF2-BF43-F6BAD49EE91A}"/>
              </a:ext>
            </a:extLst>
          </p:cNvPr>
          <p:cNvSpPr/>
          <p:nvPr/>
        </p:nvSpPr>
        <p:spPr>
          <a:xfrm>
            <a:off x="5155987" y="1987916"/>
            <a:ext cx="2989089" cy="4045633"/>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9" name="Tekstfelt 8">
            <a:extLst>
              <a:ext uri="{FF2B5EF4-FFF2-40B4-BE49-F238E27FC236}">
                <a16:creationId xmlns:a16="http://schemas.microsoft.com/office/drawing/2014/main" id="{AD99F79A-8CA0-98E3-40BB-FB81743916CF}"/>
              </a:ext>
            </a:extLst>
          </p:cNvPr>
          <p:cNvSpPr txBox="1"/>
          <p:nvPr/>
        </p:nvSpPr>
        <p:spPr>
          <a:xfrm>
            <a:off x="4745258" y="1964864"/>
            <a:ext cx="2989089" cy="4278094"/>
          </a:xfrm>
          <a:prstGeom prst="rect">
            <a:avLst/>
          </a:prstGeom>
          <a:noFill/>
        </p:spPr>
        <p:txBody>
          <a:bodyPr wrap="square" lIns="0" tIns="0" rIns="0" bIns="0" rtlCol="0">
            <a:spAutoFit/>
          </a:bodyPr>
          <a:lstStyle/>
          <a:p>
            <a:pPr algn="ctr"/>
            <a:r>
              <a:rPr lang="da-DK" sz="2800" b="1" dirty="0">
                <a:latin typeface="Kigelia Arabic Light" panose="020B0303020202020203" pitchFamily="34" charset="0"/>
                <a:cs typeface="Kigelia Arabic Light" panose="020B0303020202020203" pitchFamily="34" charset="0"/>
              </a:rPr>
              <a:t>MENU</a:t>
            </a:r>
          </a:p>
          <a:p>
            <a:endParaRPr lang="da-DK" dirty="0">
              <a:latin typeface="Lucida Handwriting" panose="03010101010101010101" pitchFamily="66" charset="0"/>
            </a:endParaRPr>
          </a:p>
          <a:p>
            <a:endParaRPr lang="da-DK" sz="1400" dirty="0">
              <a:latin typeface="Lucida Handwriting" panose="03010101010101010101" pitchFamily="66" charset="0"/>
            </a:endParaRPr>
          </a:p>
          <a:p>
            <a:r>
              <a:rPr lang="da-DK" sz="1400" b="1" dirty="0" err="1">
                <a:latin typeface="Kigelia Arabic Light" panose="020F0502020204030204" pitchFamily="34" charset="0"/>
                <a:cs typeface="Kigelia Arabic Light" panose="020F0502020204030204" pitchFamily="34" charset="0"/>
              </a:rPr>
              <a:t>SDU’s</a:t>
            </a:r>
            <a:r>
              <a:rPr lang="da-DK" sz="1400" b="1" dirty="0">
                <a:latin typeface="Kigelia Arabic Light" panose="020F0502020204030204" pitchFamily="34" charset="0"/>
                <a:cs typeface="Kigelia Arabic Light" panose="020F0502020204030204" pitchFamily="34" charset="0"/>
              </a:rPr>
              <a:t> Forbedringsmodel</a:t>
            </a:r>
          </a:p>
          <a:p>
            <a:r>
              <a:rPr lang="da-DK" sz="1400" b="1" dirty="0">
                <a:latin typeface="Kigelia Arabic Light" panose="020F0502020204030204" pitchFamily="34" charset="0"/>
                <a:cs typeface="Kigelia Arabic Light" panose="020F0502020204030204" pitchFamily="34" charset="0"/>
              </a:rPr>
              <a:t>	</a:t>
            </a:r>
            <a:r>
              <a:rPr lang="da-DK" sz="1400" dirty="0">
                <a:latin typeface="Kigelia Arabic Light" panose="020F0502020204030204" pitchFamily="34" charset="0"/>
                <a:cs typeface="Kigelia Arabic Light" panose="020F0502020204030204" pitchFamily="34" charset="0"/>
              </a:rPr>
              <a:t>Hvorfor, hvad, hvordan?</a:t>
            </a:r>
          </a:p>
          <a:p>
            <a:endParaRPr lang="da-DK" sz="1400" dirty="0">
              <a:latin typeface="Kigelia Arabic Light" panose="020F0502020204030204" pitchFamily="34" charset="0"/>
              <a:cs typeface="Kigelia Arabic Light" panose="020F0502020204030204" pitchFamily="34" charset="0"/>
            </a:endParaRPr>
          </a:p>
          <a:p>
            <a:endParaRPr lang="da-DK" sz="1400" dirty="0">
              <a:latin typeface="Kigelia Arabic Light" panose="020F0502020204030204" pitchFamily="34" charset="0"/>
              <a:cs typeface="Kigelia Arabic Light" panose="020F0502020204030204" pitchFamily="34" charset="0"/>
            </a:endParaRPr>
          </a:p>
          <a:p>
            <a:r>
              <a:rPr lang="da-DK" sz="1400" b="1" dirty="0">
                <a:latin typeface="Kigelia Arabic Light" panose="020F0502020204030204" pitchFamily="34" charset="0"/>
                <a:cs typeface="Kigelia Arabic Light" panose="020F0502020204030204" pitchFamily="34" charset="0"/>
              </a:rPr>
              <a:t>Forbedringsbaseret løsningsdesign</a:t>
            </a:r>
          </a:p>
          <a:p>
            <a:r>
              <a:rPr lang="da-DK" sz="1400" dirty="0">
                <a:latin typeface="Kigelia Arabic Light" panose="020F0502020204030204" pitchFamily="34" charset="0"/>
                <a:cs typeface="Kigelia Arabic Light" panose="020F0502020204030204" pitchFamily="34" charset="0"/>
              </a:rPr>
              <a:t>	Planlægning</a:t>
            </a:r>
          </a:p>
          <a:p>
            <a:r>
              <a:rPr lang="da-DK" sz="1400" dirty="0">
                <a:latin typeface="Kigelia Arabic Light" panose="020F0502020204030204" pitchFamily="34" charset="0"/>
                <a:cs typeface="Kigelia Arabic Light" panose="020F0502020204030204" pitchFamily="34" charset="0"/>
              </a:rPr>
              <a:t>	Workshop</a:t>
            </a:r>
          </a:p>
          <a:p>
            <a:r>
              <a:rPr lang="da-DK" sz="1400" dirty="0">
                <a:latin typeface="Kigelia Arabic Light" panose="020F0502020204030204" pitchFamily="34" charset="0"/>
                <a:cs typeface="Kigelia Arabic Light" panose="020F0502020204030204" pitchFamily="34" charset="0"/>
              </a:rPr>
              <a:t>	Opfølgning</a:t>
            </a:r>
          </a:p>
          <a:p>
            <a:endParaRPr lang="da-DK" sz="1400" dirty="0">
              <a:latin typeface="Kigelia Arabic Light" panose="020F0502020204030204" pitchFamily="34" charset="0"/>
              <a:cs typeface="Kigelia Arabic Light" panose="020F0502020204030204" pitchFamily="34" charset="0"/>
            </a:endParaRPr>
          </a:p>
          <a:p>
            <a:endParaRPr lang="da-DK" sz="1400" dirty="0">
              <a:latin typeface="Kigelia Arabic Light" panose="020F0502020204030204" pitchFamily="34" charset="0"/>
              <a:cs typeface="Kigelia Arabic Light" panose="020F0502020204030204" pitchFamily="34" charset="0"/>
            </a:endParaRPr>
          </a:p>
          <a:p>
            <a:r>
              <a:rPr lang="da-DK" sz="1400" b="1" dirty="0">
                <a:latin typeface="Kigelia Arabic Light" panose="020F0502020204030204" pitchFamily="34" charset="0"/>
                <a:cs typeface="Kigelia Arabic Light" panose="020F0502020204030204" pitchFamily="34" charset="0"/>
              </a:rPr>
              <a:t>Afrunding og lidt reklame</a:t>
            </a:r>
          </a:p>
          <a:p>
            <a:br>
              <a:rPr lang="da-DK" sz="1600" dirty="0">
                <a:latin typeface="Lucida Handwriting" panose="03010101010101010101" pitchFamily="66" charset="0"/>
              </a:rPr>
            </a:br>
            <a:endParaRPr lang="da-DK" sz="1600" dirty="0">
              <a:latin typeface="Lucida Handwriting" panose="03010101010101010101" pitchFamily="66" charset="0"/>
            </a:endParaRPr>
          </a:p>
          <a:p>
            <a:pPr marL="285750" indent="-285750">
              <a:buFont typeface="Wingdings" panose="05000000000000000000" pitchFamily="2" charset="2"/>
              <a:buChar char="v"/>
            </a:pPr>
            <a:endParaRPr lang="da-DK" sz="1600" dirty="0">
              <a:latin typeface="Lucida Handwriting" panose="03010101010101010101" pitchFamily="66" charset="0"/>
            </a:endParaRPr>
          </a:p>
          <a:p>
            <a:endParaRPr lang="da-DK" sz="1600" dirty="0">
              <a:latin typeface="Lucida Handwriting" panose="03010101010101010101" pitchFamily="66" charset="0"/>
            </a:endParaRPr>
          </a:p>
        </p:txBody>
      </p:sp>
      <p:sp>
        <p:nvSpPr>
          <p:cNvPr id="12" name="Tekstfelt 11">
            <a:extLst>
              <a:ext uri="{FF2B5EF4-FFF2-40B4-BE49-F238E27FC236}">
                <a16:creationId xmlns:a16="http://schemas.microsoft.com/office/drawing/2014/main" id="{8CE7B7DD-8AA6-1414-4436-EA010DB9E3D3}"/>
              </a:ext>
            </a:extLst>
          </p:cNvPr>
          <p:cNvSpPr txBox="1"/>
          <p:nvPr/>
        </p:nvSpPr>
        <p:spPr>
          <a:xfrm>
            <a:off x="6796712" y="4145666"/>
            <a:ext cx="2286000" cy="215444"/>
          </a:xfrm>
          <a:prstGeom prst="rect">
            <a:avLst/>
          </a:prstGeom>
          <a:noFill/>
        </p:spPr>
        <p:txBody>
          <a:bodyPr wrap="square" lIns="0" tIns="0" rIns="0" bIns="0" rtlCol="0">
            <a:spAutoFit/>
          </a:bodyPr>
          <a:lstStyle/>
          <a:p>
            <a:r>
              <a:rPr lang="da-DK" sz="1400" b="1">
                <a:latin typeface="Kigelia Arabic Light" panose="020B0303020202020203" pitchFamily="34" charset="0"/>
                <a:cs typeface="Kigelia Arabic Light" panose="020B0303020202020203" pitchFamily="34" charset="0"/>
              </a:rPr>
              <a:t>Netværkspause</a:t>
            </a:r>
            <a:endParaRPr lang="da-DK" sz="1600" b="1">
              <a:latin typeface="Kigelia Arabic Light" panose="020B0303020202020203" pitchFamily="34" charset="0"/>
              <a:cs typeface="Kigelia Arabic Light" panose="020B0303020202020203" pitchFamily="34" charset="0"/>
            </a:endParaRPr>
          </a:p>
        </p:txBody>
      </p:sp>
      <p:sp>
        <p:nvSpPr>
          <p:cNvPr id="3" name="Venstre klammeparentes 2">
            <a:extLst>
              <a:ext uri="{FF2B5EF4-FFF2-40B4-BE49-F238E27FC236}">
                <a16:creationId xmlns:a16="http://schemas.microsoft.com/office/drawing/2014/main" id="{ED793205-8F83-2D72-31C0-0603562E650D}"/>
              </a:ext>
            </a:extLst>
          </p:cNvPr>
          <p:cNvSpPr/>
          <p:nvPr/>
        </p:nvSpPr>
        <p:spPr>
          <a:xfrm rot="394248">
            <a:off x="6476943" y="4015534"/>
            <a:ext cx="514830" cy="4878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Tree>
    <p:extLst>
      <p:ext uri="{BB962C8B-B14F-4D97-AF65-F5344CB8AC3E}">
        <p14:creationId xmlns:p14="http://schemas.microsoft.com/office/powerpoint/2010/main" val="1934180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BB2C7-C7E0-A8C8-86A6-7C021F009891}"/>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F94B035A-D42A-EBC3-39A9-07820FAF44F3}"/>
              </a:ext>
            </a:extLst>
          </p:cNvPr>
          <p:cNvSpPr/>
          <p:nvPr/>
        </p:nvSpPr>
        <p:spPr>
          <a:xfrm>
            <a:off x="276598" y="6210973"/>
            <a:ext cx="1079929" cy="529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nvGrpSpPr>
          <p:cNvPr id="3" name="Gruppe 2">
            <a:extLst>
              <a:ext uri="{FF2B5EF4-FFF2-40B4-BE49-F238E27FC236}">
                <a16:creationId xmlns:a16="http://schemas.microsoft.com/office/drawing/2014/main" id="{05457836-F7A8-0AD5-3CE3-1F7093474EB3}"/>
              </a:ext>
            </a:extLst>
          </p:cNvPr>
          <p:cNvGrpSpPr/>
          <p:nvPr/>
        </p:nvGrpSpPr>
        <p:grpSpPr>
          <a:xfrm>
            <a:off x="1133051" y="1948734"/>
            <a:ext cx="3365894" cy="4262239"/>
            <a:chOff x="1133051" y="1848251"/>
            <a:chExt cx="3365894" cy="4262239"/>
          </a:xfrm>
          <a:effectLst>
            <a:outerShdw blurRad="63500" sx="102000" sy="102000" algn="ctr" rotWithShape="0">
              <a:prstClr val="black">
                <a:alpha val="40000"/>
              </a:prstClr>
            </a:outerShdw>
          </a:effectLst>
        </p:grpSpPr>
        <p:sp>
          <p:nvSpPr>
            <p:cNvPr id="17" name="Rektangel 16">
              <a:extLst>
                <a:ext uri="{FF2B5EF4-FFF2-40B4-BE49-F238E27FC236}">
                  <a16:creationId xmlns:a16="http://schemas.microsoft.com/office/drawing/2014/main" id="{CED74B13-DB50-3679-563C-B5B4085D6B20}"/>
                </a:ext>
              </a:extLst>
            </p:cNvPr>
            <p:cNvSpPr/>
            <p:nvPr/>
          </p:nvSpPr>
          <p:spPr>
            <a:xfrm>
              <a:off x="1137785" y="1867005"/>
              <a:ext cx="3361160" cy="424348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252000" tIns="252000" rIns="72000" bIns="72000" rtlCol="0" anchor="t" anchorCtr="0"/>
            <a:lstStyle/>
            <a:p>
              <a:endParaRPr lang="da-DK" sz="1600"/>
            </a:p>
          </p:txBody>
        </p:sp>
        <p:sp>
          <p:nvSpPr>
            <p:cNvPr id="23" name="Rektangel 22">
              <a:extLst>
                <a:ext uri="{FF2B5EF4-FFF2-40B4-BE49-F238E27FC236}">
                  <a16:creationId xmlns:a16="http://schemas.microsoft.com/office/drawing/2014/main" id="{F3258067-E350-9267-7601-599DC2E99CF9}"/>
                </a:ext>
              </a:extLst>
            </p:cNvPr>
            <p:cNvSpPr/>
            <p:nvPr/>
          </p:nvSpPr>
          <p:spPr>
            <a:xfrm>
              <a:off x="1133051" y="1848251"/>
              <a:ext cx="3365894" cy="41690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sp>
        <p:nvSpPr>
          <p:cNvPr id="2" name="Rektangel 1">
            <a:extLst>
              <a:ext uri="{FF2B5EF4-FFF2-40B4-BE49-F238E27FC236}">
                <a16:creationId xmlns:a16="http://schemas.microsoft.com/office/drawing/2014/main" id="{2CF4C0FD-6A51-8B3D-DA77-A49838893B96}"/>
              </a:ext>
            </a:extLst>
          </p:cNvPr>
          <p:cNvSpPr/>
          <p:nvPr/>
        </p:nvSpPr>
        <p:spPr>
          <a:xfrm>
            <a:off x="0" y="0"/>
            <a:ext cx="12192000" cy="15120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 name="Date Placeholder 3">
            <a:extLst>
              <a:ext uri="{FF2B5EF4-FFF2-40B4-BE49-F238E27FC236}">
                <a16:creationId xmlns:a16="http://schemas.microsoft.com/office/drawing/2014/main" id="{B7FF895A-0AA0-9CF3-EE34-58D66FED466F}"/>
              </a:ext>
            </a:extLst>
          </p:cNvPr>
          <p:cNvSpPr>
            <a:spLocks noGrp="1"/>
          </p:cNvSpPr>
          <p:nvPr>
            <p:ph type="dt" sz="half" idx="20"/>
          </p:nvPr>
        </p:nvSpPr>
        <p:spPr>
          <a:xfrm>
            <a:off x="0" y="7019517"/>
            <a:ext cx="0" cy="0"/>
          </a:xfrm>
        </p:spPr>
        <p:txBody>
          <a:bodyPr/>
          <a:lstStyle/>
          <a:p>
            <a:fld id="{FE8D7C98-0D85-4A3B-88A5-4DC6256EBE13}" type="datetime1">
              <a:rPr lang="da-DK" smtClean="0"/>
              <a:t>25-04-2025</a:t>
            </a:fld>
            <a:endParaRPr lang="da-DK"/>
          </a:p>
        </p:txBody>
      </p:sp>
      <p:sp>
        <p:nvSpPr>
          <p:cNvPr id="5" name="Slide Number Placeholder 4">
            <a:extLst>
              <a:ext uri="{FF2B5EF4-FFF2-40B4-BE49-F238E27FC236}">
                <a16:creationId xmlns:a16="http://schemas.microsoft.com/office/drawing/2014/main" id="{1B91C78E-6782-C14B-E3FD-CE3052B159E5}"/>
              </a:ext>
            </a:extLst>
          </p:cNvPr>
          <p:cNvSpPr>
            <a:spLocks noGrp="1"/>
          </p:cNvSpPr>
          <p:nvPr>
            <p:ph type="sldNum" sz="quarter" idx="22"/>
          </p:nvPr>
        </p:nvSpPr>
        <p:spPr>
          <a:xfrm>
            <a:off x="0" y="7019517"/>
            <a:ext cx="0" cy="0"/>
          </a:xfrm>
        </p:spPr>
        <p:txBody>
          <a:bodyPr/>
          <a:lstStyle/>
          <a:p>
            <a:fld id="{45D37B1E-C366-494F-A587-962AD9AABC83}" type="slidenum">
              <a:rPr lang="da-DK" smtClean="0"/>
              <a:pPr/>
              <a:t>20</a:t>
            </a:fld>
            <a:endParaRPr lang="da-DK"/>
          </a:p>
        </p:txBody>
      </p:sp>
      <p:sp>
        <p:nvSpPr>
          <p:cNvPr id="6" name="Rectangle: Rounded Corners 5">
            <a:extLst>
              <a:ext uri="{FF2B5EF4-FFF2-40B4-BE49-F238E27FC236}">
                <a16:creationId xmlns:a16="http://schemas.microsoft.com/office/drawing/2014/main" id="{C68C5BC7-E1D8-510F-5B57-8D5CDF9ABC43}"/>
              </a:ext>
            </a:extLst>
          </p:cNvPr>
          <p:cNvSpPr/>
          <p:nvPr/>
        </p:nvSpPr>
        <p:spPr>
          <a:xfrm>
            <a:off x="276598" y="198258"/>
            <a:ext cx="12192000" cy="713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sz="2000">
                <a:solidFill>
                  <a:schemeClr val="bg1"/>
                </a:solidFill>
              </a:rPr>
              <a:t>SDU’s Forbedringsmodel</a:t>
            </a:r>
            <a:br>
              <a:rPr lang="da-DK" sz="2000">
                <a:solidFill>
                  <a:schemeClr val="bg1"/>
                </a:solidFill>
              </a:rPr>
            </a:br>
            <a:r>
              <a:rPr lang="da-DK" sz="2800" b="1">
                <a:solidFill>
                  <a:schemeClr val="bg1"/>
                </a:solidFill>
              </a:rPr>
              <a:t>Forbedringsbaseret løsningsdesign</a:t>
            </a:r>
          </a:p>
        </p:txBody>
      </p:sp>
      <p:graphicFrame>
        <p:nvGraphicFramePr>
          <p:cNvPr id="29" name="Table 11">
            <a:extLst>
              <a:ext uri="{FF2B5EF4-FFF2-40B4-BE49-F238E27FC236}">
                <a16:creationId xmlns:a16="http://schemas.microsoft.com/office/drawing/2014/main" id="{37D2A3B7-5FD6-D0B4-5FD3-E8592FCFBCB7}"/>
              </a:ext>
            </a:extLst>
          </p:cNvPr>
          <p:cNvGraphicFramePr>
            <a:graphicFrameLocks noGrp="1"/>
          </p:cNvGraphicFramePr>
          <p:nvPr/>
        </p:nvGraphicFramePr>
        <p:xfrm>
          <a:off x="1142031" y="1986413"/>
          <a:ext cx="3382764" cy="3789463"/>
        </p:xfrm>
        <a:graphic>
          <a:graphicData uri="http://schemas.openxmlformats.org/drawingml/2006/table">
            <a:tbl>
              <a:tblPr firstRow="1" bandRow="1">
                <a:tableStyleId>{2D5ABB26-0587-4C30-8999-92F81FD0307C}</a:tableStyleId>
              </a:tblPr>
              <a:tblGrid>
                <a:gridCol w="1127588">
                  <a:extLst>
                    <a:ext uri="{9D8B030D-6E8A-4147-A177-3AD203B41FA5}">
                      <a16:colId xmlns:a16="http://schemas.microsoft.com/office/drawing/2014/main" val="3335172625"/>
                    </a:ext>
                  </a:extLst>
                </a:gridCol>
                <a:gridCol w="1127588">
                  <a:extLst>
                    <a:ext uri="{9D8B030D-6E8A-4147-A177-3AD203B41FA5}">
                      <a16:colId xmlns:a16="http://schemas.microsoft.com/office/drawing/2014/main" val="1758371279"/>
                    </a:ext>
                  </a:extLst>
                </a:gridCol>
                <a:gridCol w="1127588">
                  <a:extLst>
                    <a:ext uri="{9D8B030D-6E8A-4147-A177-3AD203B41FA5}">
                      <a16:colId xmlns:a16="http://schemas.microsoft.com/office/drawing/2014/main" val="262233574"/>
                    </a:ext>
                  </a:extLst>
                </a:gridCol>
              </a:tblGrid>
              <a:tr h="457390">
                <a:tc>
                  <a:txBody>
                    <a:bodyPr/>
                    <a:lstStyle/>
                    <a:p>
                      <a:pPr algn="ctr"/>
                      <a:r>
                        <a:rPr lang="da-DK" sz="1200" b="1">
                          <a:solidFill>
                            <a:schemeClr val="tx1"/>
                          </a:solidFill>
                        </a:rPr>
                        <a:t>Møde 1</a:t>
                      </a:r>
                      <a:endParaRPr lang="da-DK" sz="1200" b="1">
                        <a:solidFill>
                          <a:schemeClr val="tx1"/>
                        </a:solidFill>
                        <a:latin typeface="+mj-lt"/>
                      </a:endParaRPr>
                    </a:p>
                  </a:txBody>
                  <a:tcPr anchor="ctr"/>
                </a:tc>
                <a:tc>
                  <a:txBody>
                    <a:bodyPr/>
                    <a:lstStyle/>
                    <a:p>
                      <a:pPr algn="ctr"/>
                      <a:r>
                        <a:rPr lang="da-DK" sz="1200" b="1">
                          <a:solidFill>
                            <a:schemeClr val="tx1"/>
                          </a:solidFill>
                        </a:rPr>
                        <a:t>Møde 2</a:t>
                      </a:r>
                      <a:endParaRPr lang="da-DK" sz="1200" b="1">
                        <a:solidFill>
                          <a:schemeClr val="tx1"/>
                        </a:solidFill>
                        <a:latin typeface="+mj-lt"/>
                      </a:endParaRPr>
                    </a:p>
                  </a:txBody>
                  <a:tcPr anchor="ctr"/>
                </a:tc>
                <a:tc>
                  <a:txBody>
                    <a:bodyPr/>
                    <a:lstStyle/>
                    <a:p>
                      <a:pPr algn="ctr"/>
                      <a:r>
                        <a:rPr lang="da-DK" sz="1200" b="1">
                          <a:solidFill>
                            <a:schemeClr val="tx1"/>
                          </a:solidFill>
                        </a:rPr>
                        <a:t>Møde 3</a:t>
                      </a:r>
                      <a:endParaRPr lang="da-DK" sz="1200" b="1">
                        <a:solidFill>
                          <a:schemeClr val="tx1"/>
                        </a:solidFill>
                        <a:latin typeface="+mj-lt"/>
                      </a:endParaRPr>
                    </a:p>
                  </a:txBody>
                  <a:tcPr anchor="ctr"/>
                </a:tc>
                <a:extLst>
                  <a:ext uri="{0D108BD9-81ED-4DB2-BD59-A6C34878D82A}">
                    <a16:rowId xmlns:a16="http://schemas.microsoft.com/office/drawing/2014/main" val="3379072208"/>
                  </a:ext>
                </a:extLst>
              </a:tr>
              <a:tr h="1632604">
                <a:tc>
                  <a:txBody>
                    <a:bodyPr/>
                    <a:lstStyle/>
                    <a:p>
                      <a:pPr marL="144000" indent="-144000">
                        <a:buFont typeface="+mj-lt"/>
                        <a:buAutoNum type="arabicParenR"/>
                      </a:pPr>
                      <a:r>
                        <a:rPr lang="da-DK" sz="950"/>
                        <a:t>Hvad er </a:t>
                      </a:r>
                      <a:r>
                        <a:rPr lang="da-DK" sz="950" b="0"/>
                        <a:t>målet?</a:t>
                      </a:r>
                    </a:p>
                    <a:p>
                      <a:pPr marL="144000" indent="-144000">
                        <a:buFont typeface="+mj-lt"/>
                        <a:buAutoNum type="arabicParenR"/>
                      </a:pPr>
                      <a:r>
                        <a:rPr lang="da-DK" sz="950" b="0"/>
                        <a:t>Hvad er vejen til målet?</a:t>
                      </a:r>
                    </a:p>
                    <a:p>
                      <a:pPr marL="144000" indent="-144000">
                        <a:buFont typeface="+mj-lt"/>
                        <a:buAutoNum type="arabicParenR"/>
                      </a:pPr>
                      <a:r>
                        <a:rPr lang="da-DK" sz="950" b="0"/>
                        <a:t>Hvad er første skridt?</a:t>
                      </a:r>
                      <a:endParaRPr lang="da-DK" sz="950" b="0">
                        <a:latin typeface="+mj-lt"/>
                      </a:endParaRPr>
                    </a:p>
                  </a:txBody>
                  <a:tcPr/>
                </a:tc>
                <a:tc>
                  <a:txBody>
                    <a:bodyPr/>
                    <a:lstStyle/>
                    <a:p>
                      <a:pPr marL="144000" indent="-144000">
                        <a:buFont typeface="+mj-lt"/>
                        <a:buAutoNum type="arabicParenR"/>
                      </a:pPr>
                      <a:r>
                        <a:rPr lang="da-DK" sz="950"/>
                        <a:t>Hvad viser </a:t>
                      </a:r>
                      <a:r>
                        <a:rPr lang="da-DK" sz="950" b="0"/>
                        <a:t>kortlæg-ningen?</a:t>
                      </a:r>
                    </a:p>
                    <a:p>
                      <a:pPr marL="144000" indent="-144000">
                        <a:buFont typeface="+mj-lt"/>
                        <a:buAutoNum type="arabicParenR"/>
                      </a:pPr>
                      <a:r>
                        <a:rPr lang="da-DK" sz="950"/>
                        <a:t>Hvem skal med til workshop?</a:t>
                      </a:r>
                    </a:p>
                    <a:p>
                      <a:pPr marL="144000" indent="-144000">
                        <a:buFont typeface="+mj-lt"/>
                        <a:buAutoNum type="arabicParenR"/>
                      </a:pPr>
                      <a:r>
                        <a:rPr lang="da-DK" sz="950"/>
                        <a:t>Hvornår skal workshop afholdes?</a:t>
                      </a:r>
                    </a:p>
                    <a:p>
                      <a:pPr marL="0" indent="0">
                        <a:buFont typeface="+mj-lt"/>
                        <a:buNone/>
                      </a:pPr>
                      <a:endParaRPr lang="da-DK" sz="950"/>
                    </a:p>
                    <a:p>
                      <a:pPr marL="0" indent="0">
                        <a:buFont typeface="+mj-lt"/>
                        <a:buNone/>
                      </a:pPr>
                      <a:endParaRPr lang="da-DK" sz="950"/>
                    </a:p>
                    <a:p>
                      <a:pPr marL="0" indent="0">
                        <a:buFont typeface="+mj-lt"/>
                        <a:buNone/>
                      </a:pPr>
                      <a:endParaRPr lang="da-DK" sz="950">
                        <a:latin typeface="+mj-lt"/>
                      </a:endParaRPr>
                    </a:p>
                  </a:txBody>
                  <a:tcPr/>
                </a:tc>
                <a:tc>
                  <a:txBody>
                    <a:bodyPr/>
                    <a:lstStyle/>
                    <a:p>
                      <a:pPr marL="144000" indent="-144000">
                        <a:buFont typeface="+mj-lt"/>
                        <a:buAutoNum type="arabicParenR"/>
                      </a:pPr>
                      <a:r>
                        <a:rPr lang="da-DK" sz="950"/>
                        <a:t>Hvordan </a:t>
                      </a:r>
                      <a:r>
                        <a:rPr lang="da-DK" sz="950" b="0"/>
                        <a:t>måler vi effekten?</a:t>
                      </a:r>
                    </a:p>
                    <a:p>
                      <a:pPr marL="144000" indent="-144000">
                        <a:buFont typeface="+mj-lt"/>
                        <a:buAutoNum type="arabicParenR"/>
                      </a:pPr>
                      <a:r>
                        <a:rPr lang="da-DK" sz="950"/>
                        <a:t>Hvad er rollerne til workshoppen?</a:t>
                      </a:r>
                    </a:p>
                    <a:p>
                      <a:pPr marL="144000" indent="-144000">
                        <a:buFont typeface="+mj-lt"/>
                        <a:buAutoNum type="arabicParenR"/>
                      </a:pPr>
                      <a:r>
                        <a:rPr lang="da-DK" sz="950"/>
                        <a:t>Hvordan sikrer vi fremdrift efter workshop?</a:t>
                      </a:r>
                    </a:p>
                    <a:p>
                      <a:pPr marL="144000" indent="-144000"/>
                      <a:endParaRPr lang="da-DK" sz="950"/>
                    </a:p>
                    <a:p>
                      <a:pPr marL="144000" indent="-144000"/>
                      <a:endParaRPr lang="da-DK" sz="950"/>
                    </a:p>
                    <a:p>
                      <a:pPr marL="144000" indent="-144000"/>
                      <a:endParaRPr lang="da-DK" sz="950"/>
                    </a:p>
                    <a:p>
                      <a:pPr marL="144000" indent="-144000"/>
                      <a:endParaRPr lang="da-DK" sz="950"/>
                    </a:p>
                    <a:p>
                      <a:pPr marL="144000" indent="-144000"/>
                      <a:endParaRPr lang="da-DK" sz="950">
                        <a:latin typeface="+mj-lt"/>
                      </a:endParaRPr>
                    </a:p>
                  </a:txBody>
                  <a:tcPr/>
                </a:tc>
                <a:extLst>
                  <a:ext uri="{0D108BD9-81ED-4DB2-BD59-A6C34878D82A}">
                    <a16:rowId xmlns:a16="http://schemas.microsoft.com/office/drawing/2014/main" val="1246209696"/>
                  </a:ext>
                </a:extLst>
              </a:tr>
              <a:tr h="398373">
                <a:tc>
                  <a:txBody>
                    <a:bodyPr/>
                    <a:lstStyle/>
                    <a:p>
                      <a:pPr marL="144000" indent="-144000"/>
                      <a:r>
                        <a:rPr lang="da-DK" sz="950"/>
                        <a:t>1 time</a:t>
                      </a:r>
                      <a:endParaRPr lang="da-DK" sz="950">
                        <a:latin typeface="+mj-lt"/>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597287043"/>
                  </a:ext>
                </a:extLst>
              </a:tr>
              <a:tr h="370840">
                <a:tc gridSpan="3">
                  <a:txBody>
                    <a:bodyPr/>
                    <a:lstStyle/>
                    <a:p>
                      <a:pPr marL="0" indent="0">
                        <a:buFont typeface="Arial" panose="020B0604020202020204" pitchFamily="34" charset="0"/>
                        <a:buNone/>
                      </a:pPr>
                      <a:endParaRPr lang="da-DK" sz="950" kern="1200">
                        <a:solidFill>
                          <a:schemeClr val="tx1"/>
                        </a:solidFill>
                      </a:endParaRPr>
                    </a:p>
                    <a:p>
                      <a:pPr marL="0" indent="0">
                        <a:buFont typeface="Arial" panose="020B0604020202020204" pitchFamily="34" charset="0"/>
                        <a:buNone/>
                      </a:pPr>
                      <a:endParaRPr lang="da-DK" sz="950" kern="1200">
                        <a:solidFill>
                          <a:schemeClr val="tx1"/>
                        </a:solidFill>
                      </a:endParaRPr>
                    </a:p>
                    <a:p>
                      <a:pPr marL="171450" indent="-171450">
                        <a:buFont typeface="Arial" panose="020B0604020202020204" pitchFamily="34" charset="0"/>
                        <a:buChar char="•"/>
                      </a:pPr>
                      <a:r>
                        <a:rPr lang="da-DK" sz="950" kern="1200">
                          <a:solidFill>
                            <a:schemeClr val="tx1"/>
                          </a:solidFill>
                        </a:rPr>
                        <a:t>Forbedringsejer(e)</a:t>
                      </a:r>
                    </a:p>
                    <a:p>
                      <a:pPr marL="171450" indent="-171450">
                        <a:buFont typeface="Arial" panose="020B0604020202020204" pitchFamily="34" charset="0"/>
                        <a:buChar char="•"/>
                      </a:pPr>
                      <a:r>
                        <a:rPr lang="da-DK" sz="950" kern="1200">
                          <a:solidFill>
                            <a:schemeClr val="tx1"/>
                          </a:solidFill>
                        </a:rPr>
                        <a:t>Forbedringskonsulent</a:t>
                      </a:r>
                    </a:p>
                    <a:p>
                      <a:pPr marL="144000" indent="-144000"/>
                      <a:endParaRPr lang="da-DK" sz="950">
                        <a:latin typeface="+mj-lt"/>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834449230"/>
                  </a:ext>
                </a:extLst>
              </a:tr>
            </a:tbl>
          </a:graphicData>
        </a:graphic>
      </p:graphicFrame>
      <p:sp>
        <p:nvSpPr>
          <p:cNvPr id="30" name="Tekstfelt 29">
            <a:extLst>
              <a:ext uri="{FF2B5EF4-FFF2-40B4-BE49-F238E27FC236}">
                <a16:creationId xmlns:a16="http://schemas.microsoft.com/office/drawing/2014/main" id="{BEE44E81-B547-4740-D9BF-BB0DBD157292}"/>
              </a:ext>
            </a:extLst>
          </p:cNvPr>
          <p:cNvSpPr txBox="1"/>
          <p:nvPr/>
        </p:nvSpPr>
        <p:spPr>
          <a:xfrm>
            <a:off x="81599" y="2436961"/>
            <a:ext cx="907056" cy="215444"/>
          </a:xfrm>
          <a:prstGeom prst="rect">
            <a:avLst/>
          </a:prstGeom>
          <a:noFill/>
        </p:spPr>
        <p:txBody>
          <a:bodyPr wrap="square" lIns="0" tIns="0" rIns="0" bIns="0" rtlCol="0">
            <a:spAutoFit/>
          </a:bodyPr>
          <a:lstStyle/>
          <a:p>
            <a:pPr algn="r"/>
            <a:r>
              <a:rPr lang="da-DK" sz="1400" b="1"/>
              <a:t>Indhold</a:t>
            </a:r>
          </a:p>
        </p:txBody>
      </p:sp>
      <p:sp>
        <p:nvSpPr>
          <p:cNvPr id="31" name="Tekstfelt 30">
            <a:extLst>
              <a:ext uri="{FF2B5EF4-FFF2-40B4-BE49-F238E27FC236}">
                <a16:creationId xmlns:a16="http://schemas.microsoft.com/office/drawing/2014/main" id="{AF33882A-B2FC-18F7-290A-BE2E3A605DAE}"/>
              </a:ext>
            </a:extLst>
          </p:cNvPr>
          <p:cNvSpPr txBox="1"/>
          <p:nvPr/>
        </p:nvSpPr>
        <p:spPr>
          <a:xfrm>
            <a:off x="42301" y="4525778"/>
            <a:ext cx="960410" cy="215444"/>
          </a:xfrm>
          <a:prstGeom prst="rect">
            <a:avLst/>
          </a:prstGeom>
          <a:noFill/>
        </p:spPr>
        <p:txBody>
          <a:bodyPr wrap="square" lIns="0" tIns="0" rIns="0" bIns="0" rtlCol="0">
            <a:spAutoFit/>
          </a:bodyPr>
          <a:lstStyle/>
          <a:p>
            <a:pPr algn="r"/>
            <a:r>
              <a:rPr lang="da-DK" sz="1400" b="1"/>
              <a:t>Varighed</a:t>
            </a:r>
            <a:endParaRPr lang="da-DK" sz="1200" b="1"/>
          </a:p>
        </p:txBody>
      </p:sp>
      <p:sp>
        <p:nvSpPr>
          <p:cNvPr id="33" name="Tekstfelt 32">
            <a:extLst>
              <a:ext uri="{FF2B5EF4-FFF2-40B4-BE49-F238E27FC236}">
                <a16:creationId xmlns:a16="http://schemas.microsoft.com/office/drawing/2014/main" id="{C88D63D3-300D-9C7C-3CE0-16D4EC07FE52}"/>
              </a:ext>
            </a:extLst>
          </p:cNvPr>
          <p:cNvSpPr txBox="1"/>
          <p:nvPr/>
        </p:nvSpPr>
        <p:spPr>
          <a:xfrm>
            <a:off x="0" y="5196668"/>
            <a:ext cx="987862" cy="400110"/>
          </a:xfrm>
          <a:prstGeom prst="rect">
            <a:avLst/>
          </a:prstGeom>
          <a:solidFill>
            <a:schemeClr val="bg1"/>
          </a:solidFill>
        </p:spPr>
        <p:txBody>
          <a:bodyPr wrap="square" lIns="0" tIns="0" rIns="0" bIns="0" rtlCol="0">
            <a:spAutoFit/>
          </a:bodyPr>
          <a:lstStyle/>
          <a:p>
            <a:pPr algn="r"/>
            <a:r>
              <a:rPr lang="da-DK" sz="1400" b="1"/>
              <a:t>Deltagere</a:t>
            </a:r>
          </a:p>
          <a:p>
            <a:pPr algn="r"/>
            <a:endParaRPr lang="da-DK" sz="1200" b="1"/>
          </a:p>
        </p:txBody>
      </p:sp>
      <p:sp>
        <p:nvSpPr>
          <p:cNvPr id="13" name="Pil: vinkel 12">
            <a:extLst>
              <a:ext uri="{FF2B5EF4-FFF2-40B4-BE49-F238E27FC236}">
                <a16:creationId xmlns:a16="http://schemas.microsoft.com/office/drawing/2014/main" id="{9E3845D5-56B1-2ADF-4B4F-2BFC83083865}"/>
              </a:ext>
            </a:extLst>
          </p:cNvPr>
          <p:cNvSpPr/>
          <p:nvPr/>
        </p:nvSpPr>
        <p:spPr>
          <a:xfrm>
            <a:off x="1126421" y="1110390"/>
            <a:ext cx="3745128" cy="79804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Planlægning</a:t>
            </a:r>
          </a:p>
        </p:txBody>
      </p:sp>
      <p:grpSp>
        <p:nvGrpSpPr>
          <p:cNvPr id="25" name="Gruppe 24">
            <a:extLst>
              <a:ext uri="{FF2B5EF4-FFF2-40B4-BE49-F238E27FC236}">
                <a16:creationId xmlns:a16="http://schemas.microsoft.com/office/drawing/2014/main" id="{1DD92563-8E78-3148-446E-ABE3D3A55E12}"/>
              </a:ext>
            </a:extLst>
          </p:cNvPr>
          <p:cNvGrpSpPr/>
          <p:nvPr/>
        </p:nvGrpSpPr>
        <p:grpSpPr>
          <a:xfrm>
            <a:off x="535127" y="6377678"/>
            <a:ext cx="11212018" cy="334884"/>
            <a:chOff x="753028" y="7904433"/>
            <a:chExt cx="11212018" cy="334884"/>
          </a:xfrm>
        </p:grpSpPr>
        <p:sp>
          <p:nvSpPr>
            <p:cNvPr id="24" name="Rektangel 23">
              <a:extLst>
                <a:ext uri="{FF2B5EF4-FFF2-40B4-BE49-F238E27FC236}">
                  <a16:creationId xmlns:a16="http://schemas.microsoft.com/office/drawing/2014/main" id="{264EBFFD-AF46-6537-CCC2-E6170155E115}"/>
                </a:ext>
              </a:extLst>
            </p:cNvPr>
            <p:cNvSpPr/>
            <p:nvPr/>
          </p:nvSpPr>
          <p:spPr>
            <a:xfrm>
              <a:off x="753028" y="7904433"/>
              <a:ext cx="11212018" cy="334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14" name="Tekstfelt 13">
              <a:extLst>
                <a:ext uri="{FF2B5EF4-FFF2-40B4-BE49-F238E27FC236}">
                  <a16:creationId xmlns:a16="http://schemas.microsoft.com/office/drawing/2014/main" id="{86FA6294-DD16-5664-EC6C-136B63A3D0CF}"/>
                </a:ext>
              </a:extLst>
            </p:cNvPr>
            <p:cNvSpPr txBox="1"/>
            <p:nvPr/>
          </p:nvSpPr>
          <p:spPr>
            <a:xfrm>
              <a:off x="1164664" y="7956527"/>
              <a:ext cx="10498067" cy="246221"/>
            </a:xfrm>
            <a:prstGeom prst="rect">
              <a:avLst/>
            </a:prstGeom>
            <a:noFill/>
          </p:spPr>
          <p:txBody>
            <a:bodyPr wrap="none" lIns="0" tIns="0" rIns="0" bIns="0" rtlCol="0">
              <a:spAutoFit/>
            </a:bodyPr>
            <a:lstStyle/>
            <a:p>
              <a:r>
                <a:rPr lang="da-DK" sz="1600">
                  <a:solidFill>
                    <a:schemeClr val="bg1"/>
                  </a:solidFill>
                </a:rPr>
                <a:t>Udform dit forbedringsprojekt med henblik på at </a:t>
              </a:r>
              <a:r>
                <a:rPr lang="da-DK" sz="1600" b="1">
                  <a:solidFill>
                    <a:schemeClr val="bg1"/>
                  </a:solidFill>
                </a:rPr>
                <a:t>opnå effekt hurtigst muligt </a:t>
              </a:r>
              <a:r>
                <a:rPr lang="da-DK" sz="1600">
                  <a:solidFill>
                    <a:schemeClr val="bg1"/>
                  </a:solidFill>
                </a:rPr>
                <a:t>og med slutbrugerne tæt på løsningen</a:t>
              </a:r>
            </a:p>
          </p:txBody>
        </p:sp>
      </p:grpSp>
      <p:cxnSp>
        <p:nvCxnSpPr>
          <p:cNvPr id="39" name="Lige forbindelse 38">
            <a:extLst>
              <a:ext uri="{FF2B5EF4-FFF2-40B4-BE49-F238E27FC236}">
                <a16:creationId xmlns:a16="http://schemas.microsoft.com/office/drawing/2014/main" id="{6EA8573D-4A4A-31DD-D735-2EB603D0B014}"/>
              </a:ext>
            </a:extLst>
          </p:cNvPr>
          <p:cNvCxnSpPr>
            <a:cxnSpLocks/>
          </p:cNvCxnSpPr>
          <p:nvPr/>
        </p:nvCxnSpPr>
        <p:spPr>
          <a:xfrm>
            <a:off x="130836" y="2399446"/>
            <a:ext cx="43681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31A2AC05-2248-B703-72AF-EE6A23AC48AD}"/>
              </a:ext>
            </a:extLst>
          </p:cNvPr>
          <p:cNvCxnSpPr>
            <a:cxnSpLocks/>
          </p:cNvCxnSpPr>
          <p:nvPr/>
        </p:nvCxnSpPr>
        <p:spPr>
          <a:xfrm>
            <a:off x="81599" y="5169233"/>
            <a:ext cx="44173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50C02F1E-CE77-835C-39C7-D1C6F8B85C81}"/>
              </a:ext>
            </a:extLst>
          </p:cNvPr>
          <p:cNvCxnSpPr>
            <a:cxnSpLocks/>
          </p:cNvCxnSpPr>
          <p:nvPr/>
        </p:nvCxnSpPr>
        <p:spPr>
          <a:xfrm>
            <a:off x="140017" y="4489150"/>
            <a:ext cx="43589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AA49C60F-F64A-5E45-EAF1-CFC1F9B5DBC6}"/>
              </a:ext>
            </a:extLst>
          </p:cNvPr>
          <p:cNvGraphicFramePr/>
          <p:nvPr>
            <p:extLst>
              <p:ext uri="{D42A27DB-BD31-4B8C-83A1-F6EECF244321}">
                <p14:modId xmlns:p14="http://schemas.microsoft.com/office/powerpoint/2010/main" val="3961867233"/>
              </p:ext>
            </p:extLst>
          </p:nvPr>
        </p:nvGraphicFramePr>
        <p:xfrm>
          <a:off x="5526659" y="3550378"/>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felt 14">
            <a:extLst>
              <a:ext uri="{FF2B5EF4-FFF2-40B4-BE49-F238E27FC236}">
                <a16:creationId xmlns:a16="http://schemas.microsoft.com/office/drawing/2014/main" id="{51D13B7F-32CA-A54C-8A47-BA8C81F336A9}"/>
              </a:ext>
            </a:extLst>
          </p:cNvPr>
          <p:cNvSpPr txBox="1"/>
          <p:nvPr/>
        </p:nvSpPr>
        <p:spPr>
          <a:xfrm>
            <a:off x="5419931" y="4420495"/>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9" name="Tekstfelt 15">
            <a:extLst>
              <a:ext uri="{FF2B5EF4-FFF2-40B4-BE49-F238E27FC236}">
                <a16:creationId xmlns:a16="http://schemas.microsoft.com/office/drawing/2014/main" id="{8BA00CF0-8174-DDB5-0979-A0DEFA542B41}"/>
              </a:ext>
            </a:extLst>
          </p:cNvPr>
          <p:cNvSpPr txBox="1"/>
          <p:nvPr/>
        </p:nvSpPr>
        <p:spPr>
          <a:xfrm>
            <a:off x="6900330" y="4425601"/>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1" name="Tekstfelt 16">
            <a:extLst>
              <a:ext uri="{FF2B5EF4-FFF2-40B4-BE49-F238E27FC236}">
                <a16:creationId xmlns:a16="http://schemas.microsoft.com/office/drawing/2014/main" id="{5D636386-E306-DAA6-6280-0E901E991727}"/>
              </a:ext>
            </a:extLst>
          </p:cNvPr>
          <p:cNvSpPr txBox="1"/>
          <p:nvPr/>
        </p:nvSpPr>
        <p:spPr>
          <a:xfrm>
            <a:off x="8233570" y="4428797"/>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2" name="Tekstfelt 17">
            <a:extLst>
              <a:ext uri="{FF2B5EF4-FFF2-40B4-BE49-F238E27FC236}">
                <a16:creationId xmlns:a16="http://schemas.microsoft.com/office/drawing/2014/main" id="{AE6E304D-CB22-C64F-15E9-CB6B5788F71E}"/>
              </a:ext>
            </a:extLst>
          </p:cNvPr>
          <p:cNvSpPr txBox="1"/>
          <p:nvPr/>
        </p:nvSpPr>
        <p:spPr>
          <a:xfrm>
            <a:off x="9485948" y="4420618"/>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5" name="AutoShape 2">
            <a:extLst>
              <a:ext uri="{FF2B5EF4-FFF2-40B4-BE49-F238E27FC236}">
                <a16:creationId xmlns:a16="http://schemas.microsoft.com/office/drawing/2014/main" id="{5EB303B8-8A74-40F6-80D3-CE492136D02A}"/>
              </a:ext>
            </a:extLst>
          </p:cNvPr>
          <p:cNvSpPr>
            <a:spLocks noChangeAspect="1" noChangeArrowheads="1"/>
          </p:cNvSpPr>
          <p:nvPr/>
        </p:nvSpPr>
        <p:spPr bwMode="auto">
          <a:xfrm>
            <a:off x="10501948" y="415164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Billede 39">
            <a:extLst>
              <a:ext uri="{FF2B5EF4-FFF2-40B4-BE49-F238E27FC236}">
                <a16:creationId xmlns:a16="http://schemas.microsoft.com/office/drawing/2014/main" id="{4DD1CEC9-8EBE-E780-C1A4-C16D7EC8E6EB}"/>
              </a:ext>
            </a:extLst>
          </p:cNvPr>
          <p:cNvPicPr>
            <a:picLocks noChangeAspect="1"/>
          </p:cNvPicPr>
          <p:nvPr/>
        </p:nvPicPr>
        <p:blipFill>
          <a:blip r:embed="rId8"/>
          <a:stretch>
            <a:fillRect/>
          </a:stretch>
        </p:blipFill>
        <p:spPr>
          <a:xfrm>
            <a:off x="9836174" y="2688653"/>
            <a:ext cx="941087" cy="941087"/>
          </a:xfrm>
          <a:prstGeom prst="rect">
            <a:avLst/>
          </a:prstGeom>
        </p:spPr>
      </p:pic>
      <p:pic>
        <p:nvPicPr>
          <p:cNvPr id="19" name="Billede 40">
            <a:extLst>
              <a:ext uri="{FF2B5EF4-FFF2-40B4-BE49-F238E27FC236}">
                <a16:creationId xmlns:a16="http://schemas.microsoft.com/office/drawing/2014/main" id="{ACFA34C9-FB67-3223-C2DE-37D53321596D}"/>
              </a:ext>
            </a:extLst>
          </p:cNvPr>
          <p:cNvPicPr>
            <a:picLocks noChangeAspect="1"/>
          </p:cNvPicPr>
          <p:nvPr/>
        </p:nvPicPr>
        <p:blipFill>
          <a:blip r:embed="rId9"/>
          <a:stretch>
            <a:fillRect/>
          </a:stretch>
        </p:blipFill>
        <p:spPr>
          <a:xfrm>
            <a:off x="5611305" y="2710470"/>
            <a:ext cx="1045528" cy="1045528"/>
          </a:xfrm>
          <a:prstGeom prst="rect">
            <a:avLst/>
          </a:prstGeom>
        </p:spPr>
      </p:pic>
      <p:pic>
        <p:nvPicPr>
          <p:cNvPr id="20" name="Billede 41">
            <a:extLst>
              <a:ext uri="{FF2B5EF4-FFF2-40B4-BE49-F238E27FC236}">
                <a16:creationId xmlns:a16="http://schemas.microsoft.com/office/drawing/2014/main" id="{DC42BBA0-929D-DE2F-F704-EA0B173FFB50}"/>
              </a:ext>
            </a:extLst>
          </p:cNvPr>
          <p:cNvPicPr>
            <a:picLocks noChangeAspect="1"/>
          </p:cNvPicPr>
          <p:nvPr/>
        </p:nvPicPr>
        <p:blipFill>
          <a:blip r:embed="rId10"/>
          <a:srcRect b="23385"/>
          <a:stretch/>
        </p:blipFill>
        <p:spPr>
          <a:xfrm>
            <a:off x="7073962" y="2805224"/>
            <a:ext cx="1016949" cy="779132"/>
          </a:xfrm>
          <a:prstGeom prst="rect">
            <a:avLst/>
          </a:prstGeom>
        </p:spPr>
      </p:pic>
      <p:pic>
        <p:nvPicPr>
          <p:cNvPr id="21" name="Billede 42">
            <a:extLst>
              <a:ext uri="{FF2B5EF4-FFF2-40B4-BE49-F238E27FC236}">
                <a16:creationId xmlns:a16="http://schemas.microsoft.com/office/drawing/2014/main" id="{294A8481-A169-89C8-1E77-C5BA602862E0}"/>
              </a:ext>
            </a:extLst>
          </p:cNvPr>
          <p:cNvPicPr>
            <a:picLocks noChangeAspect="1"/>
          </p:cNvPicPr>
          <p:nvPr/>
        </p:nvPicPr>
        <p:blipFill>
          <a:blip r:embed="rId11"/>
          <a:stretch>
            <a:fillRect/>
          </a:stretch>
        </p:blipFill>
        <p:spPr>
          <a:xfrm>
            <a:off x="8443066" y="2743367"/>
            <a:ext cx="926501" cy="926501"/>
          </a:xfrm>
          <a:prstGeom prst="rect">
            <a:avLst/>
          </a:prstGeom>
        </p:spPr>
      </p:pic>
    </p:spTree>
    <p:extLst>
      <p:ext uri="{BB962C8B-B14F-4D97-AF65-F5344CB8AC3E}">
        <p14:creationId xmlns:p14="http://schemas.microsoft.com/office/powerpoint/2010/main" val="3409108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FB671-5F13-9DA1-CF96-A0FA3B2B07E3}"/>
              </a:ext>
            </a:extLst>
          </p:cNvPr>
          <p:cNvSpPr>
            <a:spLocks noGrp="1"/>
          </p:cNvSpPr>
          <p:nvPr>
            <p:ph type="title"/>
          </p:nvPr>
        </p:nvSpPr>
        <p:spPr/>
        <p:txBody>
          <a:bodyPr/>
          <a:lstStyle/>
          <a:p>
            <a:r>
              <a:rPr lang="da-DK"/>
              <a:t>P</a:t>
            </a:r>
          </a:p>
        </p:txBody>
      </p:sp>
      <p:sp>
        <p:nvSpPr>
          <p:cNvPr id="4" name="Pladsholder til dato 3">
            <a:extLst>
              <a:ext uri="{FF2B5EF4-FFF2-40B4-BE49-F238E27FC236}">
                <a16:creationId xmlns:a16="http://schemas.microsoft.com/office/drawing/2014/main" id="{3BA32945-52A2-7461-67B7-77843776B81D}"/>
              </a:ext>
            </a:extLst>
          </p:cNvPr>
          <p:cNvSpPr>
            <a:spLocks noGrp="1"/>
          </p:cNvSpPr>
          <p:nvPr>
            <p:ph type="dt" sz="half" idx="20"/>
          </p:nvPr>
        </p:nvSpPr>
        <p:spPr/>
        <p:txBody>
          <a:bodyPr/>
          <a:lstStyle/>
          <a:p>
            <a:fld id="{65AC9632-62FA-4E3D-89AB-35E74EDE083E}" type="datetime1">
              <a:rPr lang="da-DK" smtClean="0"/>
              <a:t>25-04-2025</a:t>
            </a:fld>
            <a:endParaRPr lang="da-DK"/>
          </a:p>
        </p:txBody>
      </p:sp>
      <p:sp>
        <p:nvSpPr>
          <p:cNvPr id="5" name="Pladsholder til slidenummer 4">
            <a:extLst>
              <a:ext uri="{FF2B5EF4-FFF2-40B4-BE49-F238E27FC236}">
                <a16:creationId xmlns:a16="http://schemas.microsoft.com/office/drawing/2014/main" id="{46A33A09-11A1-5882-99C8-D822543E3BF2}"/>
              </a:ext>
            </a:extLst>
          </p:cNvPr>
          <p:cNvSpPr>
            <a:spLocks noGrp="1"/>
          </p:cNvSpPr>
          <p:nvPr>
            <p:ph type="sldNum" sz="quarter" idx="22"/>
          </p:nvPr>
        </p:nvSpPr>
        <p:spPr/>
        <p:txBody>
          <a:bodyPr/>
          <a:lstStyle/>
          <a:p>
            <a:fld id="{45D37B1E-C366-494F-A587-962AD9AABC83}" type="slidenum">
              <a:rPr lang="da-DK" smtClean="0"/>
              <a:pPr/>
              <a:t>21</a:t>
            </a:fld>
            <a:endParaRPr lang="da-DK"/>
          </a:p>
        </p:txBody>
      </p:sp>
      <p:pic>
        <p:nvPicPr>
          <p:cNvPr id="7" name="Billede 6">
            <a:extLst>
              <a:ext uri="{FF2B5EF4-FFF2-40B4-BE49-F238E27FC236}">
                <a16:creationId xmlns:a16="http://schemas.microsoft.com/office/drawing/2014/main" id="{AB6E6171-43E9-7788-1949-F7AEBCBBBF51}"/>
              </a:ext>
            </a:extLst>
          </p:cNvPr>
          <p:cNvPicPr>
            <a:picLocks noChangeAspect="1"/>
          </p:cNvPicPr>
          <p:nvPr/>
        </p:nvPicPr>
        <p:blipFill>
          <a:blip r:embed="rId2"/>
          <a:stretch>
            <a:fillRect/>
          </a:stretch>
        </p:blipFill>
        <p:spPr>
          <a:xfrm>
            <a:off x="108172" y="1075070"/>
            <a:ext cx="7797773" cy="4707859"/>
          </a:xfrm>
          <a:prstGeom prst="rect">
            <a:avLst/>
          </a:prstGeom>
        </p:spPr>
      </p:pic>
      <p:pic>
        <p:nvPicPr>
          <p:cNvPr id="13" name="Pladsholder til indhold 12">
            <a:extLst>
              <a:ext uri="{FF2B5EF4-FFF2-40B4-BE49-F238E27FC236}">
                <a16:creationId xmlns:a16="http://schemas.microsoft.com/office/drawing/2014/main" id="{E198D26D-5ED8-A387-EAA1-B94EB5A188A7}"/>
              </a:ext>
            </a:extLst>
          </p:cNvPr>
          <p:cNvPicPr>
            <a:picLocks noGrp="1" noChangeAspect="1"/>
          </p:cNvPicPr>
          <p:nvPr>
            <p:ph sz="quarter" idx="19"/>
          </p:nvPr>
        </p:nvPicPr>
        <p:blipFill>
          <a:blip r:embed="rId3"/>
          <a:stretch>
            <a:fillRect/>
          </a:stretch>
        </p:blipFill>
        <p:spPr>
          <a:xfrm>
            <a:off x="8002746" y="4379043"/>
            <a:ext cx="4150342" cy="2371625"/>
          </a:xfrm>
        </p:spPr>
      </p:pic>
      <p:pic>
        <p:nvPicPr>
          <p:cNvPr id="11" name="Billede 10">
            <a:extLst>
              <a:ext uri="{FF2B5EF4-FFF2-40B4-BE49-F238E27FC236}">
                <a16:creationId xmlns:a16="http://schemas.microsoft.com/office/drawing/2014/main" id="{28B3300B-CD24-A2B6-959B-894D816A59F6}"/>
              </a:ext>
            </a:extLst>
          </p:cNvPr>
          <p:cNvPicPr>
            <a:picLocks noChangeAspect="1"/>
          </p:cNvPicPr>
          <p:nvPr/>
        </p:nvPicPr>
        <p:blipFill>
          <a:blip r:embed="rId4"/>
          <a:srcRect r="36493"/>
          <a:stretch/>
        </p:blipFill>
        <p:spPr>
          <a:xfrm>
            <a:off x="7933486" y="66459"/>
            <a:ext cx="4150342" cy="4312584"/>
          </a:xfrm>
          <a:prstGeom prst="rect">
            <a:avLst/>
          </a:prstGeom>
        </p:spPr>
      </p:pic>
    </p:spTree>
    <p:extLst>
      <p:ext uri="{BB962C8B-B14F-4D97-AF65-F5344CB8AC3E}">
        <p14:creationId xmlns:p14="http://schemas.microsoft.com/office/powerpoint/2010/main" val="396227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66D0-224D-7565-3213-CDE0543719D7}"/>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1B1A3D20-02CD-24D2-E968-78897961075E}"/>
              </a:ext>
            </a:extLst>
          </p:cNvPr>
          <p:cNvSpPr/>
          <p:nvPr/>
        </p:nvSpPr>
        <p:spPr>
          <a:xfrm>
            <a:off x="276598" y="6210973"/>
            <a:ext cx="1079929" cy="529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nvGrpSpPr>
          <p:cNvPr id="3" name="Gruppe 2">
            <a:extLst>
              <a:ext uri="{FF2B5EF4-FFF2-40B4-BE49-F238E27FC236}">
                <a16:creationId xmlns:a16="http://schemas.microsoft.com/office/drawing/2014/main" id="{C2B2EBD7-C222-246D-E85F-A986277B06DF}"/>
              </a:ext>
            </a:extLst>
          </p:cNvPr>
          <p:cNvGrpSpPr/>
          <p:nvPr/>
        </p:nvGrpSpPr>
        <p:grpSpPr>
          <a:xfrm>
            <a:off x="1133051" y="1948734"/>
            <a:ext cx="3365894" cy="4262239"/>
            <a:chOff x="1133051" y="1848251"/>
            <a:chExt cx="3365894" cy="4262239"/>
          </a:xfrm>
          <a:effectLst>
            <a:outerShdw blurRad="63500" sx="102000" sy="102000" algn="ctr" rotWithShape="0">
              <a:prstClr val="black">
                <a:alpha val="40000"/>
              </a:prstClr>
            </a:outerShdw>
          </a:effectLst>
        </p:grpSpPr>
        <p:sp>
          <p:nvSpPr>
            <p:cNvPr id="17" name="Rektangel 16">
              <a:extLst>
                <a:ext uri="{FF2B5EF4-FFF2-40B4-BE49-F238E27FC236}">
                  <a16:creationId xmlns:a16="http://schemas.microsoft.com/office/drawing/2014/main" id="{AAFD9760-784C-BF49-B74E-FAB04FB60789}"/>
                </a:ext>
              </a:extLst>
            </p:cNvPr>
            <p:cNvSpPr/>
            <p:nvPr/>
          </p:nvSpPr>
          <p:spPr>
            <a:xfrm>
              <a:off x="1137785" y="1867005"/>
              <a:ext cx="3361160" cy="424348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252000" tIns="252000" rIns="72000" bIns="72000" rtlCol="0" anchor="t" anchorCtr="0"/>
            <a:lstStyle/>
            <a:p>
              <a:endParaRPr lang="da-DK" sz="1600"/>
            </a:p>
          </p:txBody>
        </p:sp>
        <p:sp>
          <p:nvSpPr>
            <p:cNvPr id="23" name="Rektangel 22">
              <a:extLst>
                <a:ext uri="{FF2B5EF4-FFF2-40B4-BE49-F238E27FC236}">
                  <a16:creationId xmlns:a16="http://schemas.microsoft.com/office/drawing/2014/main" id="{9534C239-1E4E-1C31-4248-018664A3C051}"/>
                </a:ext>
              </a:extLst>
            </p:cNvPr>
            <p:cNvSpPr/>
            <p:nvPr/>
          </p:nvSpPr>
          <p:spPr>
            <a:xfrm>
              <a:off x="1133051" y="1848251"/>
              <a:ext cx="3365894" cy="41690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sp>
        <p:nvSpPr>
          <p:cNvPr id="2" name="Rektangel 1">
            <a:extLst>
              <a:ext uri="{FF2B5EF4-FFF2-40B4-BE49-F238E27FC236}">
                <a16:creationId xmlns:a16="http://schemas.microsoft.com/office/drawing/2014/main" id="{2DD870E8-621C-793E-FE12-6C42356259BD}"/>
              </a:ext>
            </a:extLst>
          </p:cNvPr>
          <p:cNvSpPr/>
          <p:nvPr/>
        </p:nvSpPr>
        <p:spPr>
          <a:xfrm>
            <a:off x="0" y="0"/>
            <a:ext cx="12192000" cy="15120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 name="Date Placeholder 3">
            <a:extLst>
              <a:ext uri="{FF2B5EF4-FFF2-40B4-BE49-F238E27FC236}">
                <a16:creationId xmlns:a16="http://schemas.microsoft.com/office/drawing/2014/main" id="{F0FFE7F6-46F2-0DEF-7986-04EAE78D4271}"/>
              </a:ext>
            </a:extLst>
          </p:cNvPr>
          <p:cNvSpPr>
            <a:spLocks noGrp="1"/>
          </p:cNvSpPr>
          <p:nvPr>
            <p:ph type="dt" sz="half" idx="20"/>
          </p:nvPr>
        </p:nvSpPr>
        <p:spPr>
          <a:xfrm>
            <a:off x="0" y="7019517"/>
            <a:ext cx="0" cy="0"/>
          </a:xfrm>
        </p:spPr>
        <p:txBody>
          <a:bodyPr/>
          <a:lstStyle/>
          <a:p>
            <a:fld id="{FE8D7C98-0D85-4A3B-88A5-4DC6256EBE13}" type="datetime1">
              <a:rPr lang="da-DK" smtClean="0"/>
              <a:t>25-04-2025</a:t>
            </a:fld>
            <a:endParaRPr lang="da-DK"/>
          </a:p>
        </p:txBody>
      </p:sp>
      <p:sp>
        <p:nvSpPr>
          <p:cNvPr id="5" name="Slide Number Placeholder 4">
            <a:extLst>
              <a:ext uri="{FF2B5EF4-FFF2-40B4-BE49-F238E27FC236}">
                <a16:creationId xmlns:a16="http://schemas.microsoft.com/office/drawing/2014/main" id="{4DF3BCA3-15C5-426A-0B2E-93337019C8AB}"/>
              </a:ext>
            </a:extLst>
          </p:cNvPr>
          <p:cNvSpPr>
            <a:spLocks noGrp="1"/>
          </p:cNvSpPr>
          <p:nvPr>
            <p:ph type="sldNum" sz="quarter" idx="22"/>
          </p:nvPr>
        </p:nvSpPr>
        <p:spPr>
          <a:xfrm>
            <a:off x="0" y="7019517"/>
            <a:ext cx="0" cy="0"/>
          </a:xfrm>
        </p:spPr>
        <p:txBody>
          <a:bodyPr/>
          <a:lstStyle/>
          <a:p>
            <a:fld id="{45D37B1E-C366-494F-A587-962AD9AABC83}" type="slidenum">
              <a:rPr lang="da-DK" smtClean="0"/>
              <a:pPr/>
              <a:t>22</a:t>
            </a:fld>
            <a:endParaRPr lang="da-DK"/>
          </a:p>
        </p:txBody>
      </p:sp>
      <p:sp>
        <p:nvSpPr>
          <p:cNvPr id="6" name="Rectangle: Rounded Corners 5">
            <a:extLst>
              <a:ext uri="{FF2B5EF4-FFF2-40B4-BE49-F238E27FC236}">
                <a16:creationId xmlns:a16="http://schemas.microsoft.com/office/drawing/2014/main" id="{5C98690C-E398-C2CA-E360-C713A44D2183}"/>
              </a:ext>
            </a:extLst>
          </p:cNvPr>
          <p:cNvSpPr/>
          <p:nvPr/>
        </p:nvSpPr>
        <p:spPr>
          <a:xfrm>
            <a:off x="276598" y="198258"/>
            <a:ext cx="12192000" cy="713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sz="2000">
                <a:solidFill>
                  <a:schemeClr val="bg1"/>
                </a:solidFill>
              </a:rPr>
              <a:t>SDU’s Forbedringsmodel</a:t>
            </a:r>
            <a:br>
              <a:rPr lang="da-DK" sz="2000">
                <a:solidFill>
                  <a:schemeClr val="bg1"/>
                </a:solidFill>
              </a:rPr>
            </a:br>
            <a:r>
              <a:rPr lang="da-DK" sz="2800" b="1">
                <a:solidFill>
                  <a:schemeClr val="bg1"/>
                </a:solidFill>
              </a:rPr>
              <a:t>Forbedringsbaseret løsningsdesign</a:t>
            </a:r>
          </a:p>
        </p:txBody>
      </p:sp>
      <p:graphicFrame>
        <p:nvGraphicFramePr>
          <p:cNvPr id="29" name="Table 11">
            <a:extLst>
              <a:ext uri="{FF2B5EF4-FFF2-40B4-BE49-F238E27FC236}">
                <a16:creationId xmlns:a16="http://schemas.microsoft.com/office/drawing/2014/main" id="{7755BF97-5D5B-B7E8-7017-30CDAA27C7B7}"/>
              </a:ext>
            </a:extLst>
          </p:cNvPr>
          <p:cNvGraphicFramePr>
            <a:graphicFrameLocks noGrp="1"/>
          </p:cNvGraphicFramePr>
          <p:nvPr/>
        </p:nvGraphicFramePr>
        <p:xfrm>
          <a:off x="1142031" y="1986413"/>
          <a:ext cx="3382764" cy="3789463"/>
        </p:xfrm>
        <a:graphic>
          <a:graphicData uri="http://schemas.openxmlformats.org/drawingml/2006/table">
            <a:tbl>
              <a:tblPr firstRow="1" bandRow="1">
                <a:tableStyleId>{2D5ABB26-0587-4C30-8999-92F81FD0307C}</a:tableStyleId>
              </a:tblPr>
              <a:tblGrid>
                <a:gridCol w="1127588">
                  <a:extLst>
                    <a:ext uri="{9D8B030D-6E8A-4147-A177-3AD203B41FA5}">
                      <a16:colId xmlns:a16="http://schemas.microsoft.com/office/drawing/2014/main" val="3335172625"/>
                    </a:ext>
                  </a:extLst>
                </a:gridCol>
                <a:gridCol w="1127588">
                  <a:extLst>
                    <a:ext uri="{9D8B030D-6E8A-4147-A177-3AD203B41FA5}">
                      <a16:colId xmlns:a16="http://schemas.microsoft.com/office/drawing/2014/main" val="1758371279"/>
                    </a:ext>
                  </a:extLst>
                </a:gridCol>
                <a:gridCol w="1127588">
                  <a:extLst>
                    <a:ext uri="{9D8B030D-6E8A-4147-A177-3AD203B41FA5}">
                      <a16:colId xmlns:a16="http://schemas.microsoft.com/office/drawing/2014/main" val="262233574"/>
                    </a:ext>
                  </a:extLst>
                </a:gridCol>
              </a:tblGrid>
              <a:tr h="457390">
                <a:tc>
                  <a:txBody>
                    <a:bodyPr/>
                    <a:lstStyle/>
                    <a:p>
                      <a:pPr algn="ctr"/>
                      <a:r>
                        <a:rPr lang="da-DK" sz="1200" b="1">
                          <a:solidFill>
                            <a:schemeClr val="tx1"/>
                          </a:solidFill>
                        </a:rPr>
                        <a:t>Møde 1</a:t>
                      </a:r>
                      <a:endParaRPr lang="da-DK" sz="1200" b="1">
                        <a:solidFill>
                          <a:schemeClr val="tx1"/>
                        </a:solidFill>
                        <a:latin typeface="+mj-lt"/>
                      </a:endParaRPr>
                    </a:p>
                  </a:txBody>
                  <a:tcPr anchor="ctr"/>
                </a:tc>
                <a:tc>
                  <a:txBody>
                    <a:bodyPr/>
                    <a:lstStyle/>
                    <a:p>
                      <a:pPr algn="ctr"/>
                      <a:r>
                        <a:rPr lang="da-DK" sz="1200" b="1">
                          <a:solidFill>
                            <a:schemeClr val="tx1"/>
                          </a:solidFill>
                        </a:rPr>
                        <a:t>Møde 2</a:t>
                      </a:r>
                      <a:endParaRPr lang="da-DK" sz="1200" b="1">
                        <a:solidFill>
                          <a:schemeClr val="tx1"/>
                        </a:solidFill>
                        <a:latin typeface="+mj-lt"/>
                      </a:endParaRPr>
                    </a:p>
                  </a:txBody>
                  <a:tcPr anchor="ctr"/>
                </a:tc>
                <a:tc>
                  <a:txBody>
                    <a:bodyPr/>
                    <a:lstStyle/>
                    <a:p>
                      <a:pPr algn="ctr"/>
                      <a:r>
                        <a:rPr lang="da-DK" sz="1200" b="1">
                          <a:solidFill>
                            <a:schemeClr val="tx1"/>
                          </a:solidFill>
                        </a:rPr>
                        <a:t>Møde 3</a:t>
                      </a:r>
                      <a:endParaRPr lang="da-DK" sz="1200" b="1">
                        <a:solidFill>
                          <a:schemeClr val="tx1"/>
                        </a:solidFill>
                        <a:latin typeface="+mj-lt"/>
                      </a:endParaRPr>
                    </a:p>
                  </a:txBody>
                  <a:tcPr anchor="ctr"/>
                </a:tc>
                <a:extLst>
                  <a:ext uri="{0D108BD9-81ED-4DB2-BD59-A6C34878D82A}">
                    <a16:rowId xmlns:a16="http://schemas.microsoft.com/office/drawing/2014/main" val="3379072208"/>
                  </a:ext>
                </a:extLst>
              </a:tr>
              <a:tr h="1632604">
                <a:tc>
                  <a:txBody>
                    <a:bodyPr/>
                    <a:lstStyle/>
                    <a:p>
                      <a:pPr marL="144000" indent="-144000">
                        <a:buFont typeface="+mj-lt"/>
                        <a:buAutoNum type="arabicParenR"/>
                      </a:pPr>
                      <a:r>
                        <a:rPr lang="da-DK" sz="950"/>
                        <a:t>Hvad er </a:t>
                      </a:r>
                      <a:r>
                        <a:rPr lang="da-DK" sz="950" b="0"/>
                        <a:t>målet?</a:t>
                      </a:r>
                    </a:p>
                    <a:p>
                      <a:pPr marL="144000" indent="-144000">
                        <a:buFont typeface="+mj-lt"/>
                        <a:buAutoNum type="arabicParenR"/>
                      </a:pPr>
                      <a:r>
                        <a:rPr lang="da-DK" sz="950" b="0"/>
                        <a:t>Hvad er vejen til målet?</a:t>
                      </a:r>
                    </a:p>
                    <a:p>
                      <a:pPr marL="144000" indent="-144000">
                        <a:buFont typeface="+mj-lt"/>
                        <a:buAutoNum type="arabicParenR"/>
                      </a:pPr>
                      <a:r>
                        <a:rPr lang="da-DK" sz="950" b="0"/>
                        <a:t>Hvad er første skridt?</a:t>
                      </a:r>
                      <a:endParaRPr lang="da-DK" sz="950" b="0">
                        <a:latin typeface="+mj-lt"/>
                      </a:endParaRPr>
                    </a:p>
                  </a:txBody>
                  <a:tcPr/>
                </a:tc>
                <a:tc>
                  <a:txBody>
                    <a:bodyPr/>
                    <a:lstStyle/>
                    <a:p>
                      <a:pPr marL="144000" indent="-144000">
                        <a:buFont typeface="+mj-lt"/>
                        <a:buAutoNum type="arabicParenR"/>
                      </a:pPr>
                      <a:r>
                        <a:rPr lang="da-DK" sz="950"/>
                        <a:t>Hvad viser </a:t>
                      </a:r>
                      <a:r>
                        <a:rPr lang="da-DK" sz="950" b="0"/>
                        <a:t>kortlæg-ningen?</a:t>
                      </a:r>
                    </a:p>
                    <a:p>
                      <a:pPr marL="144000" indent="-144000">
                        <a:buFont typeface="+mj-lt"/>
                        <a:buAutoNum type="arabicParenR"/>
                      </a:pPr>
                      <a:r>
                        <a:rPr lang="da-DK" sz="950"/>
                        <a:t>Hvem skal med til workshop?</a:t>
                      </a:r>
                    </a:p>
                    <a:p>
                      <a:pPr marL="144000" indent="-144000">
                        <a:buFont typeface="+mj-lt"/>
                        <a:buAutoNum type="arabicParenR"/>
                      </a:pPr>
                      <a:r>
                        <a:rPr lang="da-DK" sz="950"/>
                        <a:t>Hvornår skal workshop afholdes?</a:t>
                      </a:r>
                    </a:p>
                    <a:p>
                      <a:pPr marL="0" indent="0">
                        <a:buFont typeface="+mj-lt"/>
                        <a:buNone/>
                      </a:pPr>
                      <a:endParaRPr lang="da-DK" sz="950"/>
                    </a:p>
                    <a:p>
                      <a:pPr marL="0" indent="0">
                        <a:buFont typeface="+mj-lt"/>
                        <a:buNone/>
                      </a:pPr>
                      <a:endParaRPr lang="da-DK" sz="950"/>
                    </a:p>
                    <a:p>
                      <a:pPr marL="0" indent="0">
                        <a:buFont typeface="+mj-lt"/>
                        <a:buNone/>
                      </a:pPr>
                      <a:endParaRPr lang="da-DK" sz="950">
                        <a:latin typeface="+mj-lt"/>
                      </a:endParaRPr>
                    </a:p>
                  </a:txBody>
                  <a:tcPr/>
                </a:tc>
                <a:tc>
                  <a:txBody>
                    <a:bodyPr/>
                    <a:lstStyle/>
                    <a:p>
                      <a:pPr marL="144000" indent="-144000">
                        <a:buFont typeface="+mj-lt"/>
                        <a:buAutoNum type="arabicParenR"/>
                      </a:pPr>
                      <a:r>
                        <a:rPr lang="da-DK" sz="950"/>
                        <a:t>Hvordan </a:t>
                      </a:r>
                      <a:r>
                        <a:rPr lang="da-DK" sz="950" b="0"/>
                        <a:t>måler vi effekten?</a:t>
                      </a:r>
                    </a:p>
                    <a:p>
                      <a:pPr marL="144000" indent="-144000">
                        <a:buFont typeface="+mj-lt"/>
                        <a:buAutoNum type="arabicParenR"/>
                      </a:pPr>
                      <a:r>
                        <a:rPr lang="da-DK" sz="950"/>
                        <a:t>Hvad er rollerne til workshoppen?</a:t>
                      </a:r>
                    </a:p>
                    <a:p>
                      <a:pPr marL="144000" indent="-144000">
                        <a:buFont typeface="+mj-lt"/>
                        <a:buAutoNum type="arabicParenR"/>
                      </a:pPr>
                      <a:r>
                        <a:rPr lang="da-DK" sz="950"/>
                        <a:t>Hvordan sikrer vi fremdrift efter workshop?</a:t>
                      </a:r>
                    </a:p>
                    <a:p>
                      <a:pPr marL="144000" indent="-144000"/>
                      <a:endParaRPr lang="da-DK" sz="950"/>
                    </a:p>
                    <a:p>
                      <a:pPr marL="144000" indent="-144000"/>
                      <a:endParaRPr lang="da-DK" sz="950"/>
                    </a:p>
                    <a:p>
                      <a:pPr marL="144000" indent="-144000"/>
                      <a:endParaRPr lang="da-DK" sz="950"/>
                    </a:p>
                    <a:p>
                      <a:pPr marL="144000" indent="-144000"/>
                      <a:endParaRPr lang="da-DK" sz="950"/>
                    </a:p>
                    <a:p>
                      <a:pPr marL="144000" indent="-144000"/>
                      <a:endParaRPr lang="da-DK" sz="950">
                        <a:latin typeface="+mj-lt"/>
                      </a:endParaRPr>
                    </a:p>
                  </a:txBody>
                  <a:tcPr/>
                </a:tc>
                <a:extLst>
                  <a:ext uri="{0D108BD9-81ED-4DB2-BD59-A6C34878D82A}">
                    <a16:rowId xmlns:a16="http://schemas.microsoft.com/office/drawing/2014/main" val="1246209696"/>
                  </a:ext>
                </a:extLst>
              </a:tr>
              <a:tr h="398373">
                <a:tc>
                  <a:txBody>
                    <a:bodyPr/>
                    <a:lstStyle/>
                    <a:p>
                      <a:pPr marL="144000" indent="-144000"/>
                      <a:r>
                        <a:rPr lang="da-DK" sz="950"/>
                        <a:t>1 time</a:t>
                      </a:r>
                      <a:endParaRPr lang="da-DK" sz="950">
                        <a:latin typeface="+mj-lt"/>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597287043"/>
                  </a:ext>
                </a:extLst>
              </a:tr>
              <a:tr h="370840">
                <a:tc gridSpan="3">
                  <a:txBody>
                    <a:bodyPr/>
                    <a:lstStyle/>
                    <a:p>
                      <a:pPr marL="0" indent="0">
                        <a:buFont typeface="Arial" panose="020B0604020202020204" pitchFamily="34" charset="0"/>
                        <a:buNone/>
                      </a:pPr>
                      <a:endParaRPr lang="da-DK" sz="950" kern="1200">
                        <a:solidFill>
                          <a:schemeClr val="tx1"/>
                        </a:solidFill>
                      </a:endParaRPr>
                    </a:p>
                    <a:p>
                      <a:pPr marL="0" indent="0">
                        <a:buFont typeface="Arial" panose="020B0604020202020204" pitchFamily="34" charset="0"/>
                        <a:buNone/>
                      </a:pPr>
                      <a:endParaRPr lang="da-DK" sz="950" kern="1200">
                        <a:solidFill>
                          <a:schemeClr val="tx1"/>
                        </a:solidFill>
                      </a:endParaRPr>
                    </a:p>
                    <a:p>
                      <a:pPr marL="171450" indent="-171450">
                        <a:buFont typeface="Arial" panose="020B0604020202020204" pitchFamily="34" charset="0"/>
                        <a:buChar char="•"/>
                      </a:pPr>
                      <a:r>
                        <a:rPr lang="da-DK" sz="950" kern="1200">
                          <a:solidFill>
                            <a:schemeClr val="tx1"/>
                          </a:solidFill>
                        </a:rPr>
                        <a:t>Forbedringsejer(e)</a:t>
                      </a:r>
                    </a:p>
                    <a:p>
                      <a:pPr marL="171450" indent="-171450">
                        <a:buFont typeface="Arial" panose="020B0604020202020204" pitchFamily="34" charset="0"/>
                        <a:buChar char="•"/>
                      </a:pPr>
                      <a:r>
                        <a:rPr lang="da-DK" sz="950" kern="1200">
                          <a:solidFill>
                            <a:schemeClr val="tx1"/>
                          </a:solidFill>
                        </a:rPr>
                        <a:t>Forbedringskonsulent</a:t>
                      </a:r>
                    </a:p>
                    <a:p>
                      <a:pPr marL="144000" indent="-144000"/>
                      <a:endParaRPr lang="da-DK" sz="950">
                        <a:latin typeface="+mj-lt"/>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834449230"/>
                  </a:ext>
                </a:extLst>
              </a:tr>
            </a:tbl>
          </a:graphicData>
        </a:graphic>
      </p:graphicFrame>
      <p:sp>
        <p:nvSpPr>
          <p:cNvPr id="30" name="Tekstfelt 29">
            <a:extLst>
              <a:ext uri="{FF2B5EF4-FFF2-40B4-BE49-F238E27FC236}">
                <a16:creationId xmlns:a16="http://schemas.microsoft.com/office/drawing/2014/main" id="{412F03CC-B227-F933-DDC3-40361333F423}"/>
              </a:ext>
            </a:extLst>
          </p:cNvPr>
          <p:cNvSpPr txBox="1"/>
          <p:nvPr/>
        </p:nvSpPr>
        <p:spPr>
          <a:xfrm>
            <a:off x="81599" y="2436961"/>
            <a:ext cx="907056" cy="215444"/>
          </a:xfrm>
          <a:prstGeom prst="rect">
            <a:avLst/>
          </a:prstGeom>
          <a:noFill/>
        </p:spPr>
        <p:txBody>
          <a:bodyPr wrap="square" lIns="0" tIns="0" rIns="0" bIns="0" rtlCol="0">
            <a:spAutoFit/>
          </a:bodyPr>
          <a:lstStyle/>
          <a:p>
            <a:pPr algn="r"/>
            <a:r>
              <a:rPr lang="da-DK" sz="1400" b="1"/>
              <a:t>Indhold</a:t>
            </a:r>
          </a:p>
        </p:txBody>
      </p:sp>
      <p:sp>
        <p:nvSpPr>
          <p:cNvPr id="31" name="Tekstfelt 30">
            <a:extLst>
              <a:ext uri="{FF2B5EF4-FFF2-40B4-BE49-F238E27FC236}">
                <a16:creationId xmlns:a16="http://schemas.microsoft.com/office/drawing/2014/main" id="{7DFCACEB-7CCD-C8C9-AD32-831D96800758}"/>
              </a:ext>
            </a:extLst>
          </p:cNvPr>
          <p:cNvSpPr txBox="1"/>
          <p:nvPr/>
        </p:nvSpPr>
        <p:spPr>
          <a:xfrm>
            <a:off x="42301" y="4525778"/>
            <a:ext cx="960410" cy="215444"/>
          </a:xfrm>
          <a:prstGeom prst="rect">
            <a:avLst/>
          </a:prstGeom>
          <a:noFill/>
        </p:spPr>
        <p:txBody>
          <a:bodyPr wrap="square" lIns="0" tIns="0" rIns="0" bIns="0" rtlCol="0">
            <a:spAutoFit/>
          </a:bodyPr>
          <a:lstStyle/>
          <a:p>
            <a:pPr algn="r"/>
            <a:r>
              <a:rPr lang="da-DK" sz="1400" b="1"/>
              <a:t>Varighed</a:t>
            </a:r>
            <a:endParaRPr lang="da-DK" sz="1200" b="1"/>
          </a:p>
        </p:txBody>
      </p:sp>
      <p:sp>
        <p:nvSpPr>
          <p:cNvPr id="33" name="Tekstfelt 32">
            <a:extLst>
              <a:ext uri="{FF2B5EF4-FFF2-40B4-BE49-F238E27FC236}">
                <a16:creationId xmlns:a16="http://schemas.microsoft.com/office/drawing/2014/main" id="{0F060440-7D7E-1A7C-FA16-C83E3E86902C}"/>
              </a:ext>
            </a:extLst>
          </p:cNvPr>
          <p:cNvSpPr txBox="1"/>
          <p:nvPr/>
        </p:nvSpPr>
        <p:spPr>
          <a:xfrm>
            <a:off x="0" y="5196668"/>
            <a:ext cx="987862" cy="400110"/>
          </a:xfrm>
          <a:prstGeom prst="rect">
            <a:avLst/>
          </a:prstGeom>
          <a:solidFill>
            <a:schemeClr val="bg1"/>
          </a:solidFill>
        </p:spPr>
        <p:txBody>
          <a:bodyPr wrap="square" lIns="0" tIns="0" rIns="0" bIns="0" rtlCol="0">
            <a:spAutoFit/>
          </a:bodyPr>
          <a:lstStyle/>
          <a:p>
            <a:pPr algn="r"/>
            <a:r>
              <a:rPr lang="da-DK" sz="1400" b="1"/>
              <a:t>Deltagere</a:t>
            </a:r>
          </a:p>
          <a:p>
            <a:pPr algn="r"/>
            <a:endParaRPr lang="da-DK" sz="1200" b="1"/>
          </a:p>
        </p:txBody>
      </p:sp>
      <p:sp>
        <p:nvSpPr>
          <p:cNvPr id="13" name="Pil: vinkel 12">
            <a:extLst>
              <a:ext uri="{FF2B5EF4-FFF2-40B4-BE49-F238E27FC236}">
                <a16:creationId xmlns:a16="http://schemas.microsoft.com/office/drawing/2014/main" id="{CA07B677-76AA-C065-29CF-2BBFFB25E93E}"/>
              </a:ext>
            </a:extLst>
          </p:cNvPr>
          <p:cNvSpPr/>
          <p:nvPr/>
        </p:nvSpPr>
        <p:spPr>
          <a:xfrm>
            <a:off x="1126421" y="1110390"/>
            <a:ext cx="3745128" cy="79804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Planlægning</a:t>
            </a:r>
          </a:p>
        </p:txBody>
      </p:sp>
      <p:grpSp>
        <p:nvGrpSpPr>
          <p:cNvPr id="25" name="Gruppe 24">
            <a:extLst>
              <a:ext uri="{FF2B5EF4-FFF2-40B4-BE49-F238E27FC236}">
                <a16:creationId xmlns:a16="http://schemas.microsoft.com/office/drawing/2014/main" id="{C9E5FA72-41C2-3E02-9FFF-7626D491BC08}"/>
              </a:ext>
            </a:extLst>
          </p:cNvPr>
          <p:cNvGrpSpPr/>
          <p:nvPr/>
        </p:nvGrpSpPr>
        <p:grpSpPr>
          <a:xfrm>
            <a:off x="535127" y="6377678"/>
            <a:ext cx="11212018" cy="334884"/>
            <a:chOff x="753028" y="7904433"/>
            <a:chExt cx="11212018" cy="334884"/>
          </a:xfrm>
        </p:grpSpPr>
        <p:sp>
          <p:nvSpPr>
            <p:cNvPr id="24" name="Rektangel 23">
              <a:extLst>
                <a:ext uri="{FF2B5EF4-FFF2-40B4-BE49-F238E27FC236}">
                  <a16:creationId xmlns:a16="http://schemas.microsoft.com/office/drawing/2014/main" id="{303F2728-5C47-C5A5-F1FE-CF64B3C9958F}"/>
                </a:ext>
              </a:extLst>
            </p:cNvPr>
            <p:cNvSpPr/>
            <p:nvPr/>
          </p:nvSpPr>
          <p:spPr>
            <a:xfrm>
              <a:off x="753028" y="7904433"/>
              <a:ext cx="11212018" cy="334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14" name="Tekstfelt 13">
              <a:extLst>
                <a:ext uri="{FF2B5EF4-FFF2-40B4-BE49-F238E27FC236}">
                  <a16:creationId xmlns:a16="http://schemas.microsoft.com/office/drawing/2014/main" id="{91FF81B2-DAD6-52AF-D914-D70229AF5ED1}"/>
                </a:ext>
              </a:extLst>
            </p:cNvPr>
            <p:cNvSpPr txBox="1"/>
            <p:nvPr/>
          </p:nvSpPr>
          <p:spPr>
            <a:xfrm>
              <a:off x="1164664" y="7956527"/>
              <a:ext cx="10498067" cy="246221"/>
            </a:xfrm>
            <a:prstGeom prst="rect">
              <a:avLst/>
            </a:prstGeom>
            <a:noFill/>
          </p:spPr>
          <p:txBody>
            <a:bodyPr wrap="none" lIns="0" tIns="0" rIns="0" bIns="0" rtlCol="0">
              <a:spAutoFit/>
            </a:bodyPr>
            <a:lstStyle/>
            <a:p>
              <a:r>
                <a:rPr lang="da-DK" sz="1600">
                  <a:solidFill>
                    <a:schemeClr val="bg1"/>
                  </a:solidFill>
                </a:rPr>
                <a:t>Udform dit forbedringsprojekt med henblik på at </a:t>
              </a:r>
              <a:r>
                <a:rPr lang="da-DK" sz="1600" b="1">
                  <a:solidFill>
                    <a:schemeClr val="bg1"/>
                  </a:solidFill>
                </a:rPr>
                <a:t>opnå effekt hurtigst muligt </a:t>
              </a:r>
              <a:r>
                <a:rPr lang="da-DK" sz="1600">
                  <a:solidFill>
                    <a:schemeClr val="bg1"/>
                  </a:solidFill>
                </a:rPr>
                <a:t>og med slutbrugerne tæt på løsningen</a:t>
              </a:r>
            </a:p>
          </p:txBody>
        </p:sp>
      </p:grpSp>
      <p:cxnSp>
        <p:nvCxnSpPr>
          <p:cNvPr id="39" name="Lige forbindelse 38">
            <a:extLst>
              <a:ext uri="{FF2B5EF4-FFF2-40B4-BE49-F238E27FC236}">
                <a16:creationId xmlns:a16="http://schemas.microsoft.com/office/drawing/2014/main" id="{AB6D80A1-D6BB-327B-55B7-6543440180FA}"/>
              </a:ext>
            </a:extLst>
          </p:cNvPr>
          <p:cNvCxnSpPr>
            <a:cxnSpLocks/>
          </p:cNvCxnSpPr>
          <p:nvPr/>
        </p:nvCxnSpPr>
        <p:spPr>
          <a:xfrm>
            <a:off x="130836" y="2399446"/>
            <a:ext cx="43681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89620EA2-89DF-4BD9-F380-A8321E12FE13}"/>
              </a:ext>
            </a:extLst>
          </p:cNvPr>
          <p:cNvCxnSpPr>
            <a:cxnSpLocks/>
          </p:cNvCxnSpPr>
          <p:nvPr/>
        </p:nvCxnSpPr>
        <p:spPr>
          <a:xfrm>
            <a:off x="81599" y="5169233"/>
            <a:ext cx="44173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74BED98C-E7D7-00FB-F8F4-F1C90FA94024}"/>
              </a:ext>
            </a:extLst>
          </p:cNvPr>
          <p:cNvCxnSpPr>
            <a:cxnSpLocks/>
          </p:cNvCxnSpPr>
          <p:nvPr/>
        </p:nvCxnSpPr>
        <p:spPr>
          <a:xfrm>
            <a:off x="140017" y="4489150"/>
            <a:ext cx="43589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7AC154F8-E23E-31EC-992D-F02A7DB0FDFE}"/>
              </a:ext>
            </a:extLst>
          </p:cNvPr>
          <p:cNvGraphicFramePr/>
          <p:nvPr/>
        </p:nvGraphicFramePr>
        <p:xfrm>
          <a:off x="5526659" y="3550378"/>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felt 14">
            <a:extLst>
              <a:ext uri="{FF2B5EF4-FFF2-40B4-BE49-F238E27FC236}">
                <a16:creationId xmlns:a16="http://schemas.microsoft.com/office/drawing/2014/main" id="{CBB8C9CB-F440-DF4B-A48C-7C85C5240077}"/>
              </a:ext>
            </a:extLst>
          </p:cNvPr>
          <p:cNvSpPr txBox="1"/>
          <p:nvPr/>
        </p:nvSpPr>
        <p:spPr>
          <a:xfrm>
            <a:off x="5419931" y="4420495"/>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9" name="Tekstfelt 15">
            <a:extLst>
              <a:ext uri="{FF2B5EF4-FFF2-40B4-BE49-F238E27FC236}">
                <a16:creationId xmlns:a16="http://schemas.microsoft.com/office/drawing/2014/main" id="{BDBA27CE-411C-FEBE-718D-E6CFAA12867A}"/>
              </a:ext>
            </a:extLst>
          </p:cNvPr>
          <p:cNvSpPr txBox="1"/>
          <p:nvPr/>
        </p:nvSpPr>
        <p:spPr>
          <a:xfrm>
            <a:off x="6900330" y="4425601"/>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1" name="Tekstfelt 16">
            <a:extLst>
              <a:ext uri="{FF2B5EF4-FFF2-40B4-BE49-F238E27FC236}">
                <a16:creationId xmlns:a16="http://schemas.microsoft.com/office/drawing/2014/main" id="{749AD7DA-59E1-C3FD-C639-5BDCB1C7896E}"/>
              </a:ext>
            </a:extLst>
          </p:cNvPr>
          <p:cNvSpPr txBox="1"/>
          <p:nvPr/>
        </p:nvSpPr>
        <p:spPr>
          <a:xfrm>
            <a:off x="8233570" y="4428797"/>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2" name="Tekstfelt 17">
            <a:extLst>
              <a:ext uri="{FF2B5EF4-FFF2-40B4-BE49-F238E27FC236}">
                <a16:creationId xmlns:a16="http://schemas.microsoft.com/office/drawing/2014/main" id="{98EB0ACB-3707-2E28-495D-93791836CB0D}"/>
              </a:ext>
            </a:extLst>
          </p:cNvPr>
          <p:cNvSpPr txBox="1"/>
          <p:nvPr/>
        </p:nvSpPr>
        <p:spPr>
          <a:xfrm>
            <a:off x="9485948" y="4420618"/>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5" name="AutoShape 2">
            <a:extLst>
              <a:ext uri="{FF2B5EF4-FFF2-40B4-BE49-F238E27FC236}">
                <a16:creationId xmlns:a16="http://schemas.microsoft.com/office/drawing/2014/main" id="{632DBBB7-5C2F-676F-01C2-F51AD36B8B23}"/>
              </a:ext>
            </a:extLst>
          </p:cNvPr>
          <p:cNvSpPr>
            <a:spLocks noChangeAspect="1" noChangeArrowheads="1"/>
          </p:cNvSpPr>
          <p:nvPr/>
        </p:nvSpPr>
        <p:spPr bwMode="auto">
          <a:xfrm>
            <a:off x="10501948" y="415164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Billede 39">
            <a:extLst>
              <a:ext uri="{FF2B5EF4-FFF2-40B4-BE49-F238E27FC236}">
                <a16:creationId xmlns:a16="http://schemas.microsoft.com/office/drawing/2014/main" id="{8F344CD1-4254-F9C4-79D6-D360B05733C6}"/>
              </a:ext>
            </a:extLst>
          </p:cNvPr>
          <p:cNvPicPr>
            <a:picLocks noChangeAspect="1"/>
          </p:cNvPicPr>
          <p:nvPr/>
        </p:nvPicPr>
        <p:blipFill>
          <a:blip r:embed="rId8"/>
          <a:stretch>
            <a:fillRect/>
          </a:stretch>
        </p:blipFill>
        <p:spPr>
          <a:xfrm>
            <a:off x="9836174" y="2688653"/>
            <a:ext cx="941087" cy="941087"/>
          </a:xfrm>
          <a:prstGeom prst="rect">
            <a:avLst/>
          </a:prstGeom>
        </p:spPr>
      </p:pic>
      <p:pic>
        <p:nvPicPr>
          <p:cNvPr id="19" name="Billede 40">
            <a:extLst>
              <a:ext uri="{FF2B5EF4-FFF2-40B4-BE49-F238E27FC236}">
                <a16:creationId xmlns:a16="http://schemas.microsoft.com/office/drawing/2014/main" id="{7F9946BD-1805-D89A-81E4-312E11472CEC}"/>
              </a:ext>
            </a:extLst>
          </p:cNvPr>
          <p:cNvPicPr>
            <a:picLocks noChangeAspect="1"/>
          </p:cNvPicPr>
          <p:nvPr/>
        </p:nvPicPr>
        <p:blipFill>
          <a:blip r:embed="rId9"/>
          <a:stretch>
            <a:fillRect/>
          </a:stretch>
        </p:blipFill>
        <p:spPr>
          <a:xfrm>
            <a:off x="5611305" y="2710470"/>
            <a:ext cx="1045528" cy="1045528"/>
          </a:xfrm>
          <a:prstGeom prst="rect">
            <a:avLst/>
          </a:prstGeom>
        </p:spPr>
      </p:pic>
      <p:pic>
        <p:nvPicPr>
          <p:cNvPr id="20" name="Billede 41">
            <a:extLst>
              <a:ext uri="{FF2B5EF4-FFF2-40B4-BE49-F238E27FC236}">
                <a16:creationId xmlns:a16="http://schemas.microsoft.com/office/drawing/2014/main" id="{DB41713C-0A5A-6A41-8A1F-0025EA02B506}"/>
              </a:ext>
            </a:extLst>
          </p:cNvPr>
          <p:cNvPicPr>
            <a:picLocks noChangeAspect="1"/>
          </p:cNvPicPr>
          <p:nvPr/>
        </p:nvPicPr>
        <p:blipFill>
          <a:blip r:embed="rId10"/>
          <a:srcRect b="23385"/>
          <a:stretch/>
        </p:blipFill>
        <p:spPr>
          <a:xfrm>
            <a:off x="7073962" y="2805224"/>
            <a:ext cx="1016949" cy="779132"/>
          </a:xfrm>
          <a:prstGeom prst="rect">
            <a:avLst/>
          </a:prstGeom>
        </p:spPr>
      </p:pic>
      <p:pic>
        <p:nvPicPr>
          <p:cNvPr id="21" name="Billede 42">
            <a:extLst>
              <a:ext uri="{FF2B5EF4-FFF2-40B4-BE49-F238E27FC236}">
                <a16:creationId xmlns:a16="http://schemas.microsoft.com/office/drawing/2014/main" id="{16B80442-5DFE-588D-9EEB-874B6C45668C}"/>
              </a:ext>
            </a:extLst>
          </p:cNvPr>
          <p:cNvPicPr>
            <a:picLocks noChangeAspect="1"/>
          </p:cNvPicPr>
          <p:nvPr/>
        </p:nvPicPr>
        <p:blipFill>
          <a:blip r:embed="rId11"/>
          <a:stretch>
            <a:fillRect/>
          </a:stretch>
        </p:blipFill>
        <p:spPr>
          <a:xfrm>
            <a:off x="8443066" y="2743367"/>
            <a:ext cx="926501" cy="926501"/>
          </a:xfrm>
          <a:prstGeom prst="rect">
            <a:avLst/>
          </a:prstGeom>
        </p:spPr>
      </p:pic>
    </p:spTree>
    <p:extLst>
      <p:ext uri="{BB962C8B-B14F-4D97-AF65-F5344CB8AC3E}">
        <p14:creationId xmlns:p14="http://schemas.microsoft.com/office/powerpoint/2010/main" val="2646859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0034C700-AB55-1F8C-899A-463459B4AD04}"/>
              </a:ext>
            </a:extLst>
          </p:cNvPr>
          <p:cNvPicPr>
            <a:picLocks noChangeAspect="1"/>
          </p:cNvPicPr>
          <p:nvPr/>
        </p:nvPicPr>
        <p:blipFill>
          <a:blip r:embed="rId3"/>
          <a:stretch>
            <a:fillRect/>
          </a:stretch>
        </p:blipFill>
        <p:spPr>
          <a:xfrm>
            <a:off x="8624671" y="2007138"/>
            <a:ext cx="3382190" cy="763456"/>
          </a:xfrm>
          <a:prstGeom prst="rect">
            <a:avLst/>
          </a:prstGeom>
        </p:spPr>
      </p:pic>
      <p:pic>
        <p:nvPicPr>
          <p:cNvPr id="5" name="Billede 4">
            <a:extLst>
              <a:ext uri="{FF2B5EF4-FFF2-40B4-BE49-F238E27FC236}">
                <a16:creationId xmlns:a16="http://schemas.microsoft.com/office/drawing/2014/main" id="{4B59E118-4A2B-CCCA-0273-336AF7178D5F}"/>
              </a:ext>
            </a:extLst>
          </p:cNvPr>
          <p:cNvPicPr>
            <a:picLocks noChangeAspect="1"/>
          </p:cNvPicPr>
          <p:nvPr/>
        </p:nvPicPr>
        <p:blipFill rotWithShape="1">
          <a:blip r:embed="rId4"/>
          <a:srcRect l="2228"/>
          <a:stretch/>
        </p:blipFill>
        <p:spPr>
          <a:xfrm>
            <a:off x="8628060" y="2629711"/>
            <a:ext cx="3049815" cy="3030006"/>
          </a:xfrm>
          <a:prstGeom prst="rect">
            <a:avLst/>
          </a:prstGeom>
          <a:ln>
            <a:noFill/>
          </a:ln>
          <a:effectLst>
            <a:outerShdw blurRad="292100" dist="139700" dir="2700000" algn="tl" rotWithShape="0">
              <a:srgbClr val="333333">
                <a:alpha val="65000"/>
              </a:srgbClr>
            </a:outerShdw>
          </a:effectLst>
        </p:spPr>
      </p:pic>
      <p:pic>
        <p:nvPicPr>
          <p:cNvPr id="3" name="Billede 2" descr="Et billede, der indeholder tekst, papir, kvittering, Papirprodukt&#10;&#10;Automatisk genereret beskrivelse">
            <a:extLst>
              <a:ext uri="{FF2B5EF4-FFF2-40B4-BE49-F238E27FC236}">
                <a16:creationId xmlns:a16="http://schemas.microsoft.com/office/drawing/2014/main" id="{94E476E7-7B5C-C003-1399-F4F5A886B8A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8947" t="9688" r="4562" b="7504"/>
          <a:stretch/>
        </p:blipFill>
        <p:spPr>
          <a:xfrm rot="5400000">
            <a:off x="4229435" y="2211239"/>
            <a:ext cx="3965701" cy="338283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7" name="Billede 6">
            <a:extLst>
              <a:ext uri="{FF2B5EF4-FFF2-40B4-BE49-F238E27FC236}">
                <a16:creationId xmlns:a16="http://schemas.microsoft.com/office/drawing/2014/main" id="{955F0329-CE6A-72F9-9E9B-754609BBB325}"/>
              </a:ext>
            </a:extLst>
          </p:cNvPr>
          <p:cNvPicPr>
            <a:picLocks noChangeAspect="1"/>
          </p:cNvPicPr>
          <p:nvPr/>
        </p:nvPicPr>
        <p:blipFill>
          <a:blip r:embed="rId7"/>
          <a:stretch>
            <a:fillRect/>
          </a:stretch>
        </p:blipFill>
        <p:spPr>
          <a:xfrm>
            <a:off x="414321" y="1389412"/>
            <a:ext cx="3382190" cy="5023413"/>
          </a:xfrm>
          <a:prstGeom prst="rect">
            <a:avLst/>
          </a:prstGeom>
          <a:ln>
            <a:noFill/>
          </a:ln>
          <a:effectLst>
            <a:outerShdw blurRad="292100" dist="139700" dir="2700000" algn="tl" rotWithShape="0">
              <a:srgbClr val="333333">
                <a:alpha val="65000"/>
              </a:srgbClr>
            </a:outerShdw>
          </a:effectLst>
        </p:spPr>
      </p:pic>
      <p:sp>
        <p:nvSpPr>
          <p:cNvPr id="2" name="Afrundet rektangel 7">
            <a:extLst>
              <a:ext uri="{FF2B5EF4-FFF2-40B4-BE49-F238E27FC236}">
                <a16:creationId xmlns:a16="http://schemas.microsoft.com/office/drawing/2014/main" id="{5B28F8EC-D5C8-2044-39FA-25A0592355BF}"/>
              </a:ext>
            </a:extLst>
          </p:cNvPr>
          <p:cNvSpPr/>
          <p:nvPr/>
        </p:nvSpPr>
        <p:spPr>
          <a:xfrm>
            <a:off x="-961451" y="320779"/>
            <a:ext cx="9044747" cy="786143"/>
          </a:xfrm>
          <a:prstGeom prst="roundRect">
            <a:avLst/>
          </a:prstGeom>
          <a:solidFill>
            <a:schemeClr val="tx1">
              <a:lumMod val="95000"/>
              <a:lumOff val="5000"/>
            </a:schemeClr>
          </a:solidFill>
        </p:spPr>
        <p:txBody>
          <a:bodyPr wrap="square" lIns="108000" tIns="108000" rIns="360000" bIns="108000">
            <a:spAutoFit/>
          </a:bodyPr>
          <a:lstStyle/>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da-DK" sz="3200" b="0" i="0" u="none" strike="noStrike" kern="0" cap="none" spc="0" normalizeH="0" baseline="0" noProof="0">
                <a:ln>
                  <a:noFill/>
                </a:ln>
                <a:solidFill>
                  <a:srgbClr val="FFFFFF"/>
                </a:solidFill>
                <a:effectLst/>
                <a:uLnTx/>
                <a:uFillTx/>
                <a:latin typeface="Calibri" panose="020F0502020204030204"/>
                <a:ea typeface="+mn-ea"/>
                <a:cs typeface="+mn-cs"/>
              </a:rPr>
              <a:t>Et hurtigt eksempel fra den virkelige verden</a:t>
            </a:r>
            <a:endParaRPr kumimoji="0" lang="da-DK" sz="3200" b="1"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46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Lige pilforbindelse 3"/>
          <p:cNvCxnSpPr/>
          <p:nvPr/>
        </p:nvCxnSpPr>
        <p:spPr>
          <a:xfrm flipV="1">
            <a:off x="1986464" y="1796699"/>
            <a:ext cx="0" cy="4118857"/>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Lige pilforbindelse 4"/>
          <p:cNvCxnSpPr/>
          <p:nvPr/>
        </p:nvCxnSpPr>
        <p:spPr>
          <a:xfrm>
            <a:off x="1026358" y="5253080"/>
            <a:ext cx="6840000" cy="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4" name="Tekstboks 21"/>
          <p:cNvSpPr txBox="1">
            <a:spLocks noChangeArrowheads="1"/>
          </p:cNvSpPr>
          <p:nvPr/>
        </p:nvSpPr>
        <p:spPr bwMode="auto">
          <a:xfrm>
            <a:off x="7986631" y="4919104"/>
            <a:ext cx="3532707"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200">
                <a:solidFill>
                  <a:schemeClr val="tx1"/>
                </a:solidFill>
                <a:latin typeface="Arial" panose="020B0604020202020204" pitchFamily="34" charset="0"/>
              </a:defRPr>
            </a:lvl1pPr>
            <a:lvl2pPr marL="742950" indent="-285750">
              <a:defRPr sz="2200">
                <a:solidFill>
                  <a:schemeClr val="tx1"/>
                </a:solidFill>
                <a:latin typeface="Arial" panose="020B0604020202020204" pitchFamily="34" charset="0"/>
              </a:defRPr>
            </a:lvl2pPr>
            <a:lvl3pPr marL="1143000" indent="-228600">
              <a:defRPr sz="2200">
                <a:solidFill>
                  <a:schemeClr val="tx1"/>
                </a:solidFill>
                <a:latin typeface="Arial" panose="020B0604020202020204" pitchFamily="34" charset="0"/>
              </a:defRPr>
            </a:lvl3pPr>
            <a:lvl4pPr marL="1600200" indent="-228600">
              <a:defRPr sz="2200">
                <a:solidFill>
                  <a:schemeClr val="tx1"/>
                </a:solidFill>
                <a:latin typeface="Arial" panose="020B0604020202020204" pitchFamily="34" charset="0"/>
              </a:defRPr>
            </a:lvl4pPr>
            <a:lvl5pPr marL="2057400" indent="-22860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36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Cost </a:t>
            </a:r>
            <a:r>
              <a:rPr kumimoji="0" lang="en-US" altLang="da-DK" sz="20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 </a:t>
            </a:r>
            <a:r>
              <a:rPr kumimoji="0" lang="en-US" altLang="da-DK" sz="2000" b="1" i="0" u="none" strike="noStrike" kern="1200" cap="none" spc="0" normalizeH="0" baseline="0" noProof="0" err="1">
                <a:ln>
                  <a:noFill/>
                </a:ln>
                <a:solidFill>
                  <a:srgbClr val="FF0000"/>
                </a:solidFill>
                <a:effectLst/>
                <a:uLnTx/>
                <a:uFillTx/>
                <a:latin typeface="Segoe Print" panose="02000600000000000000" pitchFamily="2" charset="0"/>
                <a:ea typeface="+mn-ea"/>
                <a:cs typeface="+mn-cs"/>
              </a:rPr>
              <a:t>tid</a:t>
            </a:r>
            <a:r>
              <a:rPr kumimoji="0" lang="en-US" altLang="da-DK" sz="20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 og </a:t>
            </a:r>
            <a:r>
              <a:rPr kumimoji="0" lang="en-US" altLang="da-DK" sz="2000" b="1" i="0" u="none" strike="noStrike" kern="1200" cap="none" spc="0" normalizeH="0" baseline="0" noProof="0" err="1">
                <a:ln>
                  <a:noFill/>
                </a:ln>
                <a:solidFill>
                  <a:srgbClr val="FF0000"/>
                </a:solidFill>
                <a:effectLst/>
                <a:uLnTx/>
                <a:uFillTx/>
                <a:latin typeface="Segoe Print" panose="02000600000000000000" pitchFamily="2" charset="0"/>
                <a:ea typeface="+mn-ea"/>
                <a:cs typeface="+mn-cs"/>
              </a:rPr>
              <a:t>penge</a:t>
            </a:r>
            <a:r>
              <a:rPr kumimoji="0" lang="en-US" altLang="da-DK" sz="20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a:t>
            </a:r>
          </a:p>
        </p:txBody>
      </p:sp>
      <p:sp>
        <p:nvSpPr>
          <p:cNvPr id="45" name="Tekstboks 21"/>
          <p:cNvSpPr txBox="1">
            <a:spLocks noChangeArrowheads="1"/>
          </p:cNvSpPr>
          <p:nvPr/>
        </p:nvSpPr>
        <p:spPr bwMode="auto">
          <a:xfrm>
            <a:off x="1132199" y="1069081"/>
            <a:ext cx="4032448"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200">
                <a:solidFill>
                  <a:schemeClr val="tx1"/>
                </a:solidFill>
                <a:latin typeface="Arial" panose="020B0604020202020204" pitchFamily="34" charset="0"/>
              </a:defRPr>
            </a:lvl1pPr>
            <a:lvl2pPr marL="742950" indent="-285750">
              <a:defRPr sz="2200">
                <a:solidFill>
                  <a:schemeClr val="tx1"/>
                </a:solidFill>
                <a:latin typeface="Arial" panose="020B0604020202020204" pitchFamily="34" charset="0"/>
              </a:defRPr>
            </a:lvl2pPr>
            <a:lvl3pPr marL="1143000" indent="-228600">
              <a:defRPr sz="2200">
                <a:solidFill>
                  <a:schemeClr val="tx1"/>
                </a:solidFill>
                <a:latin typeface="Arial" panose="020B0604020202020204" pitchFamily="34" charset="0"/>
              </a:defRPr>
            </a:lvl3pPr>
            <a:lvl4pPr marL="1600200" indent="-228600">
              <a:defRPr sz="2200">
                <a:solidFill>
                  <a:schemeClr val="tx1"/>
                </a:solidFill>
                <a:latin typeface="Arial" panose="020B0604020202020204" pitchFamily="34" charset="0"/>
              </a:defRPr>
            </a:lvl4pPr>
            <a:lvl5pPr marL="2057400" indent="-22860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36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Benefit </a:t>
            </a:r>
            <a:r>
              <a:rPr kumimoji="0" lang="en-US" altLang="da-DK" sz="20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 effekt)</a:t>
            </a:r>
          </a:p>
        </p:txBody>
      </p:sp>
      <p:sp>
        <p:nvSpPr>
          <p:cNvPr id="46" name="Tekstboks 21"/>
          <p:cNvSpPr txBox="1">
            <a:spLocks noChangeArrowheads="1"/>
          </p:cNvSpPr>
          <p:nvPr/>
        </p:nvSpPr>
        <p:spPr bwMode="auto">
          <a:xfrm>
            <a:off x="1190088" y="2303074"/>
            <a:ext cx="9601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200">
                <a:solidFill>
                  <a:schemeClr val="tx1"/>
                </a:solidFill>
                <a:latin typeface="Arial" panose="020B0604020202020204" pitchFamily="34" charset="0"/>
              </a:defRPr>
            </a:lvl1pPr>
            <a:lvl2pPr marL="742950" indent="-285750">
              <a:defRPr sz="2200">
                <a:solidFill>
                  <a:schemeClr val="tx1"/>
                </a:solidFill>
                <a:latin typeface="Arial" panose="020B0604020202020204" pitchFamily="34" charset="0"/>
              </a:defRPr>
            </a:lvl2pPr>
            <a:lvl3pPr marL="1143000" indent="-228600">
              <a:defRPr sz="2200">
                <a:solidFill>
                  <a:schemeClr val="tx1"/>
                </a:solidFill>
                <a:latin typeface="Arial" panose="020B0604020202020204" pitchFamily="34" charset="0"/>
              </a:defRPr>
            </a:lvl3pPr>
            <a:lvl4pPr marL="1600200" indent="-228600">
              <a:defRPr sz="2200">
                <a:solidFill>
                  <a:schemeClr val="tx1"/>
                </a:solidFill>
                <a:latin typeface="Arial" panose="020B0604020202020204" pitchFamily="34" charset="0"/>
              </a:defRPr>
            </a:lvl4pPr>
            <a:lvl5pPr marL="2057400" indent="-22860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a-DK" sz="16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Høj</a:t>
            </a:r>
          </a:p>
        </p:txBody>
      </p:sp>
      <p:sp>
        <p:nvSpPr>
          <p:cNvPr id="47" name="Tekstboks 21"/>
          <p:cNvSpPr txBox="1">
            <a:spLocks noChangeArrowheads="1"/>
          </p:cNvSpPr>
          <p:nvPr/>
        </p:nvSpPr>
        <p:spPr bwMode="auto">
          <a:xfrm>
            <a:off x="1190090" y="4513836"/>
            <a:ext cx="999895"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200">
                <a:solidFill>
                  <a:schemeClr val="tx1"/>
                </a:solidFill>
                <a:latin typeface="Arial" panose="020B0604020202020204" pitchFamily="34" charset="0"/>
              </a:defRPr>
            </a:lvl1pPr>
            <a:lvl2pPr marL="742950" indent="-285750">
              <a:defRPr sz="2200">
                <a:solidFill>
                  <a:schemeClr val="tx1"/>
                </a:solidFill>
                <a:latin typeface="Arial" panose="020B0604020202020204" pitchFamily="34" charset="0"/>
              </a:defRPr>
            </a:lvl2pPr>
            <a:lvl3pPr marL="1143000" indent="-228600">
              <a:defRPr sz="2200">
                <a:solidFill>
                  <a:schemeClr val="tx1"/>
                </a:solidFill>
                <a:latin typeface="Arial" panose="020B0604020202020204" pitchFamily="34" charset="0"/>
              </a:defRPr>
            </a:lvl3pPr>
            <a:lvl4pPr marL="1600200" indent="-228600">
              <a:defRPr sz="2200">
                <a:solidFill>
                  <a:schemeClr val="tx1"/>
                </a:solidFill>
                <a:latin typeface="Arial" panose="020B0604020202020204" pitchFamily="34" charset="0"/>
              </a:defRPr>
            </a:lvl4pPr>
            <a:lvl5pPr marL="2057400" indent="-22860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a-DK" sz="16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Lav</a:t>
            </a:r>
          </a:p>
        </p:txBody>
      </p:sp>
      <p:sp>
        <p:nvSpPr>
          <p:cNvPr id="48" name="Tekstboks 21"/>
          <p:cNvSpPr txBox="1">
            <a:spLocks noChangeArrowheads="1"/>
          </p:cNvSpPr>
          <p:nvPr/>
        </p:nvSpPr>
        <p:spPr bwMode="auto">
          <a:xfrm>
            <a:off x="2387427" y="5418850"/>
            <a:ext cx="864096"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200">
                <a:solidFill>
                  <a:schemeClr val="tx1"/>
                </a:solidFill>
                <a:latin typeface="Arial" panose="020B0604020202020204" pitchFamily="34" charset="0"/>
              </a:defRPr>
            </a:lvl1pPr>
            <a:lvl2pPr marL="742950" indent="-285750">
              <a:defRPr sz="2200">
                <a:solidFill>
                  <a:schemeClr val="tx1"/>
                </a:solidFill>
                <a:latin typeface="Arial" panose="020B0604020202020204" pitchFamily="34" charset="0"/>
              </a:defRPr>
            </a:lvl2pPr>
            <a:lvl3pPr marL="1143000" indent="-228600">
              <a:defRPr sz="2200">
                <a:solidFill>
                  <a:schemeClr val="tx1"/>
                </a:solidFill>
                <a:latin typeface="Arial" panose="020B0604020202020204" pitchFamily="34" charset="0"/>
              </a:defRPr>
            </a:lvl3pPr>
            <a:lvl4pPr marL="1600200" indent="-228600">
              <a:defRPr sz="2200">
                <a:solidFill>
                  <a:schemeClr val="tx1"/>
                </a:solidFill>
                <a:latin typeface="Arial" panose="020B0604020202020204" pitchFamily="34" charset="0"/>
              </a:defRPr>
            </a:lvl4pPr>
            <a:lvl5pPr marL="2057400" indent="-22860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a-DK" sz="16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Lav</a:t>
            </a:r>
          </a:p>
        </p:txBody>
      </p:sp>
      <p:sp>
        <p:nvSpPr>
          <p:cNvPr id="49" name="Tekstboks 21"/>
          <p:cNvSpPr txBox="1">
            <a:spLocks noChangeArrowheads="1"/>
          </p:cNvSpPr>
          <p:nvPr/>
        </p:nvSpPr>
        <p:spPr bwMode="auto">
          <a:xfrm>
            <a:off x="6273064" y="5418850"/>
            <a:ext cx="9601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200">
                <a:solidFill>
                  <a:schemeClr val="tx1"/>
                </a:solidFill>
                <a:latin typeface="Arial" panose="020B0604020202020204" pitchFamily="34" charset="0"/>
              </a:defRPr>
            </a:lvl1pPr>
            <a:lvl2pPr marL="742950" indent="-285750">
              <a:defRPr sz="2200">
                <a:solidFill>
                  <a:schemeClr val="tx1"/>
                </a:solidFill>
                <a:latin typeface="Arial" panose="020B0604020202020204" pitchFamily="34" charset="0"/>
              </a:defRPr>
            </a:lvl2pPr>
            <a:lvl3pPr marL="1143000" indent="-228600">
              <a:defRPr sz="2200">
                <a:solidFill>
                  <a:schemeClr val="tx1"/>
                </a:solidFill>
                <a:latin typeface="Arial" panose="020B0604020202020204" pitchFamily="34" charset="0"/>
              </a:defRPr>
            </a:lvl3pPr>
            <a:lvl4pPr marL="1600200" indent="-228600">
              <a:defRPr sz="2200">
                <a:solidFill>
                  <a:schemeClr val="tx1"/>
                </a:solidFill>
                <a:latin typeface="Arial" panose="020B0604020202020204" pitchFamily="34" charset="0"/>
              </a:defRPr>
            </a:lvl4pPr>
            <a:lvl5pPr marL="2057400" indent="-22860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altLang="da-DK" sz="16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Høj</a:t>
            </a:r>
          </a:p>
        </p:txBody>
      </p:sp>
      <p:cxnSp>
        <p:nvCxnSpPr>
          <p:cNvPr id="17" name="Lige forbindelse 16">
            <a:extLst>
              <a:ext uri="{FF2B5EF4-FFF2-40B4-BE49-F238E27FC236}">
                <a16:creationId xmlns:a16="http://schemas.microsoft.com/office/drawing/2014/main" id="{7BDDE6C3-F716-C0D5-6851-39C1D34D0610}"/>
              </a:ext>
            </a:extLst>
          </p:cNvPr>
          <p:cNvCxnSpPr>
            <a:cxnSpLocks/>
          </p:cNvCxnSpPr>
          <p:nvPr/>
        </p:nvCxnSpPr>
        <p:spPr>
          <a:xfrm flipV="1">
            <a:off x="1986464" y="1694000"/>
            <a:ext cx="5937849" cy="3559080"/>
          </a:xfrm>
          <a:prstGeom prst="line">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4" name="Billede 23">
            <a:extLst>
              <a:ext uri="{FF2B5EF4-FFF2-40B4-BE49-F238E27FC236}">
                <a16:creationId xmlns:a16="http://schemas.microsoft.com/office/drawing/2014/main" id="{8BA94C9B-2965-1D73-28DC-0FAB34B31745}"/>
              </a:ext>
            </a:extLst>
          </p:cNvPr>
          <p:cNvPicPr>
            <a:picLocks noChangeAspect="1"/>
          </p:cNvPicPr>
          <p:nvPr/>
        </p:nvPicPr>
        <p:blipFill rotWithShape="1">
          <a:blip r:embed="rId3"/>
          <a:srcRect l="5924" t="60760" r="63190"/>
          <a:stretch/>
        </p:blipFill>
        <p:spPr>
          <a:xfrm>
            <a:off x="6460630" y="3136825"/>
            <a:ext cx="1436236" cy="1772463"/>
          </a:xfrm>
          <a:prstGeom prst="rect">
            <a:avLst/>
          </a:prstGeom>
          <a:ln>
            <a:noFill/>
          </a:ln>
          <a:effectLst>
            <a:outerShdw blurRad="292100" dist="139700" dir="2700000" algn="tl" rotWithShape="0">
              <a:srgbClr val="333333">
                <a:alpha val="65000"/>
              </a:srgbClr>
            </a:outerShdw>
          </a:effectLst>
        </p:spPr>
      </p:pic>
      <p:pic>
        <p:nvPicPr>
          <p:cNvPr id="2" name="Billede 1" descr="Et billede, der indeholder tekst, papir, kvittering, Papirprodukt&#10;&#10;Automatisk genereret beskrivelse">
            <a:extLst>
              <a:ext uri="{FF2B5EF4-FFF2-40B4-BE49-F238E27FC236}">
                <a16:creationId xmlns:a16="http://schemas.microsoft.com/office/drawing/2014/main" id="{B6B3D5FE-7E86-38DF-1B85-CA86721CAFC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1553" t="9688" r="4562" b="72016"/>
          <a:stretch/>
        </p:blipFill>
        <p:spPr>
          <a:xfrm rot="5400000">
            <a:off x="2832880" y="1893793"/>
            <a:ext cx="1536185" cy="151814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15" name="Taleboble: rektangel med afrundede hjørner 14">
            <a:extLst>
              <a:ext uri="{FF2B5EF4-FFF2-40B4-BE49-F238E27FC236}">
                <a16:creationId xmlns:a16="http://schemas.microsoft.com/office/drawing/2014/main" id="{9553D45E-5C84-BC38-698B-42642B1D1DAA}"/>
              </a:ext>
            </a:extLst>
          </p:cNvPr>
          <p:cNvSpPr/>
          <p:nvPr/>
        </p:nvSpPr>
        <p:spPr>
          <a:xfrm>
            <a:off x="4995033" y="1493356"/>
            <a:ext cx="1518148" cy="648000"/>
          </a:xfrm>
          <a:prstGeom prst="wedgeRoundRectCallout">
            <a:avLst>
              <a:gd name="adj1" fmla="val -18907"/>
              <a:gd name="adj2" fmla="val -6330"/>
              <a:gd name="adj3" fmla="val 16667"/>
            </a:avLst>
          </a:prstGeom>
          <a:solidFill>
            <a:srgbClr val="FFFF00"/>
          </a:solidFill>
          <a:ln w="38100">
            <a:solidFill>
              <a:srgbClr val="FF0000"/>
            </a:solidFill>
          </a:ln>
          <a:effectLst>
            <a:outerShdw blurRad="50800" dist="1270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28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Værdi: </a:t>
            </a:r>
          </a:p>
        </p:txBody>
      </p:sp>
      <p:sp>
        <p:nvSpPr>
          <p:cNvPr id="16" name="Tekstfelt 15">
            <a:extLst>
              <a:ext uri="{FF2B5EF4-FFF2-40B4-BE49-F238E27FC236}">
                <a16:creationId xmlns:a16="http://schemas.microsoft.com/office/drawing/2014/main" id="{947F4D1D-2A29-DD4E-3B4B-933D046F0B36}"/>
              </a:ext>
            </a:extLst>
          </p:cNvPr>
          <p:cNvSpPr txBox="1"/>
          <p:nvPr/>
        </p:nvSpPr>
        <p:spPr>
          <a:xfrm>
            <a:off x="6636143" y="1229915"/>
            <a:ext cx="3240000" cy="587441"/>
          </a:xfrm>
          <a:custGeom>
            <a:avLst/>
            <a:gdLst>
              <a:gd name="connsiteX0" fmla="*/ 0 w 3240000"/>
              <a:gd name="connsiteY0" fmla="*/ 0 h 587441"/>
              <a:gd name="connsiteX1" fmla="*/ 680400 w 3240000"/>
              <a:gd name="connsiteY1" fmla="*/ 0 h 587441"/>
              <a:gd name="connsiteX2" fmla="*/ 1393200 w 3240000"/>
              <a:gd name="connsiteY2" fmla="*/ 0 h 587441"/>
              <a:gd name="connsiteX3" fmla="*/ 2041200 w 3240000"/>
              <a:gd name="connsiteY3" fmla="*/ 0 h 587441"/>
              <a:gd name="connsiteX4" fmla="*/ 2624400 w 3240000"/>
              <a:gd name="connsiteY4" fmla="*/ 0 h 587441"/>
              <a:gd name="connsiteX5" fmla="*/ 3240000 w 3240000"/>
              <a:gd name="connsiteY5" fmla="*/ 0 h 587441"/>
              <a:gd name="connsiteX6" fmla="*/ 3240000 w 3240000"/>
              <a:gd name="connsiteY6" fmla="*/ 587441 h 587441"/>
              <a:gd name="connsiteX7" fmla="*/ 2656800 w 3240000"/>
              <a:gd name="connsiteY7" fmla="*/ 587441 h 587441"/>
              <a:gd name="connsiteX8" fmla="*/ 2106000 w 3240000"/>
              <a:gd name="connsiteY8" fmla="*/ 587441 h 587441"/>
              <a:gd name="connsiteX9" fmla="*/ 1425600 w 3240000"/>
              <a:gd name="connsiteY9" fmla="*/ 587441 h 587441"/>
              <a:gd name="connsiteX10" fmla="*/ 842400 w 3240000"/>
              <a:gd name="connsiteY10" fmla="*/ 587441 h 587441"/>
              <a:gd name="connsiteX11" fmla="*/ 0 w 3240000"/>
              <a:gd name="connsiteY11" fmla="*/ 587441 h 587441"/>
              <a:gd name="connsiteX12" fmla="*/ 0 w 3240000"/>
              <a:gd name="connsiteY12" fmla="*/ 0 h 58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0000" h="587441" extrusionOk="0">
                <a:moveTo>
                  <a:pt x="0" y="0"/>
                </a:moveTo>
                <a:cubicBezTo>
                  <a:pt x="194891" y="-14367"/>
                  <a:pt x="362816" y="-15360"/>
                  <a:pt x="680400" y="0"/>
                </a:cubicBezTo>
                <a:cubicBezTo>
                  <a:pt x="997984" y="15360"/>
                  <a:pt x="1239943" y="-24035"/>
                  <a:pt x="1393200" y="0"/>
                </a:cubicBezTo>
                <a:cubicBezTo>
                  <a:pt x="1546457" y="24035"/>
                  <a:pt x="1810074" y="-3895"/>
                  <a:pt x="2041200" y="0"/>
                </a:cubicBezTo>
                <a:cubicBezTo>
                  <a:pt x="2272326" y="3895"/>
                  <a:pt x="2477652" y="23858"/>
                  <a:pt x="2624400" y="0"/>
                </a:cubicBezTo>
                <a:cubicBezTo>
                  <a:pt x="2771148" y="-23858"/>
                  <a:pt x="3069173" y="-29395"/>
                  <a:pt x="3240000" y="0"/>
                </a:cubicBezTo>
                <a:cubicBezTo>
                  <a:pt x="3268448" y="158125"/>
                  <a:pt x="3226645" y="451610"/>
                  <a:pt x="3240000" y="587441"/>
                </a:cubicBezTo>
                <a:cubicBezTo>
                  <a:pt x="3018381" y="612943"/>
                  <a:pt x="2917156" y="576456"/>
                  <a:pt x="2656800" y="587441"/>
                </a:cubicBezTo>
                <a:cubicBezTo>
                  <a:pt x="2396444" y="598426"/>
                  <a:pt x="2257588" y="604581"/>
                  <a:pt x="2106000" y="587441"/>
                </a:cubicBezTo>
                <a:cubicBezTo>
                  <a:pt x="1954412" y="570301"/>
                  <a:pt x="1578732" y="555864"/>
                  <a:pt x="1425600" y="587441"/>
                </a:cubicBezTo>
                <a:cubicBezTo>
                  <a:pt x="1272468" y="619018"/>
                  <a:pt x="1019684" y="601327"/>
                  <a:pt x="842400" y="587441"/>
                </a:cubicBezTo>
                <a:cubicBezTo>
                  <a:pt x="665116" y="573555"/>
                  <a:pt x="313049" y="572185"/>
                  <a:pt x="0" y="587441"/>
                </a:cubicBezTo>
                <a:cubicBezTo>
                  <a:pt x="14088" y="332308"/>
                  <a:pt x="10013" y="272739"/>
                  <a:pt x="0" y="0"/>
                </a:cubicBezTo>
                <a:close/>
              </a:path>
            </a:pathLst>
          </a:custGeom>
          <a:noFill/>
          <a:ln w="28575">
            <a:noFill/>
            <a:extLst>
              <a:ext uri="{C807C97D-BFC1-408E-A445-0C87EB9F89A2}">
                <ask:lineSketchStyleProps xmlns:ask="http://schemas.microsoft.com/office/drawing/2018/sketchyshapes" sd="1124184483">
                  <a:prstGeom prst="rect">
                    <a:avLst/>
                  </a:prstGeom>
                  <ask:type>
                    <ask:lineSketchFreehand/>
                  </ask:type>
                </ask:lineSketchStyleProps>
              </a:ext>
            </a:extLst>
          </a:ln>
        </p:spPr>
        <p:txBody>
          <a:bodyPr wrap="square" lIns="108000" tIns="108000" rIns="108000" bIns="108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da-DK" sz="24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Cost = Benefit</a:t>
            </a:r>
            <a:endParaRPr kumimoji="0" lang="en-US" altLang="da-DK" sz="1400" b="1" i="0" u="none" strike="noStrike" kern="1200" cap="none" spc="0" normalizeH="0" baseline="0" noProof="0">
              <a:ln>
                <a:noFill/>
              </a:ln>
              <a:solidFill>
                <a:srgbClr val="FF0000"/>
              </a:solidFill>
              <a:effectLst/>
              <a:uLnTx/>
              <a:uFillTx/>
              <a:latin typeface="Segoe Print" panose="02000600000000000000" pitchFamily="2" charset="0"/>
              <a:ea typeface="+mn-ea"/>
              <a:cs typeface="+mn-cs"/>
            </a:endParaRPr>
          </a:p>
        </p:txBody>
      </p:sp>
      <p:sp>
        <p:nvSpPr>
          <p:cNvPr id="8" name="Taleboble: rektangel med afrundede hjørner 7">
            <a:extLst>
              <a:ext uri="{FF2B5EF4-FFF2-40B4-BE49-F238E27FC236}">
                <a16:creationId xmlns:a16="http://schemas.microsoft.com/office/drawing/2014/main" id="{629BD277-6585-500C-C093-0E34C91B9728}"/>
              </a:ext>
            </a:extLst>
          </p:cNvPr>
          <p:cNvSpPr/>
          <p:nvPr/>
        </p:nvSpPr>
        <p:spPr>
          <a:xfrm>
            <a:off x="7310515" y="2288181"/>
            <a:ext cx="1518148" cy="648000"/>
          </a:xfrm>
          <a:prstGeom prst="wedgeRoundRectCallout">
            <a:avLst>
              <a:gd name="adj1" fmla="val -18907"/>
              <a:gd name="adj2" fmla="val -6330"/>
              <a:gd name="adj3" fmla="val 16667"/>
            </a:avLst>
          </a:prstGeom>
          <a:solidFill>
            <a:srgbClr val="FFFF00"/>
          </a:solidFill>
          <a:ln w="38100">
            <a:solidFill>
              <a:srgbClr val="FF0000"/>
            </a:solidFill>
          </a:ln>
          <a:effectLst>
            <a:outerShdw blurRad="50800" dist="1270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2800" b="1" i="0" u="none" strike="noStrike" kern="1200" cap="none" spc="0" normalizeH="0" baseline="0" noProof="0">
                <a:ln>
                  <a:noFill/>
                </a:ln>
                <a:solidFill>
                  <a:srgbClr val="FF0000"/>
                </a:solidFill>
                <a:effectLst/>
                <a:uLnTx/>
                <a:uFillTx/>
                <a:latin typeface="Segoe Print" panose="02000600000000000000" pitchFamily="2" charset="0"/>
                <a:ea typeface="+mn-ea"/>
                <a:cs typeface="+mn-cs"/>
              </a:rPr>
              <a:t>Spild:</a:t>
            </a:r>
          </a:p>
        </p:txBody>
      </p:sp>
    </p:spTree>
    <p:extLst>
      <p:ext uri="{BB962C8B-B14F-4D97-AF65-F5344CB8AC3E}">
        <p14:creationId xmlns:p14="http://schemas.microsoft.com/office/powerpoint/2010/main" val="2649366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51A31297-D4BD-2BCB-EC5D-6975F3BB504C}"/>
              </a:ext>
            </a:extLst>
          </p:cNvPr>
          <p:cNvPicPr>
            <a:picLocks noChangeAspect="1"/>
          </p:cNvPicPr>
          <p:nvPr/>
        </p:nvPicPr>
        <p:blipFill rotWithShape="1">
          <a:blip r:embed="rId3"/>
          <a:srcRect l="9047" t="12465" r="10058" b="7703"/>
          <a:stretch/>
        </p:blipFill>
        <p:spPr>
          <a:xfrm>
            <a:off x="0" y="1"/>
            <a:ext cx="12192000" cy="6857999"/>
          </a:xfrm>
          <a:prstGeom prst="rect">
            <a:avLst/>
          </a:prstGeom>
          <a:noFill/>
        </p:spPr>
      </p:pic>
      <p:sp>
        <p:nvSpPr>
          <p:cNvPr id="2" name="Titel 1">
            <a:extLst>
              <a:ext uri="{FF2B5EF4-FFF2-40B4-BE49-F238E27FC236}">
                <a16:creationId xmlns:a16="http://schemas.microsoft.com/office/drawing/2014/main" id="{302C3EB9-8E70-C346-E901-1ABA55CCA8FE}"/>
              </a:ext>
            </a:extLst>
          </p:cNvPr>
          <p:cNvSpPr>
            <a:spLocks noGrp="1"/>
          </p:cNvSpPr>
          <p:nvPr>
            <p:ph type="title"/>
          </p:nvPr>
        </p:nvSpPr>
        <p:spPr>
          <a:xfrm>
            <a:off x="-340242" y="282103"/>
            <a:ext cx="7080000" cy="864000"/>
          </a:xfrm>
          <a:prstGeom prst="roundRect">
            <a:avLst/>
          </a:prstGeom>
          <a:solidFill>
            <a:schemeClr val="bg1"/>
          </a:solidFill>
        </p:spPr>
        <p:txBody>
          <a:bodyPr rIns="360000" anchor="ctr">
            <a:normAutofit/>
          </a:bodyPr>
          <a:lstStyle/>
          <a:p>
            <a:pPr algn="r"/>
            <a:r>
              <a:rPr lang="da-DK" sz="3200">
                <a:effectLst>
                  <a:outerShdw blurRad="38100" dist="38100" dir="2700000" algn="tl">
                    <a:srgbClr val="000000">
                      <a:alpha val="43137"/>
                    </a:srgbClr>
                  </a:outerShdw>
                </a:effectLst>
              </a:rPr>
              <a:t>Et eksempel: </a:t>
            </a:r>
            <a:r>
              <a:rPr lang="da-DK">
                <a:effectLst>
                  <a:outerShdw blurRad="38100" dist="38100" dir="2700000" algn="tl">
                    <a:srgbClr val="000000">
                      <a:alpha val="43137"/>
                    </a:srgbClr>
                  </a:outerShdw>
                </a:effectLst>
              </a:rPr>
              <a:t>Rejseafregning</a:t>
            </a:r>
          </a:p>
        </p:txBody>
      </p:sp>
      <p:pic>
        <p:nvPicPr>
          <p:cNvPr id="8" name="Billede 7">
            <a:extLst>
              <a:ext uri="{FF2B5EF4-FFF2-40B4-BE49-F238E27FC236}">
                <a16:creationId xmlns:a16="http://schemas.microsoft.com/office/drawing/2014/main" id="{280C1ACF-88CD-2DC5-7623-BEDB5CB579B9}"/>
              </a:ext>
            </a:extLst>
          </p:cNvPr>
          <p:cNvPicPr>
            <a:picLocks noChangeAspect="1"/>
          </p:cNvPicPr>
          <p:nvPr/>
        </p:nvPicPr>
        <p:blipFill>
          <a:blip r:embed="rId4"/>
          <a:srcRect r="14557" b="-3"/>
          <a:stretch/>
        </p:blipFill>
        <p:spPr>
          <a:xfrm>
            <a:off x="7364725" y="2569097"/>
            <a:ext cx="4239126" cy="3559880"/>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6938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C9F827-FE09-1FD5-A268-D38080B2803B}"/>
              </a:ext>
            </a:extLst>
          </p:cNvPr>
          <p:cNvSpPr>
            <a:spLocks noGrp="1"/>
          </p:cNvSpPr>
          <p:nvPr>
            <p:ph type="dt" sz="half" idx="10"/>
          </p:nvPr>
        </p:nvSpPr>
        <p:spPr/>
        <p:txBody>
          <a:bodyPr/>
          <a:lstStyle/>
          <a:p>
            <a:fld id="{EA0D5D87-7A29-4396-8DFC-DC573716A8AA}" type="datetime1">
              <a:rPr lang="da-DK" smtClean="0"/>
              <a:t>25-04-2025</a:t>
            </a:fld>
            <a:endParaRPr lang="da-DK"/>
          </a:p>
        </p:txBody>
      </p:sp>
      <p:sp>
        <p:nvSpPr>
          <p:cNvPr id="4" name="Footer Placeholder 3">
            <a:extLst>
              <a:ext uri="{FF2B5EF4-FFF2-40B4-BE49-F238E27FC236}">
                <a16:creationId xmlns:a16="http://schemas.microsoft.com/office/drawing/2014/main" id="{AEEBCAD5-D8AD-9BC9-41F2-052A9DDA3FEA}"/>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4E0A2153-015D-E82A-987A-AE254EFD1518}"/>
              </a:ext>
            </a:extLst>
          </p:cNvPr>
          <p:cNvSpPr>
            <a:spLocks noGrp="1"/>
          </p:cNvSpPr>
          <p:nvPr>
            <p:ph type="sldNum" sz="quarter" idx="12"/>
          </p:nvPr>
        </p:nvSpPr>
        <p:spPr/>
        <p:txBody>
          <a:bodyPr/>
          <a:lstStyle/>
          <a:p>
            <a:fld id="{F2B4B60D-51DD-4F14-A60C-BFD09B840034}" type="slidenum">
              <a:rPr lang="da-DK" smtClean="0"/>
              <a:t>26</a:t>
            </a:fld>
            <a:endParaRPr lang="da-DK"/>
          </a:p>
        </p:txBody>
      </p:sp>
      <p:graphicFrame>
        <p:nvGraphicFramePr>
          <p:cNvPr id="7" name="Diagram 6">
            <a:extLst>
              <a:ext uri="{FF2B5EF4-FFF2-40B4-BE49-F238E27FC236}">
                <a16:creationId xmlns:a16="http://schemas.microsoft.com/office/drawing/2014/main" id="{C7F2B22B-BDE0-3AF0-3B4C-11D0AE964587}"/>
              </a:ext>
            </a:extLst>
          </p:cNvPr>
          <p:cNvGraphicFramePr/>
          <p:nvPr>
            <p:extLst>
              <p:ext uri="{D42A27DB-BD31-4B8C-83A1-F6EECF244321}">
                <p14:modId xmlns:p14="http://schemas.microsoft.com/office/powerpoint/2010/main" val="3219348986"/>
              </p:ext>
            </p:extLst>
          </p:nvPr>
        </p:nvGraphicFramePr>
        <p:xfrm>
          <a:off x="-719402" y="494095"/>
          <a:ext cx="8478692" cy="5419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el 1">
            <a:extLst>
              <a:ext uri="{FF2B5EF4-FFF2-40B4-BE49-F238E27FC236}">
                <a16:creationId xmlns:a16="http://schemas.microsoft.com/office/drawing/2014/main" id="{EFEEF56A-4F5D-C4D0-080F-0CA3E5A468FF}"/>
              </a:ext>
            </a:extLst>
          </p:cNvPr>
          <p:cNvSpPr>
            <a:spLocks noGrp="1"/>
          </p:cNvSpPr>
          <p:nvPr>
            <p:ph type="title"/>
          </p:nvPr>
        </p:nvSpPr>
        <p:spPr>
          <a:xfrm>
            <a:off x="6471987" y="1153608"/>
            <a:ext cx="4567181" cy="1602672"/>
          </a:xfrm>
        </p:spPr>
        <p:txBody>
          <a:bodyPr/>
          <a:lstStyle/>
          <a:p>
            <a:r>
              <a:rPr lang="da-DK"/>
              <a:t>Hvem skal du skabe værdi for?</a:t>
            </a:r>
            <a:endParaRPr lang="da-DK" sz="2000" b="0"/>
          </a:p>
        </p:txBody>
      </p:sp>
      <p:pic>
        <p:nvPicPr>
          <p:cNvPr id="10" name="Billede 9" descr="Ung pige arm, løftet">
            <a:extLst>
              <a:ext uri="{FF2B5EF4-FFF2-40B4-BE49-F238E27FC236}">
                <a16:creationId xmlns:a16="http://schemas.microsoft.com/office/drawing/2014/main" id="{5B763144-991C-D7F5-6130-2A76767D08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6015" y="3985500"/>
            <a:ext cx="847933" cy="2378405"/>
          </a:xfrm>
          <a:prstGeom prst="rect">
            <a:avLst/>
          </a:prstGeom>
        </p:spPr>
      </p:pic>
      <p:pic>
        <p:nvPicPr>
          <p:cNvPr id="11" name="Billede 11" descr="Forretningsmæssigt pegende side">
            <a:extLst>
              <a:ext uri="{FF2B5EF4-FFF2-40B4-BE49-F238E27FC236}">
                <a16:creationId xmlns:a16="http://schemas.microsoft.com/office/drawing/2014/main" id="{1FC0965D-4AAA-EE9A-7FB3-112079FC7F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6744" y="3852262"/>
            <a:ext cx="1136429" cy="2511643"/>
          </a:xfrm>
          <a:prstGeom prst="rect">
            <a:avLst/>
          </a:prstGeom>
        </p:spPr>
      </p:pic>
      <p:pic>
        <p:nvPicPr>
          <p:cNvPr id="12" name="Billede 15" descr="Afslappet kvinde, der løfter en knytnæve">
            <a:extLst>
              <a:ext uri="{FF2B5EF4-FFF2-40B4-BE49-F238E27FC236}">
                <a16:creationId xmlns:a16="http://schemas.microsoft.com/office/drawing/2014/main" id="{B6E191B5-D095-1F76-304A-64768661D9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3780" y="3814898"/>
            <a:ext cx="825121" cy="2499561"/>
          </a:xfrm>
          <a:prstGeom prst="rect">
            <a:avLst/>
          </a:prstGeom>
        </p:spPr>
      </p:pic>
      <p:pic>
        <p:nvPicPr>
          <p:cNvPr id="13" name="Billede 17" descr="Ung afslappet kvinde, der skriver på bærbare pc'er">
            <a:extLst>
              <a:ext uri="{FF2B5EF4-FFF2-40B4-BE49-F238E27FC236}">
                <a16:creationId xmlns:a16="http://schemas.microsoft.com/office/drawing/2014/main" id="{4B6C3C50-158F-CB13-DEA7-8FD8870B2B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88184" y="4049486"/>
            <a:ext cx="731360" cy="2250816"/>
          </a:xfrm>
          <a:prstGeom prst="rect">
            <a:avLst/>
          </a:prstGeom>
        </p:spPr>
      </p:pic>
      <p:sp>
        <p:nvSpPr>
          <p:cNvPr id="14" name="Tekstfelt 19">
            <a:extLst>
              <a:ext uri="{FF2B5EF4-FFF2-40B4-BE49-F238E27FC236}">
                <a16:creationId xmlns:a16="http://schemas.microsoft.com/office/drawing/2014/main" id="{32833B9D-29BC-DE2C-111E-28BE175387C3}"/>
              </a:ext>
            </a:extLst>
          </p:cNvPr>
          <p:cNvSpPr txBox="1"/>
          <p:nvPr/>
        </p:nvSpPr>
        <p:spPr>
          <a:xfrm>
            <a:off x="6471987" y="2433114"/>
            <a:ext cx="4088479" cy="646331"/>
          </a:xfrm>
          <a:prstGeom prst="rect">
            <a:avLst/>
          </a:prstGeom>
          <a:noFill/>
        </p:spPr>
        <p:txBody>
          <a:bodyPr wrap="square">
            <a:spAutoFit/>
          </a:bodyPr>
          <a:lstStyle/>
          <a:p>
            <a:pPr marL="285750" indent="-285750">
              <a:buFont typeface="Arial" panose="020B0604020202020204" pitchFamily="34" charset="0"/>
              <a:buChar char="•"/>
            </a:pPr>
            <a:r>
              <a:rPr lang="da-DK" sz="1800" b="0"/>
              <a:t>Hvem er din primære kunde? </a:t>
            </a:r>
            <a:br>
              <a:rPr lang="da-DK" sz="1800" b="0"/>
            </a:br>
            <a:r>
              <a:rPr lang="da-DK"/>
              <a:t>Og hvad er vigtigt for dem?</a:t>
            </a:r>
          </a:p>
        </p:txBody>
      </p:sp>
    </p:spTree>
    <p:extLst>
      <p:ext uri="{BB962C8B-B14F-4D97-AF65-F5344CB8AC3E}">
        <p14:creationId xmlns:p14="http://schemas.microsoft.com/office/powerpoint/2010/main" val="3760833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446447-7AC4-8B9E-DF1A-623AA4B8D732}"/>
              </a:ext>
            </a:extLst>
          </p:cNvPr>
          <p:cNvPicPr>
            <a:picLocks noChangeAspect="1"/>
          </p:cNvPicPr>
          <p:nvPr/>
        </p:nvPicPr>
        <p:blipFill>
          <a:blip r:embed="rId3"/>
          <a:stretch>
            <a:fillRect/>
          </a:stretch>
        </p:blipFill>
        <p:spPr>
          <a:xfrm>
            <a:off x="0" y="709867"/>
            <a:ext cx="12192000" cy="6028815"/>
          </a:xfrm>
          <a:prstGeom prst="rect">
            <a:avLst/>
          </a:prstGeom>
        </p:spPr>
      </p:pic>
      <p:pic>
        <p:nvPicPr>
          <p:cNvPr id="2" name="Billede 1">
            <a:extLst>
              <a:ext uri="{FF2B5EF4-FFF2-40B4-BE49-F238E27FC236}">
                <a16:creationId xmlns:a16="http://schemas.microsoft.com/office/drawing/2014/main" id="{9D13295D-440D-C432-F564-1B6062BF7CC0}"/>
              </a:ext>
            </a:extLst>
          </p:cNvPr>
          <p:cNvPicPr>
            <a:picLocks noChangeAspect="1"/>
          </p:cNvPicPr>
          <p:nvPr/>
        </p:nvPicPr>
        <p:blipFill>
          <a:blip r:embed="rId4"/>
          <a:srcRect l="13147" t="12679" r="11440" b="8386"/>
          <a:stretch/>
        </p:blipFill>
        <p:spPr>
          <a:xfrm>
            <a:off x="10953348" y="116731"/>
            <a:ext cx="1108952" cy="1166147"/>
          </a:xfrm>
          <a:prstGeom prst="rect">
            <a:avLst/>
          </a:prstGeom>
        </p:spPr>
      </p:pic>
    </p:spTree>
    <p:extLst>
      <p:ext uri="{BB962C8B-B14F-4D97-AF65-F5344CB8AC3E}">
        <p14:creationId xmlns:p14="http://schemas.microsoft.com/office/powerpoint/2010/main" val="565689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8B8C5-81C5-1612-361E-9601E78ACA94}"/>
            </a:ext>
          </a:extLst>
        </p:cNvPr>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726F792D-EB21-A948-B247-18AC411A739D}"/>
              </a:ext>
            </a:extLst>
          </p:cNvPr>
          <p:cNvSpPr>
            <a:spLocks noGrp="1"/>
          </p:cNvSpPr>
          <p:nvPr>
            <p:ph type="dt" sz="half" idx="10"/>
          </p:nvPr>
        </p:nvSpPr>
        <p:spPr/>
        <p:txBody>
          <a:bodyPr/>
          <a:lstStyle/>
          <a:p>
            <a:fld id="{4EC5FB1E-3F5B-4B7C-931D-5E130EB49CC6}" type="datetime1">
              <a:rPr lang="da-DK" smtClean="0"/>
              <a:t>25-04-2025</a:t>
            </a:fld>
            <a:endParaRPr lang="da-DK"/>
          </a:p>
        </p:txBody>
      </p:sp>
      <p:sp>
        <p:nvSpPr>
          <p:cNvPr id="4" name="Pladsholder til sidefod 3">
            <a:extLst>
              <a:ext uri="{FF2B5EF4-FFF2-40B4-BE49-F238E27FC236}">
                <a16:creationId xmlns:a16="http://schemas.microsoft.com/office/drawing/2014/main" id="{7A4643E5-3966-A364-EAC9-BACF972DB6E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0469DC38-E5D0-8860-515D-D8A9B1DEC899}"/>
              </a:ext>
            </a:extLst>
          </p:cNvPr>
          <p:cNvSpPr>
            <a:spLocks noGrp="1"/>
          </p:cNvSpPr>
          <p:nvPr>
            <p:ph type="sldNum" sz="quarter" idx="12"/>
          </p:nvPr>
        </p:nvSpPr>
        <p:spPr/>
        <p:txBody>
          <a:bodyPr/>
          <a:lstStyle/>
          <a:p>
            <a:fld id="{F2B4B60D-51DD-4F14-A60C-BFD09B840034}" type="slidenum">
              <a:rPr lang="da-DK" smtClean="0"/>
              <a:t>28</a:t>
            </a:fld>
            <a:endParaRPr lang="da-DK"/>
          </a:p>
        </p:txBody>
      </p:sp>
      <p:pic>
        <p:nvPicPr>
          <p:cNvPr id="2050" name="Picture 2" descr="SMART-modellen: Sådan sætter du gode, realistiske mål">
            <a:extLst>
              <a:ext uri="{FF2B5EF4-FFF2-40B4-BE49-F238E27FC236}">
                <a16:creationId xmlns:a16="http://schemas.microsoft.com/office/drawing/2014/main" id="{C96BC317-4151-C867-5F8F-11C6EEBC8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138" y="847725"/>
            <a:ext cx="8467725" cy="5162550"/>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a:extLst>
              <a:ext uri="{FF2B5EF4-FFF2-40B4-BE49-F238E27FC236}">
                <a16:creationId xmlns:a16="http://schemas.microsoft.com/office/drawing/2014/main" id="{A430EF8C-EBB4-620E-AB65-C935E1FAB0A1}"/>
              </a:ext>
            </a:extLst>
          </p:cNvPr>
          <p:cNvPicPr>
            <a:picLocks noChangeAspect="1"/>
          </p:cNvPicPr>
          <p:nvPr/>
        </p:nvPicPr>
        <p:blipFill>
          <a:blip r:embed="rId4"/>
          <a:stretch>
            <a:fillRect/>
          </a:stretch>
        </p:blipFill>
        <p:spPr>
          <a:xfrm>
            <a:off x="9785622" y="-66625"/>
            <a:ext cx="1870843" cy="1870843"/>
          </a:xfrm>
          <a:prstGeom prst="rect">
            <a:avLst/>
          </a:prstGeom>
        </p:spPr>
      </p:pic>
    </p:spTree>
    <p:extLst>
      <p:ext uri="{BB962C8B-B14F-4D97-AF65-F5344CB8AC3E}">
        <p14:creationId xmlns:p14="http://schemas.microsoft.com/office/powerpoint/2010/main" val="435553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D6A34-633E-4A20-FE9F-20FDDC76EE2E}"/>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4A3CC3DF-6BD6-56B3-86AE-507779D627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162"/>
          <a:stretch/>
        </p:blipFill>
        <p:spPr>
          <a:xfrm flipH="1">
            <a:off x="3106112" y="4291871"/>
            <a:ext cx="3383587" cy="1300578"/>
          </a:xfrm>
          <a:prstGeom prst="rect">
            <a:avLst/>
          </a:prstGeom>
        </p:spPr>
      </p:pic>
      <p:sp>
        <p:nvSpPr>
          <p:cNvPr id="4" name="Oval billedforklaring 19">
            <a:extLst>
              <a:ext uri="{FF2B5EF4-FFF2-40B4-BE49-F238E27FC236}">
                <a16:creationId xmlns:a16="http://schemas.microsoft.com/office/drawing/2014/main" id="{88140DD0-CE66-F08C-BC6D-E5E638560330}"/>
              </a:ext>
            </a:extLst>
          </p:cNvPr>
          <p:cNvSpPr/>
          <p:nvPr/>
        </p:nvSpPr>
        <p:spPr>
          <a:xfrm>
            <a:off x="779990" y="1739917"/>
            <a:ext cx="5026574" cy="1540753"/>
          </a:xfrm>
          <a:prstGeom prst="wedgeEllipseCallout">
            <a:avLst>
              <a:gd name="adj1" fmla="val 19616"/>
              <a:gd name="adj2" fmla="val 95919"/>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val billedforklaring 17">
            <a:extLst>
              <a:ext uri="{FF2B5EF4-FFF2-40B4-BE49-F238E27FC236}">
                <a16:creationId xmlns:a16="http://schemas.microsoft.com/office/drawing/2014/main" id="{A0887BA8-04E2-0E15-7D8C-AAF7C202B1D6}"/>
              </a:ext>
            </a:extLst>
          </p:cNvPr>
          <p:cNvSpPr/>
          <p:nvPr/>
        </p:nvSpPr>
        <p:spPr>
          <a:xfrm>
            <a:off x="5229547" y="1405152"/>
            <a:ext cx="6077681" cy="2724695"/>
          </a:xfrm>
          <a:prstGeom prst="wedgeEllipseCallout">
            <a:avLst>
              <a:gd name="adj1" fmla="val -36804"/>
              <a:gd name="adj2" fmla="val 50461"/>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300"/>
              </a:spcBef>
              <a:spcAft>
                <a:spcPts val="300"/>
              </a:spcAft>
              <a:buClrTx/>
              <a:buSzTx/>
              <a:buFontTx/>
              <a:buNone/>
              <a:tabLst/>
              <a:defRPr/>
            </a:pPr>
            <a:endParaRPr kumimoji="0" lang="da-DK" sz="3600" b="0" i="0" u="none" strike="noStrike" kern="1200" cap="none" spc="0" normalizeH="0" baseline="0" noProof="0">
              <a:ln>
                <a:noFill/>
              </a:ln>
              <a:solidFill>
                <a:srgbClr val="AEB862">
                  <a:lumMod val="75000"/>
                </a:srgbClr>
              </a:solidFill>
              <a:effectLst/>
              <a:uLnTx/>
              <a:uFillTx/>
              <a:latin typeface="Calibri" pitchFamily="34" charset="0"/>
              <a:ea typeface="+mn-ea"/>
              <a:cs typeface="Calibri" panose="020F0502020204030204" pitchFamily="34" charset="0"/>
            </a:endParaRPr>
          </a:p>
        </p:txBody>
      </p:sp>
      <p:sp>
        <p:nvSpPr>
          <p:cNvPr id="9" name="Rektangel 4">
            <a:extLst>
              <a:ext uri="{FF2B5EF4-FFF2-40B4-BE49-F238E27FC236}">
                <a16:creationId xmlns:a16="http://schemas.microsoft.com/office/drawing/2014/main" id="{C4455D68-F79F-E478-BEFD-77CBE0F84824}"/>
              </a:ext>
            </a:extLst>
          </p:cNvPr>
          <p:cNvSpPr/>
          <p:nvPr/>
        </p:nvSpPr>
        <p:spPr>
          <a:xfrm>
            <a:off x="6257571" y="1710337"/>
            <a:ext cx="5411754" cy="2246769"/>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da-DK" sz="2400">
                <a:solidFill>
                  <a:srgbClr val="000000"/>
                </a:solidFill>
                <a:latin typeface="Arial"/>
                <a:cs typeface="Calibri" panose="020F0502020204030204" pitchFamily="34" charset="0"/>
              </a:rPr>
              <a:t>…d</a:t>
            </a:r>
            <a:r>
              <a:rPr kumimoji="0" lang="da-DK" sz="24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et er svært!</a:t>
            </a:r>
          </a:p>
          <a:p>
            <a:pPr marL="0" marR="0" lvl="0" indent="0" algn="l" defTabSz="914400" rtl="0" eaLnBrk="1" fontAlgn="auto" latinLnBrk="0" hangingPunct="1">
              <a:lnSpc>
                <a:spcPct val="100000"/>
              </a:lnSpc>
              <a:spcBef>
                <a:spcPts val="300"/>
              </a:spcBef>
              <a:spcAft>
                <a:spcPts val="300"/>
              </a:spcAft>
              <a:buClrTx/>
              <a:buSzTx/>
              <a:buFontTx/>
              <a:buNone/>
              <a:tabLst/>
              <a:defRPr/>
            </a:pPr>
            <a:r>
              <a:rPr lang="da-DK" sz="2400">
                <a:solidFill>
                  <a:srgbClr val="000000"/>
                </a:solidFill>
                <a:latin typeface="Arial"/>
                <a:cs typeface="Calibri" panose="020F0502020204030204" pitchFamily="34" charset="0"/>
              </a:rPr>
              <a:t>…det er da lige til!</a:t>
            </a:r>
            <a:endParaRPr kumimoji="0" lang="da-DK" sz="24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4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…der er modstand!</a:t>
            </a:r>
          </a:p>
          <a:p>
            <a:pPr marL="0" marR="0" lvl="0" indent="0" algn="l" defTabSz="914400" rtl="0" eaLnBrk="1" fontAlgn="auto" latinLnBrk="0" hangingPunct="1">
              <a:lnSpc>
                <a:spcPct val="100000"/>
              </a:lnSpc>
              <a:spcBef>
                <a:spcPts val="300"/>
              </a:spcBef>
              <a:spcAft>
                <a:spcPts val="300"/>
              </a:spcAft>
              <a:buClrTx/>
              <a:buSzTx/>
              <a:buFontTx/>
              <a:buNone/>
              <a:tabLst/>
              <a:defRPr/>
            </a:pPr>
            <a:r>
              <a:rPr lang="da-DK" sz="2400">
                <a:solidFill>
                  <a:srgbClr val="000000"/>
                </a:solidFill>
                <a:latin typeface="Arial"/>
                <a:cs typeface="Calibri" panose="020F0502020204030204" pitchFamily="34" charset="0"/>
              </a:rPr>
              <a:t>…det skaber værdi!</a:t>
            </a:r>
            <a:r>
              <a:rPr kumimoji="0" lang="da-DK" sz="24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 </a:t>
            </a:r>
          </a:p>
          <a:p>
            <a:pPr marL="0" marR="0" lvl="0" indent="0" algn="l" defTabSz="914400" rtl="0" eaLnBrk="1" fontAlgn="auto" latinLnBrk="0" hangingPunct="1">
              <a:lnSpc>
                <a:spcPct val="100000"/>
              </a:lnSpc>
              <a:spcBef>
                <a:spcPts val="300"/>
              </a:spcBef>
              <a:spcAft>
                <a:spcPts val="300"/>
              </a:spcAft>
              <a:buClrTx/>
              <a:buSzTx/>
              <a:buFontTx/>
              <a:buNone/>
              <a:tabLst/>
              <a:defRPr/>
            </a:pPr>
            <a:r>
              <a:rPr lang="da-DK" sz="2400">
                <a:solidFill>
                  <a:srgbClr val="000000"/>
                </a:solidFill>
                <a:latin typeface="Arial"/>
                <a:cs typeface="Calibri" panose="020F0502020204030204" pitchFamily="34" charset="0"/>
              </a:rPr>
              <a:t>…det gør jeg aldrig!</a:t>
            </a:r>
            <a:endParaRPr kumimoji="0" lang="da-DK" sz="24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7" name="Rektangel 4">
            <a:extLst>
              <a:ext uri="{FF2B5EF4-FFF2-40B4-BE49-F238E27FC236}">
                <a16:creationId xmlns:a16="http://schemas.microsoft.com/office/drawing/2014/main" id="{5F4C10AF-FB98-328C-AA25-04CABB326FC4}"/>
              </a:ext>
            </a:extLst>
          </p:cNvPr>
          <p:cNvSpPr/>
          <p:nvPr/>
        </p:nvSpPr>
        <p:spPr>
          <a:xfrm>
            <a:off x="1152144" y="2140961"/>
            <a:ext cx="4077403" cy="830997"/>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40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Hvad oplever du, når du skal sætte mål på SDU…?</a:t>
            </a:r>
            <a:endParaRPr lang="da-DK" sz="2400" b="1">
              <a:solidFill>
                <a:srgbClr val="000000"/>
              </a:solidFill>
              <a:latin typeface="Arial"/>
              <a:cs typeface="Calibri" panose="020F0502020204030204" pitchFamily="34" charset="0"/>
            </a:endParaRPr>
          </a:p>
        </p:txBody>
      </p:sp>
      <p:sp>
        <p:nvSpPr>
          <p:cNvPr id="3" name="Oval billedforklaring 19">
            <a:extLst>
              <a:ext uri="{FF2B5EF4-FFF2-40B4-BE49-F238E27FC236}">
                <a16:creationId xmlns:a16="http://schemas.microsoft.com/office/drawing/2014/main" id="{6041A879-A656-9112-67B3-524E8C4AC9B4}"/>
              </a:ext>
            </a:extLst>
          </p:cNvPr>
          <p:cNvSpPr/>
          <p:nvPr/>
        </p:nvSpPr>
        <p:spPr>
          <a:xfrm>
            <a:off x="6831612" y="4753246"/>
            <a:ext cx="3555972" cy="1540753"/>
          </a:xfrm>
          <a:prstGeom prst="wedgeEllipseCallout">
            <a:avLst>
              <a:gd name="adj1" fmla="val -91488"/>
              <a:gd name="adj2" fmla="val -18947"/>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9C7011CE-4DF7-3646-6D32-C0A292E74C0F}"/>
              </a:ext>
            </a:extLst>
          </p:cNvPr>
          <p:cNvSpPr/>
          <p:nvPr/>
        </p:nvSpPr>
        <p:spPr>
          <a:xfrm>
            <a:off x="7434801" y="5292789"/>
            <a:ext cx="3998550" cy="461665"/>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400" i="0" u="none" strike="noStrike" kern="1200" cap="none" spc="0" normalizeH="0" baseline="0" noProof="0">
                <a:ln>
                  <a:noFill/>
                </a:ln>
                <a:solidFill>
                  <a:srgbClr val="000000"/>
                </a:solidFill>
                <a:effectLst/>
                <a:uLnTx/>
                <a:uFillTx/>
                <a:latin typeface="Arial"/>
                <a:ea typeface="+mn-ea"/>
                <a:cs typeface="Calibri" panose="020F0502020204030204" pitchFamily="34" charset="0"/>
              </a:rPr>
              <a:t>Og hvorfor det?</a:t>
            </a:r>
            <a:endParaRPr lang="da-DK" sz="2400" b="1">
              <a:solidFill>
                <a:srgbClr val="000000"/>
              </a:solidFill>
              <a:latin typeface="Arial"/>
              <a:cs typeface="Calibri" panose="020F0502020204030204" pitchFamily="34" charset="0"/>
            </a:endParaRPr>
          </a:p>
        </p:txBody>
      </p:sp>
    </p:spTree>
    <p:custDataLst>
      <p:custData r:id="rId1"/>
      <p:custData r:id="rId2"/>
      <p:tags r:id="rId3"/>
    </p:custDataLst>
    <p:extLst>
      <p:ext uri="{BB962C8B-B14F-4D97-AF65-F5344CB8AC3E}">
        <p14:creationId xmlns:p14="http://schemas.microsoft.com/office/powerpoint/2010/main" val="20129019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Emoji Evolution: How Your Brand Can Use Emojis">
            <a:extLst>
              <a:ext uri="{FF2B5EF4-FFF2-40B4-BE49-F238E27FC236}">
                <a16:creationId xmlns:a16="http://schemas.microsoft.com/office/drawing/2014/main" id="{E29DE1D3-CDA3-9E45-B9D5-B53C027A4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35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dato 3">
            <a:extLst>
              <a:ext uri="{FF2B5EF4-FFF2-40B4-BE49-F238E27FC236}">
                <a16:creationId xmlns:a16="http://schemas.microsoft.com/office/drawing/2014/main" id="{EC3F31B7-1749-C3BF-E2C5-2EDB05DB5428}"/>
              </a:ext>
            </a:extLst>
          </p:cNvPr>
          <p:cNvSpPr>
            <a:spLocks noGrp="1"/>
          </p:cNvSpPr>
          <p:nvPr>
            <p:ph type="dt" sz="half" idx="4294967295"/>
          </p:nvPr>
        </p:nvSpPr>
        <p:spPr>
          <a:xfrm>
            <a:off x="0" y="6912000"/>
            <a:ext cx="0" cy="0"/>
          </a:xfrm>
        </p:spPr>
        <p:txBody>
          <a:bodyPr/>
          <a:lstStyle/>
          <a:p>
            <a:pPr>
              <a:spcAft>
                <a:spcPts val="600"/>
              </a:spcAft>
            </a:pPr>
            <a:fld id="{D613C908-7BF3-470D-B79A-16F799E2E405}" type="datetime1">
              <a:rPr lang="da-DK" smtClean="0"/>
              <a:pPr>
                <a:spcAft>
                  <a:spcPts val="600"/>
                </a:spcAft>
              </a:pPr>
              <a:t>25-04-2025</a:t>
            </a:fld>
            <a:endParaRPr lang="da-DK"/>
          </a:p>
        </p:txBody>
      </p:sp>
      <p:sp>
        <p:nvSpPr>
          <p:cNvPr id="5" name="Pladsholder til slidenummer 4">
            <a:extLst>
              <a:ext uri="{FF2B5EF4-FFF2-40B4-BE49-F238E27FC236}">
                <a16:creationId xmlns:a16="http://schemas.microsoft.com/office/drawing/2014/main" id="{CC3FFB50-0F46-07ED-7AEB-6B60F4863E9B}"/>
              </a:ext>
            </a:extLst>
          </p:cNvPr>
          <p:cNvSpPr>
            <a:spLocks noGrp="1"/>
          </p:cNvSpPr>
          <p:nvPr>
            <p:ph type="sldNum" sz="quarter" idx="4294967295"/>
          </p:nvPr>
        </p:nvSpPr>
        <p:spPr>
          <a:xfrm>
            <a:off x="0" y="6912000"/>
            <a:ext cx="0" cy="0"/>
          </a:xfrm>
        </p:spPr>
        <p:txBody>
          <a:bodyPr/>
          <a:lstStyle/>
          <a:p>
            <a:pPr>
              <a:spcAft>
                <a:spcPts val="600"/>
              </a:spcAft>
            </a:pPr>
            <a:fld id="{45D37B1E-C366-494F-A587-962AD9AABC83}" type="slidenum">
              <a:rPr lang="da-DK" smtClean="0"/>
              <a:pPr>
                <a:spcAft>
                  <a:spcPts val="600"/>
                </a:spcAft>
              </a:pPr>
              <a:t>3</a:t>
            </a:fld>
            <a:endParaRPr lang="da-DK"/>
          </a:p>
        </p:txBody>
      </p:sp>
      <p:sp>
        <p:nvSpPr>
          <p:cNvPr id="2" name="Titel 1">
            <a:extLst>
              <a:ext uri="{FF2B5EF4-FFF2-40B4-BE49-F238E27FC236}">
                <a16:creationId xmlns:a16="http://schemas.microsoft.com/office/drawing/2014/main" id="{3E04C643-46B5-483F-4B2B-F851679C05E7}"/>
              </a:ext>
            </a:extLst>
          </p:cNvPr>
          <p:cNvSpPr>
            <a:spLocks noGrp="1"/>
          </p:cNvSpPr>
          <p:nvPr>
            <p:ph type="title"/>
          </p:nvPr>
        </p:nvSpPr>
        <p:spPr>
          <a:xfrm>
            <a:off x="0" y="5194289"/>
            <a:ext cx="5797685" cy="1675582"/>
          </a:xfrm>
          <a:solidFill>
            <a:srgbClr val="FFFFFF"/>
          </a:solidFill>
        </p:spPr>
        <p:txBody>
          <a:bodyPr anchor="t">
            <a:normAutofit fontScale="90000"/>
          </a:bodyPr>
          <a:lstStyle/>
          <a:p>
            <a:pPr algn="ctr"/>
            <a:br>
              <a:rPr lang="da-DK"/>
            </a:br>
            <a:r>
              <a:rPr lang="da-DK"/>
              <a:t>Hvilken emoji er du lige nu?</a:t>
            </a:r>
            <a:br>
              <a:rPr lang="da-DK"/>
            </a:br>
            <a:endParaRPr lang="da-DK"/>
          </a:p>
        </p:txBody>
      </p:sp>
      <p:sp>
        <p:nvSpPr>
          <p:cNvPr id="6" name="Rektangel 5">
            <a:extLst>
              <a:ext uri="{FF2B5EF4-FFF2-40B4-BE49-F238E27FC236}">
                <a16:creationId xmlns:a16="http://schemas.microsoft.com/office/drawing/2014/main" id="{E81F0D20-197D-F23C-8144-15C7A56FEE40}"/>
              </a:ext>
            </a:extLst>
          </p:cNvPr>
          <p:cNvSpPr/>
          <p:nvPr/>
        </p:nvSpPr>
        <p:spPr>
          <a:xfrm>
            <a:off x="0" y="5047137"/>
            <a:ext cx="12192000" cy="283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7" name="Rektangel 6">
            <a:extLst>
              <a:ext uri="{FF2B5EF4-FFF2-40B4-BE49-F238E27FC236}">
                <a16:creationId xmlns:a16="http://schemas.microsoft.com/office/drawing/2014/main" id="{CE2F07BC-5210-8E9E-584C-162756E49C11}"/>
              </a:ext>
            </a:extLst>
          </p:cNvPr>
          <p:cNvSpPr/>
          <p:nvPr/>
        </p:nvSpPr>
        <p:spPr>
          <a:xfrm>
            <a:off x="5758194" y="5318671"/>
            <a:ext cx="778793" cy="1551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3" name="Pladsholder til indhold 2">
            <a:extLst>
              <a:ext uri="{FF2B5EF4-FFF2-40B4-BE49-F238E27FC236}">
                <a16:creationId xmlns:a16="http://schemas.microsoft.com/office/drawing/2014/main" id="{51B27B1B-5618-0FAE-B390-0EC5D3AF7A81}"/>
              </a:ext>
            </a:extLst>
          </p:cNvPr>
          <p:cNvSpPr>
            <a:spLocks noGrp="1"/>
          </p:cNvSpPr>
          <p:nvPr>
            <p:ph sz="quarter" idx="19"/>
          </p:nvPr>
        </p:nvSpPr>
        <p:spPr>
          <a:xfrm>
            <a:off x="5797685" y="5097094"/>
            <a:ext cx="6394315" cy="1800208"/>
          </a:xfrm>
          <a:solidFill>
            <a:schemeClr val="bg1"/>
          </a:solidFill>
        </p:spPr>
        <p:txBody>
          <a:bodyPr>
            <a:normAutofit/>
          </a:bodyPr>
          <a:lstStyle/>
          <a:p>
            <a:pPr marL="0" indent="0">
              <a:spcAft>
                <a:spcPts val="600"/>
              </a:spcAft>
              <a:buNone/>
            </a:pPr>
            <a:r>
              <a:rPr lang="da-DK" b="1"/>
              <a:t>                                                                                                         </a:t>
            </a:r>
          </a:p>
          <a:p>
            <a:pPr>
              <a:spcAft>
                <a:spcPts val="600"/>
              </a:spcAft>
              <a:buFont typeface="Arial" panose="020B0604020202020204" pitchFamily="34" charset="0"/>
              <a:buChar char="•"/>
            </a:pPr>
            <a:r>
              <a:rPr lang="da-DK" b="1"/>
              <a:t>Vælg den emoji, der bedst beskriver din forventning til i dag.</a:t>
            </a:r>
          </a:p>
          <a:p>
            <a:pPr>
              <a:spcAft>
                <a:spcPts val="600"/>
              </a:spcAft>
              <a:buFont typeface="Arial" panose="020B0604020202020204" pitchFamily="34" charset="0"/>
              <a:buChar char="•"/>
            </a:pPr>
            <a:r>
              <a:rPr lang="da-DK" b="1"/>
              <a:t>Tegn din emoji</a:t>
            </a:r>
          </a:p>
          <a:p>
            <a:pPr>
              <a:spcAft>
                <a:spcPts val="600"/>
              </a:spcAft>
              <a:buFont typeface="Arial" panose="020B0604020202020204" pitchFamily="34" charset="0"/>
              <a:buChar char="•"/>
            </a:pPr>
            <a:r>
              <a:rPr lang="da-DK" b="1"/>
              <a:t>Vis din emoji og forklar dit valg ved bordet (max 30 sek.)</a:t>
            </a:r>
          </a:p>
        </p:txBody>
      </p:sp>
      <p:cxnSp>
        <p:nvCxnSpPr>
          <p:cNvPr id="8" name="Lige forbindelse 7">
            <a:extLst>
              <a:ext uri="{FF2B5EF4-FFF2-40B4-BE49-F238E27FC236}">
                <a16:creationId xmlns:a16="http://schemas.microsoft.com/office/drawing/2014/main" id="{A198E937-86C3-7BD8-5D9A-DD3D1DEFD0B5}"/>
              </a:ext>
            </a:extLst>
          </p:cNvPr>
          <p:cNvCxnSpPr>
            <a:cxnSpLocks/>
          </p:cNvCxnSpPr>
          <p:nvPr/>
        </p:nvCxnSpPr>
        <p:spPr>
          <a:xfrm>
            <a:off x="0" y="5194290"/>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062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06969-884C-E42E-2667-7EAA5CB63C79}"/>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702D3BE7-E957-E44A-CA7C-4A3ECC3B357E}"/>
              </a:ext>
            </a:extLst>
          </p:cNvPr>
          <p:cNvSpPr/>
          <p:nvPr/>
        </p:nvSpPr>
        <p:spPr>
          <a:xfrm>
            <a:off x="276598" y="6210973"/>
            <a:ext cx="1079929" cy="529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grpSp>
        <p:nvGrpSpPr>
          <p:cNvPr id="3" name="Gruppe 2">
            <a:extLst>
              <a:ext uri="{FF2B5EF4-FFF2-40B4-BE49-F238E27FC236}">
                <a16:creationId xmlns:a16="http://schemas.microsoft.com/office/drawing/2014/main" id="{0F4888BC-585A-F2A1-4D93-238FA1F2A500}"/>
              </a:ext>
            </a:extLst>
          </p:cNvPr>
          <p:cNvGrpSpPr/>
          <p:nvPr/>
        </p:nvGrpSpPr>
        <p:grpSpPr>
          <a:xfrm>
            <a:off x="1133051" y="1948734"/>
            <a:ext cx="3365894" cy="4262239"/>
            <a:chOff x="1133051" y="1848251"/>
            <a:chExt cx="3365894" cy="4262239"/>
          </a:xfrm>
          <a:effectLst>
            <a:outerShdw blurRad="63500" sx="102000" sy="102000" algn="ctr" rotWithShape="0">
              <a:prstClr val="black">
                <a:alpha val="40000"/>
              </a:prstClr>
            </a:outerShdw>
          </a:effectLst>
        </p:grpSpPr>
        <p:sp>
          <p:nvSpPr>
            <p:cNvPr id="17" name="Rektangel 16">
              <a:extLst>
                <a:ext uri="{FF2B5EF4-FFF2-40B4-BE49-F238E27FC236}">
                  <a16:creationId xmlns:a16="http://schemas.microsoft.com/office/drawing/2014/main" id="{8F6C489B-3C72-74D2-D65C-43D8C2AAAB4D}"/>
                </a:ext>
              </a:extLst>
            </p:cNvPr>
            <p:cNvSpPr/>
            <p:nvPr/>
          </p:nvSpPr>
          <p:spPr>
            <a:xfrm>
              <a:off x="1137785" y="1867005"/>
              <a:ext cx="3361160" cy="424348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252000" tIns="252000" rIns="72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white"/>
                </a:solidFill>
                <a:effectLst/>
                <a:uLnTx/>
                <a:uFillTx/>
                <a:latin typeface="Arial"/>
                <a:ea typeface="+mn-ea"/>
                <a:cs typeface="+mn-cs"/>
              </a:endParaRPr>
            </a:p>
          </p:txBody>
        </p:sp>
        <p:sp>
          <p:nvSpPr>
            <p:cNvPr id="23" name="Rektangel 22">
              <a:extLst>
                <a:ext uri="{FF2B5EF4-FFF2-40B4-BE49-F238E27FC236}">
                  <a16:creationId xmlns:a16="http://schemas.microsoft.com/office/drawing/2014/main" id="{701FEEF8-2484-5F6A-DB12-1B8B36A989BD}"/>
                </a:ext>
              </a:extLst>
            </p:cNvPr>
            <p:cNvSpPr/>
            <p:nvPr/>
          </p:nvSpPr>
          <p:spPr>
            <a:xfrm>
              <a:off x="1133051" y="1848251"/>
              <a:ext cx="3365894" cy="41690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grpSp>
      <p:sp>
        <p:nvSpPr>
          <p:cNvPr id="2" name="Rektangel 1">
            <a:extLst>
              <a:ext uri="{FF2B5EF4-FFF2-40B4-BE49-F238E27FC236}">
                <a16:creationId xmlns:a16="http://schemas.microsoft.com/office/drawing/2014/main" id="{0BFE909A-114B-481F-5901-3FE489AC586A}"/>
              </a:ext>
            </a:extLst>
          </p:cNvPr>
          <p:cNvSpPr/>
          <p:nvPr/>
        </p:nvSpPr>
        <p:spPr>
          <a:xfrm>
            <a:off x="0" y="0"/>
            <a:ext cx="12192000" cy="15120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4" name="Date Placeholder 3">
            <a:extLst>
              <a:ext uri="{FF2B5EF4-FFF2-40B4-BE49-F238E27FC236}">
                <a16:creationId xmlns:a16="http://schemas.microsoft.com/office/drawing/2014/main" id="{F0F442E8-3CDF-685A-B3E0-28205EAC177C}"/>
              </a:ext>
            </a:extLst>
          </p:cNvPr>
          <p:cNvSpPr>
            <a:spLocks noGrp="1"/>
          </p:cNvSpPr>
          <p:nvPr>
            <p:ph type="dt" sz="half" idx="20"/>
          </p:nvPr>
        </p:nvSpPr>
        <p:spPr>
          <a:xfrm>
            <a:off x="0" y="7019517"/>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D7C98-0D85-4A3B-88A5-4DC6256EBE13}"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FB63735B-D909-C70A-009A-2731916EACE1}"/>
              </a:ext>
            </a:extLst>
          </p:cNvPr>
          <p:cNvSpPr>
            <a:spLocks noGrp="1"/>
          </p:cNvSpPr>
          <p:nvPr>
            <p:ph type="sldNum" sz="quarter" idx="22"/>
          </p:nvPr>
        </p:nvSpPr>
        <p:spPr>
          <a:xfrm>
            <a:off x="0" y="7019517"/>
            <a:ext cx="0" cy="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da-DK" sz="100" b="0" i="0" u="none" strike="noStrike" kern="1200" cap="none" spc="0" normalizeH="0" baseline="0" noProof="0">
              <a:ln>
                <a:noFill/>
              </a:ln>
              <a:no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E3EFE62B-7DA2-1B19-663C-68BB77A8B6B2}"/>
              </a:ext>
            </a:extLst>
          </p:cNvPr>
          <p:cNvSpPr/>
          <p:nvPr/>
        </p:nvSpPr>
        <p:spPr>
          <a:xfrm>
            <a:off x="276598" y="198258"/>
            <a:ext cx="12192000" cy="713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prstClr val="white"/>
                </a:solidFill>
                <a:effectLst/>
                <a:uLnTx/>
                <a:uFillTx/>
                <a:latin typeface="Arial"/>
                <a:ea typeface="+mn-ea"/>
                <a:cs typeface="+mn-cs"/>
              </a:rPr>
              <a:t>SDU’s Forbedringsmodel</a:t>
            </a:r>
            <a:br>
              <a:rPr kumimoji="0" lang="da-DK" sz="2000" b="0" i="0" u="none" strike="noStrike" kern="1200" cap="none" spc="0" normalizeH="0" baseline="0" noProof="0">
                <a:ln>
                  <a:noFill/>
                </a:ln>
                <a:solidFill>
                  <a:prstClr val="white"/>
                </a:solidFill>
                <a:effectLst/>
                <a:uLnTx/>
                <a:uFillTx/>
                <a:latin typeface="Arial"/>
                <a:ea typeface="+mn-ea"/>
                <a:cs typeface="+mn-cs"/>
              </a:rPr>
            </a:br>
            <a:r>
              <a:rPr kumimoji="0" lang="da-DK" sz="2800" b="1" i="0" u="none" strike="noStrike" kern="1200" cap="none" spc="0" normalizeH="0" baseline="0" noProof="0">
                <a:ln>
                  <a:noFill/>
                </a:ln>
                <a:solidFill>
                  <a:prstClr val="white"/>
                </a:solidFill>
                <a:effectLst/>
                <a:uLnTx/>
                <a:uFillTx/>
                <a:latin typeface="Arial"/>
                <a:ea typeface="+mn-ea"/>
                <a:cs typeface="+mn-cs"/>
              </a:rPr>
              <a:t>Forbedringsbaseret løsningsdesign</a:t>
            </a:r>
          </a:p>
        </p:txBody>
      </p:sp>
      <p:graphicFrame>
        <p:nvGraphicFramePr>
          <p:cNvPr id="29" name="Table 11">
            <a:extLst>
              <a:ext uri="{FF2B5EF4-FFF2-40B4-BE49-F238E27FC236}">
                <a16:creationId xmlns:a16="http://schemas.microsoft.com/office/drawing/2014/main" id="{0233B872-F4D7-AE92-A0F1-2551B109CEFC}"/>
              </a:ext>
            </a:extLst>
          </p:cNvPr>
          <p:cNvGraphicFramePr>
            <a:graphicFrameLocks noGrp="1"/>
          </p:cNvGraphicFramePr>
          <p:nvPr/>
        </p:nvGraphicFramePr>
        <p:xfrm>
          <a:off x="1142031" y="1986413"/>
          <a:ext cx="3382764" cy="3789463"/>
        </p:xfrm>
        <a:graphic>
          <a:graphicData uri="http://schemas.openxmlformats.org/drawingml/2006/table">
            <a:tbl>
              <a:tblPr firstRow="1" bandRow="1">
                <a:tableStyleId>{2D5ABB26-0587-4C30-8999-92F81FD0307C}</a:tableStyleId>
              </a:tblPr>
              <a:tblGrid>
                <a:gridCol w="1127588">
                  <a:extLst>
                    <a:ext uri="{9D8B030D-6E8A-4147-A177-3AD203B41FA5}">
                      <a16:colId xmlns:a16="http://schemas.microsoft.com/office/drawing/2014/main" val="3335172625"/>
                    </a:ext>
                  </a:extLst>
                </a:gridCol>
                <a:gridCol w="1127588">
                  <a:extLst>
                    <a:ext uri="{9D8B030D-6E8A-4147-A177-3AD203B41FA5}">
                      <a16:colId xmlns:a16="http://schemas.microsoft.com/office/drawing/2014/main" val="1758371279"/>
                    </a:ext>
                  </a:extLst>
                </a:gridCol>
                <a:gridCol w="1127588">
                  <a:extLst>
                    <a:ext uri="{9D8B030D-6E8A-4147-A177-3AD203B41FA5}">
                      <a16:colId xmlns:a16="http://schemas.microsoft.com/office/drawing/2014/main" val="262233574"/>
                    </a:ext>
                  </a:extLst>
                </a:gridCol>
              </a:tblGrid>
              <a:tr h="457390">
                <a:tc>
                  <a:txBody>
                    <a:bodyPr/>
                    <a:lstStyle/>
                    <a:p>
                      <a:pPr algn="ctr"/>
                      <a:r>
                        <a:rPr lang="da-DK" sz="1200" b="1">
                          <a:solidFill>
                            <a:schemeClr val="tx1"/>
                          </a:solidFill>
                        </a:rPr>
                        <a:t>Møde 1</a:t>
                      </a:r>
                      <a:endParaRPr lang="da-DK" sz="1200" b="1">
                        <a:solidFill>
                          <a:schemeClr val="tx1"/>
                        </a:solidFill>
                        <a:latin typeface="+mj-lt"/>
                      </a:endParaRPr>
                    </a:p>
                  </a:txBody>
                  <a:tcPr anchor="ctr"/>
                </a:tc>
                <a:tc>
                  <a:txBody>
                    <a:bodyPr/>
                    <a:lstStyle/>
                    <a:p>
                      <a:pPr algn="ctr"/>
                      <a:r>
                        <a:rPr lang="da-DK" sz="1200" b="1">
                          <a:solidFill>
                            <a:schemeClr val="tx1"/>
                          </a:solidFill>
                        </a:rPr>
                        <a:t>Møde 2</a:t>
                      </a:r>
                      <a:endParaRPr lang="da-DK" sz="1200" b="1">
                        <a:solidFill>
                          <a:schemeClr val="tx1"/>
                        </a:solidFill>
                        <a:latin typeface="+mj-lt"/>
                      </a:endParaRPr>
                    </a:p>
                  </a:txBody>
                  <a:tcPr anchor="ctr"/>
                </a:tc>
                <a:tc>
                  <a:txBody>
                    <a:bodyPr/>
                    <a:lstStyle/>
                    <a:p>
                      <a:pPr algn="ctr"/>
                      <a:r>
                        <a:rPr lang="da-DK" sz="1200" b="1">
                          <a:solidFill>
                            <a:schemeClr val="tx1"/>
                          </a:solidFill>
                        </a:rPr>
                        <a:t>Møde 3</a:t>
                      </a:r>
                      <a:endParaRPr lang="da-DK" sz="1200" b="1">
                        <a:solidFill>
                          <a:schemeClr val="tx1"/>
                        </a:solidFill>
                        <a:latin typeface="+mj-lt"/>
                      </a:endParaRPr>
                    </a:p>
                  </a:txBody>
                  <a:tcPr anchor="ctr"/>
                </a:tc>
                <a:extLst>
                  <a:ext uri="{0D108BD9-81ED-4DB2-BD59-A6C34878D82A}">
                    <a16:rowId xmlns:a16="http://schemas.microsoft.com/office/drawing/2014/main" val="3379072208"/>
                  </a:ext>
                </a:extLst>
              </a:tr>
              <a:tr h="1632604">
                <a:tc>
                  <a:txBody>
                    <a:bodyPr/>
                    <a:lstStyle/>
                    <a:p>
                      <a:pPr marL="144000" indent="-144000">
                        <a:buFont typeface="+mj-lt"/>
                        <a:buAutoNum type="arabicParenR"/>
                      </a:pPr>
                      <a:r>
                        <a:rPr lang="da-DK" sz="950"/>
                        <a:t>Hvad er </a:t>
                      </a:r>
                      <a:r>
                        <a:rPr lang="da-DK" sz="950" b="0"/>
                        <a:t>målet?</a:t>
                      </a:r>
                    </a:p>
                    <a:p>
                      <a:pPr marL="144000" indent="-144000">
                        <a:buFont typeface="+mj-lt"/>
                        <a:buAutoNum type="arabicParenR"/>
                      </a:pPr>
                      <a:r>
                        <a:rPr lang="da-DK" sz="950" b="0"/>
                        <a:t>Hvad er vejen til målet?</a:t>
                      </a:r>
                    </a:p>
                    <a:p>
                      <a:pPr marL="144000" indent="-144000">
                        <a:buFont typeface="+mj-lt"/>
                        <a:buAutoNum type="arabicParenR"/>
                      </a:pPr>
                      <a:r>
                        <a:rPr lang="da-DK" sz="950" b="0"/>
                        <a:t>Hvad er første skridt?</a:t>
                      </a:r>
                      <a:endParaRPr lang="da-DK" sz="950" b="0">
                        <a:latin typeface="+mj-lt"/>
                      </a:endParaRPr>
                    </a:p>
                  </a:txBody>
                  <a:tcPr/>
                </a:tc>
                <a:tc>
                  <a:txBody>
                    <a:bodyPr/>
                    <a:lstStyle/>
                    <a:p>
                      <a:pPr marL="144000" indent="-144000">
                        <a:buFont typeface="+mj-lt"/>
                        <a:buAutoNum type="arabicParenR"/>
                      </a:pPr>
                      <a:r>
                        <a:rPr lang="da-DK" sz="950"/>
                        <a:t>Hvad viser </a:t>
                      </a:r>
                      <a:r>
                        <a:rPr lang="da-DK" sz="950" b="0"/>
                        <a:t>kortlæg-ningen?</a:t>
                      </a:r>
                    </a:p>
                    <a:p>
                      <a:pPr marL="144000" indent="-144000">
                        <a:buFont typeface="+mj-lt"/>
                        <a:buAutoNum type="arabicParenR"/>
                      </a:pPr>
                      <a:r>
                        <a:rPr lang="da-DK" sz="950"/>
                        <a:t>Hvem skal med til workshop?</a:t>
                      </a:r>
                    </a:p>
                    <a:p>
                      <a:pPr marL="144000" indent="-144000">
                        <a:buFont typeface="+mj-lt"/>
                        <a:buAutoNum type="arabicParenR"/>
                      </a:pPr>
                      <a:r>
                        <a:rPr lang="da-DK" sz="950"/>
                        <a:t>Hvornår skal workshop afholdes?</a:t>
                      </a:r>
                    </a:p>
                    <a:p>
                      <a:pPr marL="0" indent="0">
                        <a:buFont typeface="+mj-lt"/>
                        <a:buNone/>
                      </a:pPr>
                      <a:endParaRPr lang="da-DK" sz="950"/>
                    </a:p>
                    <a:p>
                      <a:pPr marL="0" indent="0">
                        <a:buFont typeface="+mj-lt"/>
                        <a:buNone/>
                      </a:pPr>
                      <a:endParaRPr lang="da-DK" sz="950"/>
                    </a:p>
                    <a:p>
                      <a:pPr marL="0" indent="0">
                        <a:buFont typeface="+mj-lt"/>
                        <a:buNone/>
                      </a:pPr>
                      <a:endParaRPr lang="da-DK" sz="950">
                        <a:latin typeface="+mj-lt"/>
                      </a:endParaRPr>
                    </a:p>
                  </a:txBody>
                  <a:tcPr/>
                </a:tc>
                <a:tc>
                  <a:txBody>
                    <a:bodyPr/>
                    <a:lstStyle/>
                    <a:p>
                      <a:pPr marL="144000" indent="-144000">
                        <a:buFont typeface="+mj-lt"/>
                        <a:buAutoNum type="arabicParenR"/>
                      </a:pPr>
                      <a:r>
                        <a:rPr lang="da-DK" sz="950"/>
                        <a:t>Hvordan </a:t>
                      </a:r>
                      <a:r>
                        <a:rPr lang="da-DK" sz="950" b="0"/>
                        <a:t>måler vi effekten?</a:t>
                      </a:r>
                    </a:p>
                    <a:p>
                      <a:pPr marL="144000" indent="-144000">
                        <a:buFont typeface="+mj-lt"/>
                        <a:buAutoNum type="arabicParenR"/>
                      </a:pPr>
                      <a:r>
                        <a:rPr lang="da-DK" sz="950"/>
                        <a:t>Hvad er rollerne til workshoppen?</a:t>
                      </a:r>
                    </a:p>
                    <a:p>
                      <a:pPr marL="144000" indent="-144000">
                        <a:buFont typeface="+mj-lt"/>
                        <a:buAutoNum type="arabicParenR"/>
                      </a:pPr>
                      <a:r>
                        <a:rPr lang="da-DK" sz="950"/>
                        <a:t>Hvordan sikrer vi fremdrift efter workshop?</a:t>
                      </a:r>
                    </a:p>
                    <a:p>
                      <a:pPr marL="144000" indent="-144000"/>
                      <a:endParaRPr lang="da-DK" sz="950"/>
                    </a:p>
                    <a:p>
                      <a:pPr marL="144000" indent="-144000"/>
                      <a:endParaRPr lang="da-DK" sz="950"/>
                    </a:p>
                    <a:p>
                      <a:pPr marL="144000" indent="-144000"/>
                      <a:endParaRPr lang="da-DK" sz="950"/>
                    </a:p>
                    <a:p>
                      <a:pPr marL="144000" indent="-144000"/>
                      <a:endParaRPr lang="da-DK" sz="950"/>
                    </a:p>
                    <a:p>
                      <a:pPr marL="144000" indent="-144000"/>
                      <a:endParaRPr lang="da-DK" sz="950">
                        <a:latin typeface="+mj-lt"/>
                      </a:endParaRPr>
                    </a:p>
                  </a:txBody>
                  <a:tcPr/>
                </a:tc>
                <a:extLst>
                  <a:ext uri="{0D108BD9-81ED-4DB2-BD59-A6C34878D82A}">
                    <a16:rowId xmlns:a16="http://schemas.microsoft.com/office/drawing/2014/main" val="1246209696"/>
                  </a:ext>
                </a:extLst>
              </a:tr>
              <a:tr h="398373">
                <a:tc>
                  <a:txBody>
                    <a:bodyPr/>
                    <a:lstStyle/>
                    <a:p>
                      <a:pPr marL="144000" indent="-144000"/>
                      <a:r>
                        <a:rPr lang="da-DK" sz="950"/>
                        <a:t>1 time</a:t>
                      </a:r>
                      <a:endParaRPr lang="da-DK" sz="950">
                        <a:latin typeface="+mj-lt"/>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597287043"/>
                  </a:ext>
                </a:extLst>
              </a:tr>
              <a:tr h="370840">
                <a:tc gridSpan="3">
                  <a:txBody>
                    <a:bodyPr/>
                    <a:lstStyle/>
                    <a:p>
                      <a:pPr marL="0" indent="0">
                        <a:buFont typeface="Arial" panose="020B0604020202020204" pitchFamily="34" charset="0"/>
                        <a:buNone/>
                      </a:pPr>
                      <a:endParaRPr lang="da-DK" sz="950" kern="1200">
                        <a:solidFill>
                          <a:schemeClr val="tx1"/>
                        </a:solidFill>
                      </a:endParaRPr>
                    </a:p>
                    <a:p>
                      <a:pPr marL="0" indent="0">
                        <a:buFont typeface="Arial" panose="020B0604020202020204" pitchFamily="34" charset="0"/>
                        <a:buNone/>
                      </a:pPr>
                      <a:endParaRPr lang="da-DK" sz="950" kern="1200">
                        <a:solidFill>
                          <a:schemeClr val="tx1"/>
                        </a:solidFill>
                      </a:endParaRPr>
                    </a:p>
                    <a:p>
                      <a:pPr marL="171450" indent="-171450">
                        <a:buFont typeface="Arial" panose="020B0604020202020204" pitchFamily="34" charset="0"/>
                        <a:buChar char="•"/>
                      </a:pPr>
                      <a:r>
                        <a:rPr lang="da-DK" sz="950" kern="1200">
                          <a:solidFill>
                            <a:schemeClr val="tx1"/>
                          </a:solidFill>
                        </a:rPr>
                        <a:t>Forbedringsejer(e)</a:t>
                      </a:r>
                    </a:p>
                    <a:p>
                      <a:pPr marL="171450" indent="-171450">
                        <a:buFont typeface="Arial" panose="020B0604020202020204" pitchFamily="34" charset="0"/>
                        <a:buChar char="•"/>
                      </a:pPr>
                      <a:r>
                        <a:rPr lang="da-DK" sz="950" kern="1200">
                          <a:solidFill>
                            <a:schemeClr val="tx1"/>
                          </a:solidFill>
                        </a:rPr>
                        <a:t>Forbedringskonsulent</a:t>
                      </a:r>
                    </a:p>
                    <a:p>
                      <a:pPr marL="144000" indent="-144000"/>
                      <a:endParaRPr lang="da-DK" sz="950">
                        <a:latin typeface="+mj-lt"/>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834449230"/>
                  </a:ext>
                </a:extLst>
              </a:tr>
            </a:tbl>
          </a:graphicData>
        </a:graphic>
      </p:graphicFrame>
      <p:sp>
        <p:nvSpPr>
          <p:cNvPr id="30" name="Tekstfelt 29">
            <a:extLst>
              <a:ext uri="{FF2B5EF4-FFF2-40B4-BE49-F238E27FC236}">
                <a16:creationId xmlns:a16="http://schemas.microsoft.com/office/drawing/2014/main" id="{5D569912-F45E-243B-2463-45BB98F691DE}"/>
              </a:ext>
            </a:extLst>
          </p:cNvPr>
          <p:cNvSpPr txBox="1"/>
          <p:nvPr/>
        </p:nvSpPr>
        <p:spPr>
          <a:xfrm>
            <a:off x="81599" y="2436961"/>
            <a:ext cx="90705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rial"/>
                <a:ea typeface="+mn-ea"/>
                <a:cs typeface="+mn-cs"/>
              </a:rPr>
              <a:t>Indhold</a:t>
            </a:r>
          </a:p>
        </p:txBody>
      </p:sp>
      <p:sp>
        <p:nvSpPr>
          <p:cNvPr id="31" name="Tekstfelt 30">
            <a:extLst>
              <a:ext uri="{FF2B5EF4-FFF2-40B4-BE49-F238E27FC236}">
                <a16:creationId xmlns:a16="http://schemas.microsoft.com/office/drawing/2014/main" id="{FB669ED6-F696-594F-A64B-6D008DBB461E}"/>
              </a:ext>
            </a:extLst>
          </p:cNvPr>
          <p:cNvSpPr txBox="1"/>
          <p:nvPr/>
        </p:nvSpPr>
        <p:spPr>
          <a:xfrm>
            <a:off x="42301" y="4525778"/>
            <a:ext cx="96041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rial"/>
                <a:ea typeface="+mn-ea"/>
                <a:cs typeface="+mn-cs"/>
              </a:rPr>
              <a:t>Varighed</a:t>
            </a:r>
            <a:endParaRPr kumimoji="0" lang="da-DK" sz="1200" b="1" i="0" u="none" strike="noStrike" kern="1200" cap="none" spc="0" normalizeH="0" baseline="0" noProof="0">
              <a:ln>
                <a:noFill/>
              </a:ln>
              <a:solidFill>
                <a:srgbClr val="000000"/>
              </a:solidFill>
              <a:effectLst/>
              <a:uLnTx/>
              <a:uFillTx/>
              <a:latin typeface="Arial"/>
              <a:ea typeface="+mn-ea"/>
              <a:cs typeface="+mn-cs"/>
            </a:endParaRPr>
          </a:p>
        </p:txBody>
      </p:sp>
      <p:sp>
        <p:nvSpPr>
          <p:cNvPr id="33" name="Tekstfelt 32">
            <a:extLst>
              <a:ext uri="{FF2B5EF4-FFF2-40B4-BE49-F238E27FC236}">
                <a16:creationId xmlns:a16="http://schemas.microsoft.com/office/drawing/2014/main" id="{B513016E-EFC7-769A-325A-FF555BA23624}"/>
              </a:ext>
            </a:extLst>
          </p:cNvPr>
          <p:cNvSpPr txBox="1"/>
          <p:nvPr/>
        </p:nvSpPr>
        <p:spPr>
          <a:xfrm>
            <a:off x="0" y="5196668"/>
            <a:ext cx="987862" cy="400110"/>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rial"/>
                <a:ea typeface="+mn-ea"/>
                <a:cs typeface="+mn-cs"/>
              </a:rPr>
              <a:t>Deltagere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a:ln>
                <a:noFill/>
              </a:ln>
              <a:solidFill>
                <a:srgbClr val="000000"/>
              </a:solidFill>
              <a:effectLst/>
              <a:uLnTx/>
              <a:uFillTx/>
              <a:latin typeface="Arial"/>
              <a:ea typeface="+mn-ea"/>
              <a:cs typeface="+mn-cs"/>
            </a:endParaRPr>
          </a:p>
        </p:txBody>
      </p:sp>
      <p:sp>
        <p:nvSpPr>
          <p:cNvPr id="13" name="Pil: vinkel 12">
            <a:extLst>
              <a:ext uri="{FF2B5EF4-FFF2-40B4-BE49-F238E27FC236}">
                <a16:creationId xmlns:a16="http://schemas.microsoft.com/office/drawing/2014/main" id="{9BCB3BCB-4091-1D6E-CCBD-1E23D459A53C}"/>
              </a:ext>
            </a:extLst>
          </p:cNvPr>
          <p:cNvSpPr/>
          <p:nvPr/>
        </p:nvSpPr>
        <p:spPr>
          <a:xfrm>
            <a:off x="1126421" y="1110390"/>
            <a:ext cx="3745128" cy="79804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rgbClr val="000000"/>
                </a:solidFill>
                <a:effectLst/>
                <a:uLnTx/>
                <a:uFillTx/>
                <a:latin typeface="Arial"/>
                <a:ea typeface="+mn-ea"/>
                <a:cs typeface="+mn-cs"/>
              </a:rPr>
              <a:t>Planlægning</a:t>
            </a:r>
          </a:p>
        </p:txBody>
      </p:sp>
      <p:grpSp>
        <p:nvGrpSpPr>
          <p:cNvPr id="25" name="Gruppe 24">
            <a:extLst>
              <a:ext uri="{FF2B5EF4-FFF2-40B4-BE49-F238E27FC236}">
                <a16:creationId xmlns:a16="http://schemas.microsoft.com/office/drawing/2014/main" id="{87C4E1F3-1EBF-71DB-71EE-10EB53A8B5EB}"/>
              </a:ext>
            </a:extLst>
          </p:cNvPr>
          <p:cNvGrpSpPr/>
          <p:nvPr/>
        </p:nvGrpSpPr>
        <p:grpSpPr>
          <a:xfrm>
            <a:off x="535127" y="6377678"/>
            <a:ext cx="11212018" cy="334884"/>
            <a:chOff x="753028" y="7904433"/>
            <a:chExt cx="11212018" cy="334884"/>
          </a:xfrm>
        </p:grpSpPr>
        <p:sp>
          <p:nvSpPr>
            <p:cNvPr id="24" name="Rektangel 23">
              <a:extLst>
                <a:ext uri="{FF2B5EF4-FFF2-40B4-BE49-F238E27FC236}">
                  <a16:creationId xmlns:a16="http://schemas.microsoft.com/office/drawing/2014/main" id="{9688860E-D6D0-EAE0-2CC7-C0549D28C9B0}"/>
                </a:ext>
              </a:extLst>
            </p:cNvPr>
            <p:cNvSpPr/>
            <p:nvPr/>
          </p:nvSpPr>
          <p:spPr>
            <a:xfrm>
              <a:off x="753028" y="7904433"/>
              <a:ext cx="11212018" cy="334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4" name="Tekstfelt 13">
              <a:extLst>
                <a:ext uri="{FF2B5EF4-FFF2-40B4-BE49-F238E27FC236}">
                  <a16:creationId xmlns:a16="http://schemas.microsoft.com/office/drawing/2014/main" id="{741C6D08-A892-D1E5-AE48-29D48522CF5B}"/>
                </a:ext>
              </a:extLst>
            </p:cNvPr>
            <p:cNvSpPr txBox="1"/>
            <p:nvPr/>
          </p:nvSpPr>
          <p:spPr>
            <a:xfrm>
              <a:off x="1164664" y="7956527"/>
              <a:ext cx="10498067"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Arial"/>
                  <a:ea typeface="+mn-ea"/>
                  <a:cs typeface="+mn-cs"/>
                </a:rPr>
                <a:t>Udform dit forbedringsprojekt med henblik på at </a:t>
              </a:r>
              <a:r>
                <a:rPr kumimoji="0" lang="da-DK" sz="1600" b="1" i="0" u="none" strike="noStrike" kern="1200" cap="none" spc="0" normalizeH="0" baseline="0" noProof="0">
                  <a:ln>
                    <a:noFill/>
                  </a:ln>
                  <a:solidFill>
                    <a:prstClr val="white"/>
                  </a:solidFill>
                  <a:effectLst/>
                  <a:uLnTx/>
                  <a:uFillTx/>
                  <a:latin typeface="Arial"/>
                  <a:ea typeface="+mn-ea"/>
                  <a:cs typeface="+mn-cs"/>
                </a:rPr>
                <a:t>opnå effekt hurtigst muligt </a:t>
              </a:r>
              <a:r>
                <a:rPr kumimoji="0" lang="da-DK" sz="1600" b="0" i="0" u="none" strike="noStrike" kern="1200" cap="none" spc="0" normalizeH="0" baseline="0" noProof="0">
                  <a:ln>
                    <a:noFill/>
                  </a:ln>
                  <a:solidFill>
                    <a:prstClr val="white"/>
                  </a:solidFill>
                  <a:effectLst/>
                  <a:uLnTx/>
                  <a:uFillTx/>
                  <a:latin typeface="Arial"/>
                  <a:ea typeface="+mn-ea"/>
                  <a:cs typeface="+mn-cs"/>
                </a:rPr>
                <a:t>og med slutbrugerne tæt på løsningen</a:t>
              </a:r>
            </a:p>
          </p:txBody>
        </p:sp>
      </p:grpSp>
      <p:cxnSp>
        <p:nvCxnSpPr>
          <p:cNvPr id="39" name="Lige forbindelse 38">
            <a:extLst>
              <a:ext uri="{FF2B5EF4-FFF2-40B4-BE49-F238E27FC236}">
                <a16:creationId xmlns:a16="http://schemas.microsoft.com/office/drawing/2014/main" id="{283633A6-D0F7-2B43-EB40-8C2EE4343752}"/>
              </a:ext>
            </a:extLst>
          </p:cNvPr>
          <p:cNvCxnSpPr>
            <a:cxnSpLocks/>
          </p:cNvCxnSpPr>
          <p:nvPr/>
        </p:nvCxnSpPr>
        <p:spPr>
          <a:xfrm>
            <a:off x="130836" y="2399446"/>
            <a:ext cx="43681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6C056A48-4C90-C9B3-512E-3206DDC4AECF}"/>
              </a:ext>
            </a:extLst>
          </p:cNvPr>
          <p:cNvCxnSpPr>
            <a:cxnSpLocks/>
          </p:cNvCxnSpPr>
          <p:nvPr/>
        </p:nvCxnSpPr>
        <p:spPr>
          <a:xfrm>
            <a:off x="81599" y="5169233"/>
            <a:ext cx="44173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835F6FFF-5518-EE5F-0E46-2E00A098605F}"/>
              </a:ext>
            </a:extLst>
          </p:cNvPr>
          <p:cNvCxnSpPr>
            <a:cxnSpLocks/>
          </p:cNvCxnSpPr>
          <p:nvPr/>
        </p:nvCxnSpPr>
        <p:spPr>
          <a:xfrm>
            <a:off x="140017" y="4489150"/>
            <a:ext cx="43589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58A80FB4-2946-C002-64AF-4D9B567E2157}"/>
              </a:ext>
            </a:extLst>
          </p:cNvPr>
          <p:cNvGraphicFramePr/>
          <p:nvPr/>
        </p:nvGraphicFramePr>
        <p:xfrm>
          <a:off x="5526659" y="3550378"/>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felt 14">
            <a:extLst>
              <a:ext uri="{FF2B5EF4-FFF2-40B4-BE49-F238E27FC236}">
                <a16:creationId xmlns:a16="http://schemas.microsoft.com/office/drawing/2014/main" id="{F771E480-D95E-6134-E5EE-F6DB8BB8419B}"/>
              </a:ext>
            </a:extLst>
          </p:cNvPr>
          <p:cNvSpPr txBox="1"/>
          <p:nvPr/>
        </p:nvSpPr>
        <p:spPr>
          <a:xfrm>
            <a:off x="5419931" y="4420495"/>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9" name="Tekstfelt 15">
            <a:extLst>
              <a:ext uri="{FF2B5EF4-FFF2-40B4-BE49-F238E27FC236}">
                <a16:creationId xmlns:a16="http://schemas.microsoft.com/office/drawing/2014/main" id="{0FEAED66-A76C-3F0C-867C-AFD01ECCF02E}"/>
              </a:ext>
            </a:extLst>
          </p:cNvPr>
          <p:cNvSpPr txBox="1"/>
          <p:nvPr/>
        </p:nvSpPr>
        <p:spPr>
          <a:xfrm>
            <a:off x="6900330" y="4425601"/>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1" name="Tekstfelt 16">
            <a:extLst>
              <a:ext uri="{FF2B5EF4-FFF2-40B4-BE49-F238E27FC236}">
                <a16:creationId xmlns:a16="http://schemas.microsoft.com/office/drawing/2014/main" id="{1A324754-A371-4DDE-2794-DAEF27B39CA3}"/>
              </a:ext>
            </a:extLst>
          </p:cNvPr>
          <p:cNvSpPr txBox="1"/>
          <p:nvPr/>
        </p:nvSpPr>
        <p:spPr>
          <a:xfrm>
            <a:off x="8233570" y="4428797"/>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2" name="Tekstfelt 17">
            <a:extLst>
              <a:ext uri="{FF2B5EF4-FFF2-40B4-BE49-F238E27FC236}">
                <a16:creationId xmlns:a16="http://schemas.microsoft.com/office/drawing/2014/main" id="{1A375EFD-7BF3-1920-5140-4EC555FF062B}"/>
              </a:ext>
            </a:extLst>
          </p:cNvPr>
          <p:cNvSpPr txBox="1"/>
          <p:nvPr/>
        </p:nvSpPr>
        <p:spPr>
          <a:xfrm>
            <a:off x="9485948" y="4420618"/>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5" name="AutoShape 2">
            <a:extLst>
              <a:ext uri="{FF2B5EF4-FFF2-40B4-BE49-F238E27FC236}">
                <a16:creationId xmlns:a16="http://schemas.microsoft.com/office/drawing/2014/main" id="{05C7C852-3B66-7B2D-B7D5-0C9A9B54D31D}"/>
              </a:ext>
            </a:extLst>
          </p:cNvPr>
          <p:cNvSpPr>
            <a:spLocks noChangeAspect="1" noChangeArrowheads="1"/>
          </p:cNvSpPr>
          <p:nvPr/>
        </p:nvSpPr>
        <p:spPr bwMode="auto">
          <a:xfrm>
            <a:off x="10501948" y="415164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Billede 39">
            <a:extLst>
              <a:ext uri="{FF2B5EF4-FFF2-40B4-BE49-F238E27FC236}">
                <a16:creationId xmlns:a16="http://schemas.microsoft.com/office/drawing/2014/main" id="{32539424-A4DA-2332-6849-EE2BFA122F21}"/>
              </a:ext>
            </a:extLst>
          </p:cNvPr>
          <p:cNvPicPr>
            <a:picLocks noChangeAspect="1"/>
          </p:cNvPicPr>
          <p:nvPr/>
        </p:nvPicPr>
        <p:blipFill>
          <a:blip r:embed="rId8"/>
          <a:stretch>
            <a:fillRect/>
          </a:stretch>
        </p:blipFill>
        <p:spPr>
          <a:xfrm>
            <a:off x="9836174" y="2688653"/>
            <a:ext cx="941087" cy="941087"/>
          </a:xfrm>
          <a:prstGeom prst="rect">
            <a:avLst/>
          </a:prstGeom>
        </p:spPr>
      </p:pic>
      <p:pic>
        <p:nvPicPr>
          <p:cNvPr id="19" name="Billede 40">
            <a:extLst>
              <a:ext uri="{FF2B5EF4-FFF2-40B4-BE49-F238E27FC236}">
                <a16:creationId xmlns:a16="http://schemas.microsoft.com/office/drawing/2014/main" id="{AA20E6C4-38C5-9DB7-50A4-1EEA10BBE452}"/>
              </a:ext>
            </a:extLst>
          </p:cNvPr>
          <p:cNvPicPr>
            <a:picLocks noChangeAspect="1"/>
          </p:cNvPicPr>
          <p:nvPr/>
        </p:nvPicPr>
        <p:blipFill>
          <a:blip r:embed="rId9"/>
          <a:stretch>
            <a:fillRect/>
          </a:stretch>
        </p:blipFill>
        <p:spPr>
          <a:xfrm>
            <a:off x="5611305" y="2710470"/>
            <a:ext cx="1045528" cy="1045528"/>
          </a:xfrm>
          <a:prstGeom prst="rect">
            <a:avLst/>
          </a:prstGeom>
        </p:spPr>
      </p:pic>
      <p:pic>
        <p:nvPicPr>
          <p:cNvPr id="20" name="Billede 41">
            <a:extLst>
              <a:ext uri="{FF2B5EF4-FFF2-40B4-BE49-F238E27FC236}">
                <a16:creationId xmlns:a16="http://schemas.microsoft.com/office/drawing/2014/main" id="{8527DF5D-36A7-E5AE-EAB6-FDD2C45E9E51}"/>
              </a:ext>
            </a:extLst>
          </p:cNvPr>
          <p:cNvPicPr>
            <a:picLocks noChangeAspect="1"/>
          </p:cNvPicPr>
          <p:nvPr/>
        </p:nvPicPr>
        <p:blipFill>
          <a:blip r:embed="rId10"/>
          <a:srcRect b="23385"/>
          <a:stretch/>
        </p:blipFill>
        <p:spPr>
          <a:xfrm>
            <a:off x="7073962" y="2805224"/>
            <a:ext cx="1016949" cy="779132"/>
          </a:xfrm>
          <a:prstGeom prst="rect">
            <a:avLst/>
          </a:prstGeom>
        </p:spPr>
      </p:pic>
      <p:pic>
        <p:nvPicPr>
          <p:cNvPr id="21" name="Billede 42">
            <a:extLst>
              <a:ext uri="{FF2B5EF4-FFF2-40B4-BE49-F238E27FC236}">
                <a16:creationId xmlns:a16="http://schemas.microsoft.com/office/drawing/2014/main" id="{0CDB1D2B-47D1-C8BB-3E3F-C95849F0C08E}"/>
              </a:ext>
            </a:extLst>
          </p:cNvPr>
          <p:cNvPicPr>
            <a:picLocks noChangeAspect="1"/>
          </p:cNvPicPr>
          <p:nvPr/>
        </p:nvPicPr>
        <p:blipFill>
          <a:blip r:embed="rId11"/>
          <a:stretch>
            <a:fillRect/>
          </a:stretch>
        </p:blipFill>
        <p:spPr>
          <a:xfrm>
            <a:off x="8443066" y="2743367"/>
            <a:ext cx="926501" cy="926501"/>
          </a:xfrm>
          <a:prstGeom prst="rect">
            <a:avLst/>
          </a:prstGeom>
        </p:spPr>
      </p:pic>
    </p:spTree>
    <p:extLst>
      <p:ext uri="{BB962C8B-B14F-4D97-AF65-F5344CB8AC3E}">
        <p14:creationId xmlns:p14="http://schemas.microsoft.com/office/powerpoint/2010/main" val="1880125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45CAA3-12B7-85CD-18DD-BCEB57932A5E}"/>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A0AF8796-28C4-FC56-B88A-DCC28F94DC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162"/>
          <a:stretch/>
        </p:blipFill>
        <p:spPr>
          <a:xfrm flipH="1">
            <a:off x="3995007" y="4633543"/>
            <a:ext cx="2494692" cy="958906"/>
          </a:xfrm>
          <a:prstGeom prst="rect">
            <a:avLst/>
          </a:prstGeom>
        </p:spPr>
      </p:pic>
      <p:sp>
        <p:nvSpPr>
          <p:cNvPr id="4" name="Oval billedforklaring 19">
            <a:extLst>
              <a:ext uri="{FF2B5EF4-FFF2-40B4-BE49-F238E27FC236}">
                <a16:creationId xmlns:a16="http://schemas.microsoft.com/office/drawing/2014/main" id="{FADA539A-1EFC-339C-81AF-2B37E1AB0A35}"/>
              </a:ext>
            </a:extLst>
          </p:cNvPr>
          <p:cNvSpPr/>
          <p:nvPr/>
        </p:nvSpPr>
        <p:spPr>
          <a:xfrm>
            <a:off x="779990" y="1739917"/>
            <a:ext cx="5026574" cy="1540753"/>
          </a:xfrm>
          <a:prstGeom prst="wedgeEllipseCallout">
            <a:avLst>
              <a:gd name="adj1" fmla="val 19616"/>
              <a:gd name="adj2" fmla="val 95919"/>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val billedforklaring 17">
            <a:extLst>
              <a:ext uri="{FF2B5EF4-FFF2-40B4-BE49-F238E27FC236}">
                <a16:creationId xmlns:a16="http://schemas.microsoft.com/office/drawing/2014/main" id="{6577EB46-5F42-9834-7B67-17F809C0D9AC}"/>
              </a:ext>
            </a:extLst>
          </p:cNvPr>
          <p:cNvSpPr/>
          <p:nvPr/>
        </p:nvSpPr>
        <p:spPr>
          <a:xfrm>
            <a:off x="5229547" y="1405152"/>
            <a:ext cx="6077681" cy="2724695"/>
          </a:xfrm>
          <a:prstGeom prst="wedgeEllipseCallout">
            <a:avLst>
              <a:gd name="adj1" fmla="val -36804"/>
              <a:gd name="adj2" fmla="val 50461"/>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300"/>
              </a:spcBef>
              <a:spcAft>
                <a:spcPts val="300"/>
              </a:spcAft>
              <a:buClrTx/>
              <a:buSzTx/>
              <a:buFontTx/>
              <a:buNone/>
              <a:tabLst/>
              <a:defRPr/>
            </a:pPr>
            <a:endParaRPr kumimoji="0" lang="da-DK" sz="3600" b="0" i="0" u="none" strike="noStrike" kern="1200" cap="none" spc="0" normalizeH="0" baseline="0" noProof="0">
              <a:ln>
                <a:noFill/>
              </a:ln>
              <a:solidFill>
                <a:srgbClr val="AEB862">
                  <a:lumMod val="75000"/>
                </a:srgbClr>
              </a:solidFill>
              <a:effectLst/>
              <a:uLnTx/>
              <a:uFillTx/>
              <a:latin typeface="Calibri" pitchFamily="34" charset="0"/>
              <a:ea typeface="+mn-ea"/>
              <a:cs typeface="Calibri" panose="020F0502020204030204" pitchFamily="34" charset="0"/>
            </a:endParaRPr>
          </a:p>
        </p:txBody>
      </p:sp>
      <p:sp>
        <p:nvSpPr>
          <p:cNvPr id="9" name="Rektangel 4">
            <a:extLst>
              <a:ext uri="{FF2B5EF4-FFF2-40B4-BE49-F238E27FC236}">
                <a16:creationId xmlns:a16="http://schemas.microsoft.com/office/drawing/2014/main" id="{53689248-0BF3-7642-8982-EAC8F4A3399B}"/>
              </a:ext>
            </a:extLst>
          </p:cNvPr>
          <p:cNvSpPr/>
          <p:nvPr/>
        </p:nvSpPr>
        <p:spPr>
          <a:xfrm>
            <a:off x="5667418" y="2137530"/>
            <a:ext cx="5312342" cy="1200329"/>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da-DK" sz="2400">
                <a:solidFill>
                  <a:srgbClr val="000000"/>
                </a:solidFill>
                <a:latin typeface="Arial"/>
                <a:cs typeface="Calibri" panose="020F0502020204030204" pitchFamily="34" charset="0"/>
              </a:rPr>
              <a:t>…men inden du forandre noget, </a:t>
            </a:r>
            <a:br>
              <a:rPr lang="da-DK" sz="2400">
                <a:solidFill>
                  <a:srgbClr val="000000"/>
                </a:solidFill>
                <a:latin typeface="Arial"/>
                <a:cs typeface="Calibri" panose="020F0502020204030204" pitchFamily="34" charset="0"/>
              </a:rPr>
            </a:br>
            <a:r>
              <a:rPr lang="da-DK" sz="2400">
                <a:solidFill>
                  <a:srgbClr val="000000"/>
                </a:solidFill>
                <a:latin typeface="Arial"/>
                <a:cs typeface="Calibri" panose="020F0502020204030204" pitchFamily="34" charset="0"/>
              </a:rPr>
              <a:t>må du hellere være sikker på, </a:t>
            </a:r>
            <a:r>
              <a:rPr lang="da-DK" sz="2400" b="1">
                <a:solidFill>
                  <a:srgbClr val="000000"/>
                </a:solidFill>
                <a:latin typeface="Arial"/>
                <a:cs typeface="Calibri" panose="020F0502020204030204" pitchFamily="34" charset="0"/>
              </a:rPr>
              <a:t>at du forstår den nuværende proces… </a:t>
            </a:r>
            <a:r>
              <a:rPr lang="da-DK" sz="2400" b="1">
                <a:solidFill>
                  <a:srgbClr val="000000"/>
                </a:solidFill>
                <a:latin typeface="Arial"/>
                <a:cs typeface="Calibri" panose="020F0502020204030204" pitchFamily="34" charset="0"/>
                <a:sym typeface="Wingdings" panose="05000000000000000000" pitchFamily="2" charset="2"/>
              </a:rPr>
              <a:t></a:t>
            </a:r>
            <a:endParaRPr lang="da-DK" sz="2400" b="1">
              <a:solidFill>
                <a:srgbClr val="000000"/>
              </a:solidFill>
              <a:latin typeface="Arial"/>
              <a:cs typeface="Calibri" panose="020F0502020204030204" pitchFamily="34" charset="0"/>
            </a:endParaRPr>
          </a:p>
        </p:txBody>
      </p:sp>
      <p:sp>
        <p:nvSpPr>
          <p:cNvPr id="7" name="Rektangel 4">
            <a:extLst>
              <a:ext uri="{FF2B5EF4-FFF2-40B4-BE49-F238E27FC236}">
                <a16:creationId xmlns:a16="http://schemas.microsoft.com/office/drawing/2014/main" id="{3A0E4105-BD6F-D7FF-AE23-58863926DBD1}"/>
              </a:ext>
            </a:extLst>
          </p:cNvPr>
          <p:cNvSpPr/>
          <p:nvPr/>
        </p:nvSpPr>
        <p:spPr>
          <a:xfrm>
            <a:off x="1656079" y="2094794"/>
            <a:ext cx="3849361" cy="830997"/>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3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Forbedring forudsætter </a:t>
            </a:r>
            <a:r>
              <a:rPr kumimoji="0" lang="da-DK" sz="2300" b="1" i="0" u="none" strike="noStrike" kern="1200" cap="none" spc="0" normalizeH="0" baseline="0" noProof="0">
                <a:ln>
                  <a:noFill/>
                </a:ln>
                <a:effectLst/>
                <a:uLnTx/>
                <a:uFillTx/>
                <a:latin typeface="Arial"/>
                <a:ea typeface="+mn-ea"/>
                <a:cs typeface="Calibri" panose="020F0502020204030204" pitchFamily="34" charset="0"/>
              </a:rPr>
              <a:t>forandring…</a:t>
            </a:r>
          </a:p>
        </p:txBody>
      </p:sp>
    </p:spTree>
    <p:custDataLst>
      <p:custData r:id="rId1"/>
      <p:custData r:id="rId2"/>
      <p:tags r:id="rId3"/>
    </p:custDataLst>
    <p:extLst>
      <p:ext uri="{BB962C8B-B14F-4D97-AF65-F5344CB8AC3E}">
        <p14:creationId xmlns:p14="http://schemas.microsoft.com/office/powerpoint/2010/main" val="19895382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F78AF6-DEF1-9CB3-6544-4E2E0649EB3F}"/>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7B8F8047-C464-0F59-9356-8782BB3683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162"/>
          <a:stretch/>
        </p:blipFill>
        <p:spPr>
          <a:xfrm flipH="1">
            <a:off x="3995007" y="4633543"/>
            <a:ext cx="2494692" cy="958906"/>
          </a:xfrm>
          <a:prstGeom prst="rect">
            <a:avLst/>
          </a:prstGeom>
        </p:spPr>
      </p:pic>
      <p:sp>
        <p:nvSpPr>
          <p:cNvPr id="4" name="Oval billedforklaring 19">
            <a:extLst>
              <a:ext uri="{FF2B5EF4-FFF2-40B4-BE49-F238E27FC236}">
                <a16:creationId xmlns:a16="http://schemas.microsoft.com/office/drawing/2014/main" id="{4F98461C-A60B-A0B4-7B54-59A7A80EB2B9}"/>
              </a:ext>
            </a:extLst>
          </p:cNvPr>
          <p:cNvSpPr/>
          <p:nvPr/>
        </p:nvSpPr>
        <p:spPr>
          <a:xfrm>
            <a:off x="779990" y="1739917"/>
            <a:ext cx="5026574" cy="1540753"/>
          </a:xfrm>
          <a:prstGeom prst="wedgeEllipseCallout">
            <a:avLst>
              <a:gd name="adj1" fmla="val 19616"/>
              <a:gd name="adj2" fmla="val 95919"/>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val billedforklaring 17">
            <a:extLst>
              <a:ext uri="{FF2B5EF4-FFF2-40B4-BE49-F238E27FC236}">
                <a16:creationId xmlns:a16="http://schemas.microsoft.com/office/drawing/2014/main" id="{D22B4E28-315F-1F51-0AA4-CD9A9A6C6ACC}"/>
              </a:ext>
            </a:extLst>
          </p:cNvPr>
          <p:cNvSpPr/>
          <p:nvPr/>
        </p:nvSpPr>
        <p:spPr>
          <a:xfrm>
            <a:off x="5229547" y="1405152"/>
            <a:ext cx="6077681" cy="2724695"/>
          </a:xfrm>
          <a:prstGeom prst="wedgeEllipseCallout">
            <a:avLst>
              <a:gd name="adj1" fmla="val -36804"/>
              <a:gd name="adj2" fmla="val 50461"/>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300"/>
              </a:spcBef>
              <a:spcAft>
                <a:spcPts val="300"/>
              </a:spcAft>
              <a:buClrTx/>
              <a:buSzTx/>
              <a:buFontTx/>
              <a:buNone/>
              <a:tabLst/>
              <a:defRPr/>
            </a:pPr>
            <a:endParaRPr kumimoji="0" lang="da-DK" sz="3600" b="0" i="0" u="none" strike="noStrike" kern="1200" cap="none" spc="0" normalizeH="0" baseline="0" noProof="0">
              <a:ln>
                <a:noFill/>
              </a:ln>
              <a:solidFill>
                <a:srgbClr val="AEB862">
                  <a:lumMod val="75000"/>
                </a:srgbClr>
              </a:solidFill>
              <a:effectLst/>
              <a:uLnTx/>
              <a:uFillTx/>
              <a:latin typeface="Calibri" pitchFamily="34" charset="0"/>
              <a:ea typeface="+mn-ea"/>
              <a:cs typeface="Calibri" panose="020F0502020204030204" pitchFamily="34" charset="0"/>
            </a:endParaRPr>
          </a:p>
        </p:txBody>
      </p:sp>
      <p:sp>
        <p:nvSpPr>
          <p:cNvPr id="9" name="Rektangel 4">
            <a:extLst>
              <a:ext uri="{FF2B5EF4-FFF2-40B4-BE49-F238E27FC236}">
                <a16:creationId xmlns:a16="http://schemas.microsoft.com/office/drawing/2014/main" id="{B639E86B-CB2E-6021-7B87-0EF5C8E476A8}"/>
              </a:ext>
            </a:extLst>
          </p:cNvPr>
          <p:cNvSpPr/>
          <p:nvPr/>
        </p:nvSpPr>
        <p:spPr>
          <a:xfrm>
            <a:off x="5958348" y="2427846"/>
            <a:ext cx="5157805" cy="523220"/>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[indsæt idé efter eget valg]</a:t>
            </a:r>
            <a:endParaRPr kumimoji="0" lang="da-DK" sz="36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5" name="Rektangel 4">
            <a:extLst>
              <a:ext uri="{FF2B5EF4-FFF2-40B4-BE49-F238E27FC236}">
                <a16:creationId xmlns:a16="http://schemas.microsoft.com/office/drawing/2014/main" id="{E8F17D86-4FA7-46F9-9830-02D8A05AB2F9}"/>
              </a:ext>
            </a:extLst>
          </p:cNvPr>
          <p:cNvSpPr/>
          <p:nvPr/>
        </p:nvSpPr>
        <p:spPr>
          <a:xfrm>
            <a:off x="1395484" y="1930448"/>
            <a:ext cx="4339297" cy="1107996"/>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da-DK" sz="2200">
                <a:solidFill>
                  <a:srgbClr val="000000"/>
                </a:solidFill>
                <a:latin typeface="Arial"/>
                <a:cs typeface="Calibri" panose="020F0502020204030204" pitchFamily="34" charset="0"/>
              </a:rPr>
              <a:t>Hvordan kan du beskrive </a:t>
            </a:r>
            <a:br>
              <a:rPr lang="da-DK" sz="2200">
                <a:solidFill>
                  <a:srgbClr val="000000"/>
                </a:solidFill>
                <a:latin typeface="Arial"/>
                <a:cs typeface="Calibri" panose="020F0502020204030204" pitchFamily="34" charset="0"/>
              </a:rPr>
            </a:br>
            <a:r>
              <a:rPr lang="da-DK" sz="2200">
                <a:solidFill>
                  <a:srgbClr val="000000"/>
                </a:solidFill>
                <a:latin typeface="Arial"/>
                <a:cs typeface="Calibri" panose="020F0502020204030204" pitchFamily="34" charset="0"/>
              </a:rPr>
              <a:t>den nuværende proces på en</a:t>
            </a:r>
            <a:r>
              <a:rPr kumimoji="0" lang="da-DK" sz="2200" i="0" u="none" strike="noStrike" kern="1200" cap="none" spc="0" normalizeH="0" baseline="0" noProof="0">
                <a:ln>
                  <a:noFill/>
                </a:ln>
                <a:solidFill>
                  <a:srgbClr val="000000"/>
                </a:solidFill>
                <a:effectLst/>
                <a:uLnTx/>
                <a:uFillTx/>
                <a:latin typeface="Arial"/>
                <a:ea typeface="+mn-ea"/>
                <a:cs typeface="Calibri" panose="020F0502020204030204" pitchFamily="34" charset="0"/>
              </a:rPr>
              <a:t> god, hurtig og sjov måde…?</a:t>
            </a:r>
          </a:p>
        </p:txBody>
      </p:sp>
    </p:spTree>
    <p:custDataLst>
      <p:custData r:id="rId1"/>
      <p:custData r:id="rId2"/>
      <p:tags r:id="rId3"/>
    </p:custDataLst>
    <p:extLst>
      <p:ext uri="{BB962C8B-B14F-4D97-AF65-F5344CB8AC3E}">
        <p14:creationId xmlns:p14="http://schemas.microsoft.com/office/powerpoint/2010/main" val="1604560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B71FB-8A69-5033-BCF8-ADD6C9CDB4A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74DBEBDD-705C-9B5A-D1F8-7E1CA8F162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D5239C57-B28B-E2E5-8370-00B7D708DE44}"/>
              </a:ext>
            </a:extLst>
          </p:cNvPr>
          <p:cNvGraphicFramePr>
            <a:graphicFrameLocks noGrp="1"/>
          </p:cNvGraphicFramePr>
          <p:nvPr/>
        </p:nvGraphicFramePr>
        <p:xfrm>
          <a:off x="1118091" y="1759436"/>
          <a:ext cx="9783894" cy="3930762"/>
        </p:xfrm>
        <a:graphic>
          <a:graphicData uri="http://schemas.openxmlformats.org/drawingml/2006/table">
            <a:tbl>
              <a:tblPr>
                <a:tableStyleId>{8EC20E35-A176-4012-BC5E-935CFFF8708E}</a:tableStyleId>
              </a:tblPr>
              <a:tblGrid>
                <a:gridCol w="356747">
                  <a:extLst>
                    <a:ext uri="{9D8B030D-6E8A-4147-A177-3AD203B41FA5}">
                      <a16:colId xmlns:a16="http://schemas.microsoft.com/office/drawing/2014/main" val="1701010519"/>
                    </a:ext>
                  </a:extLst>
                </a:gridCol>
                <a:gridCol w="4080387">
                  <a:extLst>
                    <a:ext uri="{9D8B030D-6E8A-4147-A177-3AD203B41FA5}">
                      <a16:colId xmlns:a16="http://schemas.microsoft.com/office/drawing/2014/main" val="3449184239"/>
                    </a:ext>
                  </a:extLst>
                </a:gridCol>
                <a:gridCol w="5346760">
                  <a:extLst>
                    <a:ext uri="{9D8B030D-6E8A-4147-A177-3AD203B41FA5}">
                      <a16:colId xmlns:a16="http://schemas.microsoft.com/office/drawing/2014/main" val="54163679"/>
                    </a:ext>
                  </a:extLst>
                </a:gridCol>
              </a:tblGrid>
              <a:tr h="146800">
                <a:tc>
                  <a:txBody>
                    <a:bodyPr/>
                    <a:lstStyle/>
                    <a:p>
                      <a:r>
                        <a:rPr lang="da-DK" sz="1400" b="1"/>
                        <a:t>#</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Metode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Kort beskrivelse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844619"/>
                  </a:ext>
                </a:extLst>
              </a:tr>
              <a:tr h="477288">
                <a:tc>
                  <a:txBody>
                    <a:bodyPr/>
                    <a:lstStyle/>
                    <a:p>
                      <a:r>
                        <a:rPr lang="da-DK" sz="1400"/>
                        <a:t>1</a:t>
                      </a:r>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b="1"/>
                        <a:t>Simpel </a:t>
                      </a:r>
                      <a:r>
                        <a:rPr lang="da-DK" sz="1400" b="1" err="1"/>
                        <a:t>flowchart</a:t>
                      </a:r>
                      <a:endParaRPr lang="da-DK" sz="1400"/>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a:t>En grundlæggende visuel repræsentation af en proces med bokse og pile. Let at forstå og bruge.</a:t>
                      </a:r>
                    </a:p>
                  </a:txBody>
                  <a:tcPr marL="20273" marR="20273" marT="10137" marB="10137"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279099"/>
                  </a:ext>
                </a:extLst>
              </a:tr>
              <a:tr h="367125">
                <a:tc>
                  <a:txBody>
                    <a:bodyPr/>
                    <a:lstStyle/>
                    <a:p>
                      <a:r>
                        <a:rPr lang="da-DK" sz="1400"/>
                        <a:t>2</a:t>
                      </a:r>
                    </a:p>
                  </a:txBody>
                  <a:tcPr marL="20273" marR="20273" marT="10137" marB="10137" anchor="ctr"/>
                </a:tc>
                <a:tc>
                  <a:txBody>
                    <a:bodyPr/>
                    <a:lstStyle/>
                    <a:p>
                      <a:r>
                        <a:rPr lang="da-DK" sz="1400" b="1"/>
                        <a:t>Swimlane diagram</a:t>
                      </a:r>
                      <a:endParaRPr lang="da-DK" sz="1400"/>
                    </a:p>
                  </a:txBody>
                  <a:tcPr marL="20273" marR="20273" marT="10137" marB="10137" anchor="ctr"/>
                </a:tc>
                <a:tc>
                  <a:txBody>
                    <a:bodyPr/>
                    <a:lstStyle/>
                    <a:p>
                      <a:r>
                        <a:rPr lang="da-DK" sz="1400"/>
                        <a:t>En udvidelse af flowchart, der opdeler processer efter afdelinger eller roller (”svømmebaner”).</a:t>
                      </a:r>
                    </a:p>
                  </a:txBody>
                  <a:tcPr marL="20273" marR="20273" marT="10137" marB="10137" anchor="ctr"/>
                </a:tc>
                <a:extLst>
                  <a:ext uri="{0D108BD9-81ED-4DB2-BD59-A6C34878D82A}">
                    <a16:rowId xmlns:a16="http://schemas.microsoft.com/office/drawing/2014/main" val="1266686830"/>
                  </a:ext>
                </a:extLst>
              </a:tr>
              <a:tr h="367125">
                <a:tc>
                  <a:txBody>
                    <a:bodyPr/>
                    <a:lstStyle/>
                    <a:p>
                      <a:r>
                        <a:rPr lang="da-DK" sz="1400"/>
                        <a:t>3</a:t>
                      </a:r>
                    </a:p>
                  </a:txBody>
                  <a:tcPr marL="20273" marR="20273" marT="10137" marB="10137" anchor="ctr"/>
                </a:tc>
                <a:tc>
                  <a:txBody>
                    <a:bodyPr/>
                    <a:lstStyle/>
                    <a:p>
                      <a:r>
                        <a:rPr lang="da-DK" sz="1400" b="1"/>
                        <a:t>Value Stream </a:t>
                      </a:r>
                      <a:r>
                        <a:rPr lang="da-DK" sz="1400" b="1" err="1"/>
                        <a:t>Mapping</a:t>
                      </a:r>
                      <a:r>
                        <a:rPr lang="da-DK" sz="1400" b="1"/>
                        <a:t> (VSM)</a:t>
                      </a:r>
                      <a:endParaRPr lang="da-DK" sz="1400"/>
                    </a:p>
                  </a:txBody>
                  <a:tcPr marL="20273" marR="20273" marT="10137" marB="10137" anchor="ctr"/>
                </a:tc>
                <a:tc>
                  <a:txBody>
                    <a:bodyPr/>
                    <a:lstStyle/>
                    <a:p>
                      <a:r>
                        <a:rPr lang="da-DK" sz="1400"/>
                        <a:t>En Lean-metode til at kortlægge værdiskabende og ikke-værdiskabende trin i en proces.</a:t>
                      </a:r>
                    </a:p>
                  </a:txBody>
                  <a:tcPr marL="20273" marR="20273" marT="10137" marB="10137" anchor="ctr"/>
                </a:tc>
                <a:extLst>
                  <a:ext uri="{0D108BD9-81ED-4DB2-BD59-A6C34878D82A}">
                    <a16:rowId xmlns:a16="http://schemas.microsoft.com/office/drawing/2014/main" val="3102827662"/>
                  </a:ext>
                </a:extLst>
              </a:tr>
              <a:tr h="477288">
                <a:tc>
                  <a:txBody>
                    <a:bodyPr/>
                    <a:lstStyle/>
                    <a:p>
                      <a:r>
                        <a:rPr lang="da-DK" sz="1400"/>
                        <a:t>4</a:t>
                      </a:r>
                    </a:p>
                  </a:txBody>
                  <a:tcPr marL="20273" marR="20273" marT="10137" marB="10137" anchor="ctr"/>
                </a:tc>
                <a:tc>
                  <a:txBody>
                    <a:bodyPr/>
                    <a:lstStyle/>
                    <a:p>
                      <a:r>
                        <a:rPr lang="da-DK" sz="1400" b="1"/>
                        <a:t>SIPOC-diagram</a:t>
                      </a:r>
                      <a:endParaRPr lang="da-DK" sz="1400"/>
                    </a:p>
                  </a:txBody>
                  <a:tcPr marL="20273" marR="20273" marT="10137" marB="10137" anchor="ctr"/>
                </a:tc>
                <a:tc>
                  <a:txBody>
                    <a:bodyPr/>
                    <a:lstStyle/>
                    <a:p>
                      <a:r>
                        <a:rPr lang="da-DK" sz="1400"/>
                        <a:t>Viser en proces i fem kategorier: Suppliers, Inputs, Process, Outputs, Customers. Bruges ofte som foranalyse.</a:t>
                      </a:r>
                    </a:p>
                  </a:txBody>
                  <a:tcPr marL="20273" marR="20273" marT="10137" marB="10137" anchor="ctr"/>
                </a:tc>
                <a:extLst>
                  <a:ext uri="{0D108BD9-81ED-4DB2-BD59-A6C34878D82A}">
                    <a16:rowId xmlns:a16="http://schemas.microsoft.com/office/drawing/2014/main" val="3558049764"/>
                  </a:ext>
                </a:extLst>
              </a:tr>
              <a:tr h="477288">
                <a:tc>
                  <a:txBody>
                    <a:bodyPr/>
                    <a:lstStyle/>
                    <a:p>
                      <a:r>
                        <a:rPr lang="da-DK" sz="1400"/>
                        <a:t>5</a:t>
                      </a:r>
                    </a:p>
                  </a:txBody>
                  <a:tcPr marL="20273" marR="20273" marT="10137" marB="10137" anchor="ctr"/>
                </a:tc>
                <a:tc>
                  <a:txBody>
                    <a:bodyPr/>
                    <a:lstStyle/>
                    <a:p>
                      <a:r>
                        <a:rPr lang="da-DK" sz="1400" b="1"/>
                        <a:t>Processmodel (BPMN light)</a:t>
                      </a:r>
                      <a:endParaRPr lang="da-DK" sz="1400"/>
                    </a:p>
                  </a:txBody>
                  <a:tcPr marL="20273" marR="20273" marT="10137" marB="10137" anchor="ctr"/>
                </a:tc>
                <a:tc>
                  <a:txBody>
                    <a:bodyPr/>
                    <a:lstStyle/>
                    <a:p>
                      <a:r>
                        <a:rPr lang="da-DK" sz="1400"/>
                        <a:t>En let udgave af Business </a:t>
                      </a:r>
                      <a:r>
                        <a:rPr lang="da-DK" sz="1400" err="1"/>
                        <a:t>Process</a:t>
                      </a:r>
                      <a:r>
                        <a:rPr lang="da-DK" sz="1400"/>
                        <a:t> Model Notation – standardiseret og let forståelig model.</a:t>
                      </a:r>
                    </a:p>
                  </a:txBody>
                  <a:tcPr marL="20273" marR="20273" marT="10137" marB="10137" anchor="ctr"/>
                </a:tc>
                <a:extLst>
                  <a:ext uri="{0D108BD9-81ED-4DB2-BD59-A6C34878D82A}">
                    <a16:rowId xmlns:a16="http://schemas.microsoft.com/office/drawing/2014/main" val="3512347909"/>
                  </a:ext>
                </a:extLst>
              </a:tr>
              <a:tr h="367125">
                <a:tc>
                  <a:txBody>
                    <a:bodyPr/>
                    <a:lstStyle/>
                    <a:p>
                      <a:r>
                        <a:rPr lang="da-DK" sz="1400"/>
                        <a:t>6</a:t>
                      </a:r>
                    </a:p>
                  </a:txBody>
                  <a:tcPr marL="20273" marR="20273" marT="10137" marB="10137" anchor="ctr"/>
                </a:tc>
                <a:tc>
                  <a:txBody>
                    <a:bodyPr/>
                    <a:lstStyle/>
                    <a:p>
                      <a:r>
                        <a:rPr lang="en-US" sz="1400" b="1"/>
                        <a:t>Business Process Modeling Notation (BPMN)</a:t>
                      </a:r>
                      <a:endParaRPr lang="en-US" sz="1400"/>
                    </a:p>
                  </a:txBody>
                  <a:tcPr marL="20273" marR="20273" marT="10137" marB="10137" anchor="ctr"/>
                </a:tc>
                <a:tc>
                  <a:txBody>
                    <a:bodyPr/>
                    <a:lstStyle/>
                    <a:p>
                      <a:r>
                        <a:rPr lang="da-DK" sz="1400"/>
                        <a:t>En standardiseret og detaljeret metode til modellering af forretningsprocesser. Mere kompleks.</a:t>
                      </a:r>
                    </a:p>
                  </a:txBody>
                  <a:tcPr marL="20273" marR="20273" marT="10137" marB="10137" anchor="ctr"/>
                </a:tc>
                <a:extLst>
                  <a:ext uri="{0D108BD9-81ED-4DB2-BD59-A6C34878D82A}">
                    <a16:rowId xmlns:a16="http://schemas.microsoft.com/office/drawing/2014/main" val="1968764201"/>
                  </a:ext>
                </a:extLst>
              </a:tr>
              <a:tr h="367125">
                <a:tc>
                  <a:txBody>
                    <a:bodyPr/>
                    <a:lstStyle/>
                    <a:p>
                      <a:r>
                        <a:rPr lang="da-DK" sz="1400"/>
                        <a:t>7</a:t>
                      </a:r>
                    </a:p>
                  </a:txBody>
                  <a:tcPr marL="20273" marR="20273" marT="10137" marB="10137" anchor="ctr"/>
                </a:tc>
                <a:tc>
                  <a:txBody>
                    <a:bodyPr/>
                    <a:lstStyle/>
                    <a:p>
                      <a:r>
                        <a:rPr lang="da-DK" sz="1400" b="1" err="1"/>
                        <a:t>Gantt</a:t>
                      </a:r>
                      <a:r>
                        <a:rPr lang="da-DK" sz="1400" b="1"/>
                        <a:t>-diagram</a:t>
                      </a:r>
                      <a:endParaRPr lang="da-DK" sz="1400"/>
                    </a:p>
                  </a:txBody>
                  <a:tcPr marL="20273" marR="20273" marT="10137" marB="10137" anchor="ctr"/>
                </a:tc>
                <a:tc>
                  <a:txBody>
                    <a:bodyPr/>
                    <a:lstStyle/>
                    <a:p>
                      <a:r>
                        <a:rPr lang="da-DK" sz="1400"/>
                        <a:t>Anvendes til at vise procestrin over tid – bruges primært til planlægning og timing.</a:t>
                      </a:r>
                    </a:p>
                  </a:txBody>
                  <a:tcPr marL="20273" marR="20273" marT="10137" marB="10137" anchor="ctr"/>
                </a:tc>
                <a:extLst>
                  <a:ext uri="{0D108BD9-81ED-4DB2-BD59-A6C34878D82A}">
                    <a16:rowId xmlns:a16="http://schemas.microsoft.com/office/drawing/2014/main" val="589441226"/>
                  </a:ext>
                </a:extLst>
              </a:tr>
              <a:tr h="477288">
                <a:tc>
                  <a:txBody>
                    <a:bodyPr/>
                    <a:lstStyle/>
                    <a:p>
                      <a:r>
                        <a:rPr lang="da-DK" sz="1400"/>
                        <a:t>8</a:t>
                      </a:r>
                    </a:p>
                  </a:txBody>
                  <a:tcPr marL="20273" marR="20273" marT="10137" marB="10137" anchor="ctr"/>
                </a:tc>
                <a:tc>
                  <a:txBody>
                    <a:bodyPr/>
                    <a:lstStyle/>
                    <a:p>
                      <a:r>
                        <a:rPr lang="da-DK" sz="1400" b="1"/>
                        <a:t>Spaghetti-diagram</a:t>
                      </a:r>
                      <a:endParaRPr lang="da-DK" sz="1400"/>
                    </a:p>
                  </a:txBody>
                  <a:tcPr marL="20273" marR="20273" marT="10137" marB="10137" anchor="ctr"/>
                </a:tc>
                <a:tc>
                  <a:txBody>
                    <a:bodyPr/>
                    <a:lstStyle/>
                    <a:p>
                      <a:r>
                        <a:rPr lang="da-DK" sz="1400"/>
                        <a:t>Visualiserer bevægelsesmønstre og fysiske flow, især i produktion eller kontorlandskaber.</a:t>
                      </a:r>
                    </a:p>
                  </a:txBody>
                  <a:tcPr marL="20273" marR="20273" marT="10137" marB="10137" anchor="ctr"/>
                </a:tc>
                <a:extLst>
                  <a:ext uri="{0D108BD9-81ED-4DB2-BD59-A6C34878D82A}">
                    <a16:rowId xmlns:a16="http://schemas.microsoft.com/office/drawing/2014/main" val="498143012"/>
                  </a:ext>
                </a:extLst>
              </a:tr>
            </a:tbl>
          </a:graphicData>
        </a:graphic>
      </p:graphicFrame>
      <p:sp>
        <p:nvSpPr>
          <p:cNvPr id="7" name="Rektangel 4">
            <a:extLst>
              <a:ext uri="{FF2B5EF4-FFF2-40B4-BE49-F238E27FC236}">
                <a16:creationId xmlns:a16="http://schemas.microsoft.com/office/drawing/2014/main" id="{ED5F8603-3817-F634-0B82-AFAA6E799FE3}"/>
              </a:ext>
            </a:extLst>
          </p:cNvPr>
          <p:cNvSpPr/>
          <p:nvPr/>
        </p:nvSpPr>
        <p:spPr>
          <a:xfrm>
            <a:off x="1022553" y="1051441"/>
            <a:ext cx="8534400" cy="523220"/>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Tænkte du mon på en af disse metoder…?</a:t>
            </a:r>
            <a:endParaRPr kumimoji="0" lang="da-DK" sz="36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2" name="Rectangle 1">
            <a:extLst>
              <a:ext uri="{FF2B5EF4-FFF2-40B4-BE49-F238E27FC236}">
                <a16:creationId xmlns:a16="http://schemas.microsoft.com/office/drawing/2014/main" id="{82B1BBAC-1E23-AF44-7950-B29B925A162E}"/>
              </a:ext>
            </a:extLst>
          </p:cNvPr>
          <p:cNvSpPr/>
          <p:nvPr/>
        </p:nvSpPr>
        <p:spPr>
          <a:xfrm>
            <a:off x="806245" y="2426369"/>
            <a:ext cx="10677832" cy="3561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8" name="Picture 7">
            <a:extLst>
              <a:ext uri="{FF2B5EF4-FFF2-40B4-BE49-F238E27FC236}">
                <a16:creationId xmlns:a16="http://schemas.microsoft.com/office/drawing/2014/main" id="{A993496D-1E40-62BC-D917-F388BF27FE80}"/>
              </a:ext>
            </a:extLst>
          </p:cNvPr>
          <p:cNvPicPr>
            <a:picLocks noChangeAspect="1"/>
          </p:cNvPicPr>
          <p:nvPr/>
        </p:nvPicPr>
        <p:blipFill>
          <a:blip r:embed="rId3">
            <a:grayscl/>
          </a:blip>
          <a:stretch>
            <a:fillRect/>
          </a:stretch>
        </p:blipFill>
        <p:spPr>
          <a:xfrm>
            <a:off x="5486400" y="2759362"/>
            <a:ext cx="2438400" cy="3328416"/>
          </a:xfrm>
          <a:prstGeom prst="rect">
            <a:avLst/>
          </a:prstGeom>
        </p:spPr>
      </p:pic>
    </p:spTree>
    <p:extLst>
      <p:ext uri="{BB962C8B-B14F-4D97-AF65-F5344CB8AC3E}">
        <p14:creationId xmlns:p14="http://schemas.microsoft.com/office/powerpoint/2010/main" val="21072291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C7F98-245B-C202-73C1-5662861A577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E28CF71-C169-7EDD-F83A-B46C71F409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35A7D845-0D5B-C13A-F0F6-FCBDE7974F1A}"/>
              </a:ext>
            </a:extLst>
          </p:cNvPr>
          <p:cNvGraphicFramePr>
            <a:graphicFrameLocks noGrp="1"/>
          </p:cNvGraphicFramePr>
          <p:nvPr/>
        </p:nvGraphicFramePr>
        <p:xfrm>
          <a:off x="1118091" y="1759436"/>
          <a:ext cx="9783894" cy="3930762"/>
        </p:xfrm>
        <a:graphic>
          <a:graphicData uri="http://schemas.openxmlformats.org/drawingml/2006/table">
            <a:tbl>
              <a:tblPr>
                <a:tableStyleId>{8EC20E35-A176-4012-BC5E-935CFFF8708E}</a:tableStyleId>
              </a:tblPr>
              <a:tblGrid>
                <a:gridCol w="356747">
                  <a:extLst>
                    <a:ext uri="{9D8B030D-6E8A-4147-A177-3AD203B41FA5}">
                      <a16:colId xmlns:a16="http://schemas.microsoft.com/office/drawing/2014/main" val="1701010519"/>
                    </a:ext>
                  </a:extLst>
                </a:gridCol>
                <a:gridCol w="4080387">
                  <a:extLst>
                    <a:ext uri="{9D8B030D-6E8A-4147-A177-3AD203B41FA5}">
                      <a16:colId xmlns:a16="http://schemas.microsoft.com/office/drawing/2014/main" val="3449184239"/>
                    </a:ext>
                  </a:extLst>
                </a:gridCol>
                <a:gridCol w="5346760">
                  <a:extLst>
                    <a:ext uri="{9D8B030D-6E8A-4147-A177-3AD203B41FA5}">
                      <a16:colId xmlns:a16="http://schemas.microsoft.com/office/drawing/2014/main" val="54163679"/>
                    </a:ext>
                  </a:extLst>
                </a:gridCol>
              </a:tblGrid>
              <a:tr h="146800">
                <a:tc>
                  <a:txBody>
                    <a:bodyPr/>
                    <a:lstStyle/>
                    <a:p>
                      <a:r>
                        <a:rPr lang="da-DK" sz="1400" b="1"/>
                        <a:t>#</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Metode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Kort beskrivelse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844619"/>
                  </a:ext>
                </a:extLst>
              </a:tr>
              <a:tr h="477288">
                <a:tc>
                  <a:txBody>
                    <a:bodyPr/>
                    <a:lstStyle/>
                    <a:p>
                      <a:r>
                        <a:rPr lang="da-DK" sz="1400"/>
                        <a:t>1</a:t>
                      </a:r>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b="1"/>
                        <a:t>Simpel </a:t>
                      </a:r>
                      <a:r>
                        <a:rPr lang="da-DK" sz="1400" b="1" err="1"/>
                        <a:t>flowchart</a:t>
                      </a:r>
                      <a:endParaRPr lang="da-DK" sz="1400"/>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a:t>En grundlæggende visuel repræsentation af en proces med bokse og pile. Let at forstå og bruge.</a:t>
                      </a:r>
                    </a:p>
                  </a:txBody>
                  <a:tcPr marL="20273" marR="20273" marT="10137" marB="10137"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279099"/>
                  </a:ext>
                </a:extLst>
              </a:tr>
              <a:tr h="367125">
                <a:tc>
                  <a:txBody>
                    <a:bodyPr/>
                    <a:lstStyle/>
                    <a:p>
                      <a:r>
                        <a:rPr lang="da-DK" sz="1400"/>
                        <a:t>2</a:t>
                      </a:r>
                    </a:p>
                  </a:txBody>
                  <a:tcPr marL="20273" marR="20273" marT="10137" marB="10137" anchor="ctr"/>
                </a:tc>
                <a:tc>
                  <a:txBody>
                    <a:bodyPr/>
                    <a:lstStyle/>
                    <a:p>
                      <a:r>
                        <a:rPr lang="da-DK" sz="1400" b="1"/>
                        <a:t>Swimlane diagram</a:t>
                      </a:r>
                      <a:endParaRPr lang="da-DK" sz="1400"/>
                    </a:p>
                  </a:txBody>
                  <a:tcPr marL="20273" marR="20273" marT="10137" marB="10137" anchor="ctr"/>
                </a:tc>
                <a:tc>
                  <a:txBody>
                    <a:bodyPr/>
                    <a:lstStyle/>
                    <a:p>
                      <a:r>
                        <a:rPr lang="da-DK" sz="1400"/>
                        <a:t>En udvidelse af flowchart, der opdeler processer efter afdelinger eller roller (”svømmebaner”).</a:t>
                      </a:r>
                    </a:p>
                  </a:txBody>
                  <a:tcPr marL="20273" marR="20273" marT="10137" marB="10137" anchor="ctr"/>
                </a:tc>
                <a:extLst>
                  <a:ext uri="{0D108BD9-81ED-4DB2-BD59-A6C34878D82A}">
                    <a16:rowId xmlns:a16="http://schemas.microsoft.com/office/drawing/2014/main" val="1266686830"/>
                  </a:ext>
                </a:extLst>
              </a:tr>
              <a:tr h="367125">
                <a:tc>
                  <a:txBody>
                    <a:bodyPr/>
                    <a:lstStyle/>
                    <a:p>
                      <a:r>
                        <a:rPr lang="da-DK" sz="1400"/>
                        <a:t>3</a:t>
                      </a:r>
                    </a:p>
                  </a:txBody>
                  <a:tcPr marL="20273" marR="20273" marT="10137" marB="10137" anchor="ctr"/>
                </a:tc>
                <a:tc>
                  <a:txBody>
                    <a:bodyPr/>
                    <a:lstStyle/>
                    <a:p>
                      <a:r>
                        <a:rPr lang="da-DK" sz="1400" b="1"/>
                        <a:t>Value Stream </a:t>
                      </a:r>
                      <a:r>
                        <a:rPr lang="da-DK" sz="1400" b="1" err="1"/>
                        <a:t>Mapping</a:t>
                      </a:r>
                      <a:r>
                        <a:rPr lang="da-DK" sz="1400" b="1"/>
                        <a:t> (VSM)</a:t>
                      </a:r>
                      <a:endParaRPr lang="da-DK" sz="1400"/>
                    </a:p>
                  </a:txBody>
                  <a:tcPr marL="20273" marR="20273" marT="10137" marB="10137" anchor="ctr"/>
                </a:tc>
                <a:tc>
                  <a:txBody>
                    <a:bodyPr/>
                    <a:lstStyle/>
                    <a:p>
                      <a:r>
                        <a:rPr lang="da-DK" sz="1400"/>
                        <a:t>En Lean-metode til at kortlægge værdiskabende og ikke-værdiskabende trin i en proces.</a:t>
                      </a:r>
                    </a:p>
                  </a:txBody>
                  <a:tcPr marL="20273" marR="20273" marT="10137" marB="10137" anchor="ctr"/>
                </a:tc>
                <a:extLst>
                  <a:ext uri="{0D108BD9-81ED-4DB2-BD59-A6C34878D82A}">
                    <a16:rowId xmlns:a16="http://schemas.microsoft.com/office/drawing/2014/main" val="3102827662"/>
                  </a:ext>
                </a:extLst>
              </a:tr>
              <a:tr h="477288">
                <a:tc>
                  <a:txBody>
                    <a:bodyPr/>
                    <a:lstStyle/>
                    <a:p>
                      <a:r>
                        <a:rPr lang="da-DK" sz="1400"/>
                        <a:t>4</a:t>
                      </a:r>
                    </a:p>
                  </a:txBody>
                  <a:tcPr marL="20273" marR="20273" marT="10137" marB="10137" anchor="ctr"/>
                </a:tc>
                <a:tc>
                  <a:txBody>
                    <a:bodyPr/>
                    <a:lstStyle/>
                    <a:p>
                      <a:r>
                        <a:rPr lang="da-DK" sz="1400" b="1"/>
                        <a:t>SIPOC-diagram</a:t>
                      </a:r>
                      <a:endParaRPr lang="da-DK" sz="1400"/>
                    </a:p>
                  </a:txBody>
                  <a:tcPr marL="20273" marR="20273" marT="10137" marB="10137" anchor="ctr"/>
                </a:tc>
                <a:tc>
                  <a:txBody>
                    <a:bodyPr/>
                    <a:lstStyle/>
                    <a:p>
                      <a:r>
                        <a:rPr lang="da-DK" sz="1400"/>
                        <a:t>Viser en proces i fem kategorier: Suppliers, Inputs, Process, Outputs, Customers. Bruges ofte som foranalyse.</a:t>
                      </a:r>
                    </a:p>
                  </a:txBody>
                  <a:tcPr marL="20273" marR="20273" marT="10137" marB="10137" anchor="ctr"/>
                </a:tc>
                <a:extLst>
                  <a:ext uri="{0D108BD9-81ED-4DB2-BD59-A6C34878D82A}">
                    <a16:rowId xmlns:a16="http://schemas.microsoft.com/office/drawing/2014/main" val="3558049764"/>
                  </a:ext>
                </a:extLst>
              </a:tr>
              <a:tr h="477288">
                <a:tc>
                  <a:txBody>
                    <a:bodyPr/>
                    <a:lstStyle/>
                    <a:p>
                      <a:r>
                        <a:rPr lang="da-DK" sz="1400"/>
                        <a:t>5</a:t>
                      </a:r>
                    </a:p>
                  </a:txBody>
                  <a:tcPr marL="20273" marR="20273" marT="10137" marB="10137" anchor="ctr"/>
                </a:tc>
                <a:tc>
                  <a:txBody>
                    <a:bodyPr/>
                    <a:lstStyle/>
                    <a:p>
                      <a:r>
                        <a:rPr lang="da-DK" sz="1400" b="1"/>
                        <a:t>Processmodel (BPMN light)</a:t>
                      </a:r>
                      <a:endParaRPr lang="da-DK" sz="1400"/>
                    </a:p>
                  </a:txBody>
                  <a:tcPr marL="20273" marR="20273" marT="10137" marB="10137" anchor="ctr"/>
                </a:tc>
                <a:tc>
                  <a:txBody>
                    <a:bodyPr/>
                    <a:lstStyle/>
                    <a:p>
                      <a:r>
                        <a:rPr lang="da-DK" sz="1400"/>
                        <a:t>En let udgave af Business </a:t>
                      </a:r>
                      <a:r>
                        <a:rPr lang="da-DK" sz="1400" err="1"/>
                        <a:t>Process</a:t>
                      </a:r>
                      <a:r>
                        <a:rPr lang="da-DK" sz="1400"/>
                        <a:t> Model Notation – standardiseret og let forståelig model.</a:t>
                      </a:r>
                    </a:p>
                  </a:txBody>
                  <a:tcPr marL="20273" marR="20273" marT="10137" marB="10137" anchor="ctr"/>
                </a:tc>
                <a:extLst>
                  <a:ext uri="{0D108BD9-81ED-4DB2-BD59-A6C34878D82A}">
                    <a16:rowId xmlns:a16="http://schemas.microsoft.com/office/drawing/2014/main" val="3512347909"/>
                  </a:ext>
                </a:extLst>
              </a:tr>
              <a:tr h="367125">
                <a:tc>
                  <a:txBody>
                    <a:bodyPr/>
                    <a:lstStyle/>
                    <a:p>
                      <a:r>
                        <a:rPr lang="da-DK" sz="1400"/>
                        <a:t>6</a:t>
                      </a:r>
                    </a:p>
                  </a:txBody>
                  <a:tcPr marL="20273" marR="20273" marT="10137" marB="10137" anchor="ctr"/>
                </a:tc>
                <a:tc>
                  <a:txBody>
                    <a:bodyPr/>
                    <a:lstStyle/>
                    <a:p>
                      <a:r>
                        <a:rPr lang="en-US" sz="1400" b="1"/>
                        <a:t>Business Process Modeling Notation (BPMN)</a:t>
                      </a:r>
                      <a:endParaRPr lang="en-US" sz="1400"/>
                    </a:p>
                  </a:txBody>
                  <a:tcPr marL="20273" marR="20273" marT="10137" marB="10137" anchor="ctr"/>
                </a:tc>
                <a:tc>
                  <a:txBody>
                    <a:bodyPr/>
                    <a:lstStyle/>
                    <a:p>
                      <a:r>
                        <a:rPr lang="da-DK" sz="1400"/>
                        <a:t>En standardiseret og detaljeret metode til modellering af forretningsprocesser. Mere kompleks.</a:t>
                      </a:r>
                    </a:p>
                  </a:txBody>
                  <a:tcPr marL="20273" marR="20273" marT="10137" marB="10137" anchor="ctr"/>
                </a:tc>
                <a:extLst>
                  <a:ext uri="{0D108BD9-81ED-4DB2-BD59-A6C34878D82A}">
                    <a16:rowId xmlns:a16="http://schemas.microsoft.com/office/drawing/2014/main" val="1968764201"/>
                  </a:ext>
                </a:extLst>
              </a:tr>
              <a:tr h="367125">
                <a:tc>
                  <a:txBody>
                    <a:bodyPr/>
                    <a:lstStyle/>
                    <a:p>
                      <a:r>
                        <a:rPr lang="da-DK" sz="1400"/>
                        <a:t>7</a:t>
                      </a:r>
                    </a:p>
                  </a:txBody>
                  <a:tcPr marL="20273" marR="20273" marT="10137" marB="10137" anchor="ctr"/>
                </a:tc>
                <a:tc>
                  <a:txBody>
                    <a:bodyPr/>
                    <a:lstStyle/>
                    <a:p>
                      <a:r>
                        <a:rPr lang="da-DK" sz="1400" b="1" err="1"/>
                        <a:t>Gantt</a:t>
                      </a:r>
                      <a:r>
                        <a:rPr lang="da-DK" sz="1400" b="1"/>
                        <a:t>-diagram</a:t>
                      </a:r>
                      <a:endParaRPr lang="da-DK" sz="1400"/>
                    </a:p>
                  </a:txBody>
                  <a:tcPr marL="20273" marR="20273" marT="10137" marB="10137" anchor="ctr"/>
                </a:tc>
                <a:tc>
                  <a:txBody>
                    <a:bodyPr/>
                    <a:lstStyle/>
                    <a:p>
                      <a:r>
                        <a:rPr lang="da-DK" sz="1400"/>
                        <a:t>Anvendes til at vise procestrin over tid – bruges primært til planlægning og timing.</a:t>
                      </a:r>
                    </a:p>
                  </a:txBody>
                  <a:tcPr marL="20273" marR="20273" marT="10137" marB="10137" anchor="ctr"/>
                </a:tc>
                <a:extLst>
                  <a:ext uri="{0D108BD9-81ED-4DB2-BD59-A6C34878D82A}">
                    <a16:rowId xmlns:a16="http://schemas.microsoft.com/office/drawing/2014/main" val="589441226"/>
                  </a:ext>
                </a:extLst>
              </a:tr>
              <a:tr h="477288">
                <a:tc>
                  <a:txBody>
                    <a:bodyPr/>
                    <a:lstStyle/>
                    <a:p>
                      <a:r>
                        <a:rPr lang="da-DK" sz="1400"/>
                        <a:t>8</a:t>
                      </a:r>
                    </a:p>
                  </a:txBody>
                  <a:tcPr marL="20273" marR="20273" marT="10137" marB="10137" anchor="ctr"/>
                </a:tc>
                <a:tc>
                  <a:txBody>
                    <a:bodyPr/>
                    <a:lstStyle/>
                    <a:p>
                      <a:r>
                        <a:rPr lang="da-DK" sz="1400" b="1"/>
                        <a:t>Spaghetti-diagram</a:t>
                      </a:r>
                      <a:endParaRPr lang="da-DK" sz="1400"/>
                    </a:p>
                  </a:txBody>
                  <a:tcPr marL="20273" marR="20273" marT="10137" marB="10137" anchor="ctr"/>
                </a:tc>
                <a:tc>
                  <a:txBody>
                    <a:bodyPr/>
                    <a:lstStyle/>
                    <a:p>
                      <a:r>
                        <a:rPr lang="da-DK" sz="1400"/>
                        <a:t>Visualiserer bevægelsesmønstre og fysiske flow, især i produktion eller kontorlandskaber.</a:t>
                      </a:r>
                    </a:p>
                  </a:txBody>
                  <a:tcPr marL="20273" marR="20273" marT="10137" marB="10137" anchor="ctr"/>
                </a:tc>
                <a:extLst>
                  <a:ext uri="{0D108BD9-81ED-4DB2-BD59-A6C34878D82A}">
                    <a16:rowId xmlns:a16="http://schemas.microsoft.com/office/drawing/2014/main" val="498143012"/>
                  </a:ext>
                </a:extLst>
              </a:tr>
            </a:tbl>
          </a:graphicData>
        </a:graphic>
      </p:graphicFrame>
      <p:sp>
        <p:nvSpPr>
          <p:cNvPr id="2" name="Rectangle 1">
            <a:extLst>
              <a:ext uri="{FF2B5EF4-FFF2-40B4-BE49-F238E27FC236}">
                <a16:creationId xmlns:a16="http://schemas.microsoft.com/office/drawing/2014/main" id="{358AD522-A466-E911-1E9C-DB7670C5489C}"/>
              </a:ext>
            </a:extLst>
          </p:cNvPr>
          <p:cNvSpPr/>
          <p:nvPr/>
        </p:nvSpPr>
        <p:spPr>
          <a:xfrm>
            <a:off x="806245" y="2949675"/>
            <a:ext cx="10677832" cy="3087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CE8F9B0A-95DC-DBD6-0816-CB8A0442DCB8}"/>
              </a:ext>
            </a:extLst>
          </p:cNvPr>
          <p:cNvPicPr>
            <a:picLocks noChangeAspect="1"/>
          </p:cNvPicPr>
          <p:nvPr/>
        </p:nvPicPr>
        <p:blipFill>
          <a:blip r:embed="rId3">
            <a:grayscl/>
          </a:blip>
          <a:stretch>
            <a:fillRect/>
          </a:stretch>
        </p:blipFill>
        <p:spPr>
          <a:xfrm>
            <a:off x="5562894" y="3128599"/>
            <a:ext cx="5650937" cy="2876297"/>
          </a:xfrm>
          <a:prstGeom prst="rect">
            <a:avLst/>
          </a:prstGeom>
        </p:spPr>
      </p:pic>
      <p:sp>
        <p:nvSpPr>
          <p:cNvPr id="6" name="Rektangel 4">
            <a:extLst>
              <a:ext uri="{FF2B5EF4-FFF2-40B4-BE49-F238E27FC236}">
                <a16:creationId xmlns:a16="http://schemas.microsoft.com/office/drawing/2014/main" id="{AB006809-F73A-3A9C-260C-AB8573524D4C}"/>
              </a:ext>
            </a:extLst>
          </p:cNvPr>
          <p:cNvSpPr/>
          <p:nvPr/>
        </p:nvSpPr>
        <p:spPr>
          <a:xfrm>
            <a:off x="1022553" y="1051441"/>
            <a:ext cx="8534400" cy="523220"/>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Tænkte du mon på en af disse metoder...?</a:t>
            </a:r>
            <a:endParaRPr kumimoji="0" lang="da-DK" sz="36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138456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8B1A3-635A-2D64-F6AC-9FB40298482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784DC05-4D85-F2E1-E5CB-B5104FA2DA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56351ABE-95D3-985D-76CC-146A080780FF}"/>
              </a:ext>
            </a:extLst>
          </p:cNvPr>
          <p:cNvGraphicFramePr>
            <a:graphicFrameLocks noGrp="1"/>
          </p:cNvGraphicFramePr>
          <p:nvPr/>
        </p:nvGraphicFramePr>
        <p:xfrm>
          <a:off x="1118091" y="1759436"/>
          <a:ext cx="9783894" cy="3930762"/>
        </p:xfrm>
        <a:graphic>
          <a:graphicData uri="http://schemas.openxmlformats.org/drawingml/2006/table">
            <a:tbl>
              <a:tblPr>
                <a:tableStyleId>{8EC20E35-A176-4012-BC5E-935CFFF8708E}</a:tableStyleId>
              </a:tblPr>
              <a:tblGrid>
                <a:gridCol w="356747">
                  <a:extLst>
                    <a:ext uri="{9D8B030D-6E8A-4147-A177-3AD203B41FA5}">
                      <a16:colId xmlns:a16="http://schemas.microsoft.com/office/drawing/2014/main" val="1701010519"/>
                    </a:ext>
                  </a:extLst>
                </a:gridCol>
                <a:gridCol w="4080387">
                  <a:extLst>
                    <a:ext uri="{9D8B030D-6E8A-4147-A177-3AD203B41FA5}">
                      <a16:colId xmlns:a16="http://schemas.microsoft.com/office/drawing/2014/main" val="3449184239"/>
                    </a:ext>
                  </a:extLst>
                </a:gridCol>
                <a:gridCol w="5346760">
                  <a:extLst>
                    <a:ext uri="{9D8B030D-6E8A-4147-A177-3AD203B41FA5}">
                      <a16:colId xmlns:a16="http://schemas.microsoft.com/office/drawing/2014/main" val="54163679"/>
                    </a:ext>
                  </a:extLst>
                </a:gridCol>
              </a:tblGrid>
              <a:tr h="146800">
                <a:tc>
                  <a:txBody>
                    <a:bodyPr/>
                    <a:lstStyle/>
                    <a:p>
                      <a:r>
                        <a:rPr lang="da-DK" sz="1400" b="1"/>
                        <a:t>#</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Metode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Kort beskrivelse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844619"/>
                  </a:ext>
                </a:extLst>
              </a:tr>
              <a:tr h="477288">
                <a:tc>
                  <a:txBody>
                    <a:bodyPr/>
                    <a:lstStyle/>
                    <a:p>
                      <a:r>
                        <a:rPr lang="da-DK" sz="1400"/>
                        <a:t>1</a:t>
                      </a:r>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b="1"/>
                        <a:t>Simpel </a:t>
                      </a:r>
                      <a:r>
                        <a:rPr lang="da-DK" sz="1400" b="1" err="1"/>
                        <a:t>flowchart</a:t>
                      </a:r>
                      <a:endParaRPr lang="da-DK" sz="1400"/>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a:t>En grundlæggende visuel repræsentation af en proces med bokse og pile. Let at forstå og bruge.</a:t>
                      </a:r>
                    </a:p>
                  </a:txBody>
                  <a:tcPr marL="20273" marR="20273" marT="10137" marB="10137"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279099"/>
                  </a:ext>
                </a:extLst>
              </a:tr>
              <a:tr h="367125">
                <a:tc>
                  <a:txBody>
                    <a:bodyPr/>
                    <a:lstStyle/>
                    <a:p>
                      <a:r>
                        <a:rPr lang="da-DK" sz="1400"/>
                        <a:t>2</a:t>
                      </a:r>
                    </a:p>
                  </a:txBody>
                  <a:tcPr marL="20273" marR="20273" marT="10137" marB="10137" anchor="ctr"/>
                </a:tc>
                <a:tc>
                  <a:txBody>
                    <a:bodyPr/>
                    <a:lstStyle/>
                    <a:p>
                      <a:r>
                        <a:rPr lang="da-DK" sz="1400" b="1"/>
                        <a:t>Swimlane diagram</a:t>
                      </a:r>
                      <a:endParaRPr lang="da-DK" sz="1400"/>
                    </a:p>
                  </a:txBody>
                  <a:tcPr marL="20273" marR="20273" marT="10137" marB="10137" anchor="ctr"/>
                </a:tc>
                <a:tc>
                  <a:txBody>
                    <a:bodyPr/>
                    <a:lstStyle/>
                    <a:p>
                      <a:r>
                        <a:rPr lang="da-DK" sz="1400"/>
                        <a:t>En udvidelse af flowchart, der opdeler processer efter afdelinger eller roller (”svømmebaner”).</a:t>
                      </a:r>
                    </a:p>
                  </a:txBody>
                  <a:tcPr marL="20273" marR="20273" marT="10137" marB="10137" anchor="ctr"/>
                </a:tc>
                <a:extLst>
                  <a:ext uri="{0D108BD9-81ED-4DB2-BD59-A6C34878D82A}">
                    <a16:rowId xmlns:a16="http://schemas.microsoft.com/office/drawing/2014/main" val="1266686830"/>
                  </a:ext>
                </a:extLst>
              </a:tr>
              <a:tr h="367125">
                <a:tc>
                  <a:txBody>
                    <a:bodyPr/>
                    <a:lstStyle/>
                    <a:p>
                      <a:r>
                        <a:rPr lang="da-DK" sz="1400"/>
                        <a:t>3</a:t>
                      </a:r>
                    </a:p>
                  </a:txBody>
                  <a:tcPr marL="20273" marR="20273" marT="10137" marB="10137" anchor="ctr"/>
                </a:tc>
                <a:tc>
                  <a:txBody>
                    <a:bodyPr/>
                    <a:lstStyle/>
                    <a:p>
                      <a:r>
                        <a:rPr lang="da-DK" sz="1400" b="1"/>
                        <a:t>Value Stream </a:t>
                      </a:r>
                      <a:r>
                        <a:rPr lang="da-DK" sz="1400" b="1" err="1"/>
                        <a:t>Mapping</a:t>
                      </a:r>
                      <a:r>
                        <a:rPr lang="da-DK" sz="1400" b="1"/>
                        <a:t> (VSM)</a:t>
                      </a:r>
                      <a:endParaRPr lang="da-DK" sz="1400"/>
                    </a:p>
                  </a:txBody>
                  <a:tcPr marL="20273" marR="20273" marT="10137" marB="10137" anchor="ctr"/>
                </a:tc>
                <a:tc>
                  <a:txBody>
                    <a:bodyPr/>
                    <a:lstStyle/>
                    <a:p>
                      <a:r>
                        <a:rPr lang="da-DK" sz="1400"/>
                        <a:t>En Lean-metode til at kortlægge værdiskabende og ikke-værdiskabende trin i en proces.</a:t>
                      </a:r>
                    </a:p>
                  </a:txBody>
                  <a:tcPr marL="20273" marR="20273" marT="10137" marB="10137" anchor="ctr"/>
                </a:tc>
                <a:extLst>
                  <a:ext uri="{0D108BD9-81ED-4DB2-BD59-A6C34878D82A}">
                    <a16:rowId xmlns:a16="http://schemas.microsoft.com/office/drawing/2014/main" val="3102827662"/>
                  </a:ext>
                </a:extLst>
              </a:tr>
              <a:tr h="477288">
                <a:tc>
                  <a:txBody>
                    <a:bodyPr/>
                    <a:lstStyle/>
                    <a:p>
                      <a:r>
                        <a:rPr lang="da-DK" sz="1400"/>
                        <a:t>4</a:t>
                      </a:r>
                    </a:p>
                  </a:txBody>
                  <a:tcPr marL="20273" marR="20273" marT="10137" marB="10137" anchor="ctr"/>
                </a:tc>
                <a:tc>
                  <a:txBody>
                    <a:bodyPr/>
                    <a:lstStyle/>
                    <a:p>
                      <a:r>
                        <a:rPr lang="da-DK" sz="1400" b="1"/>
                        <a:t>SIPOC-diagram</a:t>
                      </a:r>
                      <a:endParaRPr lang="da-DK" sz="1400"/>
                    </a:p>
                  </a:txBody>
                  <a:tcPr marL="20273" marR="20273" marT="10137" marB="10137" anchor="ctr"/>
                </a:tc>
                <a:tc>
                  <a:txBody>
                    <a:bodyPr/>
                    <a:lstStyle/>
                    <a:p>
                      <a:r>
                        <a:rPr lang="da-DK" sz="1400"/>
                        <a:t>Viser en proces i fem kategorier: Suppliers, Inputs, Process, Outputs, Customers. Bruges ofte som foranalyse.</a:t>
                      </a:r>
                    </a:p>
                  </a:txBody>
                  <a:tcPr marL="20273" marR="20273" marT="10137" marB="10137" anchor="ctr"/>
                </a:tc>
                <a:extLst>
                  <a:ext uri="{0D108BD9-81ED-4DB2-BD59-A6C34878D82A}">
                    <a16:rowId xmlns:a16="http://schemas.microsoft.com/office/drawing/2014/main" val="3558049764"/>
                  </a:ext>
                </a:extLst>
              </a:tr>
              <a:tr h="477288">
                <a:tc>
                  <a:txBody>
                    <a:bodyPr/>
                    <a:lstStyle/>
                    <a:p>
                      <a:r>
                        <a:rPr lang="da-DK" sz="1400"/>
                        <a:t>5</a:t>
                      </a:r>
                    </a:p>
                  </a:txBody>
                  <a:tcPr marL="20273" marR="20273" marT="10137" marB="10137" anchor="ctr"/>
                </a:tc>
                <a:tc>
                  <a:txBody>
                    <a:bodyPr/>
                    <a:lstStyle/>
                    <a:p>
                      <a:r>
                        <a:rPr lang="da-DK" sz="1400" b="1"/>
                        <a:t>Processmodel (BPMN light)</a:t>
                      </a:r>
                      <a:endParaRPr lang="da-DK" sz="1400"/>
                    </a:p>
                  </a:txBody>
                  <a:tcPr marL="20273" marR="20273" marT="10137" marB="10137" anchor="ctr"/>
                </a:tc>
                <a:tc>
                  <a:txBody>
                    <a:bodyPr/>
                    <a:lstStyle/>
                    <a:p>
                      <a:r>
                        <a:rPr lang="da-DK" sz="1400"/>
                        <a:t>En let udgave af Business </a:t>
                      </a:r>
                      <a:r>
                        <a:rPr lang="da-DK" sz="1400" err="1"/>
                        <a:t>Process</a:t>
                      </a:r>
                      <a:r>
                        <a:rPr lang="da-DK" sz="1400"/>
                        <a:t> Model Notation – standardiseret og let forståelig model.</a:t>
                      </a:r>
                    </a:p>
                  </a:txBody>
                  <a:tcPr marL="20273" marR="20273" marT="10137" marB="10137" anchor="ctr"/>
                </a:tc>
                <a:extLst>
                  <a:ext uri="{0D108BD9-81ED-4DB2-BD59-A6C34878D82A}">
                    <a16:rowId xmlns:a16="http://schemas.microsoft.com/office/drawing/2014/main" val="3512347909"/>
                  </a:ext>
                </a:extLst>
              </a:tr>
              <a:tr h="367125">
                <a:tc>
                  <a:txBody>
                    <a:bodyPr/>
                    <a:lstStyle/>
                    <a:p>
                      <a:r>
                        <a:rPr lang="da-DK" sz="1400"/>
                        <a:t>6</a:t>
                      </a:r>
                    </a:p>
                  </a:txBody>
                  <a:tcPr marL="20273" marR="20273" marT="10137" marB="10137" anchor="ctr"/>
                </a:tc>
                <a:tc>
                  <a:txBody>
                    <a:bodyPr/>
                    <a:lstStyle/>
                    <a:p>
                      <a:r>
                        <a:rPr lang="en-US" sz="1400" b="1"/>
                        <a:t>Business Process Modeling Notation (BPMN)</a:t>
                      </a:r>
                      <a:endParaRPr lang="en-US" sz="1400"/>
                    </a:p>
                  </a:txBody>
                  <a:tcPr marL="20273" marR="20273" marT="10137" marB="10137" anchor="ctr"/>
                </a:tc>
                <a:tc>
                  <a:txBody>
                    <a:bodyPr/>
                    <a:lstStyle/>
                    <a:p>
                      <a:r>
                        <a:rPr lang="da-DK" sz="1400"/>
                        <a:t>En standardiseret og detaljeret metode til modellering af forretningsprocesser. Mere kompleks.</a:t>
                      </a:r>
                    </a:p>
                  </a:txBody>
                  <a:tcPr marL="20273" marR="20273" marT="10137" marB="10137" anchor="ctr"/>
                </a:tc>
                <a:extLst>
                  <a:ext uri="{0D108BD9-81ED-4DB2-BD59-A6C34878D82A}">
                    <a16:rowId xmlns:a16="http://schemas.microsoft.com/office/drawing/2014/main" val="1968764201"/>
                  </a:ext>
                </a:extLst>
              </a:tr>
              <a:tr h="367125">
                <a:tc>
                  <a:txBody>
                    <a:bodyPr/>
                    <a:lstStyle/>
                    <a:p>
                      <a:r>
                        <a:rPr lang="da-DK" sz="1400"/>
                        <a:t>7</a:t>
                      </a:r>
                    </a:p>
                  </a:txBody>
                  <a:tcPr marL="20273" marR="20273" marT="10137" marB="10137" anchor="ctr"/>
                </a:tc>
                <a:tc>
                  <a:txBody>
                    <a:bodyPr/>
                    <a:lstStyle/>
                    <a:p>
                      <a:r>
                        <a:rPr lang="da-DK" sz="1400" b="1" err="1"/>
                        <a:t>Gantt</a:t>
                      </a:r>
                      <a:r>
                        <a:rPr lang="da-DK" sz="1400" b="1"/>
                        <a:t>-diagram</a:t>
                      </a:r>
                      <a:endParaRPr lang="da-DK" sz="1400"/>
                    </a:p>
                  </a:txBody>
                  <a:tcPr marL="20273" marR="20273" marT="10137" marB="10137" anchor="ctr"/>
                </a:tc>
                <a:tc>
                  <a:txBody>
                    <a:bodyPr/>
                    <a:lstStyle/>
                    <a:p>
                      <a:r>
                        <a:rPr lang="da-DK" sz="1400"/>
                        <a:t>Anvendes til at vise procestrin over tid – bruges primært til planlægning og timing.</a:t>
                      </a:r>
                    </a:p>
                  </a:txBody>
                  <a:tcPr marL="20273" marR="20273" marT="10137" marB="10137" anchor="ctr"/>
                </a:tc>
                <a:extLst>
                  <a:ext uri="{0D108BD9-81ED-4DB2-BD59-A6C34878D82A}">
                    <a16:rowId xmlns:a16="http://schemas.microsoft.com/office/drawing/2014/main" val="589441226"/>
                  </a:ext>
                </a:extLst>
              </a:tr>
              <a:tr h="477288">
                <a:tc>
                  <a:txBody>
                    <a:bodyPr/>
                    <a:lstStyle/>
                    <a:p>
                      <a:r>
                        <a:rPr lang="da-DK" sz="1400"/>
                        <a:t>8</a:t>
                      </a:r>
                    </a:p>
                  </a:txBody>
                  <a:tcPr marL="20273" marR="20273" marT="10137" marB="10137" anchor="ctr"/>
                </a:tc>
                <a:tc>
                  <a:txBody>
                    <a:bodyPr/>
                    <a:lstStyle/>
                    <a:p>
                      <a:r>
                        <a:rPr lang="da-DK" sz="1400" b="1"/>
                        <a:t>Spaghetti-diagram</a:t>
                      </a:r>
                      <a:endParaRPr lang="da-DK" sz="1400"/>
                    </a:p>
                  </a:txBody>
                  <a:tcPr marL="20273" marR="20273" marT="10137" marB="10137" anchor="ctr"/>
                </a:tc>
                <a:tc>
                  <a:txBody>
                    <a:bodyPr/>
                    <a:lstStyle/>
                    <a:p>
                      <a:r>
                        <a:rPr lang="da-DK" sz="1400"/>
                        <a:t>Visualiserer bevægelsesmønstre og fysiske flow, især i produktion eller kontorlandskaber.</a:t>
                      </a:r>
                    </a:p>
                  </a:txBody>
                  <a:tcPr marL="20273" marR="20273" marT="10137" marB="10137" anchor="ctr"/>
                </a:tc>
                <a:extLst>
                  <a:ext uri="{0D108BD9-81ED-4DB2-BD59-A6C34878D82A}">
                    <a16:rowId xmlns:a16="http://schemas.microsoft.com/office/drawing/2014/main" val="498143012"/>
                  </a:ext>
                </a:extLst>
              </a:tr>
            </a:tbl>
          </a:graphicData>
        </a:graphic>
      </p:graphicFrame>
      <p:sp>
        <p:nvSpPr>
          <p:cNvPr id="2" name="Rectangle 1">
            <a:extLst>
              <a:ext uri="{FF2B5EF4-FFF2-40B4-BE49-F238E27FC236}">
                <a16:creationId xmlns:a16="http://schemas.microsoft.com/office/drawing/2014/main" id="{55567F56-2736-3788-8C85-682E59B287E0}"/>
              </a:ext>
            </a:extLst>
          </p:cNvPr>
          <p:cNvSpPr/>
          <p:nvPr/>
        </p:nvSpPr>
        <p:spPr>
          <a:xfrm>
            <a:off x="806245" y="3429000"/>
            <a:ext cx="10677832" cy="2608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2050" name="Picture 2" descr="Value Stream Mapping Overview - Lean Enterprise Institute">
            <a:extLst>
              <a:ext uri="{FF2B5EF4-FFF2-40B4-BE49-F238E27FC236}">
                <a16:creationId xmlns:a16="http://schemas.microsoft.com/office/drawing/2014/main" id="{D968B73B-33E5-8948-CD41-5ED0171221D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472417" y="3497825"/>
            <a:ext cx="5687612" cy="2942303"/>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4">
            <a:extLst>
              <a:ext uri="{FF2B5EF4-FFF2-40B4-BE49-F238E27FC236}">
                <a16:creationId xmlns:a16="http://schemas.microsoft.com/office/drawing/2014/main" id="{B0ECB875-C4D8-ECD9-D708-C0797F2E88B0}"/>
              </a:ext>
            </a:extLst>
          </p:cNvPr>
          <p:cNvSpPr/>
          <p:nvPr/>
        </p:nvSpPr>
        <p:spPr>
          <a:xfrm>
            <a:off x="1022553" y="1051441"/>
            <a:ext cx="8534400" cy="523220"/>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Tænkte du mon på en af disse metoder...?</a:t>
            </a:r>
            <a:endParaRPr kumimoji="0" lang="da-DK" sz="36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15175908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52099-493C-3FC6-74AA-1E496B34488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8E6F015-25FF-6239-2B96-315CEA0844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DF3B0179-69B6-BF82-6C33-CC731A1FD61A}"/>
              </a:ext>
            </a:extLst>
          </p:cNvPr>
          <p:cNvGraphicFramePr>
            <a:graphicFrameLocks noGrp="1"/>
          </p:cNvGraphicFramePr>
          <p:nvPr/>
        </p:nvGraphicFramePr>
        <p:xfrm>
          <a:off x="1118091" y="1759436"/>
          <a:ext cx="9783894" cy="3930762"/>
        </p:xfrm>
        <a:graphic>
          <a:graphicData uri="http://schemas.openxmlformats.org/drawingml/2006/table">
            <a:tbl>
              <a:tblPr>
                <a:tableStyleId>{8EC20E35-A176-4012-BC5E-935CFFF8708E}</a:tableStyleId>
              </a:tblPr>
              <a:tblGrid>
                <a:gridCol w="356747">
                  <a:extLst>
                    <a:ext uri="{9D8B030D-6E8A-4147-A177-3AD203B41FA5}">
                      <a16:colId xmlns:a16="http://schemas.microsoft.com/office/drawing/2014/main" val="1701010519"/>
                    </a:ext>
                  </a:extLst>
                </a:gridCol>
                <a:gridCol w="4080387">
                  <a:extLst>
                    <a:ext uri="{9D8B030D-6E8A-4147-A177-3AD203B41FA5}">
                      <a16:colId xmlns:a16="http://schemas.microsoft.com/office/drawing/2014/main" val="3449184239"/>
                    </a:ext>
                  </a:extLst>
                </a:gridCol>
                <a:gridCol w="5346760">
                  <a:extLst>
                    <a:ext uri="{9D8B030D-6E8A-4147-A177-3AD203B41FA5}">
                      <a16:colId xmlns:a16="http://schemas.microsoft.com/office/drawing/2014/main" val="54163679"/>
                    </a:ext>
                  </a:extLst>
                </a:gridCol>
              </a:tblGrid>
              <a:tr h="146800">
                <a:tc>
                  <a:txBody>
                    <a:bodyPr/>
                    <a:lstStyle/>
                    <a:p>
                      <a:r>
                        <a:rPr lang="da-DK" sz="1400" b="1"/>
                        <a:t>#</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Metode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Kort beskrivelse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844619"/>
                  </a:ext>
                </a:extLst>
              </a:tr>
              <a:tr h="477288">
                <a:tc>
                  <a:txBody>
                    <a:bodyPr/>
                    <a:lstStyle/>
                    <a:p>
                      <a:r>
                        <a:rPr lang="da-DK" sz="1400"/>
                        <a:t>1</a:t>
                      </a:r>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b="1"/>
                        <a:t>Simpel </a:t>
                      </a:r>
                      <a:r>
                        <a:rPr lang="da-DK" sz="1400" b="1" err="1"/>
                        <a:t>flowchart</a:t>
                      </a:r>
                      <a:endParaRPr lang="da-DK" sz="1400"/>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a:t>En grundlæggende visuel repræsentation af en proces med bokse og pile. Let at forstå og bruge.</a:t>
                      </a:r>
                    </a:p>
                  </a:txBody>
                  <a:tcPr marL="20273" marR="20273" marT="10137" marB="10137"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279099"/>
                  </a:ext>
                </a:extLst>
              </a:tr>
              <a:tr h="367125">
                <a:tc>
                  <a:txBody>
                    <a:bodyPr/>
                    <a:lstStyle/>
                    <a:p>
                      <a:r>
                        <a:rPr lang="da-DK" sz="1400"/>
                        <a:t>2</a:t>
                      </a:r>
                    </a:p>
                  </a:txBody>
                  <a:tcPr marL="20273" marR="20273" marT="10137" marB="10137" anchor="ctr"/>
                </a:tc>
                <a:tc>
                  <a:txBody>
                    <a:bodyPr/>
                    <a:lstStyle/>
                    <a:p>
                      <a:r>
                        <a:rPr lang="da-DK" sz="1400" b="1"/>
                        <a:t>Swimlane diagram</a:t>
                      </a:r>
                      <a:endParaRPr lang="da-DK" sz="1400"/>
                    </a:p>
                  </a:txBody>
                  <a:tcPr marL="20273" marR="20273" marT="10137" marB="10137" anchor="ctr"/>
                </a:tc>
                <a:tc>
                  <a:txBody>
                    <a:bodyPr/>
                    <a:lstStyle/>
                    <a:p>
                      <a:r>
                        <a:rPr lang="da-DK" sz="1400"/>
                        <a:t>En udvidelse af flowchart, der opdeler processer efter afdelinger eller roller (”svømmebaner”).</a:t>
                      </a:r>
                    </a:p>
                  </a:txBody>
                  <a:tcPr marL="20273" marR="20273" marT="10137" marB="10137" anchor="ctr"/>
                </a:tc>
                <a:extLst>
                  <a:ext uri="{0D108BD9-81ED-4DB2-BD59-A6C34878D82A}">
                    <a16:rowId xmlns:a16="http://schemas.microsoft.com/office/drawing/2014/main" val="1266686830"/>
                  </a:ext>
                </a:extLst>
              </a:tr>
              <a:tr h="367125">
                <a:tc>
                  <a:txBody>
                    <a:bodyPr/>
                    <a:lstStyle/>
                    <a:p>
                      <a:r>
                        <a:rPr lang="da-DK" sz="1400"/>
                        <a:t>3</a:t>
                      </a:r>
                    </a:p>
                  </a:txBody>
                  <a:tcPr marL="20273" marR="20273" marT="10137" marB="10137" anchor="ctr"/>
                </a:tc>
                <a:tc>
                  <a:txBody>
                    <a:bodyPr/>
                    <a:lstStyle/>
                    <a:p>
                      <a:r>
                        <a:rPr lang="da-DK" sz="1400" b="1"/>
                        <a:t>Value Stream </a:t>
                      </a:r>
                      <a:r>
                        <a:rPr lang="da-DK" sz="1400" b="1" err="1"/>
                        <a:t>Mapping</a:t>
                      </a:r>
                      <a:r>
                        <a:rPr lang="da-DK" sz="1400" b="1"/>
                        <a:t> (VSM)</a:t>
                      </a:r>
                      <a:endParaRPr lang="da-DK" sz="1400"/>
                    </a:p>
                  </a:txBody>
                  <a:tcPr marL="20273" marR="20273" marT="10137" marB="10137" anchor="ctr"/>
                </a:tc>
                <a:tc>
                  <a:txBody>
                    <a:bodyPr/>
                    <a:lstStyle/>
                    <a:p>
                      <a:r>
                        <a:rPr lang="da-DK" sz="1400"/>
                        <a:t>En Lean-metode til at kortlægge værdiskabende og ikke-værdiskabende trin i en proces.</a:t>
                      </a:r>
                    </a:p>
                  </a:txBody>
                  <a:tcPr marL="20273" marR="20273" marT="10137" marB="10137" anchor="ctr"/>
                </a:tc>
                <a:extLst>
                  <a:ext uri="{0D108BD9-81ED-4DB2-BD59-A6C34878D82A}">
                    <a16:rowId xmlns:a16="http://schemas.microsoft.com/office/drawing/2014/main" val="3102827662"/>
                  </a:ext>
                </a:extLst>
              </a:tr>
              <a:tr h="477288">
                <a:tc>
                  <a:txBody>
                    <a:bodyPr/>
                    <a:lstStyle/>
                    <a:p>
                      <a:r>
                        <a:rPr lang="da-DK" sz="1400"/>
                        <a:t>4</a:t>
                      </a:r>
                    </a:p>
                  </a:txBody>
                  <a:tcPr marL="20273" marR="20273" marT="10137" marB="10137" anchor="ctr"/>
                </a:tc>
                <a:tc>
                  <a:txBody>
                    <a:bodyPr/>
                    <a:lstStyle/>
                    <a:p>
                      <a:r>
                        <a:rPr lang="da-DK" sz="1400" b="1"/>
                        <a:t>SIPOC-diagram</a:t>
                      </a:r>
                      <a:endParaRPr lang="da-DK" sz="1400"/>
                    </a:p>
                  </a:txBody>
                  <a:tcPr marL="20273" marR="20273" marT="10137" marB="10137" anchor="ctr"/>
                </a:tc>
                <a:tc>
                  <a:txBody>
                    <a:bodyPr/>
                    <a:lstStyle/>
                    <a:p>
                      <a:r>
                        <a:rPr lang="da-DK" sz="1400"/>
                        <a:t>Viser en proces i fem kategorier: Suppliers, Inputs, Process, Outputs, Customers. Bruges ofte som foranalyse.</a:t>
                      </a:r>
                    </a:p>
                  </a:txBody>
                  <a:tcPr marL="20273" marR="20273" marT="10137" marB="10137" anchor="ctr"/>
                </a:tc>
                <a:extLst>
                  <a:ext uri="{0D108BD9-81ED-4DB2-BD59-A6C34878D82A}">
                    <a16:rowId xmlns:a16="http://schemas.microsoft.com/office/drawing/2014/main" val="3558049764"/>
                  </a:ext>
                </a:extLst>
              </a:tr>
              <a:tr h="477288">
                <a:tc>
                  <a:txBody>
                    <a:bodyPr/>
                    <a:lstStyle/>
                    <a:p>
                      <a:r>
                        <a:rPr lang="da-DK" sz="1400"/>
                        <a:t>5</a:t>
                      </a:r>
                    </a:p>
                  </a:txBody>
                  <a:tcPr marL="20273" marR="20273" marT="10137" marB="10137" anchor="ctr"/>
                </a:tc>
                <a:tc>
                  <a:txBody>
                    <a:bodyPr/>
                    <a:lstStyle/>
                    <a:p>
                      <a:r>
                        <a:rPr lang="da-DK" sz="1400" b="1"/>
                        <a:t>Processmodel (BPMN light)</a:t>
                      </a:r>
                      <a:endParaRPr lang="da-DK" sz="1400"/>
                    </a:p>
                  </a:txBody>
                  <a:tcPr marL="20273" marR="20273" marT="10137" marB="10137" anchor="ctr"/>
                </a:tc>
                <a:tc>
                  <a:txBody>
                    <a:bodyPr/>
                    <a:lstStyle/>
                    <a:p>
                      <a:r>
                        <a:rPr lang="da-DK" sz="1400"/>
                        <a:t>En let udgave af Business </a:t>
                      </a:r>
                      <a:r>
                        <a:rPr lang="da-DK" sz="1400" err="1"/>
                        <a:t>Process</a:t>
                      </a:r>
                      <a:r>
                        <a:rPr lang="da-DK" sz="1400"/>
                        <a:t> Model Notation – standardiseret og let forståelig model.</a:t>
                      </a:r>
                    </a:p>
                  </a:txBody>
                  <a:tcPr marL="20273" marR="20273" marT="10137" marB="10137" anchor="ctr"/>
                </a:tc>
                <a:extLst>
                  <a:ext uri="{0D108BD9-81ED-4DB2-BD59-A6C34878D82A}">
                    <a16:rowId xmlns:a16="http://schemas.microsoft.com/office/drawing/2014/main" val="3512347909"/>
                  </a:ext>
                </a:extLst>
              </a:tr>
              <a:tr h="367125">
                <a:tc>
                  <a:txBody>
                    <a:bodyPr/>
                    <a:lstStyle/>
                    <a:p>
                      <a:r>
                        <a:rPr lang="da-DK" sz="1400"/>
                        <a:t>6</a:t>
                      </a:r>
                    </a:p>
                  </a:txBody>
                  <a:tcPr marL="20273" marR="20273" marT="10137" marB="10137" anchor="ctr"/>
                </a:tc>
                <a:tc>
                  <a:txBody>
                    <a:bodyPr/>
                    <a:lstStyle/>
                    <a:p>
                      <a:r>
                        <a:rPr lang="en-US" sz="1400" b="1"/>
                        <a:t>Business Process Modeling Notation (BPMN)</a:t>
                      </a:r>
                      <a:endParaRPr lang="en-US" sz="1400"/>
                    </a:p>
                  </a:txBody>
                  <a:tcPr marL="20273" marR="20273" marT="10137" marB="10137" anchor="ctr"/>
                </a:tc>
                <a:tc>
                  <a:txBody>
                    <a:bodyPr/>
                    <a:lstStyle/>
                    <a:p>
                      <a:r>
                        <a:rPr lang="da-DK" sz="1400"/>
                        <a:t>En standardiseret og detaljeret metode til modellering af forretningsprocesser. Mere kompleks.</a:t>
                      </a:r>
                    </a:p>
                  </a:txBody>
                  <a:tcPr marL="20273" marR="20273" marT="10137" marB="10137" anchor="ctr"/>
                </a:tc>
                <a:extLst>
                  <a:ext uri="{0D108BD9-81ED-4DB2-BD59-A6C34878D82A}">
                    <a16:rowId xmlns:a16="http://schemas.microsoft.com/office/drawing/2014/main" val="1968764201"/>
                  </a:ext>
                </a:extLst>
              </a:tr>
              <a:tr h="367125">
                <a:tc>
                  <a:txBody>
                    <a:bodyPr/>
                    <a:lstStyle/>
                    <a:p>
                      <a:r>
                        <a:rPr lang="da-DK" sz="1400"/>
                        <a:t>7</a:t>
                      </a:r>
                    </a:p>
                  </a:txBody>
                  <a:tcPr marL="20273" marR="20273" marT="10137" marB="10137" anchor="ctr"/>
                </a:tc>
                <a:tc>
                  <a:txBody>
                    <a:bodyPr/>
                    <a:lstStyle/>
                    <a:p>
                      <a:r>
                        <a:rPr lang="da-DK" sz="1400" b="1" err="1"/>
                        <a:t>Gantt</a:t>
                      </a:r>
                      <a:r>
                        <a:rPr lang="da-DK" sz="1400" b="1"/>
                        <a:t>-diagram</a:t>
                      </a:r>
                      <a:endParaRPr lang="da-DK" sz="1400"/>
                    </a:p>
                  </a:txBody>
                  <a:tcPr marL="20273" marR="20273" marT="10137" marB="10137" anchor="ctr"/>
                </a:tc>
                <a:tc>
                  <a:txBody>
                    <a:bodyPr/>
                    <a:lstStyle/>
                    <a:p>
                      <a:r>
                        <a:rPr lang="da-DK" sz="1400"/>
                        <a:t>Anvendes til at vise procestrin over tid – bruges primært til planlægning og timing.</a:t>
                      </a:r>
                    </a:p>
                  </a:txBody>
                  <a:tcPr marL="20273" marR="20273" marT="10137" marB="10137" anchor="ctr"/>
                </a:tc>
                <a:extLst>
                  <a:ext uri="{0D108BD9-81ED-4DB2-BD59-A6C34878D82A}">
                    <a16:rowId xmlns:a16="http://schemas.microsoft.com/office/drawing/2014/main" val="589441226"/>
                  </a:ext>
                </a:extLst>
              </a:tr>
              <a:tr h="477288">
                <a:tc>
                  <a:txBody>
                    <a:bodyPr/>
                    <a:lstStyle/>
                    <a:p>
                      <a:r>
                        <a:rPr lang="da-DK" sz="1400"/>
                        <a:t>8</a:t>
                      </a:r>
                    </a:p>
                  </a:txBody>
                  <a:tcPr marL="20273" marR="20273" marT="10137" marB="10137" anchor="ctr"/>
                </a:tc>
                <a:tc>
                  <a:txBody>
                    <a:bodyPr/>
                    <a:lstStyle/>
                    <a:p>
                      <a:r>
                        <a:rPr lang="da-DK" sz="1400" b="1"/>
                        <a:t>Spaghetti-diagram</a:t>
                      </a:r>
                      <a:endParaRPr lang="da-DK" sz="1400"/>
                    </a:p>
                  </a:txBody>
                  <a:tcPr marL="20273" marR="20273" marT="10137" marB="10137" anchor="ctr"/>
                </a:tc>
                <a:tc>
                  <a:txBody>
                    <a:bodyPr/>
                    <a:lstStyle/>
                    <a:p>
                      <a:r>
                        <a:rPr lang="da-DK" sz="1400"/>
                        <a:t>Visualiserer bevægelsesmønstre og fysiske flow, især i produktion eller kontorlandskaber.</a:t>
                      </a:r>
                    </a:p>
                  </a:txBody>
                  <a:tcPr marL="20273" marR="20273" marT="10137" marB="10137" anchor="ctr"/>
                </a:tc>
                <a:extLst>
                  <a:ext uri="{0D108BD9-81ED-4DB2-BD59-A6C34878D82A}">
                    <a16:rowId xmlns:a16="http://schemas.microsoft.com/office/drawing/2014/main" val="498143012"/>
                  </a:ext>
                </a:extLst>
              </a:tr>
            </a:tbl>
          </a:graphicData>
        </a:graphic>
      </p:graphicFrame>
      <p:sp>
        <p:nvSpPr>
          <p:cNvPr id="2" name="Rectangle 1">
            <a:extLst>
              <a:ext uri="{FF2B5EF4-FFF2-40B4-BE49-F238E27FC236}">
                <a16:creationId xmlns:a16="http://schemas.microsoft.com/office/drawing/2014/main" id="{2CD2BCAA-E599-0A7D-5C74-FDA7D9653542}"/>
              </a:ext>
            </a:extLst>
          </p:cNvPr>
          <p:cNvSpPr/>
          <p:nvPr/>
        </p:nvSpPr>
        <p:spPr>
          <a:xfrm>
            <a:off x="806245" y="3851156"/>
            <a:ext cx="10677832" cy="2185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6" name="Rektangel 4">
            <a:extLst>
              <a:ext uri="{FF2B5EF4-FFF2-40B4-BE49-F238E27FC236}">
                <a16:creationId xmlns:a16="http://schemas.microsoft.com/office/drawing/2014/main" id="{3520730D-38D5-92C7-5BD4-6AD86690884A}"/>
              </a:ext>
            </a:extLst>
          </p:cNvPr>
          <p:cNvSpPr/>
          <p:nvPr/>
        </p:nvSpPr>
        <p:spPr>
          <a:xfrm>
            <a:off x="1022553" y="1051441"/>
            <a:ext cx="8534400" cy="523220"/>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Tænkte du mon på en af disse metoder...?</a:t>
            </a:r>
            <a:endParaRPr kumimoji="0" lang="da-DK" sz="36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pic>
        <p:nvPicPr>
          <p:cNvPr id="3074" name="Picture 2" descr="SIPOC diagram: What it is &amp; how to create one | MindManager">
            <a:extLst>
              <a:ext uri="{FF2B5EF4-FFF2-40B4-BE49-F238E27FC236}">
                <a16:creationId xmlns:a16="http://schemas.microsoft.com/office/drawing/2014/main" id="{AC41E958-652B-AF8A-1139-C30D8D08D8B7}"/>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5501913" y="4035931"/>
            <a:ext cx="4261698" cy="261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4318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D0C6F-059E-D263-0D6A-504B8335752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B376FD9-BF42-DEA6-3AF9-C3F18E055E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A511990A-CAE9-4376-F9FF-4C787958A227}"/>
              </a:ext>
            </a:extLst>
          </p:cNvPr>
          <p:cNvGraphicFramePr>
            <a:graphicFrameLocks noGrp="1"/>
          </p:cNvGraphicFramePr>
          <p:nvPr/>
        </p:nvGraphicFramePr>
        <p:xfrm>
          <a:off x="1118091" y="1759436"/>
          <a:ext cx="9783894" cy="3930762"/>
        </p:xfrm>
        <a:graphic>
          <a:graphicData uri="http://schemas.openxmlformats.org/drawingml/2006/table">
            <a:tbl>
              <a:tblPr>
                <a:tableStyleId>{8EC20E35-A176-4012-BC5E-935CFFF8708E}</a:tableStyleId>
              </a:tblPr>
              <a:tblGrid>
                <a:gridCol w="356747">
                  <a:extLst>
                    <a:ext uri="{9D8B030D-6E8A-4147-A177-3AD203B41FA5}">
                      <a16:colId xmlns:a16="http://schemas.microsoft.com/office/drawing/2014/main" val="1701010519"/>
                    </a:ext>
                  </a:extLst>
                </a:gridCol>
                <a:gridCol w="4080387">
                  <a:extLst>
                    <a:ext uri="{9D8B030D-6E8A-4147-A177-3AD203B41FA5}">
                      <a16:colId xmlns:a16="http://schemas.microsoft.com/office/drawing/2014/main" val="3449184239"/>
                    </a:ext>
                  </a:extLst>
                </a:gridCol>
                <a:gridCol w="5346760">
                  <a:extLst>
                    <a:ext uri="{9D8B030D-6E8A-4147-A177-3AD203B41FA5}">
                      <a16:colId xmlns:a16="http://schemas.microsoft.com/office/drawing/2014/main" val="54163679"/>
                    </a:ext>
                  </a:extLst>
                </a:gridCol>
              </a:tblGrid>
              <a:tr h="146800">
                <a:tc>
                  <a:txBody>
                    <a:bodyPr/>
                    <a:lstStyle/>
                    <a:p>
                      <a:r>
                        <a:rPr lang="da-DK" sz="1400" b="1"/>
                        <a:t>#</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Metode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Kort beskrivelse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844619"/>
                  </a:ext>
                </a:extLst>
              </a:tr>
              <a:tr h="477288">
                <a:tc>
                  <a:txBody>
                    <a:bodyPr/>
                    <a:lstStyle/>
                    <a:p>
                      <a:r>
                        <a:rPr lang="da-DK" sz="1400"/>
                        <a:t>1</a:t>
                      </a:r>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b="1"/>
                        <a:t>Simpel </a:t>
                      </a:r>
                      <a:r>
                        <a:rPr lang="da-DK" sz="1400" b="1" err="1"/>
                        <a:t>flowchart</a:t>
                      </a:r>
                      <a:endParaRPr lang="da-DK" sz="1400"/>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a:t>En grundlæggende visuel repræsentation af en proces med bokse og pile. Let at forstå og bruge.</a:t>
                      </a:r>
                    </a:p>
                  </a:txBody>
                  <a:tcPr marL="20273" marR="20273" marT="10137" marB="10137"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279099"/>
                  </a:ext>
                </a:extLst>
              </a:tr>
              <a:tr h="367125">
                <a:tc>
                  <a:txBody>
                    <a:bodyPr/>
                    <a:lstStyle/>
                    <a:p>
                      <a:r>
                        <a:rPr lang="da-DK" sz="1400"/>
                        <a:t>2</a:t>
                      </a:r>
                    </a:p>
                  </a:txBody>
                  <a:tcPr marL="20273" marR="20273" marT="10137" marB="10137" anchor="ctr"/>
                </a:tc>
                <a:tc>
                  <a:txBody>
                    <a:bodyPr/>
                    <a:lstStyle/>
                    <a:p>
                      <a:r>
                        <a:rPr lang="da-DK" sz="1400" b="1"/>
                        <a:t>Swimlane diagram</a:t>
                      </a:r>
                      <a:endParaRPr lang="da-DK" sz="1400"/>
                    </a:p>
                  </a:txBody>
                  <a:tcPr marL="20273" marR="20273" marT="10137" marB="10137" anchor="ctr"/>
                </a:tc>
                <a:tc>
                  <a:txBody>
                    <a:bodyPr/>
                    <a:lstStyle/>
                    <a:p>
                      <a:r>
                        <a:rPr lang="da-DK" sz="1400"/>
                        <a:t>En udvidelse af flowchart, der opdeler processer efter afdelinger eller roller (”svømmebaner”).</a:t>
                      </a:r>
                    </a:p>
                  </a:txBody>
                  <a:tcPr marL="20273" marR="20273" marT="10137" marB="10137" anchor="ctr"/>
                </a:tc>
                <a:extLst>
                  <a:ext uri="{0D108BD9-81ED-4DB2-BD59-A6C34878D82A}">
                    <a16:rowId xmlns:a16="http://schemas.microsoft.com/office/drawing/2014/main" val="1266686830"/>
                  </a:ext>
                </a:extLst>
              </a:tr>
              <a:tr h="367125">
                <a:tc>
                  <a:txBody>
                    <a:bodyPr/>
                    <a:lstStyle/>
                    <a:p>
                      <a:r>
                        <a:rPr lang="da-DK" sz="1400"/>
                        <a:t>3</a:t>
                      </a:r>
                    </a:p>
                  </a:txBody>
                  <a:tcPr marL="20273" marR="20273" marT="10137" marB="10137" anchor="ctr"/>
                </a:tc>
                <a:tc>
                  <a:txBody>
                    <a:bodyPr/>
                    <a:lstStyle/>
                    <a:p>
                      <a:r>
                        <a:rPr lang="da-DK" sz="1400" b="1"/>
                        <a:t>Value Stream </a:t>
                      </a:r>
                      <a:r>
                        <a:rPr lang="da-DK" sz="1400" b="1" err="1"/>
                        <a:t>Mapping</a:t>
                      </a:r>
                      <a:r>
                        <a:rPr lang="da-DK" sz="1400" b="1"/>
                        <a:t> (VSM)</a:t>
                      </a:r>
                      <a:endParaRPr lang="da-DK" sz="1400"/>
                    </a:p>
                  </a:txBody>
                  <a:tcPr marL="20273" marR="20273" marT="10137" marB="10137" anchor="ctr"/>
                </a:tc>
                <a:tc>
                  <a:txBody>
                    <a:bodyPr/>
                    <a:lstStyle/>
                    <a:p>
                      <a:r>
                        <a:rPr lang="da-DK" sz="1400"/>
                        <a:t>En Lean-metode til at kortlægge værdiskabende og ikke-værdiskabende trin i en proces.</a:t>
                      </a:r>
                    </a:p>
                  </a:txBody>
                  <a:tcPr marL="20273" marR="20273" marT="10137" marB="10137" anchor="ctr"/>
                </a:tc>
                <a:extLst>
                  <a:ext uri="{0D108BD9-81ED-4DB2-BD59-A6C34878D82A}">
                    <a16:rowId xmlns:a16="http://schemas.microsoft.com/office/drawing/2014/main" val="3102827662"/>
                  </a:ext>
                </a:extLst>
              </a:tr>
              <a:tr h="477288">
                <a:tc>
                  <a:txBody>
                    <a:bodyPr/>
                    <a:lstStyle/>
                    <a:p>
                      <a:r>
                        <a:rPr lang="da-DK" sz="1400"/>
                        <a:t>4</a:t>
                      </a:r>
                    </a:p>
                  </a:txBody>
                  <a:tcPr marL="20273" marR="20273" marT="10137" marB="10137" anchor="ctr"/>
                </a:tc>
                <a:tc>
                  <a:txBody>
                    <a:bodyPr/>
                    <a:lstStyle/>
                    <a:p>
                      <a:r>
                        <a:rPr lang="da-DK" sz="1400" b="1"/>
                        <a:t>SIPOC-diagram</a:t>
                      </a:r>
                      <a:endParaRPr lang="da-DK" sz="1400"/>
                    </a:p>
                  </a:txBody>
                  <a:tcPr marL="20273" marR="20273" marT="10137" marB="10137" anchor="ctr"/>
                </a:tc>
                <a:tc>
                  <a:txBody>
                    <a:bodyPr/>
                    <a:lstStyle/>
                    <a:p>
                      <a:r>
                        <a:rPr lang="da-DK" sz="1400"/>
                        <a:t>Viser en proces i fem kategorier: Suppliers, Inputs, Process, Outputs, Customers. Bruges ofte som foranalyse.</a:t>
                      </a:r>
                    </a:p>
                  </a:txBody>
                  <a:tcPr marL="20273" marR="20273" marT="10137" marB="10137" anchor="ctr"/>
                </a:tc>
                <a:extLst>
                  <a:ext uri="{0D108BD9-81ED-4DB2-BD59-A6C34878D82A}">
                    <a16:rowId xmlns:a16="http://schemas.microsoft.com/office/drawing/2014/main" val="3558049764"/>
                  </a:ext>
                </a:extLst>
              </a:tr>
              <a:tr h="477288">
                <a:tc>
                  <a:txBody>
                    <a:bodyPr/>
                    <a:lstStyle/>
                    <a:p>
                      <a:r>
                        <a:rPr lang="da-DK" sz="1400"/>
                        <a:t>5</a:t>
                      </a:r>
                    </a:p>
                  </a:txBody>
                  <a:tcPr marL="20273" marR="20273" marT="10137" marB="10137" anchor="ctr"/>
                </a:tc>
                <a:tc>
                  <a:txBody>
                    <a:bodyPr/>
                    <a:lstStyle/>
                    <a:p>
                      <a:r>
                        <a:rPr lang="en-US" sz="1400" b="1"/>
                        <a:t>Business Process Modeling Notation (BPMN)</a:t>
                      </a:r>
                      <a:endParaRPr lang="en-US" sz="1400"/>
                    </a:p>
                  </a:txBody>
                  <a:tcPr marL="20273" marR="20273" marT="10137" marB="10137" anchor="ctr"/>
                </a:tc>
                <a:tc>
                  <a:txBody>
                    <a:bodyPr/>
                    <a:lstStyle/>
                    <a:p>
                      <a:r>
                        <a:rPr lang="da-DK" sz="1400"/>
                        <a:t>En standardiseret og detaljeret metode til modellering af forretningsprocesser.</a:t>
                      </a:r>
                    </a:p>
                  </a:txBody>
                  <a:tcPr marL="20273" marR="20273" marT="10137" marB="10137" anchor="ctr"/>
                </a:tc>
                <a:extLst>
                  <a:ext uri="{0D108BD9-81ED-4DB2-BD59-A6C34878D82A}">
                    <a16:rowId xmlns:a16="http://schemas.microsoft.com/office/drawing/2014/main" val="3512347909"/>
                  </a:ext>
                </a:extLst>
              </a:tr>
              <a:tr h="367125">
                <a:tc>
                  <a:txBody>
                    <a:bodyPr/>
                    <a:lstStyle/>
                    <a:p>
                      <a:r>
                        <a:rPr lang="da-DK" sz="1400"/>
                        <a:t>6</a:t>
                      </a:r>
                    </a:p>
                  </a:txBody>
                  <a:tcPr marL="20273" marR="20273" marT="10137" marB="10137" anchor="ctr"/>
                </a:tc>
                <a:tc>
                  <a:txBody>
                    <a:bodyPr/>
                    <a:lstStyle/>
                    <a:p>
                      <a:r>
                        <a:rPr lang="en-US" sz="1400" b="1"/>
                        <a:t>Business Process Modeling Notation (BPMN)</a:t>
                      </a:r>
                      <a:endParaRPr lang="en-US" sz="1400"/>
                    </a:p>
                  </a:txBody>
                  <a:tcPr marL="20273" marR="20273" marT="10137" marB="10137" anchor="ctr"/>
                </a:tc>
                <a:tc>
                  <a:txBody>
                    <a:bodyPr/>
                    <a:lstStyle/>
                    <a:p>
                      <a:r>
                        <a:rPr lang="da-DK" sz="1400"/>
                        <a:t>En standardiseret og detaljeret metode til modellering af forretningsprocesser. Mere kompleks.</a:t>
                      </a:r>
                    </a:p>
                  </a:txBody>
                  <a:tcPr marL="20273" marR="20273" marT="10137" marB="10137" anchor="ctr"/>
                </a:tc>
                <a:extLst>
                  <a:ext uri="{0D108BD9-81ED-4DB2-BD59-A6C34878D82A}">
                    <a16:rowId xmlns:a16="http://schemas.microsoft.com/office/drawing/2014/main" val="1968764201"/>
                  </a:ext>
                </a:extLst>
              </a:tr>
              <a:tr h="367125">
                <a:tc>
                  <a:txBody>
                    <a:bodyPr/>
                    <a:lstStyle/>
                    <a:p>
                      <a:r>
                        <a:rPr lang="da-DK" sz="1400"/>
                        <a:t>7</a:t>
                      </a:r>
                    </a:p>
                  </a:txBody>
                  <a:tcPr marL="20273" marR="20273" marT="10137" marB="10137" anchor="ctr"/>
                </a:tc>
                <a:tc>
                  <a:txBody>
                    <a:bodyPr/>
                    <a:lstStyle/>
                    <a:p>
                      <a:r>
                        <a:rPr lang="da-DK" sz="1400" b="1" err="1"/>
                        <a:t>Gantt</a:t>
                      </a:r>
                      <a:r>
                        <a:rPr lang="da-DK" sz="1400" b="1"/>
                        <a:t>-diagram</a:t>
                      </a:r>
                      <a:endParaRPr lang="da-DK" sz="1400"/>
                    </a:p>
                  </a:txBody>
                  <a:tcPr marL="20273" marR="20273" marT="10137" marB="10137" anchor="ctr"/>
                </a:tc>
                <a:tc>
                  <a:txBody>
                    <a:bodyPr/>
                    <a:lstStyle/>
                    <a:p>
                      <a:r>
                        <a:rPr lang="da-DK" sz="1400"/>
                        <a:t>Anvendes til at vise procestrin over tid – bruges primært til planlægning og timing.</a:t>
                      </a:r>
                    </a:p>
                  </a:txBody>
                  <a:tcPr marL="20273" marR="20273" marT="10137" marB="10137" anchor="ctr"/>
                </a:tc>
                <a:extLst>
                  <a:ext uri="{0D108BD9-81ED-4DB2-BD59-A6C34878D82A}">
                    <a16:rowId xmlns:a16="http://schemas.microsoft.com/office/drawing/2014/main" val="589441226"/>
                  </a:ext>
                </a:extLst>
              </a:tr>
              <a:tr h="477288">
                <a:tc>
                  <a:txBody>
                    <a:bodyPr/>
                    <a:lstStyle/>
                    <a:p>
                      <a:r>
                        <a:rPr lang="da-DK" sz="1400"/>
                        <a:t>8</a:t>
                      </a:r>
                    </a:p>
                  </a:txBody>
                  <a:tcPr marL="20273" marR="20273" marT="10137" marB="10137" anchor="ctr"/>
                </a:tc>
                <a:tc>
                  <a:txBody>
                    <a:bodyPr/>
                    <a:lstStyle/>
                    <a:p>
                      <a:r>
                        <a:rPr lang="da-DK" sz="1400" b="1"/>
                        <a:t>Spaghetti-diagram</a:t>
                      </a:r>
                      <a:endParaRPr lang="da-DK" sz="1400"/>
                    </a:p>
                  </a:txBody>
                  <a:tcPr marL="20273" marR="20273" marT="10137" marB="10137" anchor="ctr"/>
                </a:tc>
                <a:tc>
                  <a:txBody>
                    <a:bodyPr/>
                    <a:lstStyle/>
                    <a:p>
                      <a:r>
                        <a:rPr lang="da-DK" sz="1400"/>
                        <a:t>Visualiserer bevægelsesmønstre og fysiske flow, især i produktion eller kontorlandskaber.</a:t>
                      </a:r>
                    </a:p>
                  </a:txBody>
                  <a:tcPr marL="20273" marR="20273" marT="10137" marB="10137" anchor="ctr"/>
                </a:tc>
                <a:extLst>
                  <a:ext uri="{0D108BD9-81ED-4DB2-BD59-A6C34878D82A}">
                    <a16:rowId xmlns:a16="http://schemas.microsoft.com/office/drawing/2014/main" val="498143012"/>
                  </a:ext>
                </a:extLst>
              </a:tr>
            </a:tbl>
          </a:graphicData>
        </a:graphic>
      </p:graphicFrame>
      <p:sp>
        <p:nvSpPr>
          <p:cNvPr id="2" name="Rectangle 1">
            <a:extLst>
              <a:ext uri="{FF2B5EF4-FFF2-40B4-BE49-F238E27FC236}">
                <a16:creationId xmlns:a16="http://schemas.microsoft.com/office/drawing/2014/main" id="{09E8FE43-EE26-E476-269D-ADC65B0AE98C}"/>
              </a:ext>
            </a:extLst>
          </p:cNvPr>
          <p:cNvSpPr/>
          <p:nvPr/>
        </p:nvSpPr>
        <p:spPr>
          <a:xfrm>
            <a:off x="806245" y="4374908"/>
            <a:ext cx="10677832" cy="166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6" name="Rektangel 4">
            <a:extLst>
              <a:ext uri="{FF2B5EF4-FFF2-40B4-BE49-F238E27FC236}">
                <a16:creationId xmlns:a16="http://schemas.microsoft.com/office/drawing/2014/main" id="{275AC57E-824A-76B2-2CF4-296F9FCF948D}"/>
              </a:ext>
            </a:extLst>
          </p:cNvPr>
          <p:cNvSpPr/>
          <p:nvPr/>
        </p:nvSpPr>
        <p:spPr>
          <a:xfrm>
            <a:off x="1022553" y="1051441"/>
            <a:ext cx="8534400" cy="523220"/>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Tænkte du mon på en af disse metoder...?</a:t>
            </a:r>
            <a:endParaRPr kumimoji="0" lang="da-DK" sz="36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pic>
        <p:nvPicPr>
          <p:cNvPr id="3" name="Picture 2">
            <a:extLst>
              <a:ext uri="{FF2B5EF4-FFF2-40B4-BE49-F238E27FC236}">
                <a16:creationId xmlns:a16="http://schemas.microsoft.com/office/drawing/2014/main" id="{559B3FBB-AC5A-C612-E1A3-77CED9617E15}"/>
              </a:ext>
            </a:extLst>
          </p:cNvPr>
          <p:cNvPicPr>
            <a:picLocks noChangeAspect="1"/>
          </p:cNvPicPr>
          <p:nvPr/>
        </p:nvPicPr>
        <p:blipFill>
          <a:blip r:embed="rId3"/>
          <a:stretch>
            <a:fillRect/>
          </a:stretch>
        </p:blipFill>
        <p:spPr>
          <a:xfrm>
            <a:off x="5525730" y="4450540"/>
            <a:ext cx="4788309" cy="2059644"/>
          </a:xfrm>
          <a:prstGeom prst="rect">
            <a:avLst/>
          </a:prstGeom>
        </p:spPr>
      </p:pic>
    </p:spTree>
    <p:extLst>
      <p:ext uri="{BB962C8B-B14F-4D97-AF65-F5344CB8AC3E}">
        <p14:creationId xmlns:p14="http://schemas.microsoft.com/office/powerpoint/2010/main" val="18167359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22728-1444-7FDE-F08B-CEB77166985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A3B8F99-0CE7-5423-1C18-B872970C9D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71774B1A-24BC-0E66-F685-42240505C2D0}"/>
              </a:ext>
            </a:extLst>
          </p:cNvPr>
          <p:cNvGraphicFramePr>
            <a:graphicFrameLocks noGrp="1"/>
          </p:cNvGraphicFramePr>
          <p:nvPr/>
        </p:nvGraphicFramePr>
        <p:xfrm>
          <a:off x="1118091" y="1759436"/>
          <a:ext cx="9783894" cy="3453474"/>
        </p:xfrm>
        <a:graphic>
          <a:graphicData uri="http://schemas.openxmlformats.org/drawingml/2006/table">
            <a:tbl>
              <a:tblPr>
                <a:tableStyleId>{8EC20E35-A176-4012-BC5E-935CFFF8708E}</a:tableStyleId>
              </a:tblPr>
              <a:tblGrid>
                <a:gridCol w="356747">
                  <a:extLst>
                    <a:ext uri="{9D8B030D-6E8A-4147-A177-3AD203B41FA5}">
                      <a16:colId xmlns:a16="http://schemas.microsoft.com/office/drawing/2014/main" val="1701010519"/>
                    </a:ext>
                  </a:extLst>
                </a:gridCol>
                <a:gridCol w="4080387">
                  <a:extLst>
                    <a:ext uri="{9D8B030D-6E8A-4147-A177-3AD203B41FA5}">
                      <a16:colId xmlns:a16="http://schemas.microsoft.com/office/drawing/2014/main" val="3449184239"/>
                    </a:ext>
                  </a:extLst>
                </a:gridCol>
                <a:gridCol w="5346760">
                  <a:extLst>
                    <a:ext uri="{9D8B030D-6E8A-4147-A177-3AD203B41FA5}">
                      <a16:colId xmlns:a16="http://schemas.microsoft.com/office/drawing/2014/main" val="54163679"/>
                    </a:ext>
                  </a:extLst>
                </a:gridCol>
              </a:tblGrid>
              <a:tr h="146800">
                <a:tc>
                  <a:txBody>
                    <a:bodyPr/>
                    <a:lstStyle/>
                    <a:p>
                      <a:r>
                        <a:rPr lang="da-DK" sz="1400" b="1"/>
                        <a:t>#</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Metode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Kort beskrivelse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844619"/>
                  </a:ext>
                </a:extLst>
              </a:tr>
              <a:tr h="477288">
                <a:tc>
                  <a:txBody>
                    <a:bodyPr/>
                    <a:lstStyle/>
                    <a:p>
                      <a:r>
                        <a:rPr lang="da-DK" sz="1400"/>
                        <a:t>1</a:t>
                      </a:r>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b="1"/>
                        <a:t>Simpel </a:t>
                      </a:r>
                      <a:r>
                        <a:rPr lang="da-DK" sz="1400" b="1" err="1"/>
                        <a:t>flowchart</a:t>
                      </a:r>
                      <a:endParaRPr lang="da-DK" sz="1400"/>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a:t>En grundlæggende visuel repræsentation af en proces med bokse og pile. Let at forstå og bruge.</a:t>
                      </a:r>
                    </a:p>
                  </a:txBody>
                  <a:tcPr marL="20273" marR="20273" marT="10137" marB="10137"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279099"/>
                  </a:ext>
                </a:extLst>
              </a:tr>
              <a:tr h="367125">
                <a:tc>
                  <a:txBody>
                    <a:bodyPr/>
                    <a:lstStyle/>
                    <a:p>
                      <a:r>
                        <a:rPr lang="da-DK" sz="1400"/>
                        <a:t>2</a:t>
                      </a:r>
                    </a:p>
                  </a:txBody>
                  <a:tcPr marL="20273" marR="20273" marT="10137" marB="10137" anchor="ctr"/>
                </a:tc>
                <a:tc>
                  <a:txBody>
                    <a:bodyPr/>
                    <a:lstStyle/>
                    <a:p>
                      <a:r>
                        <a:rPr lang="da-DK" sz="1400" b="1"/>
                        <a:t>Swimlane diagram</a:t>
                      </a:r>
                      <a:endParaRPr lang="da-DK" sz="1400"/>
                    </a:p>
                  </a:txBody>
                  <a:tcPr marL="20273" marR="20273" marT="10137" marB="10137" anchor="ctr"/>
                </a:tc>
                <a:tc>
                  <a:txBody>
                    <a:bodyPr/>
                    <a:lstStyle/>
                    <a:p>
                      <a:r>
                        <a:rPr lang="da-DK" sz="1400"/>
                        <a:t>En udvidelse af flowchart, der opdeler processer efter afdelinger eller roller (”svømmebaner”).</a:t>
                      </a:r>
                    </a:p>
                  </a:txBody>
                  <a:tcPr marL="20273" marR="20273" marT="10137" marB="10137" anchor="ctr"/>
                </a:tc>
                <a:extLst>
                  <a:ext uri="{0D108BD9-81ED-4DB2-BD59-A6C34878D82A}">
                    <a16:rowId xmlns:a16="http://schemas.microsoft.com/office/drawing/2014/main" val="1266686830"/>
                  </a:ext>
                </a:extLst>
              </a:tr>
              <a:tr h="367125">
                <a:tc>
                  <a:txBody>
                    <a:bodyPr/>
                    <a:lstStyle/>
                    <a:p>
                      <a:r>
                        <a:rPr lang="da-DK" sz="1400"/>
                        <a:t>3</a:t>
                      </a:r>
                    </a:p>
                  </a:txBody>
                  <a:tcPr marL="20273" marR="20273" marT="10137" marB="10137" anchor="ctr"/>
                </a:tc>
                <a:tc>
                  <a:txBody>
                    <a:bodyPr/>
                    <a:lstStyle/>
                    <a:p>
                      <a:r>
                        <a:rPr lang="da-DK" sz="1400" b="1"/>
                        <a:t>Value Stream </a:t>
                      </a:r>
                      <a:r>
                        <a:rPr lang="da-DK" sz="1400" b="1" err="1"/>
                        <a:t>Mapping</a:t>
                      </a:r>
                      <a:r>
                        <a:rPr lang="da-DK" sz="1400" b="1"/>
                        <a:t> (VSM)</a:t>
                      </a:r>
                      <a:endParaRPr lang="da-DK" sz="1400"/>
                    </a:p>
                  </a:txBody>
                  <a:tcPr marL="20273" marR="20273" marT="10137" marB="10137" anchor="ctr"/>
                </a:tc>
                <a:tc>
                  <a:txBody>
                    <a:bodyPr/>
                    <a:lstStyle/>
                    <a:p>
                      <a:r>
                        <a:rPr lang="da-DK" sz="1400"/>
                        <a:t>En Lean-metode til at kortlægge værdiskabende og ikke-værdiskabende trin i en proces.</a:t>
                      </a:r>
                    </a:p>
                  </a:txBody>
                  <a:tcPr marL="20273" marR="20273" marT="10137" marB="10137" anchor="ctr"/>
                </a:tc>
                <a:extLst>
                  <a:ext uri="{0D108BD9-81ED-4DB2-BD59-A6C34878D82A}">
                    <a16:rowId xmlns:a16="http://schemas.microsoft.com/office/drawing/2014/main" val="3102827662"/>
                  </a:ext>
                </a:extLst>
              </a:tr>
              <a:tr h="477288">
                <a:tc>
                  <a:txBody>
                    <a:bodyPr/>
                    <a:lstStyle/>
                    <a:p>
                      <a:r>
                        <a:rPr lang="da-DK" sz="1400"/>
                        <a:t>4</a:t>
                      </a:r>
                    </a:p>
                  </a:txBody>
                  <a:tcPr marL="20273" marR="20273" marT="10137" marB="10137" anchor="ctr"/>
                </a:tc>
                <a:tc>
                  <a:txBody>
                    <a:bodyPr/>
                    <a:lstStyle/>
                    <a:p>
                      <a:r>
                        <a:rPr lang="da-DK" sz="1400" b="1"/>
                        <a:t>SIPOC-diagram</a:t>
                      </a:r>
                      <a:endParaRPr lang="da-DK" sz="1400"/>
                    </a:p>
                  </a:txBody>
                  <a:tcPr marL="20273" marR="20273" marT="10137" marB="10137" anchor="ctr"/>
                </a:tc>
                <a:tc>
                  <a:txBody>
                    <a:bodyPr/>
                    <a:lstStyle/>
                    <a:p>
                      <a:r>
                        <a:rPr lang="da-DK" sz="1400"/>
                        <a:t>Viser en proces i fem kategorier: Suppliers, Inputs, Process, Outputs, Customers. Bruges ofte som foranalyse.</a:t>
                      </a:r>
                    </a:p>
                  </a:txBody>
                  <a:tcPr marL="20273" marR="20273" marT="10137" marB="10137" anchor="ctr"/>
                </a:tc>
                <a:extLst>
                  <a:ext uri="{0D108BD9-81ED-4DB2-BD59-A6C34878D82A}">
                    <a16:rowId xmlns:a16="http://schemas.microsoft.com/office/drawing/2014/main" val="3558049764"/>
                  </a:ext>
                </a:extLst>
              </a:tr>
              <a:tr h="477288">
                <a:tc>
                  <a:txBody>
                    <a:bodyPr/>
                    <a:lstStyle/>
                    <a:p>
                      <a:r>
                        <a:rPr lang="da-DK" sz="1400"/>
                        <a:t>5</a:t>
                      </a:r>
                    </a:p>
                  </a:txBody>
                  <a:tcPr marL="20273" marR="20273" marT="10137" marB="10137" anchor="ctr"/>
                </a:tc>
                <a:tc>
                  <a:txBody>
                    <a:bodyPr/>
                    <a:lstStyle/>
                    <a:p>
                      <a:r>
                        <a:rPr lang="en-US" sz="1400" b="1"/>
                        <a:t>Business Process Modeling Notation (BPMN)</a:t>
                      </a:r>
                      <a:endParaRPr lang="en-US" sz="1400"/>
                    </a:p>
                  </a:txBody>
                  <a:tcPr marL="20273" marR="20273" marT="10137" marB="10137" anchor="ctr"/>
                </a:tc>
                <a:tc>
                  <a:txBody>
                    <a:bodyPr/>
                    <a:lstStyle/>
                    <a:p>
                      <a:r>
                        <a:rPr lang="da-DK" sz="1400"/>
                        <a:t>En standardiseret og detaljeret metode til modellering af forretningsprocesser. Mere kompleks.</a:t>
                      </a:r>
                    </a:p>
                  </a:txBody>
                  <a:tcPr marL="20273" marR="20273" marT="10137" marB="10137" anchor="ctr"/>
                </a:tc>
                <a:extLst>
                  <a:ext uri="{0D108BD9-81ED-4DB2-BD59-A6C34878D82A}">
                    <a16:rowId xmlns:a16="http://schemas.microsoft.com/office/drawing/2014/main" val="3512347909"/>
                  </a:ext>
                </a:extLst>
              </a:tr>
              <a:tr h="367125">
                <a:tc>
                  <a:txBody>
                    <a:bodyPr/>
                    <a:lstStyle/>
                    <a:p>
                      <a:r>
                        <a:rPr lang="da-DK" sz="1400"/>
                        <a:t>6</a:t>
                      </a:r>
                    </a:p>
                  </a:txBody>
                  <a:tcPr marL="20273" marR="20273" marT="10137" marB="10137" anchor="ctr"/>
                </a:tc>
                <a:tc>
                  <a:txBody>
                    <a:bodyPr/>
                    <a:lstStyle/>
                    <a:p>
                      <a:r>
                        <a:rPr lang="da-DK" sz="1400" b="1" err="1"/>
                        <a:t>Gantt</a:t>
                      </a:r>
                      <a:r>
                        <a:rPr lang="da-DK" sz="1400" b="1"/>
                        <a:t>-diagram</a:t>
                      </a:r>
                      <a:endParaRPr lang="da-DK" sz="1400"/>
                    </a:p>
                  </a:txBody>
                  <a:tcPr marL="20273" marR="20273" marT="10137" marB="10137" anchor="ctr"/>
                </a:tc>
                <a:tc>
                  <a:txBody>
                    <a:bodyPr/>
                    <a:lstStyle/>
                    <a:p>
                      <a:r>
                        <a:rPr lang="da-DK" sz="1400"/>
                        <a:t>Anvendes til at vise procestrin over tid – bruges primært til planlægning og timing.</a:t>
                      </a:r>
                    </a:p>
                  </a:txBody>
                  <a:tcPr marL="20273" marR="20273" marT="10137" marB="10137" anchor="ctr"/>
                </a:tc>
                <a:extLst>
                  <a:ext uri="{0D108BD9-81ED-4DB2-BD59-A6C34878D82A}">
                    <a16:rowId xmlns:a16="http://schemas.microsoft.com/office/drawing/2014/main" val="1968764201"/>
                  </a:ext>
                </a:extLst>
              </a:tr>
              <a:tr h="367125">
                <a:tc>
                  <a:txBody>
                    <a:bodyPr/>
                    <a:lstStyle/>
                    <a:p>
                      <a:r>
                        <a:rPr lang="da-DK" sz="1400"/>
                        <a:t>7</a:t>
                      </a:r>
                    </a:p>
                  </a:txBody>
                  <a:tcPr marL="20273" marR="20273" marT="10137" marB="10137" anchor="ctr"/>
                </a:tc>
                <a:tc>
                  <a:txBody>
                    <a:bodyPr/>
                    <a:lstStyle/>
                    <a:p>
                      <a:r>
                        <a:rPr lang="da-DK" sz="1400" b="1"/>
                        <a:t>Spaghetti-diagram</a:t>
                      </a:r>
                      <a:endParaRPr lang="da-DK" sz="1400"/>
                    </a:p>
                  </a:txBody>
                  <a:tcPr marL="20273" marR="20273" marT="10137" marB="10137" anchor="ctr"/>
                </a:tc>
                <a:tc>
                  <a:txBody>
                    <a:bodyPr/>
                    <a:lstStyle/>
                    <a:p>
                      <a:r>
                        <a:rPr lang="da-DK" sz="1400"/>
                        <a:t>Visualiserer bevægelsesmønstre og fysiske flow, især i produktion eller kontorlandskaber.</a:t>
                      </a:r>
                    </a:p>
                  </a:txBody>
                  <a:tcPr marL="20273" marR="20273" marT="10137" marB="10137" anchor="ctr"/>
                </a:tc>
                <a:extLst>
                  <a:ext uri="{0D108BD9-81ED-4DB2-BD59-A6C34878D82A}">
                    <a16:rowId xmlns:a16="http://schemas.microsoft.com/office/drawing/2014/main" val="589441226"/>
                  </a:ext>
                </a:extLst>
              </a:tr>
            </a:tbl>
          </a:graphicData>
        </a:graphic>
      </p:graphicFrame>
      <p:sp>
        <p:nvSpPr>
          <p:cNvPr id="6" name="Rektangel 4">
            <a:extLst>
              <a:ext uri="{FF2B5EF4-FFF2-40B4-BE49-F238E27FC236}">
                <a16:creationId xmlns:a16="http://schemas.microsoft.com/office/drawing/2014/main" id="{AF8EB187-E4E2-9D34-76B3-14C7F68155AB}"/>
              </a:ext>
            </a:extLst>
          </p:cNvPr>
          <p:cNvSpPr/>
          <p:nvPr/>
        </p:nvSpPr>
        <p:spPr>
          <a:xfrm>
            <a:off x="1022553" y="1051441"/>
            <a:ext cx="8534400" cy="523220"/>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Tænkte du mon på en af disse metoder...?</a:t>
            </a:r>
            <a:endParaRPr kumimoji="0" lang="da-DK" sz="36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7" name="Rectangle 6">
            <a:extLst>
              <a:ext uri="{FF2B5EF4-FFF2-40B4-BE49-F238E27FC236}">
                <a16:creationId xmlns:a16="http://schemas.microsoft.com/office/drawing/2014/main" id="{373A64B6-C1E4-35ED-4D3A-1F5AE64BE4D5}"/>
              </a:ext>
            </a:extLst>
          </p:cNvPr>
          <p:cNvSpPr/>
          <p:nvPr/>
        </p:nvSpPr>
        <p:spPr>
          <a:xfrm>
            <a:off x="806245" y="4817355"/>
            <a:ext cx="10677832" cy="1190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4100" name="Picture 4" descr="How to Use a Gantt Chart – The Ultimate Step-by-step Guide">
            <a:extLst>
              <a:ext uri="{FF2B5EF4-FFF2-40B4-BE49-F238E27FC236}">
                <a16:creationId xmlns:a16="http://schemas.microsoft.com/office/drawing/2014/main" id="{60398F0E-4460-9DDB-EFDB-D143EBEA607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 r="19705" b="49528"/>
          <a:stretch/>
        </p:blipFill>
        <p:spPr bwMode="auto">
          <a:xfrm>
            <a:off x="5481481" y="4817355"/>
            <a:ext cx="3927990" cy="178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688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2D7AA-5A33-1C9D-D832-9BA1CDDC264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E02C33D-703D-16C3-182D-5CA7374F65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04AE6AD1-B5D7-9E15-EF9E-C6D54FF62BFC}"/>
              </a:ext>
            </a:extLst>
          </p:cNvPr>
          <p:cNvGraphicFramePr>
            <a:graphicFrameLocks noGrp="1"/>
          </p:cNvGraphicFramePr>
          <p:nvPr/>
        </p:nvGraphicFramePr>
        <p:xfrm>
          <a:off x="1118091" y="1759436"/>
          <a:ext cx="9783894" cy="3453474"/>
        </p:xfrm>
        <a:graphic>
          <a:graphicData uri="http://schemas.openxmlformats.org/drawingml/2006/table">
            <a:tbl>
              <a:tblPr>
                <a:tableStyleId>{8EC20E35-A176-4012-BC5E-935CFFF8708E}</a:tableStyleId>
              </a:tblPr>
              <a:tblGrid>
                <a:gridCol w="356747">
                  <a:extLst>
                    <a:ext uri="{9D8B030D-6E8A-4147-A177-3AD203B41FA5}">
                      <a16:colId xmlns:a16="http://schemas.microsoft.com/office/drawing/2014/main" val="1701010519"/>
                    </a:ext>
                  </a:extLst>
                </a:gridCol>
                <a:gridCol w="4080387">
                  <a:extLst>
                    <a:ext uri="{9D8B030D-6E8A-4147-A177-3AD203B41FA5}">
                      <a16:colId xmlns:a16="http://schemas.microsoft.com/office/drawing/2014/main" val="3449184239"/>
                    </a:ext>
                  </a:extLst>
                </a:gridCol>
                <a:gridCol w="5346760">
                  <a:extLst>
                    <a:ext uri="{9D8B030D-6E8A-4147-A177-3AD203B41FA5}">
                      <a16:colId xmlns:a16="http://schemas.microsoft.com/office/drawing/2014/main" val="54163679"/>
                    </a:ext>
                  </a:extLst>
                </a:gridCol>
              </a:tblGrid>
              <a:tr h="146800">
                <a:tc>
                  <a:txBody>
                    <a:bodyPr/>
                    <a:lstStyle/>
                    <a:p>
                      <a:r>
                        <a:rPr lang="da-DK" sz="1400" b="1"/>
                        <a:t>#</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Metode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tc>
                  <a:txBody>
                    <a:bodyPr/>
                    <a:lstStyle/>
                    <a:p>
                      <a:r>
                        <a:rPr lang="da-DK" sz="1400" b="1"/>
                        <a:t>Kort beskrivelse</a:t>
                      </a:r>
                      <a:endParaRPr lang="da-DK" sz="1400"/>
                    </a:p>
                  </a:txBody>
                  <a:tcPr marL="20273" marR="20273" marT="10137" marB="10137"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844619"/>
                  </a:ext>
                </a:extLst>
              </a:tr>
              <a:tr h="477288">
                <a:tc>
                  <a:txBody>
                    <a:bodyPr/>
                    <a:lstStyle/>
                    <a:p>
                      <a:r>
                        <a:rPr lang="da-DK" sz="1400"/>
                        <a:t>1</a:t>
                      </a:r>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b="1"/>
                        <a:t>Simpel </a:t>
                      </a:r>
                      <a:r>
                        <a:rPr lang="da-DK" sz="1400" b="1" err="1"/>
                        <a:t>flowchart</a:t>
                      </a:r>
                      <a:endParaRPr lang="da-DK" sz="1400"/>
                    </a:p>
                  </a:txBody>
                  <a:tcPr marL="20273" marR="20273" marT="10137" marB="10137" anchor="ctr">
                    <a:lnT w="12700" cap="flat" cmpd="sng" algn="ctr">
                      <a:solidFill>
                        <a:schemeClr val="tx1"/>
                      </a:solidFill>
                      <a:prstDash val="solid"/>
                      <a:round/>
                      <a:headEnd type="none" w="med" len="med"/>
                      <a:tailEnd type="none" w="med" len="med"/>
                    </a:lnT>
                  </a:tcPr>
                </a:tc>
                <a:tc>
                  <a:txBody>
                    <a:bodyPr/>
                    <a:lstStyle/>
                    <a:p>
                      <a:r>
                        <a:rPr lang="da-DK" sz="1400"/>
                        <a:t>En grundlæggende visuel repræsentation af en proces med bokse og pile. Let at forstå og bruge.</a:t>
                      </a:r>
                    </a:p>
                  </a:txBody>
                  <a:tcPr marL="20273" marR="20273" marT="10137" marB="10137"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279099"/>
                  </a:ext>
                </a:extLst>
              </a:tr>
              <a:tr h="367125">
                <a:tc>
                  <a:txBody>
                    <a:bodyPr/>
                    <a:lstStyle/>
                    <a:p>
                      <a:r>
                        <a:rPr lang="da-DK" sz="1400"/>
                        <a:t>2</a:t>
                      </a:r>
                    </a:p>
                  </a:txBody>
                  <a:tcPr marL="20273" marR="20273" marT="10137" marB="10137" anchor="ctr"/>
                </a:tc>
                <a:tc>
                  <a:txBody>
                    <a:bodyPr/>
                    <a:lstStyle/>
                    <a:p>
                      <a:r>
                        <a:rPr lang="da-DK" sz="1400" b="1"/>
                        <a:t>Swimlane diagram</a:t>
                      </a:r>
                      <a:endParaRPr lang="da-DK" sz="1400"/>
                    </a:p>
                  </a:txBody>
                  <a:tcPr marL="20273" marR="20273" marT="10137" marB="10137" anchor="ctr"/>
                </a:tc>
                <a:tc>
                  <a:txBody>
                    <a:bodyPr/>
                    <a:lstStyle/>
                    <a:p>
                      <a:r>
                        <a:rPr lang="da-DK" sz="1400"/>
                        <a:t>En udvidelse af flowchart, der opdeler processer efter afdelinger eller roller (”svømmebaner”).</a:t>
                      </a:r>
                    </a:p>
                  </a:txBody>
                  <a:tcPr marL="20273" marR="20273" marT="10137" marB="10137" anchor="ctr"/>
                </a:tc>
                <a:extLst>
                  <a:ext uri="{0D108BD9-81ED-4DB2-BD59-A6C34878D82A}">
                    <a16:rowId xmlns:a16="http://schemas.microsoft.com/office/drawing/2014/main" val="1266686830"/>
                  </a:ext>
                </a:extLst>
              </a:tr>
              <a:tr h="367125">
                <a:tc>
                  <a:txBody>
                    <a:bodyPr/>
                    <a:lstStyle/>
                    <a:p>
                      <a:r>
                        <a:rPr lang="da-DK" sz="1400"/>
                        <a:t>3</a:t>
                      </a:r>
                    </a:p>
                  </a:txBody>
                  <a:tcPr marL="20273" marR="20273" marT="10137" marB="10137" anchor="ctr"/>
                </a:tc>
                <a:tc>
                  <a:txBody>
                    <a:bodyPr/>
                    <a:lstStyle/>
                    <a:p>
                      <a:r>
                        <a:rPr lang="da-DK" sz="1400" b="1"/>
                        <a:t>Value Stream </a:t>
                      </a:r>
                      <a:r>
                        <a:rPr lang="da-DK" sz="1400" b="1" err="1"/>
                        <a:t>Mapping</a:t>
                      </a:r>
                      <a:r>
                        <a:rPr lang="da-DK" sz="1400" b="1"/>
                        <a:t> (VSM)</a:t>
                      </a:r>
                      <a:endParaRPr lang="da-DK" sz="1400"/>
                    </a:p>
                  </a:txBody>
                  <a:tcPr marL="20273" marR="20273" marT="10137" marB="10137" anchor="ctr"/>
                </a:tc>
                <a:tc>
                  <a:txBody>
                    <a:bodyPr/>
                    <a:lstStyle/>
                    <a:p>
                      <a:r>
                        <a:rPr lang="da-DK" sz="1400"/>
                        <a:t>En Lean-metode til at kortlægge værdiskabende og ikke-værdiskabende trin i en proces.</a:t>
                      </a:r>
                    </a:p>
                  </a:txBody>
                  <a:tcPr marL="20273" marR="20273" marT="10137" marB="10137" anchor="ctr"/>
                </a:tc>
                <a:extLst>
                  <a:ext uri="{0D108BD9-81ED-4DB2-BD59-A6C34878D82A}">
                    <a16:rowId xmlns:a16="http://schemas.microsoft.com/office/drawing/2014/main" val="3102827662"/>
                  </a:ext>
                </a:extLst>
              </a:tr>
              <a:tr h="477288">
                <a:tc>
                  <a:txBody>
                    <a:bodyPr/>
                    <a:lstStyle/>
                    <a:p>
                      <a:r>
                        <a:rPr lang="da-DK" sz="1400"/>
                        <a:t>4</a:t>
                      </a:r>
                    </a:p>
                  </a:txBody>
                  <a:tcPr marL="20273" marR="20273" marT="10137" marB="10137" anchor="ctr"/>
                </a:tc>
                <a:tc>
                  <a:txBody>
                    <a:bodyPr/>
                    <a:lstStyle/>
                    <a:p>
                      <a:r>
                        <a:rPr lang="da-DK" sz="1400" b="1"/>
                        <a:t>SIPOC-diagram</a:t>
                      </a:r>
                      <a:endParaRPr lang="da-DK" sz="1400"/>
                    </a:p>
                  </a:txBody>
                  <a:tcPr marL="20273" marR="20273" marT="10137" marB="10137" anchor="ctr"/>
                </a:tc>
                <a:tc>
                  <a:txBody>
                    <a:bodyPr/>
                    <a:lstStyle/>
                    <a:p>
                      <a:r>
                        <a:rPr lang="da-DK" sz="1400"/>
                        <a:t>Viser en proces i fem kategorier: Suppliers, Inputs, Process, Outputs, Customers. Bruges ofte som foranalyse.</a:t>
                      </a:r>
                    </a:p>
                  </a:txBody>
                  <a:tcPr marL="20273" marR="20273" marT="10137" marB="10137" anchor="ctr"/>
                </a:tc>
                <a:extLst>
                  <a:ext uri="{0D108BD9-81ED-4DB2-BD59-A6C34878D82A}">
                    <a16:rowId xmlns:a16="http://schemas.microsoft.com/office/drawing/2014/main" val="3558049764"/>
                  </a:ext>
                </a:extLst>
              </a:tr>
              <a:tr h="477288">
                <a:tc>
                  <a:txBody>
                    <a:bodyPr/>
                    <a:lstStyle/>
                    <a:p>
                      <a:r>
                        <a:rPr lang="da-DK" sz="1400"/>
                        <a:t>5</a:t>
                      </a:r>
                    </a:p>
                  </a:txBody>
                  <a:tcPr marL="20273" marR="20273" marT="10137" marB="10137" anchor="ctr"/>
                </a:tc>
                <a:tc>
                  <a:txBody>
                    <a:bodyPr/>
                    <a:lstStyle/>
                    <a:p>
                      <a:r>
                        <a:rPr lang="en-US" sz="1400" b="1"/>
                        <a:t>Business Process Modeling Notation (BPMN)</a:t>
                      </a:r>
                      <a:endParaRPr lang="en-US" sz="1400"/>
                    </a:p>
                  </a:txBody>
                  <a:tcPr marL="20273" marR="20273" marT="10137" marB="10137" anchor="ctr"/>
                </a:tc>
                <a:tc>
                  <a:txBody>
                    <a:bodyPr/>
                    <a:lstStyle/>
                    <a:p>
                      <a:r>
                        <a:rPr lang="da-DK" sz="1400"/>
                        <a:t>En standardiseret og detaljeret metode til modellering af forretningsprocesser. Mere kompleks.</a:t>
                      </a:r>
                    </a:p>
                  </a:txBody>
                  <a:tcPr marL="20273" marR="20273" marT="10137" marB="10137" anchor="ctr"/>
                </a:tc>
                <a:extLst>
                  <a:ext uri="{0D108BD9-81ED-4DB2-BD59-A6C34878D82A}">
                    <a16:rowId xmlns:a16="http://schemas.microsoft.com/office/drawing/2014/main" val="3512347909"/>
                  </a:ext>
                </a:extLst>
              </a:tr>
              <a:tr h="367125">
                <a:tc>
                  <a:txBody>
                    <a:bodyPr/>
                    <a:lstStyle/>
                    <a:p>
                      <a:r>
                        <a:rPr lang="da-DK" sz="1400"/>
                        <a:t>6</a:t>
                      </a:r>
                    </a:p>
                  </a:txBody>
                  <a:tcPr marL="20273" marR="20273" marT="10137" marB="10137" anchor="ctr"/>
                </a:tc>
                <a:tc>
                  <a:txBody>
                    <a:bodyPr/>
                    <a:lstStyle/>
                    <a:p>
                      <a:r>
                        <a:rPr lang="da-DK" sz="1400" b="1" err="1"/>
                        <a:t>Gantt</a:t>
                      </a:r>
                      <a:r>
                        <a:rPr lang="da-DK" sz="1400" b="1"/>
                        <a:t>-diagram</a:t>
                      </a:r>
                      <a:endParaRPr lang="da-DK" sz="1400"/>
                    </a:p>
                  </a:txBody>
                  <a:tcPr marL="20273" marR="20273" marT="10137" marB="10137" anchor="ctr"/>
                </a:tc>
                <a:tc>
                  <a:txBody>
                    <a:bodyPr/>
                    <a:lstStyle/>
                    <a:p>
                      <a:r>
                        <a:rPr lang="da-DK" sz="1400"/>
                        <a:t>Anvendes til at vise procestrin over tid – bruges primært til planlægning og timing.</a:t>
                      </a:r>
                    </a:p>
                  </a:txBody>
                  <a:tcPr marL="20273" marR="20273" marT="10137" marB="10137" anchor="ctr"/>
                </a:tc>
                <a:extLst>
                  <a:ext uri="{0D108BD9-81ED-4DB2-BD59-A6C34878D82A}">
                    <a16:rowId xmlns:a16="http://schemas.microsoft.com/office/drawing/2014/main" val="1968764201"/>
                  </a:ext>
                </a:extLst>
              </a:tr>
              <a:tr h="367125">
                <a:tc>
                  <a:txBody>
                    <a:bodyPr/>
                    <a:lstStyle/>
                    <a:p>
                      <a:r>
                        <a:rPr lang="da-DK" sz="1400"/>
                        <a:t>7</a:t>
                      </a:r>
                    </a:p>
                  </a:txBody>
                  <a:tcPr marL="20273" marR="20273" marT="10137" marB="10137" anchor="ctr"/>
                </a:tc>
                <a:tc>
                  <a:txBody>
                    <a:bodyPr/>
                    <a:lstStyle/>
                    <a:p>
                      <a:r>
                        <a:rPr lang="da-DK" sz="1400" b="1"/>
                        <a:t>Spaghetti-diagram</a:t>
                      </a:r>
                      <a:endParaRPr lang="da-DK" sz="1400"/>
                    </a:p>
                  </a:txBody>
                  <a:tcPr marL="20273" marR="20273" marT="10137" marB="10137" anchor="ctr"/>
                </a:tc>
                <a:tc>
                  <a:txBody>
                    <a:bodyPr/>
                    <a:lstStyle/>
                    <a:p>
                      <a:r>
                        <a:rPr lang="da-DK" sz="1400"/>
                        <a:t>Visualiserer bevægelsesmønstre og fysiske flow, især i produktion eller kontorlandskaber.</a:t>
                      </a:r>
                    </a:p>
                  </a:txBody>
                  <a:tcPr marL="20273" marR="20273" marT="10137" marB="10137" anchor="ctr"/>
                </a:tc>
                <a:extLst>
                  <a:ext uri="{0D108BD9-81ED-4DB2-BD59-A6C34878D82A}">
                    <a16:rowId xmlns:a16="http://schemas.microsoft.com/office/drawing/2014/main" val="589441226"/>
                  </a:ext>
                </a:extLst>
              </a:tr>
            </a:tbl>
          </a:graphicData>
        </a:graphic>
      </p:graphicFrame>
      <p:sp>
        <p:nvSpPr>
          <p:cNvPr id="6" name="Rektangel 4">
            <a:extLst>
              <a:ext uri="{FF2B5EF4-FFF2-40B4-BE49-F238E27FC236}">
                <a16:creationId xmlns:a16="http://schemas.microsoft.com/office/drawing/2014/main" id="{3D1FFF48-9DAE-A698-03E7-545F3A661E28}"/>
              </a:ext>
            </a:extLst>
          </p:cNvPr>
          <p:cNvSpPr/>
          <p:nvPr/>
        </p:nvSpPr>
        <p:spPr>
          <a:xfrm>
            <a:off x="1022553" y="1051441"/>
            <a:ext cx="8534400" cy="523220"/>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Tænkte du mon på en af disse metoder...?</a:t>
            </a:r>
            <a:endParaRPr kumimoji="0" lang="da-DK" sz="36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2340087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95CB8-E1AD-989A-10A2-F6FE4203B315}"/>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69A6D516-8E6B-F02D-6F42-22DF249D2EC1}"/>
              </a:ext>
            </a:extLst>
          </p:cNvPr>
          <p:cNvSpPr>
            <a:spLocks noGrp="1"/>
          </p:cNvSpPr>
          <p:nvPr>
            <p:ph type="dt" sz="half" idx="2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675632DF-1FAD-4373-8D85-7BEE3349DCCA}" type="datetime1">
              <a:rPr kumimoji="0" lang="da-DK" sz="100" b="0" i="0" u="none" strike="noStrike" kern="1200" cap="none" spc="0" normalizeH="0" baseline="0" noProof="0" smtClean="0">
                <a:ln>
                  <a:noFill/>
                </a:ln>
                <a:noFill/>
                <a:effectLst/>
                <a:uLnTx/>
                <a:uFillTx/>
                <a:latin typeface="Calibri"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25-04-2025</a:t>
            </a:fld>
            <a:endParaRPr kumimoji="0" lang="da-DK" sz="100" b="0" i="0" u="none" strike="noStrike" kern="1200" cap="none" spc="0" normalizeH="0" baseline="0" noProof="0">
              <a:ln>
                <a:noFill/>
              </a:ln>
              <a:noFill/>
              <a:effectLst/>
              <a:uLnTx/>
              <a:uFillTx/>
              <a:latin typeface="Calibri" pitchFamily="34" charset="0"/>
              <a:ea typeface="+mn-ea"/>
              <a:cs typeface="+mn-cs"/>
            </a:endParaRPr>
          </a:p>
        </p:txBody>
      </p:sp>
      <p:sp>
        <p:nvSpPr>
          <p:cNvPr id="5" name="Pladsholder til slidenummer 4">
            <a:extLst>
              <a:ext uri="{FF2B5EF4-FFF2-40B4-BE49-F238E27FC236}">
                <a16:creationId xmlns:a16="http://schemas.microsoft.com/office/drawing/2014/main" id="{7BAB4C00-34FD-D7E5-A25A-EEBC437C5497}"/>
              </a:ext>
            </a:extLst>
          </p:cNvPr>
          <p:cNvSpPr>
            <a:spLocks noGrp="1"/>
          </p:cNvSpPr>
          <p:nvPr>
            <p:ph type="sldNum" sz="quarter" idx="22"/>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Calibri" pitchFamily="34"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a:t>
            </a:fld>
            <a:endParaRPr kumimoji="0" lang="da-DK" sz="100" b="0" i="0" u="none" strike="noStrike" kern="1200" cap="none" spc="0" normalizeH="0" baseline="0" noProof="0">
              <a:ln>
                <a:noFill/>
              </a:ln>
              <a:noFill/>
              <a:effectLst/>
              <a:uLnTx/>
              <a:uFillTx/>
              <a:latin typeface="Calibri" pitchFamily="34" charset="0"/>
              <a:ea typeface="+mn-ea"/>
              <a:cs typeface="+mn-cs"/>
            </a:endParaRPr>
          </a:p>
        </p:txBody>
      </p:sp>
      <p:pic>
        <p:nvPicPr>
          <p:cNvPr id="7" name="Billede 6">
            <a:extLst>
              <a:ext uri="{FF2B5EF4-FFF2-40B4-BE49-F238E27FC236}">
                <a16:creationId xmlns:a16="http://schemas.microsoft.com/office/drawing/2014/main" id="{C42E38F1-3978-C6BD-8BC6-AFBFB4D40A05}"/>
              </a:ext>
            </a:extLst>
          </p:cNvPr>
          <p:cNvPicPr>
            <a:picLocks noChangeAspect="1"/>
          </p:cNvPicPr>
          <p:nvPr/>
        </p:nvPicPr>
        <p:blipFill>
          <a:blip r:embed="rId2"/>
          <a:srcRect l="14086" r="9896"/>
          <a:stretch/>
        </p:blipFill>
        <p:spPr>
          <a:xfrm>
            <a:off x="2405382" y="1412809"/>
            <a:ext cx="2959364" cy="26252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Rektangel 9">
            <a:extLst>
              <a:ext uri="{FF2B5EF4-FFF2-40B4-BE49-F238E27FC236}">
                <a16:creationId xmlns:a16="http://schemas.microsoft.com/office/drawing/2014/main" id="{7302B14B-E428-C7A3-F40F-B1E6960F4667}"/>
              </a:ext>
            </a:extLst>
          </p:cNvPr>
          <p:cNvSpPr/>
          <p:nvPr/>
        </p:nvSpPr>
        <p:spPr>
          <a:xfrm>
            <a:off x="4779563" y="3118222"/>
            <a:ext cx="5294816" cy="2927840"/>
          </a:xfrm>
          <a:prstGeom prst="rect">
            <a:avLst/>
          </a:prstGeom>
          <a:solidFill>
            <a:schemeClr val="bg1"/>
          </a:solidFill>
          <a:ln>
            <a:solidFill>
              <a:schemeClr val="tx1"/>
            </a:solidFill>
          </a:ln>
          <a:effectLst>
            <a:outerShdw blurRad="508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Billede 10">
            <a:extLst>
              <a:ext uri="{FF2B5EF4-FFF2-40B4-BE49-F238E27FC236}">
                <a16:creationId xmlns:a16="http://schemas.microsoft.com/office/drawing/2014/main" id="{A12130C4-579A-0407-D5A6-193537ABF090}"/>
              </a:ext>
            </a:extLst>
          </p:cNvPr>
          <p:cNvPicPr>
            <a:picLocks noChangeAspect="1"/>
          </p:cNvPicPr>
          <p:nvPr/>
        </p:nvPicPr>
        <p:blipFill>
          <a:blip r:embed="rId3"/>
          <a:srcRect l="4485" t="10843" r="20441" b="6157"/>
          <a:stretch/>
        </p:blipFill>
        <p:spPr>
          <a:xfrm>
            <a:off x="5026151" y="3352720"/>
            <a:ext cx="4881900" cy="2625242"/>
          </a:xfrm>
          <a:prstGeom prst="rect">
            <a:avLst/>
          </a:prstGeom>
        </p:spPr>
      </p:pic>
      <p:sp>
        <p:nvSpPr>
          <p:cNvPr id="14" name="Rektangel 13">
            <a:extLst>
              <a:ext uri="{FF2B5EF4-FFF2-40B4-BE49-F238E27FC236}">
                <a16:creationId xmlns:a16="http://schemas.microsoft.com/office/drawing/2014/main" id="{51567A77-1F40-1F0C-F89D-DB105309F4B1}"/>
              </a:ext>
            </a:extLst>
          </p:cNvPr>
          <p:cNvSpPr/>
          <p:nvPr/>
        </p:nvSpPr>
        <p:spPr>
          <a:xfrm>
            <a:off x="6696771" y="3932768"/>
            <a:ext cx="756000" cy="36000"/>
          </a:xfrm>
          <a:custGeom>
            <a:avLst/>
            <a:gdLst>
              <a:gd name="connsiteX0" fmla="*/ 0 w 756000"/>
              <a:gd name="connsiteY0" fmla="*/ 0 h 36000"/>
              <a:gd name="connsiteX1" fmla="*/ 370440 w 756000"/>
              <a:gd name="connsiteY1" fmla="*/ 0 h 36000"/>
              <a:gd name="connsiteX2" fmla="*/ 756000 w 756000"/>
              <a:gd name="connsiteY2" fmla="*/ 0 h 36000"/>
              <a:gd name="connsiteX3" fmla="*/ 756000 w 756000"/>
              <a:gd name="connsiteY3" fmla="*/ 36000 h 36000"/>
              <a:gd name="connsiteX4" fmla="*/ 378000 w 756000"/>
              <a:gd name="connsiteY4" fmla="*/ 36000 h 36000"/>
              <a:gd name="connsiteX5" fmla="*/ 0 w 756000"/>
              <a:gd name="connsiteY5" fmla="*/ 36000 h 36000"/>
              <a:gd name="connsiteX6" fmla="*/ 0 w 756000"/>
              <a:gd name="connsiteY6" fmla="*/ 0 h 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000" h="36000" extrusionOk="0">
                <a:moveTo>
                  <a:pt x="0" y="0"/>
                </a:moveTo>
                <a:cubicBezTo>
                  <a:pt x="95394" y="-11626"/>
                  <a:pt x="233477" y="41474"/>
                  <a:pt x="370440" y="0"/>
                </a:cubicBezTo>
                <a:cubicBezTo>
                  <a:pt x="507403" y="-41474"/>
                  <a:pt x="646017" y="17809"/>
                  <a:pt x="756000" y="0"/>
                </a:cubicBezTo>
                <a:cubicBezTo>
                  <a:pt x="757573" y="11558"/>
                  <a:pt x="753433" y="24465"/>
                  <a:pt x="756000" y="36000"/>
                </a:cubicBezTo>
                <a:cubicBezTo>
                  <a:pt x="670798" y="78267"/>
                  <a:pt x="504751" y="25033"/>
                  <a:pt x="378000" y="36000"/>
                </a:cubicBezTo>
                <a:cubicBezTo>
                  <a:pt x="251249" y="46967"/>
                  <a:pt x="185378" y="26382"/>
                  <a:pt x="0" y="36000"/>
                </a:cubicBezTo>
                <a:cubicBezTo>
                  <a:pt x="-2653" y="21859"/>
                  <a:pt x="3162" y="7378"/>
                  <a:pt x="0" y="0"/>
                </a:cubicBezTo>
                <a:close/>
              </a:path>
            </a:pathLst>
          </a:custGeom>
          <a:noFill/>
          <a:ln w="38100">
            <a:solidFill>
              <a:srgbClr val="FF0000"/>
            </a:solidFill>
            <a:extLst>
              <a:ext uri="{C807C97D-BFC1-408E-A445-0C87EB9F89A2}">
                <ask:lineSketchStyleProps xmlns:ask="http://schemas.microsoft.com/office/drawing/2018/sketchyshapes" sd="121844776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ktangel 18">
            <a:extLst>
              <a:ext uri="{FF2B5EF4-FFF2-40B4-BE49-F238E27FC236}">
                <a16:creationId xmlns:a16="http://schemas.microsoft.com/office/drawing/2014/main" id="{10F7C64B-8689-6DFB-7F9B-68E4B78C424F}"/>
              </a:ext>
            </a:extLst>
          </p:cNvPr>
          <p:cNvSpPr/>
          <p:nvPr/>
        </p:nvSpPr>
        <p:spPr>
          <a:xfrm>
            <a:off x="7030971" y="4746939"/>
            <a:ext cx="792000" cy="18000"/>
          </a:xfrm>
          <a:custGeom>
            <a:avLst/>
            <a:gdLst>
              <a:gd name="connsiteX0" fmla="*/ 0 w 792000"/>
              <a:gd name="connsiteY0" fmla="*/ 0 h 18000"/>
              <a:gd name="connsiteX1" fmla="*/ 388080 w 792000"/>
              <a:gd name="connsiteY1" fmla="*/ 0 h 18000"/>
              <a:gd name="connsiteX2" fmla="*/ 792000 w 792000"/>
              <a:gd name="connsiteY2" fmla="*/ 0 h 18000"/>
              <a:gd name="connsiteX3" fmla="*/ 792000 w 792000"/>
              <a:gd name="connsiteY3" fmla="*/ 18000 h 18000"/>
              <a:gd name="connsiteX4" fmla="*/ 396000 w 792000"/>
              <a:gd name="connsiteY4" fmla="*/ 18000 h 18000"/>
              <a:gd name="connsiteX5" fmla="*/ 0 w 792000"/>
              <a:gd name="connsiteY5" fmla="*/ 18000 h 18000"/>
              <a:gd name="connsiteX6" fmla="*/ 0 w 792000"/>
              <a:gd name="connsiteY6" fmla="*/ 0 h 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000" h="18000" extrusionOk="0">
                <a:moveTo>
                  <a:pt x="0" y="0"/>
                </a:moveTo>
                <a:cubicBezTo>
                  <a:pt x="185150" y="-30677"/>
                  <a:pt x="211261" y="22423"/>
                  <a:pt x="388080" y="0"/>
                </a:cubicBezTo>
                <a:cubicBezTo>
                  <a:pt x="564899" y="-22423"/>
                  <a:pt x="623949" y="24418"/>
                  <a:pt x="792000" y="0"/>
                </a:cubicBezTo>
                <a:cubicBezTo>
                  <a:pt x="793573" y="8795"/>
                  <a:pt x="791593" y="9382"/>
                  <a:pt x="792000" y="18000"/>
                </a:cubicBezTo>
                <a:cubicBezTo>
                  <a:pt x="696520" y="30027"/>
                  <a:pt x="552768" y="13513"/>
                  <a:pt x="396000" y="18000"/>
                </a:cubicBezTo>
                <a:cubicBezTo>
                  <a:pt x="239232" y="22487"/>
                  <a:pt x="155448" y="-4578"/>
                  <a:pt x="0" y="18000"/>
                </a:cubicBezTo>
                <a:cubicBezTo>
                  <a:pt x="-493" y="11975"/>
                  <a:pt x="1002" y="5192"/>
                  <a:pt x="0" y="0"/>
                </a:cubicBezTo>
                <a:close/>
              </a:path>
            </a:pathLst>
          </a:custGeom>
          <a:noFill/>
          <a:ln w="38100">
            <a:solidFill>
              <a:srgbClr val="FF0000"/>
            </a:solidFill>
            <a:extLst>
              <a:ext uri="{C807C97D-BFC1-408E-A445-0C87EB9F89A2}">
                <ask:lineSketchStyleProps xmlns:ask="http://schemas.microsoft.com/office/drawing/2018/sketchyshapes" sd="121844776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kstfelt 20">
            <a:extLst>
              <a:ext uri="{FF2B5EF4-FFF2-40B4-BE49-F238E27FC236}">
                <a16:creationId xmlns:a16="http://schemas.microsoft.com/office/drawing/2014/main" id="{779C7BBB-E694-1F83-C915-7E8ADD0E2CCE}"/>
              </a:ext>
            </a:extLst>
          </p:cNvPr>
          <p:cNvSpPr txBox="1"/>
          <p:nvPr/>
        </p:nvSpPr>
        <p:spPr>
          <a:xfrm>
            <a:off x="2467163" y="4130620"/>
            <a:ext cx="657701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a:ln>
                  <a:noFill/>
                </a:ln>
                <a:solidFill>
                  <a:srgbClr val="000000"/>
                </a:solidFill>
                <a:effectLst/>
                <a:uLnTx/>
                <a:uFillTx/>
                <a:latin typeface="Calibri" pitchFamily="34" charset="0"/>
                <a:ea typeface="+mn-ea"/>
                <a:cs typeface="+mn-cs"/>
              </a:rPr>
              <a:t>Jens Ringsmose </a:t>
            </a:r>
            <a:br>
              <a:rPr kumimoji="0" lang="da-DK" sz="1200" b="0" i="0" u="none" strike="noStrike" kern="1200" cap="none" spc="0" normalizeH="0" baseline="0" noProof="0">
                <a:ln>
                  <a:noFill/>
                </a:ln>
                <a:solidFill>
                  <a:srgbClr val="000000"/>
                </a:solidFill>
                <a:effectLst/>
                <a:uLnTx/>
                <a:uFillTx/>
                <a:latin typeface="Calibri" pitchFamily="34" charset="0"/>
                <a:ea typeface="+mn-ea"/>
                <a:cs typeface="+mn-cs"/>
              </a:rPr>
            </a:br>
            <a:r>
              <a:rPr kumimoji="0" lang="da-DK" sz="1200" b="0" i="0" u="none" strike="noStrike" kern="1200" cap="none" spc="0" normalizeH="0" baseline="0" noProof="0">
                <a:ln>
                  <a:noFill/>
                </a:ln>
                <a:solidFill>
                  <a:srgbClr val="000000"/>
                </a:solidFill>
                <a:effectLst/>
                <a:uLnTx/>
                <a:uFillTx/>
                <a:latin typeface="Calibri" pitchFamily="34" charset="0"/>
                <a:ea typeface="+mn-ea"/>
                <a:cs typeface="+mn-cs"/>
              </a:rPr>
              <a:t>Rektor på Syddansk Universitet</a:t>
            </a:r>
          </a:p>
        </p:txBody>
      </p:sp>
      <p:sp>
        <p:nvSpPr>
          <p:cNvPr id="2" name="Rectangle: Rounded Corners 1">
            <a:extLst>
              <a:ext uri="{FF2B5EF4-FFF2-40B4-BE49-F238E27FC236}">
                <a16:creationId xmlns:a16="http://schemas.microsoft.com/office/drawing/2014/main" id="{D03AC87B-6CD5-6386-3DDA-54BBBAD0356E}"/>
              </a:ext>
            </a:extLst>
          </p:cNvPr>
          <p:cNvSpPr/>
          <p:nvPr/>
        </p:nvSpPr>
        <p:spPr>
          <a:xfrm>
            <a:off x="-418288" y="298963"/>
            <a:ext cx="5671224" cy="581075"/>
          </a:xfrm>
          <a:prstGeom prst="round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0" bIns="72000" rtlCol="0" anchor="ctr"/>
          <a:lstStyle/>
          <a:p>
            <a:pPr algn="r"/>
            <a:r>
              <a:rPr lang="da-DK" sz="3200"/>
              <a:t>Forbedringer… Hvorfor?</a:t>
            </a:r>
          </a:p>
        </p:txBody>
      </p:sp>
      <p:sp>
        <p:nvSpPr>
          <p:cNvPr id="3" name="Rectangle 2">
            <a:extLst>
              <a:ext uri="{FF2B5EF4-FFF2-40B4-BE49-F238E27FC236}">
                <a16:creationId xmlns:a16="http://schemas.microsoft.com/office/drawing/2014/main" id="{7C375292-D576-C54C-4148-6C0EE7ED7F44}"/>
              </a:ext>
            </a:extLst>
          </p:cNvPr>
          <p:cNvSpPr/>
          <p:nvPr/>
        </p:nvSpPr>
        <p:spPr>
          <a:xfrm>
            <a:off x="8589175" y="6157397"/>
            <a:ext cx="1457129" cy="295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800" b="1">
                <a:solidFill>
                  <a:schemeClr val="tx1"/>
                </a:solidFill>
              </a:rPr>
              <a:t>Kilde: </a:t>
            </a:r>
            <a:r>
              <a:rPr lang="da-DK" sz="800" b="1" err="1">
                <a:solidFill>
                  <a:schemeClr val="tx1"/>
                </a:solidFill>
              </a:rPr>
              <a:t>SDUs</a:t>
            </a:r>
            <a:r>
              <a:rPr lang="da-DK" sz="800" b="1">
                <a:solidFill>
                  <a:schemeClr val="tx1"/>
                </a:solidFill>
              </a:rPr>
              <a:t> 2030-strategi</a:t>
            </a:r>
          </a:p>
        </p:txBody>
      </p:sp>
    </p:spTree>
    <p:extLst>
      <p:ext uri="{BB962C8B-B14F-4D97-AF65-F5344CB8AC3E}">
        <p14:creationId xmlns:p14="http://schemas.microsoft.com/office/powerpoint/2010/main" val="3560018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806CD0-4FD2-3909-0E6E-4E601ADE5955}"/>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C4C18972-A059-A805-AC60-D547AE3EA0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162"/>
          <a:stretch/>
        </p:blipFill>
        <p:spPr>
          <a:xfrm flipH="1">
            <a:off x="3995007" y="4633543"/>
            <a:ext cx="2494692" cy="958906"/>
          </a:xfrm>
          <a:prstGeom prst="rect">
            <a:avLst/>
          </a:prstGeom>
        </p:spPr>
      </p:pic>
      <p:sp>
        <p:nvSpPr>
          <p:cNvPr id="4" name="Oval billedforklaring 19">
            <a:extLst>
              <a:ext uri="{FF2B5EF4-FFF2-40B4-BE49-F238E27FC236}">
                <a16:creationId xmlns:a16="http://schemas.microsoft.com/office/drawing/2014/main" id="{BE1ECE09-11DA-AD73-6A0A-9D565D7D0DA1}"/>
              </a:ext>
            </a:extLst>
          </p:cNvPr>
          <p:cNvSpPr/>
          <p:nvPr/>
        </p:nvSpPr>
        <p:spPr>
          <a:xfrm>
            <a:off x="779990" y="1739917"/>
            <a:ext cx="5026574" cy="1540753"/>
          </a:xfrm>
          <a:prstGeom prst="wedgeEllipseCallout">
            <a:avLst>
              <a:gd name="adj1" fmla="val 19616"/>
              <a:gd name="adj2" fmla="val 95919"/>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val billedforklaring 17">
            <a:extLst>
              <a:ext uri="{FF2B5EF4-FFF2-40B4-BE49-F238E27FC236}">
                <a16:creationId xmlns:a16="http://schemas.microsoft.com/office/drawing/2014/main" id="{A0A51869-AA24-A36E-F445-E2A35D17A32B}"/>
              </a:ext>
            </a:extLst>
          </p:cNvPr>
          <p:cNvSpPr/>
          <p:nvPr/>
        </p:nvSpPr>
        <p:spPr>
          <a:xfrm>
            <a:off x="5229547" y="1405152"/>
            <a:ext cx="6077681" cy="2724695"/>
          </a:xfrm>
          <a:prstGeom prst="wedgeEllipseCallout">
            <a:avLst>
              <a:gd name="adj1" fmla="val -36804"/>
              <a:gd name="adj2" fmla="val 50461"/>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300"/>
              </a:spcBef>
              <a:spcAft>
                <a:spcPts val="300"/>
              </a:spcAft>
              <a:buClrTx/>
              <a:buSzTx/>
              <a:buFontTx/>
              <a:buNone/>
              <a:tabLst/>
              <a:defRPr/>
            </a:pPr>
            <a:endParaRPr kumimoji="0" lang="da-DK" sz="3600" b="0" i="0" u="none" strike="noStrike" kern="1200" cap="none" spc="0" normalizeH="0" baseline="0" noProof="0">
              <a:ln>
                <a:noFill/>
              </a:ln>
              <a:solidFill>
                <a:srgbClr val="AEB862">
                  <a:lumMod val="75000"/>
                </a:srgbClr>
              </a:solidFill>
              <a:effectLst/>
              <a:uLnTx/>
              <a:uFillTx/>
              <a:latin typeface="Calibri" pitchFamily="34" charset="0"/>
              <a:ea typeface="+mn-ea"/>
              <a:cs typeface="Calibri" panose="020F0502020204030204" pitchFamily="34" charset="0"/>
            </a:endParaRPr>
          </a:p>
        </p:txBody>
      </p:sp>
      <p:sp>
        <p:nvSpPr>
          <p:cNvPr id="5" name="Rektangel 4">
            <a:extLst>
              <a:ext uri="{FF2B5EF4-FFF2-40B4-BE49-F238E27FC236}">
                <a16:creationId xmlns:a16="http://schemas.microsoft.com/office/drawing/2014/main" id="{1F52199A-2EBB-8363-1C0E-A043DD07B16D}"/>
              </a:ext>
            </a:extLst>
          </p:cNvPr>
          <p:cNvSpPr/>
          <p:nvPr/>
        </p:nvSpPr>
        <p:spPr>
          <a:xfrm>
            <a:off x="1566419" y="2283800"/>
            <a:ext cx="4339297" cy="461665"/>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4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Spaghetti-diagram…?</a:t>
            </a:r>
            <a:r>
              <a:rPr kumimoji="0" lang="da-DK" sz="24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 </a:t>
            </a:r>
          </a:p>
        </p:txBody>
      </p:sp>
    </p:spTree>
    <p:custDataLst>
      <p:custData r:id="rId1"/>
      <p:custData r:id="rId2"/>
      <p:tags r:id="rId3"/>
    </p:custDataLst>
    <p:extLst>
      <p:ext uri="{BB962C8B-B14F-4D97-AF65-F5344CB8AC3E}">
        <p14:creationId xmlns:p14="http://schemas.microsoft.com/office/powerpoint/2010/main" val="3103436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6E3D9-3FE1-CC58-CB03-7E497A5DC7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6F9AA0-0BB3-986B-7F51-9C7EB0FBBF60}"/>
              </a:ext>
            </a:extLst>
          </p:cNvPr>
          <p:cNvPicPr>
            <a:picLocks noChangeAspect="1"/>
          </p:cNvPicPr>
          <p:nvPr/>
        </p:nvPicPr>
        <p:blipFill>
          <a:blip r:embed="rId3"/>
          <a:srcRect t="22651"/>
          <a:stretch/>
        </p:blipFill>
        <p:spPr>
          <a:xfrm>
            <a:off x="2014617" y="1348446"/>
            <a:ext cx="8479758" cy="4837175"/>
          </a:xfrm>
          <a:prstGeom prst="rect">
            <a:avLst/>
          </a:prstGeom>
        </p:spPr>
      </p:pic>
      <p:pic>
        <p:nvPicPr>
          <p:cNvPr id="4" name="Picture 3">
            <a:extLst>
              <a:ext uri="{FF2B5EF4-FFF2-40B4-BE49-F238E27FC236}">
                <a16:creationId xmlns:a16="http://schemas.microsoft.com/office/drawing/2014/main" id="{82560408-8AE3-ABA8-ABF8-ABE5BBF33CE4}"/>
              </a:ext>
            </a:extLst>
          </p:cNvPr>
          <p:cNvPicPr>
            <a:picLocks noChangeAspect="1"/>
          </p:cNvPicPr>
          <p:nvPr/>
        </p:nvPicPr>
        <p:blipFill>
          <a:blip r:embed="rId4"/>
          <a:stretch>
            <a:fillRect/>
          </a:stretch>
        </p:blipFill>
        <p:spPr>
          <a:xfrm>
            <a:off x="2014617" y="504132"/>
            <a:ext cx="3420470" cy="1688628"/>
          </a:xfrm>
          <a:prstGeom prst="rect">
            <a:avLst/>
          </a:prstGeom>
        </p:spPr>
      </p:pic>
      <p:pic>
        <p:nvPicPr>
          <p:cNvPr id="7" name="Picture 6">
            <a:extLst>
              <a:ext uri="{FF2B5EF4-FFF2-40B4-BE49-F238E27FC236}">
                <a16:creationId xmlns:a16="http://schemas.microsoft.com/office/drawing/2014/main" id="{7CEC00C1-7FF2-A479-4C2E-877E5F50E10D}"/>
              </a:ext>
            </a:extLst>
          </p:cNvPr>
          <p:cNvPicPr>
            <a:picLocks noChangeAspect="1"/>
          </p:cNvPicPr>
          <p:nvPr/>
        </p:nvPicPr>
        <p:blipFill>
          <a:blip r:embed="rId5"/>
          <a:stretch>
            <a:fillRect/>
          </a:stretch>
        </p:blipFill>
        <p:spPr>
          <a:xfrm>
            <a:off x="8524568" y="4877206"/>
            <a:ext cx="3293979" cy="1722216"/>
          </a:xfrm>
          <a:prstGeom prst="rect">
            <a:avLst/>
          </a:prstGeom>
        </p:spPr>
      </p:pic>
      <p:pic>
        <p:nvPicPr>
          <p:cNvPr id="6" name="Picture 5">
            <a:extLst>
              <a:ext uri="{FF2B5EF4-FFF2-40B4-BE49-F238E27FC236}">
                <a16:creationId xmlns:a16="http://schemas.microsoft.com/office/drawing/2014/main" id="{1173C6BB-B00E-EF51-C42E-B33FFA3A9502}"/>
              </a:ext>
            </a:extLst>
          </p:cNvPr>
          <p:cNvPicPr>
            <a:picLocks noChangeAspect="1"/>
          </p:cNvPicPr>
          <p:nvPr/>
        </p:nvPicPr>
        <p:blipFill>
          <a:blip r:embed="rId6"/>
          <a:stretch>
            <a:fillRect/>
          </a:stretch>
        </p:blipFill>
        <p:spPr>
          <a:xfrm>
            <a:off x="1386348" y="198595"/>
            <a:ext cx="4387329" cy="2023661"/>
          </a:xfrm>
          <a:prstGeom prst="rect">
            <a:avLst/>
          </a:prstGeom>
        </p:spPr>
      </p:pic>
    </p:spTree>
    <p:extLst>
      <p:ext uri="{BB962C8B-B14F-4D97-AF65-F5344CB8AC3E}">
        <p14:creationId xmlns:p14="http://schemas.microsoft.com/office/powerpoint/2010/main" val="21873794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D5FF-F6C1-6AFB-FC26-ECEF1FD507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1F031D-5FAA-3B33-EB8F-2F9011A07DFA}"/>
              </a:ext>
            </a:extLst>
          </p:cNvPr>
          <p:cNvPicPr>
            <a:picLocks noChangeAspect="1"/>
          </p:cNvPicPr>
          <p:nvPr/>
        </p:nvPicPr>
        <p:blipFill>
          <a:blip r:embed="rId3"/>
          <a:srcRect t="22651"/>
          <a:stretch/>
        </p:blipFill>
        <p:spPr>
          <a:xfrm>
            <a:off x="2014617" y="1348446"/>
            <a:ext cx="8479758" cy="4837175"/>
          </a:xfrm>
          <a:prstGeom prst="rect">
            <a:avLst/>
          </a:prstGeom>
        </p:spPr>
      </p:pic>
      <p:pic>
        <p:nvPicPr>
          <p:cNvPr id="4" name="Picture 3">
            <a:extLst>
              <a:ext uri="{FF2B5EF4-FFF2-40B4-BE49-F238E27FC236}">
                <a16:creationId xmlns:a16="http://schemas.microsoft.com/office/drawing/2014/main" id="{7060BB55-34E9-BDF6-CE74-5F3EF43B80A8}"/>
              </a:ext>
            </a:extLst>
          </p:cNvPr>
          <p:cNvPicPr>
            <a:picLocks noChangeAspect="1"/>
          </p:cNvPicPr>
          <p:nvPr/>
        </p:nvPicPr>
        <p:blipFill>
          <a:blip r:embed="rId4"/>
          <a:stretch>
            <a:fillRect/>
          </a:stretch>
        </p:blipFill>
        <p:spPr>
          <a:xfrm>
            <a:off x="2014617" y="504132"/>
            <a:ext cx="3420470" cy="1688628"/>
          </a:xfrm>
          <a:prstGeom prst="rect">
            <a:avLst/>
          </a:prstGeom>
        </p:spPr>
      </p:pic>
      <p:pic>
        <p:nvPicPr>
          <p:cNvPr id="7" name="Picture 6">
            <a:extLst>
              <a:ext uri="{FF2B5EF4-FFF2-40B4-BE49-F238E27FC236}">
                <a16:creationId xmlns:a16="http://schemas.microsoft.com/office/drawing/2014/main" id="{9B0121B7-F0A1-917C-BB8F-A574100F2733}"/>
              </a:ext>
            </a:extLst>
          </p:cNvPr>
          <p:cNvPicPr>
            <a:picLocks noChangeAspect="1"/>
          </p:cNvPicPr>
          <p:nvPr/>
        </p:nvPicPr>
        <p:blipFill>
          <a:blip r:embed="rId5"/>
          <a:stretch>
            <a:fillRect/>
          </a:stretch>
        </p:blipFill>
        <p:spPr>
          <a:xfrm>
            <a:off x="8524568" y="4877206"/>
            <a:ext cx="3293979" cy="1722216"/>
          </a:xfrm>
          <a:prstGeom prst="rect">
            <a:avLst/>
          </a:prstGeom>
        </p:spPr>
      </p:pic>
      <p:pic>
        <p:nvPicPr>
          <p:cNvPr id="6" name="Picture 5">
            <a:extLst>
              <a:ext uri="{FF2B5EF4-FFF2-40B4-BE49-F238E27FC236}">
                <a16:creationId xmlns:a16="http://schemas.microsoft.com/office/drawing/2014/main" id="{ABB35A17-EBA1-581C-5D2B-EB09F582AA81}"/>
              </a:ext>
            </a:extLst>
          </p:cNvPr>
          <p:cNvPicPr>
            <a:picLocks noChangeAspect="1"/>
          </p:cNvPicPr>
          <p:nvPr/>
        </p:nvPicPr>
        <p:blipFill>
          <a:blip r:embed="rId6"/>
          <a:stretch>
            <a:fillRect/>
          </a:stretch>
        </p:blipFill>
        <p:spPr>
          <a:xfrm>
            <a:off x="1744852" y="366205"/>
            <a:ext cx="3960000" cy="1826555"/>
          </a:xfrm>
          <a:prstGeom prst="rect">
            <a:avLst/>
          </a:prstGeom>
        </p:spPr>
      </p:pic>
      <p:pic>
        <p:nvPicPr>
          <p:cNvPr id="5" name="Picture 4">
            <a:extLst>
              <a:ext uri="{FF2B5EF4-FFF2-40B4-BE49-F238E27FC236}">
                <a16:creationId xmlns:a16="http://schemas.microsoft.com/office/drawing/2014/main" id="{7D46C6AC-8E8F-D5CC-BB83-2F6F16E70F49}"/>
              </a:ext>
            </a:extLst>
          </p:cNvPr>
          <p:cNvPicPr>
            <a:picLocks noChangeAspect="1"/>
          </p:cNvPicPr>
          <p:nvPr/>
        </p:nvPicPr>
        <p:blipFill>
          <a:blip r:embed="rId7"/>
          <a:stretch>
            <a:fillRect/>
          </a:stretch>
        </p:blipFill>
        <p:spPr>
          <a:xfrm>
            <a:off x="1412240" y="161738"/>
            <a:ext cx="4319457" cy="2071662"/>
          </a:xfrm>
          <a:prstGeom prst="rect">
            <a:avLst/>
          </a:prstGeom>
        </p:spPr>
      </p:pic>
    </p:spTree>
    <p:extLst>
      <p:ext uri="{BB962C8B-B14F-4D97-AF65-F5344CB8AC3E}">
        <p14:creationId xmlns:p14="http://schemas.microsoft.com/office/powerpoint/2010/main" val="31310689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087F0-0948-535C-C8D6-2782201F69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D2AE0F-9299-57BB-4940-3AC48854D26C}"/>
              </a:ext>
            </a:extLst>
          </p:cNvPr>
          <p:cNvPicPr>
            <a:picLocks noChangeAspect="1"/>
          </p:cNvPicPr>
          <p:nvPr/>
        </p:nvPicPr>
        <p:blipFill>
          <a:blip r:embed="rId3"/>
          <a:srcRect t="22651"/>
          <a:stretch/>
        </p:blipFill>
        <p:spPr>
          <a:xfrm>
            <a:off x="2014617" y="1348446"/>
            <a:ext cx="8479758" cy="4837175"/>
          </a:xfrm>
          <a:prstGeom prst="rect">
            <a:avLst/>
          </a:prstGeom>
        </p:spPr>
      </p:pic>
      <p:sp>
        <p:nvSpPr>
          <p:cNvPr id="4" name="Oval billedforklaring 19">
            <a:extLst>
              <a:ext uri="{FF2B5EF4-FFF2-40B4-BE49-F238E27FC236}">
                <a16:creationId xmlns:a16="http://schemas.microsoft.com/office/drawing/2014/main" id="{9CA2A3DD-942B-EAD8-5829-A10CA37369A5}"/>
              </a:ext>
            </a:extLst>
          </p:cNvPr>
          <p:cNvSpPr/>
          <p:nvPr/>
        </p:nvSpPr>
        <p:spPr>
          <a:xfrm>
            <a:off x="573512" y="442059"/>
            <a:ext cx="5026574" cy="1540753"/>
          </a:xfrm>
          <a:prstGeom prst="wedgeEllipseCallout">
            <a:avLst>
              <a:gd name="adj1" fmla="val 40546"/>
              <a:gd name="adj2" fmla="val 65926"/>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A6529F1C-3A54-CA18-F521-05578869A585}"/>
              </a:ext>
            </a:extLst>
          </p:cNvPr>
          <p:cNvSpPr/>
          <p:nvPr/>
        </p:nvSpPr>
        <p:spPr>
          <a:xfrm>
            <a:off x="1229037" y="697765"/>
            <a:ext cx="4339297" cy="1015663"/>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Hvordan vil tegningen se ud, </a:t>
            </a:r>
            <a:b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hvis processen var </a:t>
            </a:r>
            <a:r>
              <a:rPr kumimoji="0" lang="da-DK" sz="20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en studenter-klagesag…?</a:t>
            </a:r>
            <a:endParaRPr kumimoji="0" lang="da-DK" sz="1600" b="1"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3810172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B91D8-D1C4-5E55-F33D-DF7FBBF751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0C7ED1-8672-B4C9-FF75-827FD7B9B59F}"/>
              </a:ext>
            </a:extLst>
          </p:cNvPr>
          <p:cNvPicPr>
            <a:picLocks noChangeAspect="1"/>
          </p:cNvPicPr>
          <p:nvPr/>
        </p:nvPicPr>
        <p:blipFill>
          <a:blip r:embed="rId3"/>
          <a:srcRect t="22651"/>
          <a:stretch/>
        </p:blipFill>
        <p:spPr>
          <a:xfrm>
            <a:off x="2014617" y="1348446"/>
            <a:ext cx="8479758" cy="4837175"/>
          </a:xfrm>
          <a:prstGeom prst="rect">
            <a:avLst/>
          </a:prstGeom>
        </p:spPr>
      </p:pic>
      <p:sp>
        <p:nvSpPr>
          <p:cNvPr id="4" name="Oval billedforklaring 19">
            <a:extLst>
              <a:ext uri="{FF2B5EF4-FFF2-40B4-BE49-F238E27FC236}">
                <a16:creationId xmlns:a16="http://schemas.microsoft.com/office/drawing/2014/main" id="{C813D9D2-40E2-633F-006F-22D8B5E68C4A}"/>
              </a:ext>
            </a:extLst>
          </p:cNvPr>
          <p:cNvSpPr/>
          <p:nvPr/>
        </p:nvSpPr>
        <p:spPr>
          <a:xfrm>
            <a:off x="573512" y="442059"/>
            <a:ext cx="5026574" cy="1540753"/>
          </a:xfrm>
          <a:prstGeom prst="wedgeEllipseCallout">
            <a:avLst>
              <a:gd name="adj1" fmla="val 40546"/>
              <a:gd name="adj2" fmla="val 65926"/>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863E47AB-FCEE-E171-145A-89D9C1A85D97}"/>
              </a:ext>
            </a:extLst>
          </p:cNvPr>
          <p:cNvSpPr/>
          <p:nvPr/>
        </p:nvSpPr>
        <p:spPr>
          <a:xfrm>
            <a:off x="1229037" y="697765"/>
            <a:ext cx="4339297" cy="1015663"/>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Hvordan vil tegningen se ud, </a:t>
            </a:r>
            <a:b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hvis processen var </a:t>
            </a:r>
            <a:r>
              <a:rPr kumimoji="0" lang="da-DK" sz="20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registrering</a:t>
            </a:r>
            <a:br>
              <a:rPr kumimoji="0" lang="da-DK" sz="20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20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af ferie, sygdom og fravær…? </a:t>
            </a:r>
            <a:endParaRPr kumimoji="0" lang="da-DK" sz="1600" b="1"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2499500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4296-2655-F800-9AA2-B0E36F50F4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84F706-2C76-2FBB-5C37-5DF6707D423F}"/>
              </a:ext>
            </a:extLst>
          </p:cNvPr>
          <p:cNvPicPr>
            <a:picLocks noChangeAspect="1"/>
          </p:cNvPicPr>
          <p:nvPr/>
        </p:nvPicPr>
        <p:blipFill>
          <a:blip r:embed="rId3"/>
          <a:srcRect t="22651"/>
          <a:stretch/>
        </p:blipFill>
        <p:spPr>
          <a:xfrm>
            <a:off x="2014617" y="1348446"/>
            <a:ext cx="8479758" cy="4837175"/>
          </a:xfrm>
          <a:prstGeom prst="rect">
            <a:avLst/>
          </a:prstGeom>
        </p:spPr>
      </p:pic>
      <p:sp>
        <p:nvSpPr>
          <p:cNvPr id="4" name="Oval billedforklaring 19">
            <a:extLst>
              <a:ext uri="{FF2B5EF4-FFF2-40B4-BE49-F238E27FC236}">
                <a16:creationId xmlns:a16="http://schemas.microsoft.com/office/drawing/2014/main" id="{3AF28BB2-E1F5-E101-7AC5-326A0C45C2B6}"/>
              </a:ext>
            </a:extLst>
          </p:cNvPr>
          <p:cNvSpPr/>
          <p:nvPr/>
        </p:nvSpPr>
        <p:spPr>
          <a:xfrm>
            <a:off x="573512" y="442059"/>
            <a:ext cx="5026574" cy="1540753"/>
          </a:xfrm>
          <a:prstGeom prst="wedgeEllipseCallout">
            <a:avLst>
              <a:gd name="adj1" fmla="val 40546"/>
              <a:gd name="adj2" fmla="val 65926"/>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D81D72A3-27B2-409E-B2F5-B9673F596A68}"/>
              </a:ext>
            </a:extLst>
          </p:cNvPr>
          <p:cNvSpPr/>
          <p:nvPr/>
        </p:nvSpPr>
        <p:spPr>
          <a:xfrm>
            <a:off x="1229037" y="697765"/>
            <a:ext cx="4339297" cy="1015663"/>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Hvordan vil tegningen se ud, </a:t>
            </a:r>
            <a:b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hvis processen var </a:t>
            </a:r>
            <a:r>
              <a:rPr kumimoji="0" lang="da-DK" sz="20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planlægning og koordinering af eksamener…? </a:t>
            </a:r>
            <a:endParaRPr kumimoji="0" lang="da-DK" sz="1600" b="1"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2328160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D0FE91-C18E-BCEB-2E1D-AD299C2584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AB8C7794-6575-D6AD-B636-7824FEEB59F7}"/>
              </a:ext>
            </a:extLst>
          </p:cNvPr>
          <p:cNvGrpSpPr/>
          <p:nvPr/>
        </p:nvGrpSpPr>
        <p:grpSpPr>
          <a:xfrm>
            <a:off x="1572768" y="929484"/>
            <a:ext cx="9381743" cy="4999031"/>
            <a:chOff x="1325880" y="1038122"/>
            <a:chExt cx="9381743" cy="4999031"/>
          </a:xfrm>
        </p:grpSpPr>
        <p:pic>
          <p:nvPicPr>
            <p:cNvPr id="2050" name="Picture 2" descr="Spaghetti Diagram - We ask and you answer! The best answer ...">
              <a:extLst>
                <a:ext uri="{FF2B5EF4-FFF2-40B4-BE49-F238E27FC236}">
                  <a16:creationId xmlns:a16="http://schemas.microsoft.com/office/drawing/2014/main" id="{E4B83658-94CF-4EF8-ED79-BD5AD78A2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880" y="1038122"/>
              <a:ext cx="9381743" cy="4999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aghetti Diagram - We ask and you answer! The best answer ...">
              <a:extLst>
                <a:ext uri="{FF2B5EF4-FFF2-40B4-BE49-F238E27FC236}">
                  <a16:creationId xmlns:a16="http://schemas.microsoft.com/office/drawing/2014/main" id="{0D405549-E480-3BC5-6E03-EAA1FA1B64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3" t="72764" r="69753" b="19371"/>
            <a:stretch/>
          </p:blipFill>
          <p:spPr bwMode="auto">
            <a:xfrm>
              <a:off x="2542033" y="5426686"/>
              <a:ext cx="2295144" cy="393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paghetti Diagram - We ask and you answer! The best answer ...">
              <a:extLst>
                <a:ext uri="{FF2B5EF4-FFF2-40B4-BE49-F238E27FC236}">
                  <a16:creationId xmlns:a16="http://schemas.microsoft.com/office/drawing/2014/main" id="{E2C20D5A-2178-9D97-20A9-3071399D3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3" t="72764" r="69753" b="19371"/>
            <a:stretch/>
          </p:blipFill>
          <p:spPr bwMode="auto">
            <a:xfrm>
              <a:off x="7242049" y="5417542"/>
              <a:ext cx="2295144" cy="39319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6B5E8E5B-0D31-A571-EC65-414FF7953398}"/>
              </a:ext>
            </a:extLst>
          </p:cNvPr>
          <p:cNvSpPr/>
          <p:nvPr/>
        </p:nvSpPr>
        <p:spPr>
          <a:xfrm>
            <a:off x="6281928" y="850392"/>
            <a:ext cx="4718304" cy="5123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 name="Rektangel 18">
            <a:extLst>
              <a:ext uri="{FF2B5EF4-FFF2-40B4-BE49-F238E27FC236}">
                <a16:creationId xmlns:a16="http://schemas.microsoft.com/office/drawing/2014/main" id="{73558C65-7029-E23A-5E70-F0D58E1E5FAC}"/>
              </a:ext>
            </a:extLst>
          </p:cNvPr>
          <p:cNvSpPr/>
          <p:nvPr/>
        </p:nvSpPr>
        <p:spPr>
          <a:xfrm>
            <a:off x="2581249" y="4882976"/>
            <a:ext cx="2760822" cy="481244"/>
          </a:xfrm>
          <a:custGeom>
            <a:avLst/>
            <a:gdLst>
              <a:gd name="connsiteX0" fmla="*/ 0 w 2760822"/>
              <a:gd name="connsiteY0" fmla="*/ 0 h 481244"/>
              <a:gd name="connsiteX1" fmla="*/ 524556 w 2760822"/>
              <a:gd name="connsiteY1" fmla="*/ 0 h 481244"/>
              <a:gd name="connsiteX2" fmla="*/ 1131937 w 2760822"/>
              <a:gd name="connsiteY2" fmla="*/ 0 h 481244"/>
              <a:gd name="connsiteX3" fmla="*/ 1739318 w 2760822"/>
              <a:gd name="connsiteY3" fmla="*/ 0 h 481244"/>
              <a:gd name="connsiteX4" fmla="*/ 2236266 w 2760822"/>
              <a:gd name="connsiteY4" fmla="*/ 0 h 481244"/>
              <a:gd name="connsiteX5" fmla="*/ 2760822 w 2760822"/>
              <a:gd name="connsiteY5" fmla="*/ 0 h 481244"/>
              <a:gd name="connsiteX6" fmla="*/ 2760822 w 2760822"/>
              <a:gd name="connsiteY6" fmla="*/ 481244 h 481244"/>
              <a:gd name="connsiteX7" fmla="*/ 2236266 w 2760822"/>
              <a:gd name="connsiteY7" fmla="*/ 481244 h 481244"/>
              <a:gd name="connsiteX8" fmla="*/ 1628885 w 2760822"/>
              <a:gd name="connsiteY8" fmla="*/ 481244 h 481244"/>
              <a:gd name="connsiteX9" fmla="*/ 1021504 w 2760822"/>
              <a:gd name="connsiteY9" fmla="*/ 481244 h 481244"/>
              <a:gd name="connsiteX10" fmla="*/ 0 w 2760822"/>
              <a:gd name="connsiteY10" fmla="*/ 481244 h 481244"/>
              <a:gd name="connsiteX11" fmla="*/ 0 w 2760822"/>
              <a:gd name="connsiteY11" fmla="*/ 0 h 48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822" h="481244" extrusionOk="0">
                <a:moveTo>
                  <a:pt x="0" y="0"/>
                </a:moveTo>
                <a:cubicBezTo>
                  <a:pt x="174794" y="-12481"/>
                  <a:pt x="355471" y="43483"/>
                  <a:pt x="524556" y="0"/>
                </a:cubicBezTo>
                <a:cubicBezTo>
                  <a:pt x="693641" y="-43483"/>
                  <a:pt x="925339" y="7374"/>
                  <a:pt x="1131937" y="0"/>
                </a:cubicBezTo>
                <a:cubicBezTo>
                  <a:pt x="1338535" y="-7374"/>
                  <a:pt x="1610068" y="21706"/>
                  <a:pt x="1739318" y="0"/>
                </a:cubicBezTo>
                <a:cubicBezTo>
                  <a:pt x="1868568" y="-21706"/>
                  <a:pt x="2074602" y="4565"/>
                  <a:pt x="2236266" y="0"/>
                </a:cubicBezTo>
                <a:cubicBezTo>
                  <a:pt x="2397930" y="-4565"/>
                  <a:pt x="2546401" y="46593"/>
                  <a:pt x="2760822" y="0"/>
                </a:cubicBezTo>
                <a:cubicBezTo>
                  <a:pt x="2798008" y="112983"/>
                  <a:pt x="2709598" y="305557"/>
                  <a:pt x="2760822" y="481244"/>
                </a:cubicBezTo>
                <a:cubicBezTo>
                  <a:pt x="2576791" y="526488"/>
                  <a:pt x="2444500" y="419235"/>
                  <a:pt x="2236266" y="481244"/>
                </a:cubicBezTo>
                <a:cubicBezTo>
                  <a:pt x="2028032" y="543253"/>
                  <a:pt x="1829796" y="408888"/>
                  <a:pt x="1628885" y="481244"/>
                </a:cubicBezTo>
                <a:cubicBezTo>
                  <a:pt x="1427974" y="553600"/>
                  <a:pt x="1195639" y="413310"/>
                  <a:pt x="1021504" y="481244"/>
                </a:cubicBezTo>
                <a:cubicBezTo>
                  <a:pt x="847369" y="549178"/>
                  <a:pt x="496397" y="374107"/>
                  <a:pt x="0" y="481244"/>
                </a:cubicBezTo>
                <a:cubicBezTo>
                  <a:pt x="-43926" y="280356"/>
                  <a:pt x="18443" y="148558"/>
                  <a:pt x="0" y="0"/>
                </a:cubicBezTo>
                <a:close/>
              </a:path>
            </a:pathLst>
          </a:custGeom>
          <a:noFill/>
          <a:ln w="38100">
            <a:solidFill>
              <a:srgbClr val="FF0000"/>
            </a:solidFill>
            <a:extLst>
              <a:ext uri="{C807C97D-BFC1-408E-A445-0C87EB9F89A2}">
                <ask:lineSketchStyleProps xmlns:ask="http://schemas.microsoft.com/office/drawing/2018/sketchyshapes" sd="121844776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809573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4F178-52B5-1F78-128A-D54D3DC3E69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97567CD-ECA2-A0FB-2F87-0C8A7F4419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2C959492-3C0E-6A1F-E8AB-87FC6BEA110A}"/>
              </a:ext>
            </a:extLst>
          </p:cNvPr>
          <p:cNvGrpSpPr/>
          <p:nvPr/>
        </p:nvGrpSpPr>
        <p:grpSpPr>
          <a:xfrm>
            <a:off x="1572768" y="929484"/>
            <a:ext cx="9381743" cy="4999031"/>
            <a:chOff x="1325880" y="1038122"/>
            <a:chExt cx="9381743" cy="4999031"/>
          </a:xfrm>
        </p:grpSpPr>
        <p:pic>
          <p:nvPicPr>
            <p:cNvPr id="2050" name="Picture 2" descr="Spaghetti Diagram - We ask and you answer! The best answer ...">
              <a:extLst>
                <a:ext uri="{FF2B5EF4-FFF2-40B4-BE49-F238E27FC236}">
                  <a16:creationId xmlns:a16="http://schemas.microsoft.com/office/drawing/2014/main" id="{8905592B-3F94-B5E4-C027-8385C6C71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880" y="1038122"/>
              <a:ext cx="9381743" cy="4999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aghetti Diagram - We ask and you answer! The best answer ...">
              <a:extLst>
                <a:ext uri="{FF2B5EF4-FFF2-40B4-BE49-F238E27FC236}">
                  <a16:creationId xmlns:a16="http://schemas.microsoft.com/office/drawing/2014/main" id="{26FCD5DE-141C-4B9E-9336-4B458061CA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3" t="72764" r="69753" b="19371"/>
            <a:stretch/>
          </p:blipFill>
          <p:spPr bwMode="auto">
            <a:xfrm>
              <a:off x="2542033" y="5426686"/>
              <a:ext cx="2295144" cy="393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paghetti Diagram - We ask and you answer! The best answer ...">
              <a:extLst>
                <a:ext uri="{FF2B5EF4-FFF2-40B4-BE49-F238E27FC236}">
                  <a16:creationId xmlns:a16="http://schemas.microsoft.com/office/drawing/2014/main" id="{9EF2776E-AF00-EC12-29AA-C2D91D2492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3" t="72764" r="69753" b="19371"/>
            <a:stretch/>
          </p:blipFill>
          <p:spPr bwMode="auto">
            <a:xfrm>
              <a:off x="7242049" y="5417542"/>
              <a:ext cx="2295144" cy="3931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ktangel 18">
            <a:extLst>
              <a:ext uri="{FF2B5EF4-FFF2-40B4-BE49-F238E27FC236}">
                <a16:creationId xmlns:a16="http://schemas.microsoft.com/office/drawing/2014/main" id="{12FDEE07-6249-7B5D-88AE-353D0624D763}"/>
              </a:ext>
            </a:extLst>
          </p:cNvPr>
          <p:cNvSpPr/>
          <p:nvPr/>
        </p:nvSpPr>
        <p:spPr>
          <a:xfrm>
            <a:off x="2581249" y="4882976"/>
            <a:ext cx="2760822" cy="481244"/>
          </a:xfrm>
          <a:custGeom>
            <a:avLst/>
            <a:gdLst>
              <a:gd name="connsiteX0" fmla="*/ 0 w 2760822"/>
              <a:gd name="connsiteY0" fmla="*/ 0 h 481244"/>
              <a:gd name="connsiteX1" fmla="*/ 524556 w 2760822"/>
              <a:gd name="connsiteY1" fmla="*/ 0 h 481244"/>
              <a:gd name="connsiteX2" fmla="*/ 1131937 w 2760822"/>
              <a:gd name="connsiteY2" fmla="*/ 0 h 481244"/>
              <a:gd name="connsiteX3" fmla="*/ 1739318 w 2760822"/>
              <a:gd name="connsiteY3" fmla="*/ 0 h 481244"/>
              <a:gd name="connsiteX4" fmla="*/ 2236266 w 2760822"/>
              <a:gd name="connsiteY4" fmla="*/ 0 h 481244"/>
              <a:gd name="connsiteX5" fmla="*/ 2760822 w 2760822"/>
              <a:gd name="connsiteY5" fmla="*/ 0 h 481244"/>
              <a:gd name="connsiteX6" fmla="*/ 2760822 w 2760822"/>
              <a:gd name="connsiteY6" fmla="*/ 481244 h 481244"/>
              <a:gd name="connsiteX7" fmla="*/ 2236266 w 2760822"/>
              <a:gd name="connsiteY7" fmla="*/ 481244 h 481244"/>
              <a:gd name="connsiteX8" fmla="*/ 1628885 w 2760822"/>
              <a:gd name="connsiteY8" fmla="*/ 481244 h 481244"/>
              <a:gd name="connsiteX9" fmla="*/ 1021504 w 2760822"/>
              <a:gd name="connsiteY9" fmla="*/ 481244 h 481244"/>
              <a:gd name="connsiteX10" fmla="*/ 0 w 2760822"/>
              <a:gd name="connsiteY10" fmla="*/ 481244 h 481244"/>
              <a:gd name="connsiteX11" fmla="*/ 0 w 2760822"/>
              <a:gd name="connsiteY11" fmla="*/ 0 h 48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822" h="481244" extrusionOk="0">
                <a:moveTo>
                  <a:pt x="0" y="0"/>
                </a:moveTo>
                <a:cubicBezTo>
                  <a:pt x="174794" y="-12481"/>
                  <a:pt x="355471" y="43483"/>
                  <a:pt x="524556" y="0"/>
                </a:cubicBezTo>
                <a:cubicBezTo>
                  <a:pt x="693641" y="-43483"/>
                  <a:pt x="925339" y="7374"/>
                  <a:pt x="1131937" y="0"/>
                </a:cubicBezTo>
                <a:cubicBezTo>
                  <a:pt x="1338535" y="-7374"/>
                  <a:pt x="1610068" y="21706"/>
                  <a:pt x="1739318" y="0"/>
                </a:cubicBezTo>
                <a:cubicBezTo>
                  <a:pt x="1868568" y="-21706"/>
                  <a:pt x="2074602" y="4565"/>
                  <a:pt x="2236266" y="0"/>
                </a:cubicBezTo>
                <a:cubicBezTo>
                  <a:pt x="2397930" y="-4565"/>
                  <a:pt x="2546401" y="46593"/>
                  <a:pt x="2760822" y="0"/>
                </a:cubicBezTo>
                <a:cubicBezTo>
                  <a:pt x="2798008" y="112983"/>
                  <a:pt x="2709598" y="305557"/>
                  <a:pt x="2760822" y="481244"/>
                </a:cubicBezTo>
                <a:cubicBezTo>
                  <a:pt x="2576791" y="526488"/>
                  <a:pt x="2444500" y="419235"/>
                  <a:pt x="2236266" y="481244"/>
                </a:cubicBezTo>
                <a:cubicBezTo>
                  <a:pt x="2028032" y="543253"/>
                  <a:pt x="1829796" y="408888"/>
                  <a:pt x="1628885" y="481244"/>
                </a:cubicBezTo>
                <a:cubicBezTo>
                  <a:pt x="1427974" y="553600"/>
                  <a:pt x="1195639" y="413310"/>
                  <a:pt x="1021504" y="481244"/>
                </a:cubicBezTo>
                <a:cubicBezTo>
                  <a:pt x="847369" y="549178"/>
                  <a:pt x="496397" y="374107"/>
                  <a:pt x="0" y="481244"/>
                </a:cubicBezTo>
                <a:cubicBezTo>
                  <a:pt x="-43926" y="280356"/>
                  <a:pt x="18443" y="148558"/>
                  <a:pt x="0" y="0"/>
                </a:cubicBezTo>
                <a:close/>
              </a:path>
            </a:pathLst>
          </a:custGeom>
          <a:noFill/>
          <a:ln w="38100">
            <a:solidFill>
              <a:srgbClr val="FF0000"/>
            </a:solidFill>
            <a:extLst>
              <a:ext uri="{C807C97D-BFC1-408E-A445-0C87EB9F89A2}">
                <ask:lineSketchStyleProps xmlns:ask="http://schemas.microsoft.com/office/drawing/2018/sketchyshapes" sd="121844776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ktangel 18">
            <a:extLst>
              <a:ext uri="{FF2B5EF4-FFF2-40B4-BE49-F238E27FC236}">
                <a16:creationId xmlns:a16="http://schemas.microsoft.com/office/drawing/2014/main" id="{F3E16046-AC7C-ECC5-40DA-D3FE90BFE395}"/>
              </a:ext>
            </a:extLst>
          </p:cNvPr>
          <p:cNvSpPr/>
          <p:nvPr/>
        </p:nvSpPr>
        <p:spPr>
          <a:xfrm>
            <a:off x="7214153" y="4882976"/>
            <a:ext cx="2760822" cy="481244"/>
          </a:xfrm>
          <a:custGeom>
            <a:avLst/>
            <a:gdLst>
              <a:gd name="connsiteX0" fmla="*/ 0 w 2760822"/>
              <a:gd name="connsiteY0" fmla="*/ 0 h 481244"/>
              <a:gd name="connsiteX1" fmla="*/ 524556 w 2760822"/>
              <a:gd name="connsiteY1" fmla="*/ 0 h 481244"/>
              <a:gd name="connsiteX2" fmla="*/ 1131937 w 2760822"/>
              <a:gd name="connsiteY2" fmla="*/ 0 h 481244"/>
              <a:gd name="connsiteX3" fmla="*/ 1739318 w 2760822"/>
              <a:gd name="connsiteY3" fmla="*/ 0 h 481244"/>
              <a:gd name="connsiteX4" fmla="*/ 2236266 w 2760822"/>
              <a:gd name="connsiteY4" fmla="*/ 0 h 481244"/>
              <a:gd name="connsiteX5" fmla="*/ 2760822 w 2760822"/>
              <a:gd name="connsiteY5" fmla="*/ 0 h 481244"/>
              <a:gd name="connsiteX6" fmla="*/ 2760822 w 2760822"/>
              <a:gd name="connsiteY6" fmla="*/ 481244 h 481244"/>
              <a:gd name="connsiteX7" fmla="*/ 2236266 w 2760822"/>
              <a:gd name="connsiteY7" fmla="*/ 481244 h 481244"/>
              <a:gd name="connsiteX8" fmla="*/ 1628885 w 2760822"/>
              <a:gd name="connsiteY8" fmla="*/ 481244 h 481244"/>
              <a:gd name="connsiteX9" fmla="*/ 1021504 w 2760822"/>
              <a:gd name="connsiteY9" fmla="*/ 481244 h 481244"/>
              <a:gd name="connsiteX10" fmla="*/ 0 w 2760822"/>
              <a:gd name="connsiteY10" fmla="*/ 481244 h 481244"/>
              <a:gd name="connsiteX11" fmla="*/ 0 w 2760822"/>
              <a:gd name="connsiteY11" fmla="*/ 0 h 48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822" h="481244" extrusionOk="0">
                <a:moveTo>
                  <a:pt x="0" y="0"/>
                </a:moveTo>
                <a:cubicBezTo>
                  <a:pt x="174794" y="-12481"/>
                  <a:pt x="355471" y="43483"/>
                  <a:pt x="524556" y="0"/>
                </a:cubicBezTo>
                <a:cubicBezTo>
                  <a:pt x="693641" y="-43483"/>
                  <a:pt x="925339" y="7374"/>
                  <a:pt x="1131937" y="0"/>
                </a:cubicBezTo>
                <a:cubicBezTo>
                  <a:pt x="1338535" y="-7374"/>
                  <a:pt x="1610068" y="21706"/>
                  <a:pt x="1739318" y="0"/>
                </a:cubicBezTo>
                <a:cubicBezTo>
                  <a:pt x="1868568" y="-21706"/>
                  <a:pt x="2074602" y="4565"/>
                  <a:pt x="2236266" y="0"/>
                </a:cubicBezTo>
                <a:cubicBezTo>
                  <a:pt x="2397930" y="-4565"/>
                  <a:pt x="2546401" y="46593"/>
                  <a:pt x="2760822" y="0"/>
                </a:cubicBezTo>
                <a:cubicBezTo>
                  <a:pt x="2798008" y="112983"/>
                  <a:pt x="2709598" y="305557"/>
                  <a:pt x="2760822" y="481244"/>
                </a:cubicBezTo>
                <a:cubicBezTo>
                  <a:pt x="2576791" y="526488"/>
                  <a:pt x="2444500" y="419235"/>
                  <a:pt x="2236266" y="481244"/>
                </a:cubicBezTo>
                <a:cubicBezTo>
                  <a:pt x="2028032" y="543253"/>
                  <a:pt x="1829796" y="408888"/>
                  <a:pt x="1628885" y="481244"/>
                </a:cubicBezTo>
                <a:cubicBezTo>
                  <a:pt x="1427974" y="553600"/>
                  <a:pt x="1195639" y="413310"/>
                  <a:pt x="1021504" y="481244"/>
                </a:cubicBezTo>
                <a:cubicBezTo>
                  <a:pt x="847369" y="549178"/>
                  <a:pt x="496397" y="374107"/>
                  <a:pt x="0" y="481244"/>
                </a:cubicBezTo>
                <a:cubicBezTo>
                  <a:pt x="-43926" y="280356"/>
                  <a:pt x="18443" y="148558"/>
                  <a:pt x="0" y="0"/>
                </a:cubicBezTo>
                <a:close/>
              </a:path>
            </a:pathLst>
          </a:custGeom>
          <a:noFill/>
          <a:ln w="38100">
            <a:solidFill>
              <a:srgbClr val="FF0000"/>
            </a:solidFill>
            <a:extLst>
              <a:ext uri="{C807C97D-BFC1-408E-A445-0C87EB9F89A2}">
                <ask:lineSketchStyleProps xmlns:ask="http://schemas.microsoft.com/office/drawing/2018/sketchyshapes" sd="121844776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108720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A2BAE-8B50-7780-1AA3-0342E40C6348}"/>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B8B933C0-158D-C4B0-E6F9-647C7346AB00}"/>
              </a:ext>
            </a:extLst>
          </p:cNvPr>
          <p:cNvSpPr txBox="1"/>
          <p:nvPr/>
        </p:nvSpPr>
        <p:spPr>
          <a:xfrm>
            <a:off x="323022" y="277588"/>
            <a:ext cx="6667982"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proces-kortlægning: </a:t>
            </a:r>
            <a:br>
              <a:rPr kumimoji="0" lang="da-DK" sz="20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br>
            <a:r>
              <a:rPr kumimoji="0" lang="da-DK" sz="2800" b="1"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Spaghetti-diagram</a:t>
            </a:r>
            <a:endParaRPr kumimoji="0" lang="da-DK"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55931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EB802-CD7D-42D9-DCEC-34048E30094D}"/>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2D05218D-0FFD-2CAC-F7C4-CF60E777DC6B}"/>
              </a:ext>
            </a:extLst>
          </p:cNvPr>
          <p:cNvSpPr txBox="1"/>
          <p:nvPr/>
        </p:nvSpPr>
        <p:spPr>
          <a:xfrm>
            <a:off x="323022" y="277588"/>
            <a:ext cx="6667982"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proces-kortlægning: </a:t>
            </a:r>
            <a:br>
              <a:rPr kumimoji="0" lang="da-DK" sz="20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br>
            <a:r>
              <a:rPr kumimoji="0" lang="da-DK" sz="2800" b="1"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Spaghetti-diagram (før forbedring)</a:t>
            </a:r>
            <a:endParaRPr kumimoji="0" lang="da-DK"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19">
            <a:extLst>
              <a:ext uri="{FF2B5EF4-FFF2-40B4-BE49-F238E27FC236}">
                <a16:creationId xmlns:a16="http://schemas.microsoft.com/office/drawing/2014/main" id="{BE0C3F26-47E4-0B95-CE13-23E4569F71DB}"/>
              </a:ext>
            </a:extLst>
          </p:cNvPr>
          <p:cNvSpPr/>
          <p:nvPr/>
        </p:nvSpPr>
        <p:spPr>
          <a:xfrm>
            <a:off x="1483743" y="1492371"/>
            <a:ext cx="1518249"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Forsker</a:t>
            </a:r>
          </a:p>
        </p:txBody>
      </p:sp>
      <p:sp>
        <p:nvSpPr>
          <p:cNvPr id="21" name="Rectangle: Rounded Corners 20">
            <a:extLst>
              <a:ext uri="{FF2B5EF4-FFF2-40B4-BE49-F238E27FC236}">
                <a16:creationId xmlns:a16="http://schemas.microsoft.com/office/drawing/2014/main" id="{AD2F9A55-0510-EAF9-4CEC-17E214D2E67A}"/>
              </a:ext>
            </a:extLst>
          </p:cNvPr>
          <p:cNvSpPr/>
          <p:nvPr/>
        </p:nvSpPr>
        <p:spPr>
          <a:xfrm>
            <a:off x="564293" y="3049438"/>
            <a:ext cx="2087593"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Fond eller styrelse</a:t>
            </a:r>
          </a:p>
        </p:txBody>
      </p:sp>
      <p:cxnSp>
        <p:nvCxnSpPr>
          <p:cNvPr id="24" name="Straight Arrow Connector 23">
            <a:extLst>
              <a:ext uri="{FF2B5EF4-FFF2-40B4-BE49-F238E27FC236}">
                <a16:creationId xmlns:a16="http://schemas.microsoft.com/office/drawing/2014/main" id="{7D620DDC-AA75-82FC-9C6D-140EBAB19C06}"/>
              </a:ext>
            </a:extLst>
          </p:cNvPr>
          <p:cNvCxnSpPr>
            <a:cxnSpLocks/>
          </p:cNvCxnSpPr>
          <p:nvPr/>
        </p:nvCxnSpPr>
        <p:spPr>
          <a:xfrm flipH="1">
            <a:off x="1608089" y="1966823"/>
            <a:ext cx="660658" cy="977099"/>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78863385-927A-79C7-977B-151BB2F4A480}"/>
              </a:ext>
            </a:extLst>
          </p:cNvPr>
          <p:cNvSpPr/>
          <p:nvPr/>
        </p:nvSpPr>
        <p:spPr>
          <a:xfrm>
            <a:off x="877824" y="2193757"/>
            <a:ext cx="1774062" cy="379562"/>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1) Sender ansøgning</a:t>
            </a:r>
          </a:p>
        </p:txBody>
      </p:sp>
    </p:spTree>
    <p:extLst>
      <p:ext uri="{BB962C8B-B14F-4D97-AF65-F5344CB8AC3E}">
        <p14:creationId xmlns:p14="http://schemas.microsoft.com/office/powerpoint/2010/main" val="3984645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E5B1C-FF4E-C559-CFA6-5FF0118B06F9}"/>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4324C0E-24A7-DF47-7365-AE1488D27282}"/>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A41395-BD2E-45A3-BD8E-F48992B4C9C5}"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D6953B38-26C5-FE97-C06A-386ACD2E7F62}"/>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12" name="Billede 11">
            <a:extLst>
              <a:ext uri="{FF2B5EF4-FFF2-40B4-BE49-F238E27FC236}">
                <a16:creationId xmlns:a16="http://schemas.microsoft.com/office/drawing/2014/main" id="{C859312B-02B2-8089-9547-CC639B6C06C1}"/>
              </a:ext>
            </a:extLst>
          </p:cNvPr>
          <p:cNvPicPr>
            <a:picLocks noChangeAspect="1"/>
          </p:cNvPicPr>
          <p:nvPr/>
        </p:nvPicPr>
        <p:blipFill>
          <a:blip r:embed="rId2"/>
          <a:stretch>
            <a:fillRect/>
          </a:stretch>
        </p:blipFill>
        <p:spPr>
          <a:xfrm>
            <a:off x="412294" y="232839"/>
            <a:ext cx="1898100" cy="27073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Billede 12">
            <a:extLst>
              <a:ext uri="{FF2B5EF4-FFF2-40B4-BE49-F238E27FC236}">
                <a16:creationId xmlns:a16="http://schemas.microsoft.com/office/drawing/2014/main" id="{AA4243FC-5FAA-3EE8-DBAD-E0262BD73E6F}"/>
              </a:ext>
            </a:extLst>
          </p:cNvPr>
          <p:cNvPicPr>
            <a:picLocks noChangeAspect="1"/>
          </p:cNvPicPr>
          <p:nvPr/>
        </p:nvPicPr>
        <p:blipFill>
          <a:blip r:embed="rId3"/>
          <a:stretch>
            <a:fillRect/>
          </a:stretch>
        </p:blipFill>
        <p:spPr>
          <a:xfrm>
            <a:off x="1981236" y="718456"/>
            <a:ext cx="7504550" cy="4626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Billede 13">
            <a:extLst>
              <a:ext uri="{FF2B5EF4-FFF2-40B4-BE49-F238E27FC236}">
                <a16:creationId xmlns:a16="http://schemas.microsoft.com/office/drawing/2014/main" id="{518E1A09-8AFC-0FE4-A3D2-63A1BA97BFAC}"/>
              </a:ext>
            </a:extLst>
          </p:cNvPr>
          <p:cNvPicPr>
            <a:picLocks noChangeAspect="1"/>
          </p:cNvPicPr>
          <p:nvPr/>
        </p:nvPicPr>
        <p:blipFill>
          <a:blip r:embed="rId3"/>
          <a:srcRect l="16302" t="68359" r="51095" b="4346"/>
          <a:stretch/>
        </p:blipFill>
        <p:spPr>
          <a:xfrm>
            <a:off x="6857999" y="3777344"/>
            <a:ext cx="4872136"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ktangel 14">
            <a:extLst>
              <a:ext uri="{FF2B5EF4-FFF2-40B4-BE49-F238E27FC236}">
                <a16:creationId xmlns:a16="http://schemas.microsoft.com/office/drawing/2014/main" id="{19DE6C06-1815-4BFA-8A62-2B7EABA09A68}"/>
              </a:ext>
            </a:extLst>
          </p:cNvPr>
          <p:cNvSpPr/>
          <p:nvPr/>
        </p:nvSpPr>
        <p:spPr>
          <a:xfrm>
            <a:off x="7361830" y="3897087"/>
            <a:ext cx="3987229" cy="2172152"/>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67733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57A60-6807-3CA0-E52B-3083220A39AB}"/>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D29AA115-6ADA-E39F-D5EC-0798895A900E}"/>
              </a:ext>
            </a:extLst>
          </p:cNvPr>
          <p:cNvSpPr txBox="1"/>
          <p:nvPr/>
        </p:nvSpPr>
        <p:spPr>
          <a:xfrm>
            <a:off x="323022" y="277588"/>
            <a:ext cx="6667982"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proces-kortlægning: </a:t>
            </a:r>
            <a:br>
              <a:rPr kumimoji="0" lang="da-DK" sz="20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br>
            <a:r>
              <a:rPr kumimoji="0" lang="da-DK" sz="2800" b="1"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Spaghetti-diagram (før forbedring)</a:t>
            </a:r>
            <a:endParaRPr kumimoji="0" lang="da-DK"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19">
            <a:extLst>
              <a:ext uri="{FF2B5EF4-FFF2-40B4-BE49-F238E27FC236}">
                <a16:creationId xmlns:a16="http://schemas.microsoft.com/office/drawing/2014/main" id="{10E4122D-56E5-5467-F46C-6E28A0345B1D}"/>
              </a:ext>
            </a:extLst>
          </p:cNvPr>
          <p:cNvSpPr/>
          <p:nvPr/>
        </p:nvSpPr>
        <p:spPr>
          <a:xfrm>
            <a:off x="1483743" y="1492371"/>
            <a:ext cx="1518249"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Forsker</a:t>
            </a:r>
          </a:p>
        </p:txBody>
      </p:sp>
      <p:sp>
        <p:nvSpPr>
          <p:cNvPr id="21" name="Rectangle: Rounded Corners 20">
            <a:extLst>
              <a:ext uri="{FF2B5EF4-FFF2-40B4-BE49-F238E27FC236}">
                <a16:creationId xmlns:a16="http://schemas.microsoft.com/office/drawing/2014/main" id="{7209ACCF-6144-BFC4-6175-4B0E3BFDC29B}"/>
              </a:ext>
            </a:extLst>
          </p:cNvPr>
          <p:cNvSpPr/>
          <p:nvPr/>
        </p:nvSpPr>
        <p:spPr>
          <a:xfrm>
            <a:off x="564293" y="3049438"/>
            <a:ext cx="2087593"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Fond eller styrelse</a:t>
            </a:r>
          </a:p>
        </p:txBody>
      </p:sp>
      <p:cxnSp>
        <p:nvCxnSpPr>
          <p:cNvPr id="24" name="Straight Arrow Connector 23">
            <a:extLst>
              <a:ext uri="{FF2B5EF4-FFF2-40B4-BE49-F238E27FC236}">
                <a16:creationId xmlns:a16="http://schemas.microsoft.com/office/drawing/2014/main" id="{677411ED-45F1-2B6E-2476-B3543F591C8B}"/>
              </a:ext>
            </a:extLst>
          </p:cNvPr>
          <p:cNvCxnSpPr>
            <a:cxnSpLocks/>
          </p:cNvCxnSpPr>
          <p:nvPr/>
        </p:nvCxnSpPr>
        <p:spPr>
          <a:xfrm flipH="1">
            <a:off x="1608089" y="1966823"/>
            <a:ext cx="660658" cy="977099"/>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C622CDA-20FB-DD5E-F7B8-C0E6C564FC48}"/>
              </a:ext>
            </a:extLst>
          </p:cNvPr>
          <p:cNvCxnSpPr>
            <a:cxnSpLocks/>
          </p:cNvCxnSpPr>
          <p:nvPr/>
        </p:nvCxnSpPr>
        <p:spPr>
          <a:xfrm>
            <a:off x="1483743" y="3534516"/>
            <a:ext cx="721839" cy="144259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A57FAA61-701F-9E73-336F-75846B713AAF}"/>
              </a:ext>
            </a:extLst>
          </p:cNvPr>
          <p:cNvSpPr/>
          <p:nvPr/>
        </p:nvSpPr>
        <p:spPr>
          <a:xfrm>
            <a:off x="772161" y="5175848"/>
            <a:ext cx="2507140" cy="45228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Regnskab (</a:t>
            </a:r>
            <a:r>
              <a:rPr kumimoji="0" lang="da-DK" sz="1400" b="1" i="0" u="none" strike="noStrike" kern="1200" cap="none" spc="0" normalizeH="0" baseline="0" noProof="0" err="1">
                <a:ln>
                  <a:noFill/>
                </a:ln>
                <a:solidFill>
                  <a:prstClr val="white"/>
                </a:solidFill>
                <a:effectLst/>
                <a:uLnTx/>
                <a:uFillTx/>
                <a:latin typeface="Calibri" panose="020F0502020204030204"/>
                <a:ea typeface="+mn-ea"/>
                <a:cs typeface="+mn-cs"/>
              </a:rPr>
              <a:t>SDUs</a:t>
            </a: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 NemKonto)</a:t>
            </a:r>
          </a:p>
        </p:txBody>
      </p:sp>
      <p:sp>
        <p:nvSpPr>
          <p:cNvPr id="29" name="Rectangle: Rounded Corners 28">
            <a:extLst>
              <a:ext uri="{FF2B5EF4-FFF2-40B4-BE49-F238E27FC236}">
                <a16:creationId xmlns:a16="http://schemas.microsoft.com/office/drawing/2014/main" id="{6920A0F3-EB82-18F7-9619-C92195FB3A2B}"/>
              </a:ext>
            </a:extLst>
          </p:cNvPr>
          <p:cNvSpPr/>
          <p:nvPr/>
        </p:nvSpPr>
        <p:spPr>
          <a:xfrm>
            <a:off x="877824" y="2193757"/>
            <a:ext cx="1774062" cy="379562"/>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1) Sender ansøgning</a:t>
            </a:r>
          </a:p>
        </p:txBody>
      </p:sp>
      <p:sp>
        <p:nvSpPr>
          <p:cNvPr id="30" name="Rectangle: Rounded Corners 29">
            <a:extLst>
              <a:ext uri="{FF2B5EF4-FFF2-40B4-BE49-F238E27FC236}">
                <a16:creationId xmlns:a16="http://schemas.microsoft.com/office/drawing/2014/main" id="{89972CD0-0D8B-2314-CDEF-95E4231CD0E7}"/>
              </a:ext>
            </a:extLst>
          </p:cNvPr>
          <p:cNvSpPr/>
          <p:nvPr/>
        </p:nvSpPr>
        <p:spPr>
          <a:xfrm>
            <a:off x="679172" y="3986220"/>
            <a:ext cx="2322820" cy="580950"/>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2) Sender bevilling </a:t>
            </a:r>
            <a:r>
              <a:rPr kumimoji="0" lang="da-DK" sz="1400" b="1" i="0" u="none" strike="noStrike" kern="1200" cap="none" spc="0" normalizeH="0" baseline="0" noProof="0">
                <a:ln>
                  <a:noFill/>
                </a:ln>
                <a:solidFill>
                  <a:srgbClr val="FF0000"/>
                </a:solidFill>
                <a:effectLst/>
                <a:uLnTx/>
                <a:uFillTx/>
                <a:latin typeface="Calibri" panose="020F0502020204030204"/>
                <a:ea typeface="+mn-ea"/>
                <a:cs typeface="+mn-cs"/>
              </a:rPr>
              <a:t>UDEN </a:t>
            </a: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fyldestgørende følgetekst</a:t>
            </a:r>
          </a:p>
        </p:txBody>
      </p:sp>
    </p:spTree>
    <p:extLst>
      <p:ext uri="{BB962C8B-B14F-4D97-AF65-F5344CB8AC3E}">
        <p14:creationId xmlns:p14="http://schemas.microsoft.com/office/powerpoint/2010/main" val="630190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4309B-6A9B-06B9-8950-52A7EB1E8619}"/>
            </a:ext>
          </a:extLst>
        </p:cNvPr>
        <p:cNvGrpSpPr/>
        <p:nvPr/>
      </p:nvGrpSpPr>
      <p:grpSpPr>
        <a:xfrm>
          <a:off x="0" y="0"/>
          <a:ext cx="0" cy="0"/>
          <a:chOff x="0" y="0"/>
          <a:chExt cx="0" cy="0"/>
        </a:xfrm>
      </p:grpSpPr>
      <p:cxnSp>
        <p:nvCxnSpPr>
          <p:cNvPr id="6175" name="Straight Arrow Connector 6174">
            <a:extLst>
              <a:ext uri="{FF2B5EF4-FFF2-40B4-BE49-F238E27FC236}">
                <a16:creationId xmlns:a16="http://schemas.microsoft.com/office/drawing/2014/main" id="{84BF3BF9-8BC7-5418-65D1-B584FAF51312}"/>
              </a:ext>
            </a:extLst>
          </p:cNvPr>
          <p:cNvCxnSpPr>
            <a:cxnSpLocks/>
          </p:cNvCxnSpPr>
          <p:nvPr/>
        </p:nvCxnSpPr>
        <p:spPr>
          <a:xfrm flipV="1">
            <a:off x="3279417" y="3481640"/>
            <a:ext cx="2002753" cy="1552003"/>
          </a:xfrm>
          <a:prstGeom prst="straightConnector1">
            <a:avLst/>
          </a:prstGeom>
          <a:ln w="38100">
            <a:solidFill>
              <a:schemeClr val="bg2">
                <a:lumMod val="9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176" name="Straight Arrow Connector 6175">
            <a:extLst>
              <a:ext uri="{FF2B5EF4-FFF2-40B4-BE49-F238E27FC236}">
                <a16:creationId xmlns:a16="http://schemas.microsoft.com/office/drawing/2014/main" id="{1E0BA21E-FC35-CF83-BE32-93C3C85A6A3D}"/>
              </a:ext>
            </a:extLst>
          </p:cNvPr>
          <p:cNvCxnSpPr>
            <a:cxnSpLocks/>
          </p:cNvCxnSpPr>
          <p:nvPr/>
        </p:nvCxnSpPr>
        <p:spPr>
          <a:xfrm flipH="1">
            <a:off x="3629523" y="3605867"/>
            <a:ext cx="2042742" cy="1641332"/>
          </a:xfrm>
          <a:prstGeom prst="straightConnector1">
            <a:avLst/>
          </a:prstGeom>
          <a:ln w="38100">
            <a:solidFill>
              <a:schemeClr val="bg2">
                <a:lumMod val="90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 name="Tekstfelt 1">
            <a:extLst>
              <a:ext uri="{FF2B5EF4-FFF2-40B4-BE49-F238E27FC236}">
                <a16:creationId xmlns:a16="http://schemas.microsoft.com/office/drawing/2014/main" id="{F1E8453B-C0A8-5E3D-B96B-EABD4B60AE7A}"/>
              </a:ext>
            </a:extLst>
          </p:cNvPr>
          <p:cNvSpPr txBox="1"/>
          <p:nvPr/>
        </p:nvSpPr>
        <p:spPr>
          <a:xfrm>
            <a:off x="323022" y="277588"/>
            <a:ext cx="6667982"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proces-kortlægning: </a:t>
            </a:r>
            <a:br>
              <a:rPr kumimoji="0" lang="da-DK" sz="20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br>
            <a:r>
              <a:rPr kumimoji="0" lang="da-DK" sz="2800" b="1"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Spaghetti-diagram (før forbedring)</a:t>
            </a:r>
            <a:endParaRPr kumimoji="0" lang="da-DK"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19">
            <a:extLst>
              <a:ext uri="{FF2B5EF4-FFF2-40B4-BE49-F238E27FC236}">
                <a16:creationId xmlns:a16="http://schemas.microsoft.com/office/drawing/2014/main" id="{10E4ADD3-BD6A-ADE0-F7FE-EEE3202CC395}"/>
              </a:ext>
            </a:extLst>
          </p:cNvPr>
          <p:cNvSpPr/>
          <p:nvPr/>
        </p:nvSpPr>
        <p:spPr>
          <a:xfrm>
            <a:off x="1483743" y="1492371"/>
            <a:ext cx="1518249"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Forsker</a:t>
            </a:r>
          </a:p>
        </p:txBody>
      </p:sp>
      <p:sp>
        <p:nvSpPr>
          <p:cNvPr id="21" name="Rectangle: Rounded Corners 20">
            <a:extLst>
              <a:ext uri="{FF2B5EF4-FFF2-40B4-BE49-F238E27FC236}">
                <a16:creationId xmlns:a16="http://schemas.microsoft.com/office/drawing/2014/main" id="{7A41DF1B-316E-E7BD-C04F-77E636FA3572}"/>
              </a:ext>
            </a:extLst>
          </p:cNvPr>
          <p:cNvSpPr/>
          <p:nvPr/>
        </p:nvSpPr>
        <p:spPr>
          <a:xfrm>
            <a:off x="564293" y="3049438"/>
            <a:ext cx="2087593"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Fond eller styrelse</a:t>
            </a:r>
          </a:p>
        </p:txBody>
      </p:sp>
      <p:cxnSp>
        <p:nvCxnSpPr>
          <p:cNvPr id="24" name="Straight Arrow Connector 23">
            <a:extLst>
              <a:ext uri="{FF2B5EF4-FFF2-40B4-BE49-F238E27FC236}">
                <a16:creationId xmlns:a16="http://schemas.microsoft.com/office/drawing/2014/main" id="{74F5A9F8-B6D1-E957-4075-11EFCEFAB2DF}"/>
              </a:ext>
            </a:extLst>
          </p:cNvPr>
          <p:cNvCxnSpPr>
            <a:cxnSpLocks/>
          </p:cNvCxnSpPr>
          <p:nvPr/>
        </p:nvCxnSpPr>
        <p:spPr>
          <a:xfrm flipH="1">
            <a:off x="1608089" y="1966823"/>
            <a:ext cx="660658" cy="977099"/>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7498E11-DF58-B853-FF0A-6C6DCB10730D}"/>
              </a:ext>
            </a:extLst>
          </p:cNvPr>
          <p:cNvCxnSpPr>
            <a:cxnSpLocks/>
          </p:cNvCxnSpPr>
          <p:nvPr/>
        </p:nvCxnSpPr>
        <p:spPr>
          <a:xfrm>
            <a:off x="1483743" y="3534516"/>
            <a:ext cx="721839" cy="144259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F052983E-22BA-2B01-8732-3B125DF80AF7}"/>
              </a:ext>
            </a:extLst>
          </p:cNvPr>
          <p:cNvSpPr/>
          <p:nvPr/>
        </p:nvSpPr>
        <p:spPr>
          <a:xfrm>
            <a:off x="772161" y="5175848"/>
            <a:ext cx="2507140" cy="45228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Regnskab (</a:t>
            </a:r>
            <a:r>
              <a:rPr kumimoji="0" lang="da-DK" sz="1400" b="1" i="0" u="none" strike="noStrike" kern="1200" cap="none" spc="0" normalizeH="0" baseline="0" noProof="0" err="1">
                <a:ln>
                  <a:noFill/>
                </a:ln>
                <a:solidFill>
                  <a:prstClr val="white"/>
                </a:solidFill>
                <a:effectLst/>
                <a:uLnTx/>
                <a:uFillTx/>
                <a:latin typeface="Calibri" panose="020F0502020204030204"/>
                <a:ea typeface="+mn-ea"/>
                <a:cs typeface="+mn-cs"/>
              </a:rPr>
              <a:t>SDUs</a:t>
            </a: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 NemKonto)</a:t>
            </a:r>
          </a:p>
        </p:txBody>
      </p:sp>
      <p:sp>
        <p:nvSpPr>
          <p:cNvPr id="31" name="Rectangle: Rounded Corners 30">
            <a:extLst>
              <a:ext uri="{FF2B5EF4-FFF2-40B4-BE49-F238E27FC236}">
                <a16:creationId xmlns:a16="http://schemas.microsoft.com/office/drawing/2014/main" id="{EF412314-A559-7EF7-85A7-46EB3C0AC7D1}"/>
              </a:ext>
            </a:extLst>
          </p:cNvPr>
          <p:cNvSpPr/>
          <p:nvPr/>
        </p:nvSpPr>
        <p:spPr>
          <a:xfrm>
            <a:off x="4665982" y="3002454"/>
            <a:ext cx="2506977" cy="378161"/>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Projektøkonom (SDUpro)</a:t>
            </a:r>
          </a:p>
        </p:txBody>
      </p:sp>
      <p:cxnSp>
        <p:nvCxnSpPr>
          <p:cNvPr id="6145" name="Straight Arrow Connector 6144">
            <a:extLst>
              <a:ext uri="{FF2B5EF4-FFF2-40B4-BE49-F238E27FC236}">
                <a16:creationId xmlns:a16="http://schemas.microsoft.com/office/drawing/2014/main" id="{34EBFFA8-9664-8B4F-EE62-6D469A7E3C13}"/>
              </a:ext>
            </a:extLst>
          </p:cNvPr>
          <p:cNvCxnSpPr>
            <a:cxnSpLocks/>
          </p:cNvCxnSpPr>
          <p:nvPr/>
        </p:nvCxnSpPr>
        <p:spPr>
          <a:xfrm flipV="1">
            <a:off x="3034901" y="3470995"/>
            <a:ext cx="2002753" cy="1552003"/>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149" name="Straight Arrow Connector 6148">
            <a:extLst>
              <a:ext uri="{FF2B5EF4-FFF2-40B4-BE49-F238E27FC236}">
                <a16:creationId xmlns:a16="http://schemas.microsoft.com/office/drawing/2014/main" id="{4705E394-5754-1E8B-04AD-E8E3220949B3}"/>
              </a:ext>
            </a:extLst>
          </p:cNvPr>
          <p:cNvCxnSpPr>
            <a:cxnSpLocks/>
          </p:cNvCxnSpPr>
          <p:nvPr/>
        </p:nvCxnSpPr>
        <p:spPr>
          <a:xfrm flipH="1">
            <a:off x="3385007" y="3595222"/>
            <a:ext cx="2042742" cy="164133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144" name="Rectangle: Rounded Corners 6143">
            <a:extLst>
              <a:ext uri="{FF2B5EF4-FFF2-40B4-BE49-F238E27FC236}">
                <a16:creationId xmlns:a16="http://schemas.microsoft.com/office/drawing/2014/main" id="{AFC3146F-1701-8C36-CF1C-0D3B3F0E30AC}"/>
              </a:ext>
            </a:extLst>
          </p:cNvPr>
          <p:cNvSpPr/>
          <p:nvPr/>
        </p:nvSpPr>
        <p:spPr>
          <a:xfrm>
            <a:off x="3602746" y="3846111"/>
            <a:ext cx="4163790" cy="1049161"/>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3) Ud fra hints fra følgeteksten tages der kontakt til en projektøkonom (på et Fakultet), der finder frem til den rette forsker …eller henviser til en anden projektøkonom eller et andet fakultet.</a:t>
            </a:r>
          </a:p>
        </p:txBody>
      </p:sp>
      <p:sp>
        <p:nvSpPr>
          <p:cNvPr id="6161" name="Rectangle: Rounded Corners 6160">
            <a:extLst>
              <a:ext uri="{FF2B5EF4-FFF2-40B4-BE49-F238E27FC236}">
                <a16:creationId xmlns:a16="http://schemas.microsoft.com/office/drawing/2014/main" id="{6A8235EA-AA36-F4F3-B1B3-868D66D4D364}"/>
              </a:ext>
            </a:extLst>
          </p:cNvPr>
          <p:cNvSpPr/>
          <p:nvPr/>
        </p:nvSpPr>
        <p:spPr>
          <a:xfrm>
            <a:off x="5144766" y="4830995"/>
            <a:ext cx="2844208" cy="61624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4) Detektivarbejdet fortsætter indtil ”ejeren” er fundet. </a:t>
            </a:r>
          </a:p>
        </p:txBody>
      </p:sp>
      <p:sp>
        <p:nvSpPr>
          <p:cNvPr id="3" name="Rectangle: Rounded Corners 2">
            <a:extLst>
              <a:ext uri="{FF2B5EF4-FFF2-40B4-BE49-F238E27FC236}">
                <a16:creationId xmlns:a16="http://schemas.microsoft.com/office/drawing/2014/main" id="{96C7B586-6287-981B-BC89-C3F176A11891}"/>
              </a:ext>
            </a:extLst>
          </p:cNvPr>
          <p:cNvSpPr/>
          <p:nvPr/>
        </p:nvSpPr>
        <p:spPr>
          <a:xfrm>
            <a:off x="877824" y="2193757"/>
            <a:ext cx="1774062" cy="379562"/>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1) Sender ansøgning</a:t>
            </a:r>
          </a:p>
        </p:txBody>
      </p:sp>
      <p:sp>
        <p:nvSpPr>
          <p:cNvPr id="4" name="Rectangle: Rounded Corners 3">
            <a:extLst>
              <a:ext uri="{FF2B5EF4-FFF2-40B4-BE49-F238E27FC236}">
                <a16:creationId xmlns:a16="http://schemas.microsoft.com/office/drawing/2014/main" id="{56AC1847-FDC5-FF10-D09E-91F43CC48211}"/>
              </a:ext>
            </a:extLst>
          </p:cNvPr>
          <p:cNvSpPr/>
          <p:nvPr/>
        </p:nvSpPr>
        <p:spPr>
          <a:xfrm>
            <a:off x="679172" y="3986220"/>
            <a:ext cx="2322820" cy="580950"/>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2) Sender bevilling </a:t>
            </a:r>
            <a:r>
              <a:rPr kumimoji="0" lang="da-DK" sz="1400" b="1" i="0" u="none" strike="noStrike" kern="1200" cap="none" spc="0" normalizeH="0" baseline="0" noProof="0">
                <a:ln>
                  <a:noFill/>
                </a:ln>
                <a:solidFill>
                  <a:srgbClr val="FF0000"/>
                </a:solidFill>
                <a:effectLst/>
                <a:uLnTx/>
                <a:uFillTx/>
                <a:latin typeface="Calibri" panose="020F0502020204030204"/>
                <a:ea typeface="+mn-ea"/>
                <a:cs typeface="+mn-cs"/>
              </a:rPr>
              <a:t>UDEN </a:t>
            </a: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fyldestgørende følgetekst</a:t>
            </a:r>
          </a:p>
        </p:txBody>
      </p:sp>
    </p:spTree>
    <p:extLst>
      <p:ext uri="{BB962C8B-B14F-4D97-AF65-F5344CB8AC3E}">
        <p14:creationId xmlns:p14="http://schemas.microsoft.com/office/powerpoint/2010/main" val="1479586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E380F-5761-D538-70D3-47C797D34B1D}"/>
            </a:ext>
          </a:extLst>
        </p:cNvPr>
        <p:cNvGrpSpPr/>
        <p:nvPr/>
      </p:nvGrpSpPr>
      <p:grpSpPr>
        <a:xfrm>
          <a:off x="0" y="0"/>
          <a:ext cx="0" cy="0"/>
          <a:chOff x="0" y="0"/>
          <a:chExt cx="0" cy="0"/>
        </a:xfrm>
      </p:grpSpPr>
      <p:cxnSp>
        <p:nvCxnSpPr>
          <p:cNvPr id="6175" name="Straight Arrow Connector 6174">
            <a:extLst>
              <a:ext uri="{FF2B5EF4-FFF2-40B4-BE49-F238E27FC236}">
                <a16:creationId xmlns:a16="http://schemas.microsoft.com/office/drawing/2014/main" id="{2D45A391-4089-2779-00EA-66091C5279AF}"/>
              </a:ext>
            </a:extLst>
          </p:cNvPr>
          <p:cNvCxnSpPr>
            <a:cxnSpLocks/>
          </p:cNvCxnSpPr>
          <p:nvPr/>
        </p:nvCxnSpPr>
        <p:spPr>
          <a:xfrm flipV="1">
            <a:off x="3279417" y="3481640"/>
            <a:ext cx="2002753" cy="1552003"/>
          </a:xfrm>
          <a:prstGeom prst="straightConnector1">
            <a:avLst/>
          </a:prstGeom>
          <a:ln w="38100">
            <a:solidFill>
              <a:schemeClr val="bg2">
                <a:lumMod val="9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176" name="Straight Arrow Connector 6175">
            <a:extLst>
              <a:ext uri="{FF2B5EF4-FFF2-40B4-BE49-F238E27FC236}">
                <a16:creationId xmlns:a16="http://schemas.microsoft.com/office/drawing/2014/main" id="{711570CF-0B2F-309C-50F0-798AF3D2B34B}"/>
              </a:ext>
            </a:extLst>
          </p:cNvPr>
          <p:cNvCxnSpPr>
            <a:cxnSpLocks/>
          </p:cNvCxnSpPr>
          <p:nvPr/>
        </p:nvCxnSpPr>
        <p:spPr>
          <a:xfrm flipH="1">
            <a:off x="3629523" y="3605867"/>
            <a:ext cx="2042742" cy="1641332"/>
          </a:xfrm>
          <a:prstGeom prst="straightConnector1">
            <a:avLst/>
          </a:prstGeom>
          <a:ln w="38100">
            <a:solidFill>
              <a:schemeClr val="bg2">
                <a:lumMod val="90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 name="Tekstfelt 1">
            <a:extLst>
              <a:ext uri="{FF2B5EF4-FFF2-40B4-BE49-F238E27FC236}">
                <a16:creationId xmlns:a16="http://schemas.microsoft.com/office/drawing/2014/main" id="{27C5F5E6-B73F-1BEB-1BFD-726DCD1A212D}"/>
              </a:ext>
            </a:extLst>
          </p:cNvPr>
          <p:cNvSpPr txBox="1"/>
          <p:nvPr/>
        </p:nvSpPr>
        <p:spPr>
          <a:xfrm>
            <a:off x="323022" y="277588"/>
            <a:ext cx="6667982"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proces-kortlægning: </a:t>
            </a:r>
            <a:br>
              <a:rPr kumimoji="0" lang="da-DK" sz="20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br>
            <a:r>
              <a:rPr kumimoji="0" lang="da-DK" sz="2800" b="1"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Spaghetti-diagram (før forbedring)</a:t>
            </a:r>
            <a:endParaRPr kumimoji="0" lang="da-DK"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19">
            <a:extLst>
              <a:ext uri="{FF2B5EF4-FFF2-40B4-BE49-F238E27FC236}">
                <a16:creationId xmlns:a16="http://schemas.microsoft.com/office/drawing/2014/main" id="{F03389B5-0950-3CA9-B853-31D5BF704DB1}"/>
              </a:ext>
            </a:extLst>
          </p:cNvPr>
          <p:cNvSpPr/>
          <p:nvPr/>
        </p:nvSpPr>
        <p:spPr>
          <a:xfrm>
            <a:off x="1483743" y="1492371"/>
            <a:ext cx="1518249"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Forsker</a:t>
            </a:r>
          </a:p>
        </p:txBody>
      </p:sp>
      <p:sp>
        <p:nvSpPr>
          <p:cNvPr id="21" name="Rectangle: Rounded Corners 20">
            <a:extLst>
              <a:ext uri="{FF2B5EF4-FFF2-40B4-BE49-F238E27FC236}">
                <a16:creationId xmlns:a16="http://schemas.microsoft.com/office/drawing/2014/main" id="{562BA052-ED73-83AB-5E0F-A61DFE3A4E6B}"/>
              </a:ext>
            </a:extLst>
          </p:cNvPr>
          <p:cNvSpPr/>
          <p:nvPr/>
        </p:nvSpPr>
        <p:spPr>
          <a:xfrm>
            <a:off x="564293" y="3049438"/>
            <a:ext cx="2087593"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Fond eller styrelse</a:t>
            </a:r>
          </a:p>
        </p:txBody>
      </p:sp>
      <p:cxnSp>
        <p:nvCxnSpPr>
          <p:cNvPr id="24" name="Straight Arrow Connector 23">
            <a:extLst>
              <a:ext uri="{FF2B5EF4-FFF2-40B4-BE49-F238E27FC236}">
                <a16:creationId xmlns:a16="http://schemas.microsoft.com/office/drawing/2014/main" id="{C8043854-D663-7F08-7DBE-1F501B26D7A4}"/>
              </a:ext>
            </a:extLst>
          </p:cNvPr>
          <p:cNvCxnSpPr>
            <a:cxnSpLocks/>
          </p:cNvCxnSpPr>
          <p:nvPr/>
        </p:nvCxnSpPr>
        <p:spPr>
          <a:xfrm flipH="1">
            <a:off x="1608089" y="1966823"/>
            <a:ext cx="660658" cy="977099"/>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EA2597A-EAEC-8FFF-1BD8-47C811E6A54F}"/>
              </a:ext>
            </a:extLst>
          </p:cNvPr>
          <p:cNvCxnSpPr>
            <a:cxnSpLocks/>
          </p:cNvCxnSpPr>
          <p:nvPr/>
        </p:nvCxnSpPr>
        <p:spPr>
          <a:xfrm>
            <a:off x="1483743" y="3534516"/>
            <a:ext cx="721839" cy="144259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2CFA134-8A2D-BE8E-B0F9-2817DCD48111}"/>
              </a:ext>
            </a:extLst>
          </p:cNvPr>
          <p:cNvSpPr/>
          <p:nvPr/>
        </p:nvSpPr>
        <p:spPr>
          <a:xfrm>
            <a:off x="772161" y="5175848"/>
            <a:ext cx="2507140" cy="45228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Regnskab (</a:t>
            </a:r>
            <a:r>
              <a:rPr kumimoji="0" lang="da-DK" sz="1400" b="1" i="0" u="none" strike="noStrike" kern="1200" cap="none" spc="0" normalizeH="0" baseline="0" noProof="0" err="1">
                <a:ln>
                  <a:noFill/>
                </a:ln>
                <a:solidFill>
                  <a:prstClr val="white"/>
                </a:solidFill>
                <a:effectLst/>
                <a:uLnTx/>
                <a:uFillTx/>
                <a:latin typeface="Calibri" panose="020F0502020204030204"/>
                <a:ea typeface="+mn-ea"/>
                <a:cs typeface="+mn-cs"/>
              </a:rPr>
              <a:t>SDUs</a:t>
            </a: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 NemKonto)</a:t>
            </a:r>
          </a:p>
        </p:txBody>
      </p:sp>
      <p:sp>
        <p:nvSpPr>
          <p:cNvPr id="31" name="Rectangle: Rounded Corners 30">
            <a:extLst>
              <a:ext uri="{FF2B5EF4-FFF2-40B4-BE49-F238E27FC236}">
                <a16:creationId xmlns:a16="http://schemas.microsoft.com/office/drawing/2014/main" id="{EA4AA6C7-AC4B-5002-45E4-6D785EADDB10}"/>
              </a:ext>
            </a:extLst>
          </p:cNvPr>
          <p:cNvSpPr/>
          <p:nvPr/>
        </p:nvSpPr>
        <p:spPr>
          <a:xfrm>
            <a:off x="4665982" y="3002454"/>
            <a:ext cx="2506977" cy="378161"/>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Projektøkonom (SDUpro)</a:t>
            </a:r>
          </a:p>
        </p:txBody>
      </p:sp>
      <p:cxnSp>
        <p:nvCxnSpPr>
          <p:cNvPr id="6145" name="Straight Arrow Connector 6144">
            <a:extLst>
              <a:ext uri="{FF2B5EF4-FFF2-40B4-BE49-F238E27FC236}">
                <a16:creationId xmlns:a16="http://schemas.microsoft.com/office/drawing/2014/main" id="{91F81425-7858-1A27-9BFB-2BB175C59D10}"/>
              </a:ext>
            </a:extLst>
          </p:cNvPr>
          <p:cNvCxnSpPr>
            <a:cxnSpLocks/>
          </p:cNvCxnSpPr>
          <p:nvPr/>
        </p:nvCxnSpPr>
        <p:spPr>
          <a:xfrm flipV="1">
            <a:off x="3034901" y="3470995"/>
            <a:ext cx="2002753" cy="1552003"/>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149" name="Straight Arrow Connector 6148">
            <a:extLst>
              <a:ext uri="{FF2B5EF4-FFF2-40B4-BE49-F238E27FC236}">
                <a16:creationId xmlns:a16="http://schemas.microsoft.com/office/drawing/2014/main" id="{B922372B-D531-7EC6-526F-AC3E34BD9EAC}"/>
              </a:ext>
            </a:extLst>
          </p:cNvPr>
          <p:cNvCxnSpPr>
            <a:cxnSpLocks/>
          </p:cNvCxnSpPr>
          <p:nvPr/>
        </p:nvCxnSpPr>
        <p:spPr>
          <a:xfrm flipH="1">
            <a:off x="3385007" y="3595222"/>
            <a:ext cx="2042742" cy="164133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144" name="Rectangle: Rounded Corners 6143">
            <a:extLst>
              <a:ext uri="{FF2B5EF4-FFF2-40B4-BE49-F238E27FC236}">
                <a16:creationId xmlns:a16="http://schemas.microsoft.com/office/drawing/2014/main" id="{C425E451-1BEA-F923-ACDF-75A22526F06A}"/>
              </a:ext>
            </a:extLst>
          </p:cNvPr>
          <p:cNvSpPr/>
          <p:nvPr/>
        </p:nvSpPr>
        <p:spPr>
          <a:xfrm>
            <a:off x="3602746" y="3846111"/>
            <a:ext cx="4163790" cy="1049161"/>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3) Ud fra hints fra følgeteksten tages der kontakt til en projektøkonom (på et Fakultet), der finder frem til den rette forsker …eller henviser til en anden projektøkonom eller et andet fakultet.</a:t>
            </a:r>
          </a:p>
        </p:txBody>
      </p:sp>
      <p:sp>
        <p:nvSpPr>
          <p:cNvPr id="6161" name="Rectangle: Rounded Corners 6160">
            <a:extLst>
              <a:ext uri="{FF2B5EF4-FFF2-40B4-BE49-F238E27FC236}">
                <a16:creationId xmlns:a16="http://schemas.microsoft.com/office/drawing/2014/main" id="{9AB096F1-0501-CF5B-0233-BCF38B91A1DD}"/>
              </a:ext>
            </a:extLst>
          </p:cNvPr>
          <p:cNvSpPr/>
          <p:nvPr/>
        </p:nvSpPr>
        <p:spPr>
          <a:xfrm>
            <a:off x="5144766" y="4830995"/>
            <a:ext cx="2844208" cy="61624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4) Detektivarbejdet fortsætter indtil ”ejeren” er fundet. </a:t>
            </a:r>
          </a:p>
        </p:txBody>
      </p:sp>
      <p:sp>
        <p:nvSpPr>
          <p:cNvPr id="6165" name="Freeform: Shape 6164">
            <a:extLst>
              <a:ext uri="{FF2B5EF4-FFF2-40B4-BE49-F238E27FC236}">
                <a16:creationId xmlns:a16="http://schemas.microsoft.com/office/drawing/2014/main" id="{85C748BD-FE86-E1CC-B871-A8EA40D18774}"/>
              </a:ext>
            </a:extLst>
          </p:cNvPr>
          <p:cNvSpPr/>
          <p:nvPr/>
        </p:nvSpPr>
        <p:spPr>
          <a:xfrm>
            <a:off x="2921620" y="1016252"/>
            <a:ext cx="2889217" cy="1849611"/>
          </a:xfrm>
          <a:custGeom>
            <a:avLst/>
            <a:gdLst>
              <a:gd name="connsiteX0" fmla="*/ 2587082 w 2889217"/>
              <a:gd name="connsiteY0" fmla="*/ 1965145 h 1965145"/>
              <a:gd name="connsiteX1" fmla="*/ 2821258 w 2889217"/>
              <a:gd name="connsiteY1" fmla="*/ 1050745 h 1965145"/>
              <a:gd name="connsiteX2" fmla="*/ 1516565 w 2889217"/>
              <a:gd name="connsiteY2" fmla="*/ 35984 h 1965145"/>
              <a:gd name="connsiteX3" fmla="*/ 0 w 2889217"/>
              <a:gd name="connsiteY3" fmla="*/ 325916 h 1965145"/>
            </a:gdLst>
            <a:ahLst/>
            <a:cxnLst>
              <a:cxn ang="0">
                <a:pos x="connsiteX0" y="connsiteY0"/>
              </a:cxn>
              <a:cxn ang="0">
                <a:pos x="connsiteX1" y="connsiteY1"/>
              </a:cxn>
              <a:cxn ang="0">
                <a:pos x="connsiteX2" y="connsiteY2"/>
              </a:cxn>
              <a:cxn ang="0">
                <a:pos x="connsiteX3" y="connsiteY3"/>
              </a:cxn>
            </a:cxnLst>
            <a:rect l="l" t="t" r="r" b="b"/>
            <a:pathLst>
              <a:path w="2889217" h="1965145">
                <a:moveTo>
                  <a:pt x="2587082" y="1965145"/>
                </a:moveTo>
                <a:cubicBezTo>
                  <a:pt x="2793380" y="1668708"/>
                  <a:pt x="2999678" y="1372272"/>
                  <a:pt x="2821258" y="1050745"/>
                </a:cubicBezTo>
                <a:cubicBezTo>
                  <a:pt x="2642839" y="729218"/>
                  <a:pt x="1986775" y="156789"/>
                  <a:pt x="1516565" y="35984"/>
                </a:cubicBezTo>
                <a:cubicBezTo>
                  <a:pt x="1046355" y="-84821"/>
                  <a:pt x="523177" y="120547"/>
                  <a:pt x="0" y="325916"/>
                </a:cubicBezTo>
              </a:path>
            </a:pathLst>
          </a:custGeom>
          <a:noFill/>
          <a:ln w="38100">
            <a:solidFill>
              <a:schemeClr val="tx1"/>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4" name="Rectangle: Rounded Corners 6153">
            <a:extLst>
              <a:ext uri="{FF2B5EF4-FFF2-40B4-BE49-F238E27FC236}">
                <a16:creationId xmlns:a16="http://schemas.microsoft.com/office/drawing/2014/main" id="{BAD9B4BE-47A4-E74F-A620-D26BB7E0D167}"/>
              </a:ext>
            </a:extLst>
          </p:cNvPr>
          <p:cNvSpPr/>
          <p:nvPr/>
        </p:nvSpPr>
        <p:spPr>
          <a:xfrm>
            <a:off x="4983575" y="2148138"/>
            <a:ext cx="1524936" cy="383110"/>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Institutleder</a:t>
            </a:r>
          </a:p>
        </p:txBody>
      </p:sp>
      <p:sp>
        <p:nvSpPr>
          <p:cNvPr id="6155" name="Rectangle: Rounded Corners 6154">
            <a:extLst>
              <a:ext uri="{FF2B5EF4-FFF2-40B4-BE49-F238E27FC236}">
                <a16:creationId xmlns:a16="http://schemas.microsoft.com/office/drawing/2014/main" id="{7B12C51A-FE62-0B72-530B-B28C6BEA253A}"/>
              </a:ext>
            </a:extLst>
          </p:cNvPr>
          <p:cNvSpPr/>
          <p:nvPr/>
        </p:nvSpPr>
        <p:spPr>
          <a:xfrm>
            <a:off x="4239896" y="1458180"/>
            <a:ext cx="1524936" cy="383110"/>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Forskningsleder</a:t>
            </a:r>
          </a:p>
        </p:txBody>
      </p:sp>
      <p:sp>
        <p:nvSpPr>
          <p:cNvPr id="3" name="Rectangle: Rounded Corners 2">
            <a:extLst>
              <a:ext uri="{FF2B5EF4-FFF2-40B4-BE49-F238E27FC236}">
                <a16:creationId xmlns:a16="http://schemas.microsoft.com/office/drawing/2014/main" id="{762B3488-B514-DD4E-A6B2-F54FE484AD08}"/>
              </a:ext>
            </a:extLst>
          </p:cNvPr>
          <p:cNvSpPr/>
          <p:nvPr/>
        </p:nvSpPr>
        <p:spPr>
          <a:xfrm>
            <a:off x="877824" y="2193757"/>
            <a:ext cx="1774062" cy="379562"/>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1) Sender ansøgning</a:t>
            </a:r>
          </a:p>
        </p:txBody>
      </p:sp>
      <p:sp>
        <p:nvSpPr>
          <p:cNvPr id="4" name="Rectangle: Rounded Corners 3">
            <a:extLst>
              <a:ext uri="{FF2B5EF4-FFF2-40B4-BE49-F238E27FC236}">
                <a16:creationId xmlns:a16="http://schemas.microsoft.com/office/drawing/2014/main" id="{0CC2D673-3CDC-7220-777B-B98EC822F4AA}"/>
              </a:ext>
            </a:extLst>
          </p:cNvPr>
          <p:cNvSpPr/>
          <p:nvPr/>
        </p:nvSpPr>
        <p:spPr>
          <a:xfrm>
            <a:off x="679172" y="3986220"/>
            <a:ext cx="2322820" cy="580950"/>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2) Sender bevilling </a:t>
            </a:r>
            <a:r>
              <a:rPr kumimoji="0" lang="da-DK" sz="1400" b="1" i="0" u="none" strike="noStrike" kern="1200" cap="none" spc="0" normalizeH="0" baseline="0" noProof="0">
                <a:ln>
                  <a:noFill/>
                </a:ln>
                <a:solidFill>
                  <a:srgbClr val="FF0000"/>
                </a:solidFill>
                <a:effectLst/>
                <a:uLnTx/>
                <a:uFillTx/>
                <a:latin typeface="Calibri" panose="020F0502020204030204"/>
                <a:ea typeface="+mn-ea"/>
                <a:cs typeface="+mn-cs"/>
              </a:rPr>
              <a:t>UDEN </a:t>
            </a: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fyldestgørende følgetekst</a:t>
            </a:r>
          </a:p>
        </p:txBody>
      </p:sp>
      <p:sp>
        <p:nvSpPr>
          <p:cNvPr id="8" name="Rectangle: Rounded Corners 7">
            <a:extLst>
              <a:ext uri="{FF2B5EF4-FFF2-40B4-BE49-F238E27FC236}">
                <a16:creationId xmlns:a16="http://schemas.microsoft.com/office/drawing/2014/main" id="{A42B4083-CEF5-1579-209E-59BA141A335A}"/>
              </a:ext>
            </a:extLst>
          </p:cNvPr>
          <p:cNvSpPr/>
          <p:nvPr/>
        </p:nvSpPr>
        <p:spPr>
          <a:xfrm>
            <a:off x="258792" y="6005122"/>
            <a:ext cx="7398379" cy="61624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 Hvad gør vi, hvis projektnummer ikke er oprettet i SDUpro? Kan en projektnummer oprettes </a:t>
            </a:r>
            <a:b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før vi har modtaget et bevillingsbrev? Kan en bevilling modtages før et bevillingsbrev?</a:t>
            </a:r>
          </a:p>
        </p:txBody>
      </p:sp>
      <p:sp>
        <p:nvSpPr>
          <p:cNvPr id="6" name="Rectangle: Rounded Corners 5">
            <a:extLst>
              <a:ext uri="{FF2B5EF4-FFF2-40B4-BE49-F238E27FC236}">
                <a16:creationId xmlns:a16="http://schemas.microsoft.com/office/drawing/2014/main" id="{563CB715-003D-E565-BE58-AEA9C19019F6}"/>
              </a:ext>
            </a:extLst>
          </p:cNvPr>
          <p:cNvSpPr/>
          <p:nvPr/>
        </p:nvSpPr>
        <p:spPr>
          <a:xfrm>
            <a:off x="5600590" y="761601"/>
            <a:ext cx="3722072" cy="835276"/>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5) Når ”ejeren” er fundet, sendes projekt-nummeret, hvorefter bevillingen bogføres, såfremt projektnummer er oprettet i SDUpro*</a:t>
            </a:r>
          </a:p>
        </p:txBody>
      </p:sp>
    </p:spTree>
    <p:extLst>
      <p:ext uri="{BB962C8B-B14F-4D97-AF65-F5344CB8AC3E}">
        <p14:creationId xmlns:p14="http://schemas.microsoft.com/office/powerpoint/2010/main" val="573782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BA3A1-4EA6-7B51-2CF4-91DF6919B147}"/>
            </a:ext>
          </a:extLst>
        </p:cNvPr>
        <p:cNvGrpSpPr/>
        <p:nvPr/>
      </p:nvGrpSpPr>
      <p:grpSpPr>
        <a:xfrm>
          <a:off x="0" y="0"/>
          <a:ext cx="0" cy="0"/>
          <a:chOff x="0" y="0"/>
          <a:chExt cx="0" cy="0"/>
        </a:xfrm>
      </p:grpSpPr>
      <p:cxnSp>
        <p:nvCxnSpPr>
          <p:cNvPr id="6175" name="Straight Arrow Connector 6174">
            <a:extLst>
              <a:ext uri="{FF2B5EF4-FFF2-40B4-BE49-F238E27FC236}">
                <a16:creationId xmlns:a16="http://schemas.microsoft.com/office/drawing/2014/main" id="{5F022F4A-18B9-DDD6-4FEF-97009F71EADD}"/>
              </a:ext>
            </a:extLst>
          </p:cNvPr>
          <p:cNvCxnSpPr>
            <a:cxnSpLocks/>
          </p:cNvCxnSpPr>
          <p:nvPr/>
        </p:nvCxnSpPr>
        <p:spPr>
          <a:xfrm flipV="1">
            <a:off x="3279417" y="3481640"/>
            <a:ext cx="2002753" cy="1552003"/>
          </a:xfrm>
          <a:prstGeom prst="straightConnector1">
            <a:avLst/>
          </a:prstGeom>
          <a:ln w="38100">
            <a:solidFill>
              <a:schemeClr val="bg2">
                <a:lumMod val="9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176" name="Straight Arrow Connector 6175">
            <a:extLst>
              <a:ext uri="{FF2B5EF4-FFF2-40B4-BE49-F238E27FC236}">
                <a16:creationId xmlns:a16="http://schemas.microsoft.com/office/drawing/2014/main" id="{783676D4-CBCF-EEC3-6003-B0A48BA23233}"/>
              </a:ext>
            </a:extLst>
          </p:cNvPr>
          <p:cNvCxnSpPr>
            <a:cxnSpLocks/>
          </p:cNvCxnSpPr>
          <p:nvPr/>
        </p:nvCxnSpPr>
        <p:spPr>
          <a:xfrm flipH="1">
            <a:off x="3629523" y="3605867"/>
            <a:ext cx="2042742" cy="1641332"/>
          </a:xfrm>
          <a:prstGeom prst="straightConnector1">
            <a:avLst/>
          </a:prstGeom>
          <a:ln w="38100">
            <a:solidFill>
              <a:schemeClr val="bg2">
                <a:lumMod val="90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 name="Tekstfelt 1">
            <a:extLst>
              <a:ext uri="{FF2B5EF4-FFF2-40B4-BE49-F238E27FC236}">
                <a16:creationId xmlns:a16="http://schemas.microsoft.com/office/drawing/2014/main" id="{CB91B565-2AC7-6E71-702F-76E9BA71279E}"/>
              </a:ext>
            </a:extLst>
          </p:cNvPr>
          <p:cNvSpPr txBox="1"/>
          <p:nvPr/>
        </p:nvSpPr>
        <p:spPr>
          <a:xfrm>
            <a:off x="323022" y="277588"/>
            <a:ext cx="6667982"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proces-kortlægning: </a:t>
            </a:r>
            <a:br>
              <a:rPr kumimoji="0" lang="da-DK" sz="20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br>
            <a:r>
              <a:rPr kumimoji="0" lang="da-DK" sz="2800" b="1"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Spaghetti-diagram (før forbedring)</a:t>
            </a:r>
            <a:endParaRPr kumimoji="0" lang="da-DK"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19">
            <a:extLst>
              <a:ext uri="{FF2B5EF4-FFF2-40B4-BE49-F238E27FC236}">
                <a16:creationId xmlns:a16="http://schemas.microsoft.com/office/drawing/2014/main" id="{614BC3A4-07B1-DB5C-DFDB-CC5640AF27CA}"/>
              </a:ext>
            </a:extLst>
          </p:cNvPr>
          <p:cNvSpPr/>
          <p:nvPr/>
        </p:nvSpPr>
        <p:spPr>
          <a:xfrm>
            <a:off x="1483743" y="1492371"/>
            <a:ext cx="1518249"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Forsker</a:t>
            </a:r>
          </a:p>
        </p:txBody>
      </p:sp>
      <p:sp>
        <p:nvSpPr>
          <p:cNvPr id="21" name="Rectangle: Rounded Corners 20">
            <a:extLst>
              <a:ext uri="{FF2B5EF4-FFF2-40B4-BE49-F238E27FC236}">
                <a16:creationId xmlns:a16="http://schemas.microsoft.com/office/drawing/2014/main" id="{4EB69B73-0BDB-FA37-6530-65458B3B9FF7}"/>
              </a:ext>
            </a:extLst>
          </p:cNvPr>
          <p:cNvSpPr/>
          <p:nvPr/>
        </p:nvSpPr>
        <p:spPr>
          <a:xfrm>
            <a:off x="564293" y="3049438"/>
            <a:ext cx="2087593"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Fond eller styrelse</a:t>
            </a:r>
          </a:p>
        </p:txBody>
      </p:sp>
      <p:cxnSp>
        <p:nvCxnSpPr>
          <p:cNvPr id="24" name="Straight Arrow Connector 23">
            <a:extLst>
              <a:ext uri="{FF2B5EF4-FFF2-40B4-BE49-F238E27FC236}">
                <a16:creationId xmlns:a16="http://schemas.microsoft.com/office/drawing/2014/main" id="{7D067572-29D8-13D2-2575-F1EF7529135C}"/>
              </a:ext>
            </a:extLst>
          </p:cNvPr>
          <p:cNvCxnSpPr>
            <a:cxnSpLocks/>
          </p:cNvCxnSpPr>
          <p:nvPr/>
        </p:nvCxnSpPr>
        <p:spPr>
          <a:xfrm flipH="1">
            <a:off x="1608089" y="1966823"/>
            <a:ext cx="660658" cy="977099"/>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914A117-2946-F529-E6BA-055E37A31274}"/>
              </a:ext>
            </a:extLst>
          </p:cNvPr>
          <p:cNvCxnSpPr>
            <a:cxnSpLocks/>
          </p:cNvCxnSpPr>
          <p:nvPr/>
        </p:nvCxnSpPr>
        <p:spPr>
          <a:xfrm>
            <a:off x="1483743" y="3534516"/>
            <a:ext cx="721839" cy="144259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734C58B1-A9EE-7E76-62BC-C108885B38D4}"/>
              </a:ext>
            </a:extLst>
          </p:cNvPr>
          <p:cNvSpPr/>
          <p:nvPr/>
        </p:nvSpPr>
        <p:spPr>
          <a:xfrm>
            <a:off x="772161" y="5175848"/>
            <a:ext cx="2507140" cy="45228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Regnskab (</a:t>
            </a:r>
            <a:r>
              <a:rPr kumimoji="0" lang="da-DK" sz="1400" b="1" i="0" u="none" strike="noStrike" kern="1200" cap="none" spc="0" normalizeH="0" baseline="0" noProof="0" err="1">
                <a:ln>
                  <a:noFill/>
                </a:ln>
                <a:solidFill>
                  <a:prstClr val="white"/>
                </a:solidFill>
                <a:effectLst/>
                <a:uLnTx/>
                <a:uFillTx/>
                <a:latin typeface="Calibri" panose="020F0502020204030204"/>
                <a:ea typeface="+mn-ea"/>
                <a:cs typeface="+mn-cs"/>
              </a:rPr>
              <a:t>SDUs</a:t>
            </a: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 NemKonto)</a:t>
            </a:r>
          </a:p>
        </p:txBody>
      </p:sp>
      <p:sp>
        <p:nvSpPr>
          <p:cNvPr id="31" name="Rectangle: Rounded Corners 30">
            <a:extLst>
              <a:ext uri="{FF2B5EF4-FFF2-40B4-BE49-F238E27FC236}">
                <a16:creationId xmlns:a16="http://schemas.microsoft.com/office/drawing/2014/main" id="{836F87D2-F3D0-40C9-D212-E551411ED077}"/>
              </a:ext>
            </a:extLst>
          </p:cNvPr>
          <p:cNvSpPr/>
          <p:nvPr/>
        </p:nvSpPr>
        <p:spPr>
          <a:xfrm>
            <a:off x="4665982" y="3002454"/>
            <a:ext cx="2506977" cy="378161"/>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Projektøkonom (SDUpro)</a:t>
            </a:r>
          </a:p>
        </p:txBody>
      </p:sp>
      <p:cxnSp>
        <p:nvCxnSpPr>
          <p:cNvPr id="6145" name="Straight Arrow Connector 6144">
            <a:extLst>
              <a:ext uri="{FF2B5EF4-FFF2-40B4-BE49-F238E27FC236}">
                <a16:creationId xmlns:a16="http://schemas.microsoft.com/office/drawing/2014/main" id="{E83B102B-5EC2-EC3D-95B5-9F98A44BC6ED}"/>
              </a:ext>
            </a:extLst>
          </p:cNvPr>
          <p:cNvCxnSpPr>
            <a:cxnSpLocks/>
          </p:cNvCxnSpPr>
          <p:nvPr/>
        </p:nvCxnSpPr>
        <p:spPr>
          <a:xfrm flipV="1">
            <a:off x="3034901" y="3470995"/>
            <a:ext cx="2002753" cy="1552003"/>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149" name="Straight Arrow Connector 6148">
            <a:extLst>
              <a:ext uri="{FF2B5EF4-FFF2-40B4-BE49-F238E27FC236}">
                <a16:creationId xmlns:a16="http://schemas.microsoft.com/office/drawing/2014/main" id="{9F9C6A80-EFF5-C9D2-C72E-4E2D4C37879A}"/>
              </a:ext>
            </a:extLst>
          </p:cNvPr>
          <p:cNvCxnSpPr>
            <a:cxnSpLocks/>
          </p:cNvCxnSpPr>
          <p:nvPr/>
        </p:nvCxnSpPr>
        <p:spPr>
          <a:xfrm flipH="1">
            <a:off x="3385007" y="3595222"/>
            <a:ext cx="2042742" cy="164133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144" name="Rectangle: Rounded Corners 6143">
            <a:extLst>
              <a:ext uri="{FF2B5EF4-FFF2-40B4-BE49-F238E27FC236}">
                <a16:creationId xmlns:a16="http://schemas.microsoft.com/office/drawing/2014/main" id="{61B7B364-F067-57A3-9145-18BC281B1B16}"/>
              </a:ext>
            </a:extLst>
          </p:cNvPr>
          <p:cNvSpPr/>
          <p:nvPr/>
        </p:nvSpPr>
        <p:spPr>
          <a:xfrm>
            <a:off x="3602746" y="3846111"/>
            <a:ext cx="4163790" cy="1049161"/>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3) Ud fra hints fra følgeteksten tages der kontakt til en projektøkonom (på et Fakultet), der finder frem til den rette forsker …eller henviser til en anden projektøkonom eller et andet fakultet.</a:t>
            </a:r>
          </a:p>
        </p:txBody>
      </p:sp>
      <p:sp>
        <p:nvSpPr>
          <p:cNvPr id="6161" name="Rectangle: Rounded Corners 6160">
            <a:extLst>
              <a:ext uri="{FF2B5EF4-FFF2-40B4-BE49-F238E27FC236}">
                <a16:creationId xmlns:a16="http://schemas.microsoft.com/office/drawing/2014/main" id="{DB949476-9E98-17EC-E509-604E8EC9AEF2}"/>
              </a:ext>
            </a:extLst>
          </p:cNvPr>
          <p:cNvSpPr/>
          <p:nvPr/>
        </p:nvSpPr>
        <p:spPr>
          <a:xfrm>
            <a:off x="5144766" y="4830995"/>
            <a:ext cx="2844208" cy="61624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4) Detektivarbejdet fortsætter indtil ”ejeren” er fundet. </a:t>
            </a:r>
          </a:p>
        </p:txBody>
      </p:sp>
      <p:sp>
        <p:nvSpPr>
          <p:cNvPr id="6163" name="Rectangle: Rounded Corners 6162">
            <a:extLst>
              <a:ext uri="{FF2B5EF4-FFF2-40B4-BE49-F238E27FC236}">
                <a16:creationId xmlns:a16="http://schemas.microsoft.com/office/drawing/2014/main" id="{A57AC557-3278-165E-6AE8-308B91843DF6}"/>
              </a:ext>
            </a:extLst>
          </p:cNvPr>
          <p:cNvSpPr/>
          <p:nvPr/>
        </p:nvSpPr>
        <p:spPr>
          <a:xfrm>
            <a:off x="258792" y="6005122"/>
            <a:ext cx="7398379" cy="61624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 Hvad gør vi, hvis projektnummer ikke er oprettet i SDUpro? Kan en projektnummer oprettes </a:t>
            </a:r>
            <a:b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før vi har modtaget et bevillingsbrev? Kan en bevilling modtages før et bevillingsbrev?</a:t>
            </a:r>
          </a:p>
        </p:txBody>
      </p:sp>
      <p:sp>
        <p:nvSpPr>
          <p:cNvPr id="6165" name="Freeform: Shape 6164">
            <a:extLst>
              <a:ext uri="{FF2B5EF4-FFF2-40B4-BE49-F238E27FC236}">
                <a16:creationId xmlns:a16="http://schemas.microsoft.com/office/drawing/2014/main" id="{D48D6BDF-645D-D40A-B1A8-54B15604B1A4}"/>
              </a:ext>
            </a:extLst>
          </p:cNvPr>
          <p:cNvSpPr/>
          <p:nvPr/>
        </p:nvSpPr>
        <p:spPr>
          <a:xfrm>
            <a:off x="2921620" y="1016252"/>
            <a:ext cx="2889217" cy="1849611"/>
          </a:xfrm>
          <a:custGeom>
            <a:avLst/>
            <a:gdLst>
              <a:gd name="connsiteX0" fmla="*/ 2587082 w 2889217"/>
              <a:gd name="connsiteY0" fmla="*/ 1965145 h 1965145"/>
              <a:gd name="connsiteX1" fmla="*/ 2821258 w 2889217"/>
              <a:gd name="connsiteY1" fmla="*/ 1050745 h 1965145"/>
              <a:gd name="connsiteX2" fmla="*/ 1516565 w 2889217"/>
              <a:gd name="connsiteY2" fmla="*/ 35984 h 1965145"/>
              <a:gd name="connsiteX3" fmla="*/ 0 w 2889217"/>
              <a:gd name="connsiteY3" fmla="*/ 325916 h 1965145"/>
            </a:gdLst>
            <a:ahLst/>
            <a:cxnLst>
              <a:cxn ang="0">
                <a:pos x="connsiteX0" y="connsiteY0"/>
              </a:cxn>
              <a:cxn ang="0">
                <a:pos x="connsiteX1" y="connsiteY1"/>
              </a:cxn>
              <a:cxn ang="0">
                <a:pos x="connsiteX2" y="connsiteY2"/>
              </a:cxn>
              <a:cxn ang="0">
                <a:pos x="connsiteX3" y="connsiteY3"/>
              </a:cxn>
            </a:cxnLst>
            <a:rect l="l" t="t" r="r" b="b"/>
            <a:pathLst>
              <a:path w="2889217" h="1965145">
                <a:moveTo>
                  <a:pt x="2587082" y="1965145"/>
                </a:moveTo>
                <a:cubicBezTo>
                  <a:pt x="2793380" y="1668708"/>
                  <a:pt x="2999678" y="1372272"/>
                  <a:pt x="2821258" y="1050745"/>
                </a:cubicBezTo>
                <a:cubicBezTo>
                  <a:pt x="2642839" y="729218"/>
                  <a:pt x="1986775" y="156789"/>
                  <a:pt x="1516565" y="35984"/>
                </a:cubicBezTo>
                <a:cubicBezTo>
                  <a:pt x="1046355" y="-84821"/>
                  <a:pt x="523177" y="120547"/>
                  <a:pt x="0" y="325916"/>
                </a:cubicBezTo>
              </a:path>
            </a:pathLst>
          </a:custGeom>
          <a:noFill/>
          <a:ln w="38100">
            <a:solidFill>
              <a:schemeClr val="tx1"/>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66" name="Straight Arrow Connector 6165">
            <a:extLst>
              <a:ext uri="{FF2B5EF4-FFF2-40B4-BE49-F238E27FC236}">
                <a16:creationId xmlns:a16="http://schemas.microsoft.com/office/drawing/2014/main" id="{0FD07D3E-03D5-016D-C041-C313CBB23797}"/>
              </a:ext>
            </a:extLst>
          </p:cNvPr>
          <p:cNvCxnSpPr>
            <a:cxnSpLocks/>
          </p:cNvCxnSpPr>
          <p:nvPr/>
        </p:nvCxnSpPr>
        <p:spPr>
          <a:xfrm>
            <a:off x="3088850" y="1883853"/>
            <a:ext cx="1465631" cy="1083035"/>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168" name="Rectangle: Rounded Corners 6167">
            <a:extLst>
              <a:ext uri="{FF2B5EF4-FFF2-40B4-BE49-F238E27FC236}">
                <a16:creationId xmlns:a16="http://schemas.microsoft.com/office/drawing/2014/main" id="{ADFBF3DB-3BA8-C2FA-CF62-A3A0F1A5C142}"/>
              </a:ext>
            </a:extLst>
          </p:cNvPr>
          <p:cNvSpPr/>
          <p:nvPr/>
        </p:nvSpPr>
        <p:spPr>
          <a:xfrm>
            <a:off x="2841461" y="2141672"/>
            <a:ext cx="1465631" cy="51765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6) Sender </a:t>
            </a:r>
            <a:b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projekt-nummer</a:t>
            </a:r>
          </a:p>
        </p:txBody>
      </p:sp>
      <p:sp>
        <p:nvSpPr>
          <p:cNvPr id="6154" name="Rectangle: Rounded Corners 6153">
            <a:extLst>
              <a:ext uri="{FF2B5EF4-FFF2-40B4-BE49-F238E27FC236}">
                <a16:creationId xmlns:a16="http://schemas.microsoft.com/office/drawing/2014/main" id="{D65EF23D-BB38-AE9E-0960-63A57EA202C9}"/>
              </a:ext>
            </a:extLst>
          </p:cNvPr>
          <p:cNvSpPr/>
          <p:nvPr/>
        </p:nvSpPr>
        <p:spPr>
          <a:xfrm>
            <a:off x="4983575" y="2148138"/>
            <a:ext cx="1524936" cy="383110"/>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Institutleder</a:t>
            </a:r>
          </a:p>
        </p:txBody>
      </p:sp>
      <p:sp>
        <p:nvSpPr>
          <p:cNvPr id="6155" name="Rectangle: Rounded Corners 6154">
            <a:extLst>
              <a:ext uri="{FF2B5EF4-FFF2-40B4-BE49-F238E27FC236}">
                <a16:creationId xmlns:a16="http://schemas.microsoft.com/office/drawing/2014/main" id="{E3C5795D-2102-78CD-D6C9-EE69C0EBDF13}"/>
              </a:ext>
            </a:extLst>
          </p:cNvPr>
          <p:cNvSpPr/>
          <p:nvPr/>
        </p:nvSpPr>
        <p:spPr>
          <a:xfrm>
            <a:off x="4239896" y="1458180"/>
            <a:ext cx="1524936" cy="383110"/>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Forskningsleder</a:t>
            </a:r>
          </a:p>
        </p:txBody>
      </p:sp>
      <p:sp>
        <p:nvSpPr>
          <p:cNvPr id="6178" name="Freeform: Shape 6177">
            <a:extLst>
              <a:ext uri="{FF2B5EF4-FFF2-40B4-BE49-F238E27FC236}">
                <a16:creationId xmlns:a16="http://schemas.microsoft.com/office/drawing/2014/main" id="{2E3A8570-879F-06C7-2D39-971DDD688A7D}"/>
              </a:ext>
            </a:extLst>
          </p:cNvPr>
          <p:cNvSpPr/>
          <p:nvPr/>
        </p:nvSpPr>
        <p:spPr>
          <a:xfrm>
            <a:off x="2753360" y="3220720"/>
            <a:ext cx="1757680" cy="1706880"/>
          </a:xfrm>
          <a:custGeom>
            <a:avLst/>
            <a:gdLst>
              <a:gd name="connsiteX0" fmla="*/ 1757680 w 1757680"/>
              <a:gd name="connsiteY0" fmla="*/ 0 h 1706880"/>
              <a:gd name="connsiteX1" fmla="*/ 508000 w 1757680"/>
              <a:gd name="connsiteY1" fmla="*/ 386080 h 1706880"/>
              <a:gd name="connsiteX2" fmla="*/ 0 w 1757680"/>
              <a:gd name="connsiteY2" fmla="*/ 1706880 h 1706880"/>
            </a:gdLst>
            <a:ahLst/>
            <a:cxnLst>
              <a:cxn ang="0">
                <a:pos x="connsiteX0" y="connsiteY0"/>
              </a:cxn>
              <a:cxn ang="0">
                <a:pos x="connsiteX1" y="connsiteY1"/>
              </a:cxn>
              <a:cxn ang="0">
                <a:pos x="connsiteX2" y="connsiteY2"/>
              </a:cxn>
            </a:cxnLst>
            <a:rect l="l" t="t" r="r" b="b"/>
            <a:pathLst>
              <a:path w="1757680" h="1706880">
                <a:moveTo>
                  <a:pt x="1757680" y="0"/>
                </a:moveTo>
                <a:cubicBezTo>
                  <a:pt x="1279313" y="50800"/>
                  <a:pt x="800947" y="101600"/>
                  <a:pt x="508000" y="386080"/>
                </a:cubicBezTo>
                <a:cubicBezTo>
                  <a:pt x="215053" y="670560"/>
                  <a:pt x="107526" y="1188720"/>
                  <a:pt x="0" y="1706880"/>
                </a:cubicBezTo>
              </a:path>
            </a:pathLst>
          </a:custGeom>
          <a:noFill/>
          <a:ln w="38100">
            <a:solidFill>
              <a:schemeClr val="tx1"/>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74" name="Rectangle: Rounded Corners 6173">
            <a:extLst>
              <a:ext uri="{FF2B5EF4-FFF2-40B4-BE49-F238E27FC236}">
                <a16:creationId xmlns:a16="http://schemas.microsoft.com/office/drawing/2014/main" id="{D75AF82A-4B5B-B7D2-67BB-71256A8716BB}"/>
              </a:ext>
            </a:extLst>
          </p:cNvPr>
          <p:cNvSpPr/>
          <p:nvPr/>
        </p:nvSpPr>
        <p:spPr>
          <a:xfrm>
            <a:off x="2756095" y="3313324"/>
            <a:ext cx="1463583" cy="442383"/>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7) Sender projekt-nummer</a:t>
            </a:r>
          </a:p>
        </p:txBody>
      </p:sp>
      <p:sp>
        <p:nvSpPr>
          <p:cNvPr id="3" name="Rectangle: Rounded Corners 2">
            <a:extLst>
              <a:ext uri="{FF2B5EF4-FFF2-40B4-BE49-F238E27FC236}">
                <a16:creationId xmlns:a16="http://schemas.microsoft.com/office/drawing/2014/main" id="{2D5F0951-8BA1-289E-F5FE-98C8462EE88D}"/>
              </a:ext>
            </a:extLst>
          </p:cNvPr>
          <p:cNvSpPr/>
          <p:nvPr/>
        </p:nvSpPr>
        <p:spPr>
          <a:xfrm>
            <a:off x="3169420" y="5424211"/>
            <a:ext cx="1868234" cy="452167"/>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8) Bogfører bevilling</a:t>
            </a:r>
          </a:p>
        </p:txBody>
      </p:sp>
      <p:sp>
        <p:nvSpPr>
          <p:cNvPr id="4" name="Rectangle: Rounded Corners 3">
            <a:extLst>
              <a:ext uri="{FF2B5EF4-FFF2-40B4-BE49-F238E27FC236}">
                <a16:creationId xmlns:a16="http://schemas.microsoft.com/office/drawing/2014/main" id="{9596C055-CEA4-2AB2-C3A3-7DB73CD69652}"/>
              </a:ext>
            </a:extLst>
          </p:cNvPr>
          <p:cNvSpPr/>
          <p:nvPr/>
        </p:nvSpPr>
        <p:spPr>
          <a:xfrm>
            <a:off x="877824" y="2193757"/>
            <a:ext cx="1774062" cy="379562"/>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1) Sender ansøgning</a:t>
            </a:r>
          </a:p>
        </p:txBody>
      </p:sp>
      <p:sp>
        <p:nvSpPr>
          <p:cNvPr id="5" name="Rectangle: Rounded Corners 4">
            <a:extLst>
              <a:ext uri="{FF2B5EF4-FFF2-40B4-BE49-F238E27FC236}">
                <a16:creationId xmlns:a16="http://schemas.microsoft.com/office/drawing/2014/main" id="{20AE305D-C409-5774-0BB2-19ED30C7301B}"/>
              </a:ext>
            </a:extLst>
          </p:cNvPr>
          <p:cNvSpPr/>
          <p:nvPr/>
        </p:nvSpPr>
        <p:spPr>
          <a:xfrm>
            <a:off x="679172" y="3986220"/>
            <a:ext cx="2322820" cy="580950"/>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2) Sender bevilling </a:t>
            </a:r>
            <a:r>
              <a:rPr kumimoji="0" lang="da-DK" sz="1400" b="1" i="0" u="none" strike="noStrike" kern="1200" cap="none" spc="0" normalizeH="0" baseline="0" noProof="0">
                <a:ln>
                  <a:noFill/>
                </a:ln>
                <a:solidFill>
                  <a:srgbClr val="FF0000"/>
                </a:solidFill>
                <a:effectLst/>
                <a:uLnTx/>
                <a:uFillTx/>
                <a:latin typeface="Calibri" panose="020F0502020204030204"/>
                <a:ea typeface="+mn-ea"/>
                <a:cs typeface="+mn-cs"/>
              </a:rPr>
              <a:t>UDEN </a:t>
            </a: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fyldestgørende følgetekst</a:t>
            </a:r>
          </a:p>
        </p:txBody>
      </p:sp>
      <p:sp>
        <p:nvSpPr>
          <p:cNvPr id="6162" name="Rectangle: Rounded Corners 6161">
            <a:extLst>
              <a:ext uri="{FF2B5EF4-FFF2-40B4-BE49-F238E27FC236}">
                <a16:creationId xmlns:a16="http://schemas.microsoft.com/office/drawing/2014/main" id="{41E073AC-F3B4-9ADF-A663-CE3826643D24}"/>
              </a:ext>
            </a:extLst>
          </p:cNvPr>
          <p:cNvSpPr/>
          <p:nvPr/>
        </p:nvSpPr>
        <p:spPr>
          <a:xfrm>
            <a:off x="5600590" y="761601"/>
            <a:ext cx="3722072" cy="835276"/>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5) Når ”ejeren” er fundet, sendes projekt-nummeret, hvorefter bevillingen bogføres, såfremt projektnummer er oprettet i SDUpro*</a:t>
            </a:r>
          </a:p>
        </p:txBody>
      </p:sp>
    </p:spTree>
    <p:extLst>
      <p:ext uri="{BB962C8B-B14F-4D97-AF65-F5344CB8AC3E}">
        <p14:creationId xmlns:p14="http://schemas.microsoft.com/office/powerpoint/2010/main" val="2920011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9CB58-C6A7-F890-0EA4-656B19EC62D6}"/>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E8C3C906-6041-8AAF-BD13-6CDDA212D677}"/>
              </a:ext>
            </a:extLst>
          </p:cNvPr>
          <p:cNvSpPr txBox="1"/>
          <p:nvPr/>
        </p:nvSpPr>
        <p:spPr>
          <a:xfrm>
            <a:off x="323022" y="277588"/>
            <a:ext cx="6667982"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proces-kortlægning: </a:t>
            </a:r>
            <a:br>
              <a:rPr kumimoji="0" lang="da-DK" sz="20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br>
            <a:r>
              <a:rPr kumimoji="0" lang="da-DK" sz="2800" b="1"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Spaghetti-diagram (efter forbedring)</a:t>
            </a:r>
            <a:endParaRPr kumimoji="0" lang="da-DK"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19">
            <a:extLst>
              <a:ext uri="{FF2B5EF4-FFF2-40B4-BE49-F238E27FC236}">
                <a16:creationId xmlns:a16="http://schemas.microsoft.com/office/drawing/2014/main" id="{10B1F40C-E39E-4786-9C47-92FE05ECCC3E}"/>
              </a:ext>
            </a:extLst>
          </p:cNvPr>
          <p:cNvSpPr/>
          <p:nvPr/>
        </p:nvSpPr>
        <p:spPr>
          <a:xfrm>
            <a:off x="1483743" y="1492371"/>
            <a:ext cx="1518249"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Forsker</a:t>
            </a:r>
          </a:p>
        </p:txBody>
      </p:sp>
      <p:sp>
        <p:nvSpPr>
          <p:cNvPr id="21" name="Rectangle: Rounded Corners 20">
            <a:extLst>
              <a:ext uri="{FF2B5EF4-FFF2-40B4-BE49-F238E27FC236}">
                <a16:creationId xmlns:a16="http://schemas.microsoft.com/office/drawing/2014/main" id="{4415FEE2-D639-8544-EFCB-FD63307B8F90}"/>
              </a:ext>
            </a:extLst>
          </p:cNvPr>
          <p:cNvSpPr/>
          <p:nvPr/>
        </p:nvSpPr>
        <p:spPr>
          <a:xfrm>
            <a:off x="564293" y="3049438"/>
            <a:ext cx="2087593"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Fond eller styrelse</a:t>
            </a:r>
          </a:p>
        </p:txBody>
      </p:sp>
      <p:cxnSp>
        <p:nvCxnSpPr>
          <p:cNvPr id="24" name="Straight Arrow Connector 23">
            <a:extLst>
              <a:ext uri="{FF2B5EF4-FFF2-40B4-BE49-F238E27FC236}">
                <a16:creationId xmlns:a16="http://schemas.microsoft.com/office/drawing/2014/main" id="{441BB356-EDF9-6B9B-C055-C4FDE9278264}"/>
              </a:ext>
            </a:extLst>
          </p:cNvPr>
          <p:cNvCxnSpPr>
            <a:cxnSpLocks/>
          </p:cNvCxnSpPr>
          <p:nvPr/>
        </p:nvCxnSpPr>
        <p:spPr>
          <a:xfrm flipH="1">
            <a:off x="1608089" y="1966823"/>
            <a:ext cx="660658" cy="977099"/>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A8E6C27-DFED-BF74-73AC-73B72924335D}"/>
              </a:ext>
            </a:extLst>
          </p:cNvPr>
          <p:cNvCxnSpPr>
            <a:cxnSpLocks/>
          </p:cNvCxnSpPr>
          <p:nvPr/>
        </p:nvCxnSpPr>
        <p:spPr>
          <a:xfrm>
            <a:off x="1483743" y="3534516"/>
            <a:ext cx="721839" cy="144259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EB211D28-2061-E81C-897F-5DE0A333134D}"/>
              </a:ext>
            </a:extLst>
          </p:cNvPr>
          <p:cNvSpPr/>
          <p:nvPr/>
        </p:nvSpPr>
        <p:spPr>
          <a:xfrm>
            <a:off x="772161" y="5175848"/>
            <a:ext cx="2507140" cy="45228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Regnskab (</a:t>
            </a:r>
            <a:r>
              <a:rPr kumimoji="0" lang="da-DK" sz="1400" b="1" i="0" u="none" strike="noStrike" kern="1200" cap="none" spc="0" normalizeH="0" baseline="0" noProof="0" err="1">
                <a:ln>
                  <a:noFill/>
                </a:ln>
                <a:solidFill>
                  <a:prstClr val="white"/>
                </a:solidFill>
                <a:effectLst/>
                <a:uLnTx/>
                <a:uFillTx/>
                <a:latin typeface="Calibri" panose="020F0502020204030204"/>
                <a:ea typeface="+mn-ea"/>
                <a:cs typeface="+mn-cs"/>
              </a:rPr>
              <a:t>SDUs</a:t>
            </a: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 NemKonto)</a:t>
            </a:r>
          </a:p>
        </p:txBody>
      </p:sp>
      <p:sp>
        <p:nvSpPr>
          <p:cNvPr id="4" name="Rectangle: Rounded Corners 3">
            <a:extLst>
              <a:ext uri="{FF2B5EF4-FFF2-40B4-BE49-F238E27FC236}">
                <a16:creationId xmlns:a16="http://schemas.microsoft.com/office/drawing/2014/main" id="{6B848B9D-1EE7-0DFF-CFE5-A11494C81737}"/>
              </a:ext>
            </a:extLst>
          </p:cNvPr>
          <p:cNvSpPr/>
          <p:nvPr/>
        </p:nvSpPr>
        <p:spPr>
          <a:xfrm>
            <a:off x="877824" y="2193757"/>
            <a:ext cx="1774062" cy="379562"/>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1) Sender ansøgning</a:t>
            </a:r>
          </a:p>
        </p:txBody>
      </p:sp>
      <p:sp>
        <p:nvSpPr>
          <p:cNvPr id="5" name="Rectangle: Rounded Corners 4">
            <a:extLst>
              <a:ext uri="{FF2B5EF4-FFF2-40B4-BE49-F238E27FC236}">
                <a16:creationId xmlns:a16="http://schemas.microsoft.com/office/drawing/2014/main" id="{0D5C5895-E470-8F07-AA60-03688E752FFE}"/>
              </a:ext>
            </a:extLst>
          </p:cNvPr>
          <p:cNvSpPr/>
          <p:nvPr/>
        </p:nvSpPr>
        <p:spPr>
          <a:xfrm>
            <a:off x="679172" y="3986220"/>
            <a:ext cx="2322820" cy="580950"/>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2) Sender bevilling </a:t>
            </a:r>
            <a:r>
              <a:rPr kumimoji="0" lang="da-DK" sz="1400" b="1" i="0" u="none" strike="noStrike" kern="1200" cap="none" spc="0" normalizeH="0" baseline="0" noProof="0">
                <a:ln>
                  <a:noFill/>
                </a:ln>
                <a:solidFill>
                  <a:srgbClr val="FF0000"/>
                </a:solidFill>
                <a:effectLst/>
                <a:uLnTx/>
                <a:uFillTx/>
                <a:latin typeface="Calibri" panose="020F0502020204030204"/>
                <a:ea typeface="+mn-ea"/>
                <a:cs typeface="+mn-cs"/>
              </a:rPr>
              <a:t>MED </a:t>
            </a: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fyldestgørende følgetekst</a:t>
            </a:r>
          </a:p>
        </p:txBody>
      </p:sp>
      <p:sp>
        <p:nvSpPr>
          <p:cNvPr id="6" name="Rectangle: Rounded Corners 5">
            <a:extLst>
              <a:ext uri="{FF2B5EF4-FFF2-40B4-BE49-F238E27FC236}">
                <a16:creationId xmlns:a16="http://schemas.microsoft.com/office/drawing/2014/main" id="{3AEE177B-C60E-A667-B9CD-33224D9CBA71}"/>
              </a:ext>
            </a:extLst>
          </p:cNvPr>
          <p:cNvSpPr/>
          <p:nvPr/>
        </p:nvSpPr>
        <p:spPr>
          <a:xfrm>
            <a:off x="3169420" y="5424211"/>
            <a:ext cx="1868234" cy="452167"/>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3) Bogfører bevilling</a:t>
            </a:r>
          </a:p>
        </p:txBody>
      </p:sp>
    </p:spTree>
    <p:extLst>
      <p:ext uri="{BB962C8B-B14F-4D97-AF65-F5344CB8AC3E}">
        <p14:creationId xmlns:p14="http://schemas.microsoft.com/office/powerpoint/2010/main" val="1672192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920C-FED8-D453-9C05-0FD4EFEA55E3}"/>
            </a:ext>
          </a:extLst>
        </p:cNvPr>
        <p:cNvGrpSpPr/>
        <p:nvPr/>
      </p:nvGrpSpPr>
      <p:grpSpPr>
        <a:xfrm>
          <a:off x="0" y="0"/>
          <a:ext cx="0" cy="0"/>
          <a:chOff x="0" y="0"/>
          <a:chExt cx="0" cy="0"/>
        </a:xfrm>
      </p:grpSpPr>
      <p:cxnSp>
        <p:nvCxnSpPr>
          <p:cNvPr id="6175" name="Straight Arrow Connector 6174">
            <a:extLst>
              <a:ext uri="{FF2B5EF4-FFF2-40B4-BE49-F238E27FC236}">
                <a16:creationId xmlns:a16="http://schemas.microsoft.com/office/drawing/2014/main" id="{3E0390CC-F477-21C8-8898-EDC998A0876D}"/>
              </a:ext>
            </a:extLst>
          </p:cNvPr>
          <p:cNvCxnSpPr>
            <a:cxnSpLocks/>
          </p:cNvCxnSpPr>
          <p:nvPr/>
        </p:nvCxnSpPr>
        <p:spPr>
          <a:xfrm flipV="1">
            <a:off x="3279417" y="3481640"/>
            <a:ext cx="2002753" cy="1552003"/>
          </a:xfrm>
          <a:prstGeom prst="straightConnector1">
            <a:avLst/>
          </a:prstGeom>
          <a:ln w="38100">
            <a:solidFill>
              <a:schemeClr val="bg2">
                <a:lumMod val="9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176" name="Straight Arrow Connector 6175">
            <a:extLst>
              <a:ext uri="{FF2B5EF4-FFF2-40B4-BE49-F238E27FC236}">
                <a16:creationId xmlns:a16="http://schemas.microsoft.com/office/drawing/2014/main" id="{AFCA514A-6EBA-ADCF-1612-175989103CE2}"/>
              </a:ext>
            </a:extLst>
          </p:cNvPr>
          <p:cNvCxnSpPr>
            <a:cxnSpLocks/>
          </p:cNvCxnSpPr>
          <p:nvPr/>
        </p:nvCxnSpPr>
        <p:spPr>
          <a:xfrm flipH="1">
            <a:off x="3629523" y="3605867"/>
            <a:ext cx="2042742" cy="1641332"/>
          </a:xfrm>
          <a:prstGeom prst="straightConnector1">
            <a:avLst/>
          </a:prstGeom>
          <a:ln w="38100">
            <a:solidFill>
              <a:schemeClr val="bg2">
                <a:lumMod val="90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 name="Tekstfelt 1">
            <a:extLst>
              <a:ext uri="{FF2B5EF4-FFF2-40B4-BE49-F238E27FC236}">
                <a16:creationId xmlns:a16="http://schemas.microsoft.com/office/drawing/2014/main" id="{C67C3D8B-D6DF-E708-8431-D883115DAF55}"/>
              </a:ext>
            </a:extLst>
          </p:cNvPr>
          <p:cNvSpPr txBox="1"/>
          <p:nvPr/>
        </p:nvSpPr>
        <p:spPr>
          <a:xfrm>
            <a:off x="323022" y="277588"/>
            <a:ext cx="6667982"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proces-kortlægning: </a:t>
            </a:r>
            <a:br>
              <a:rPr kumimoji="0" lang="da-DK" sz="20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br>
            <a:r>
              <a:rPr kumimoji="0" lang="da-DK" sz="2800" b="1"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Spaghetti-diagram (før forbedring)</a:t>
            </a:r>
            <a:endParaRPr kumimoji="0" lang="da-DK"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19">
            <a:extLst>
              <a:ext uri="{FF2B5EF4-FFF2-40B4-BE49-F238E27FC236}">
                <a16:creationId xmlns:a16="http://schemas.microsoft.com/office/drawing/2014/main" id="{72B2DCF2-C1B2-3A16-92FC-FFDDDC269B36}"/>
              </a:ext>
            </a:extLst>
          </p:cNvPr>
          <p:cNvSpPr/>
          <p:nvPr/>
        </p:nvSpPr>
        <p:spPr>
          <a:xfrm>
            <a:off x="1483743" y="1492371"/>
            <a:ext cx="1518249"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Forsker</a:t>
            </a:r>
          </a:p>
        </p:txBody>
      </p:sp>
      <p:sp>
        <p:nvSpPr>
          <p:cNvPr id="21" name="Rectangle: Rounded Corners 20">
            <a:extLst>
              <a:ext uri="{FF2B5EF4-FFF2-40B4-BE49-F238E27FC236}">
                <a16:creationId xmlns:a16="http://schemas.microsoft.com/office/drawing/2014/main" id="{C7B185CC-2372-612B-7D06-4789E88935FA}"/>
              </a:ext>
            </a:extLst>
          </p:cNvPr>
          <p:cNvSpPr/>
          <p:nvPr/>
        </p:nvSpPr>
        <p:spPr>
          <a:xfrm>
            <a:off x="564293" y="3049438"/>
            <a:ext cx="2087593"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Fond eller styrelse</a:t>
            </a:r>
          </a:p>
        </p:txBody>
      </p:sp>
      <p:cxnSp>
        <p:nvCxnSpPr>
          <p:cNvPr id="24" name="Straight Arrow Connector 23">
            <a:extLst>
              <a:ext uri="{FF2B5EF4-FFF2-40B4-BE49-F238E27FC236}">
                <a16:creationId xmlns:a16="http://schemas.microsoft.com/office/drawing/2014/main" id="{99FAB8FA-2E57-2CCD-A4C9-042B4B4963A7}"/>
              </a:ext>
            </a:extLst>
          </p:cNvPr>
          <p:cNvCxnSpPr>
            <a:cxnSpLocks/>
          </p:cNvCxnSpPr>
          <p:nvPr/>
        </p:nvCxnSpPr>
        <p:spPr>
          <a:xfrm flipH="1">
            <a:off x="1608089" y="1966823"/>
            <a:ext cx="660658" cy="977099"/>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0BABAB-5C7F-EE86-4B73-A144FD2832BD}"/>
              </a:ext>
            </a:extLst>
          </p:cNvPr>
          <p:cNvCxnSpPr>
            <a:cxnSpLocks/>
          </p:cNvCxnSpPr>
          <p:nvPr/>
        </p:nvCxnSpPr>
        <p:spPr>
          <a:xfrm>
            <a:off x="1483743" y="3534516"/>
            <a:ext cx="721839" cy="144259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2E8712F6-EBE0-E880-3CED-E3E2CA490421}"/>
              </a:ext>
            </a:extLst>
          </p:cNvPr>
          <p:cNvSpPr/>
          <p:nvPr/>
        </p:nvSpPr>
        <p:spPr>
          <a:xfrm>
            <a:off x="772161" y="5175848"/>
            <a:ext cx="2507140" cy="45228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Regnskab (</a:t>
            </a:r>
            <a:r>
              <a:rPr kumimoji="0" lang="da-DK" sz="1400" b="1" i="0" u="none" strike="noStrike" kern="1200" cap="none" spc="0" normalizeH="0" baseline="0" noProof="0" err="1">
                <a:ln>
                  <a:noFill/>
                </a:ln>
                <a:solidFill>
                  <a:prstClr val="white"/>
                </a:solidFill>
                <a:effectLst/>
                <a:uLnTx/>
                <a:uFillTx/>
                <a:latin typeface="Calibri" panose="020F0502020204030204"/>
                <a:ea typeface="+mn-ea"/>
                <a:cs typeface="+mn-cs"/>
              </a:rPr>
              <a:t>SDUs</a:t>
            </a: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 NemKonto)</a:t>
            </a:r>
          </a:p>
        </p:txBody>
      </p:sp>
      <p:sp>
        <p:nvSpPr>
          <p:cNvPr id="31" name="Rectangle: Rounded Corners 30">
            <a:extLst>
              <a:ext uri="{FF2B5EF4-FFF2-40B4-BE49-F238E27FC236}">
                <a16:creationId xmlns:a16="http://schemas.microsoft.com/office/drawing/2014/main" id="{892FEE34-8EA4-F901-34C3-EB5310649734}"/>
              </a:ext>
            </a:extLst>
          </p:cNvPr>
          <p:cNvSpPr/>
          <p:nvPr/>
        </p:nvSpPr>
        <p:spPr>
          <a:xfrm>
            <a:off x="4665982" y="3002454"/>
            <a:ext cx="2506977" cy="378161"/>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Projektøkonom (SDUpro)</a:t>
            </a:r>
          </a:p>
        </p:txBody>
      </p:sp>
      <p:cxnSp>
        <p:nvCxnSpPr>
          <p:cNvPr id="6145" name="Straight Arrow Connector 6144">
            <a:extLst>
              <a:ext uri="{FF2B5EF4-FFF2-40B4-BE49-F238E27FC236}">
                <a16:creationId xmlns:a16="http://schemas.microsoft.com/office/drawing/2014/main" id="{4ECAC746-C95B-DA76-19D3-BC41EC6B8A77}"/>
              </a:ext>
            </a:extLst>
          </p:cNvPr>
          <p:cNvCxnSpPr>
            <a:cxnSpLocks/>
          </p:cNvCxnSpPr>
          <p:nvPr/>
        </p:nvCxnSpPr>
        <p:spPr>
          <a:xfrm flipV="1">
            <a:off x="3034901" y="3470995"/>
            <a:ext cx="2002753" cy="1552003"/>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149" name="Straight Arrow Connector 6148">
            <a:extLst>
              <a:ext uri="{FF2B5EF4-FFF2-40B4-BE49-F238E27FC236}">
                <a16:creationId xmlns:a16="http://schemas.microsoft.com/office/drawing/2014/main" id="{CC95E829-116A-CC88-25B0-EC1BEC67A64F}"/>
              </a:ext>
            </a:extLst>
          </p:cNvPr>
          <p:cNvCxnSpPr>
            <a:cxnSpLocks/>
          </p:cNvCxnSpPr>
          <p:nvPr/>
        </p:nvCxnSpPr>
        <p:spPr>
          <a:xfrm flipH="1">
            <a:off x="3385007" y="3595222"/>
            <a:ext cx="2042742" cy="164133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144" name="Rectangle: Rounded Corners 6143">
            <a:extLst>
              <a:ext uri="{FF2B5EF4-FFF2-40B4-BE49-F238E27FC236}">
                <a16:creationId xmlns:a16="http://schemas.microsoft.com/office/drawing/2014/main" id="{F74107E8-C274-25B7-8045-921D4CAE27AD}"/>
              </a:ext>
            </a:extLst>
          </p:cNvPr>
          <p:cNvSpPr/>
          <p:nvPr/>
        </p:nvSpPr>
        <p:spPr>
          <a:xfrm>
            <a:off x="3602746" y="3846111"/>
            <a:ext cx="4163790" cy="1049161"/>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3) Ud fra hints fra følgeteksten tages der kontakt til en projektøkonom (på et Fakultet), der finder frem til den rette forsker …eller henviser til en anden projektøkonom eller et andet fakultet.</a:t>
            </a:r>
          </a:p>
        </p:txBody>
      </p:sp>
      <p:sp>
        <p:nvSpPr>
          <p:cNvPr id="6161" name="Rectangle: Rounded Corners 6160">
            <a:extLst>
              <a:ext uri="{FF2B5EF4-FFF2-40B4-BE49-F238E27FC236}">
                <a16:creationId xmlns:a16="http://schemas.microsoft.com/office/drawing/2014/main" id="{0EE5D352-4EC7-725C-F565-6BA75E34CD8D}"/>
              </a:ext>
            </a:extLst>
          </p:cNvPr>
          <p:cNvSpPr/>
          <p:nvPr/>
        </p:nvSpPr>
        <p:spPr>
          <a:xfrm>
            <a:off x="5144766" y="4830995"/>
            <a:ext cx="2844208" cy="61624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4) Detektivarbejdet fortsætter indtil ”ejeren” er fundet. </a:t>
            </a:r>
          </a:p>
        </p:txBody>
      </p:sp>
      <p:sp>
        <p:nvSpPr>
          <p:cNvPr id="6163" name="Rectangle: Rounded Corners 6162">
            <a:extLst>
              <a:ext uri="{FF2B5EF4-FFF2-40B4-BE49-F238E27FC236}">
                <a16:creationId xmlns:a16="http://schemas.microsoft.com/office/drawing/2014/main" id="{5998B28E-A009-D039-BB2B-54E2F436FCF3}"/>
              </a:ext>
            </a:extLst>
          </p:cNvPr>
          <p:cNvSpPr/>
          <p:nvPr/>
        </p:nvSpPr>
        <p:spPr>
          <a:xfrm>
            <a:off x="258792" y="6005122"/>
            <a:ext cx="7398379" cy="61624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 Hvad gør vi, hvis projektnummer ikke er oprettet i SDUpro? Kan en projektnummer oprettes </a:t>
            </a:r>
            <a:b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før vi har modtaget et bevillingsbrev? Kan en bevilling modtages før et bevillingsbrev?</a:t>
            </a:r>
          </a:p>
        </p:txBody>
      </p:sp>
      <p:sp>
        <p:nvSpPr>
          <p:cNvPr id="6165" name="Freeform: Shape 6164">
            <a:extLst>
              <a:ext uri="{FF2B5EF4-FFF2-40B4-BE49-F238E27FC236}">
                <a16:creationId xmlns:a16="http://schemas.microsoft.com/office/drawing/2014/main" id="{4247BC2C-E8DD-7FC9-85D3-EC875E25AECC}"/>
              </a:ext>
            </a:extLst>
          </p:cNvPr>
          <p:cNvSpPr/>
          <p:nvPr/>
        </p:nvSpPr>
        <p:spPr>
          <a:xfrm>
            <a:off x="2921620" y="1016252"/>
            <a:ext cx="2889217" cy="1849611"/>
          </a:xfrm>
          <a:custGeom>
            <a:avLst/>
            <a:gdLst>
              <a:gd name="connsiteX0" fmla="*/ 2587082 w 2889217"/>
              <a:gd name="connsiteY0" fmla="*/ 1965145 h 1965145"/>
              <a:gd name="connsiteX1" fmla="*/ 2821258 w 2889217"/>
              <a:gd name="connsiteY1" fmla="*/ 1050745 h 1965145"/>
              <a:gd name="connsiteX2" fmla="*/ 1516565 w 2889217"/>
              <a:gd name="connsiteY2" fmla="*/ 35984 h 1965145"/>
              <a:gd name="connsiteX3" fmla="*/ 0 w 2889217"/>
              <a:gd name="connsiteY3" fmla="*/ 325916 h 1965145"/>
            </a:gdLst>
            <a:ahLst/>
            <a:cxnLst>
              <a:cxn ang="0">
                <a:pos x="connsiteX0" y="connsiteY0"/>
              </a:cxn>
              <a:cxn ang="0">
                <a:pos x="connsiteX1" y="connsiteY1"/>
              </a:cxn>
              <a:cxn ang="0">
                <a:pos x="connsiteX2" y="connsiteY2"/>
              </a:cxn>
              <a:cxn ang="0">
                <a:pos x="connsiteX3" y="connsiteY3"/>
              </a:cxn>
            </a:cxnLst>
            <a:rect l="l" t="t" r="r" b="b"/>
            <a:pathLst>
              <a:path w="2889217" h="1965145">
                <a:moveTo>
                  <a:pt x="2587082" y="1965145"/>
                </a:moveTo>
                <a:cubicBezTo>
                  <a:pt x="2793380" y="1668708"/>
                  <a:pt x="2999678" y="1372272"/>
                  <a:pt x="2821258" y="1050745"/>
                </a:cubicBezTo>
                <a:cubicBezTo>
                  <a:pt x="2642839" y="729218"/>
                  <a:pt x="1986775" y="156789"/>
                  <a:pt x="1516565" y="35984"/>
                </a:cubicBezTo>
                <a:cubicBezTo>
                  <a:pt x="1046355" y="-84821"/>
                  <a:pt x="523177" y="120547"/>
                  <a:pt x="0" y="325916"/>
                </a:cubicBezTo>
              </a:path>
            </a:pathLst>
          </a:custGeom>
          <a:noFill/>
          <a:ln w="38100">
            <a:solidFill>
              <a:schemeClr val="tx1"/>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66" name="Straight Arrow Connector 6165">
            <a:extLst>
              <a:ext uri="{FF2B5EF4-FFF2-40B4-BE49-F238E27FC236}">
                <a16:creationId xmlns:a16="http://schemas.microsoft.com/office/drawing/2014/main" id="{3E19B486-8DDD-F8E5-07AC-FF44639EA0C4}"/>
              </a:ext>
            </a:extLst>
          </p:cNvPr>
          <p:cNvCxnSpPr>
            <a:cxnSpLocks/>
          </p:cNvCxnSpPr>
          <p:nvPr/>
        </p:nvCxnSpPr>
        <p:spPr>
          <a:xfrm>
            <a:off x="3088850" y="1883853"/>
            <a:ext cx="1465631" cy="1083035"/>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168" name="Rectangle: Rounded Corners 6167">
            <a:extLst>
              <a:ext uri="{FF2B5EF4-FFF2-40B4-BE49-F238E27FC236}">
                <a16:creationId xmlns:a16="http://schemas.microsoft.com/office/drawing/2014/main" id="{46E19ADD-2C8F-4598-1B2D-E03F206D6A90}"/>
              </a:ext>
            </a:extLst>
          </p:cNvPr>
          <p:cNvSpPr/>
          <p:nvPr/>
        </p:nvSpPr>
        <p:spPr>
          <a:xfrm>
            <a:off x="2841461" y="2141672"/>
            <a:ext cx="1465631" cy="51765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6) Sender </a:t>
            </a:r>
            <a:b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projekt-nummer</a:t>
            </a:r>
          </a:p>
        </p:txBody>
      </p:sp>
      <p:sp>
        <p:nvSpPr>
          <p:cNvPr id="6154" name="Rectangle: Rounded Corners 6153">
            <a:extLst>
              <a:ext uri="{FF2B5EF4-FFF2-40B4-BE49-F238E27FC236}">
                <a16:creationId xmlns:a16="http://schemas.microsoft.com/office/drawing/2014/main" id="{F53ECA4A-0CD1-74DD-83FE-4741BC697DBD}"/>
              </a:ext>
            </a:extLst>
          </p:cNvPr>
          <p:cNvSpPr/>
          <p:nvPr/>
        </p:nvSpPr>
        <p:spPr>
          <a:xfrm>
            <a:off x="4983575" y="2148138"/>
            <a:ext cx="1524936" cy="383110"/>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Institutleder</a:t>
            </a:r>
          </a:p>
        </p:txBody>
      </p:sp>
      <p:sp>
        <p:nvSpPr>
          <p:cNvPr id="6155" name="Rectangle: Rounded Corners 6154">
            <a:extLst>
              <a:ext uri="{FF2B5EF4-FFF2-40B4-BE49-F238E27FC236}">
                <a16:creationId xmlns:a16="http://schemas.microsoft.com/office/drawing/2014/main" id="{19146F75-C252-70AB-01B9-76069D5ADC48}"/>
              </a:ext>
            </a:extLst>
          </p:cNvPr>
          <p:cNvSpPr/>
          <p:nvPr/>
        </p:nvSpPr>
        <p:spPr>
          <a:xfrm>
            <a:off x="4239896" y="1458180"/>
            <a:ext cx="1524936" cy="383110"/>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Forskningsleder</a:t>
            </a:r>
          </a:p>
        </p:txBody>
      </p:sp>
      <p:sp>
        <p:nvSpPr>
          <p:cNvPr id="6178" name="Freeform: Shape 6177">
            <a:extLst>
              <a:ext uri="{FF2B5EF4-FFF2-40B4-BE49-F238E27FC236}">
                <a16:creationId xmlns:a16="http://schemas.microsoft.com/office/drawing/2014/main" id="{918BA98E-B6E1-162C-36A7-22585386277F}"/>
              </a:ext>
            </a:extLst>
          </p:cNvPr>
          <p:cNvSpPr/>
          <p:nvPr/>
        </p:nvSpPr>
        <p:spPr>
          <a:xfrm>
            <a:off x="2753360" y="3220720"/>
            <a:ext cx="1757680" cy="1706880"/>
          </a:xfrm>
          <a:custGeom>
            <a:avLst/>
            <a:gdLst>
              <a:gd name="connsiteX0" fmla="*/ 1757680 w 1757680"/>
              <a:gd name="connsiteY0" fmla="*/ 0 h 1706880"/>
              <a:gd name="connsiteX1" fmla="*/ 508000 w 1757680"/>
              <a:gd name="connsiteY1" fmla="*/ 386080 h 1706880"/>
              <a:gd name="connsiteX2" fmla="*/ 0 w 1757680"/>
              <a:gd name="connsiteY2" fmla="*/ 1706880 h 1706880"/>
            </a:gdLst>
            <a:ahLst/>
            <a:cxnLst>
              <a:cxn ang="0">
                <a:pos x="connsiteX0" y="connsiteY0"/>
              </a:cxn>
              <a:cxn ang="0">
                <a:pos x="connsiteX1" y="connsiteY1"/>
              </a:cxn>
              <a:cxn ang="0">
                <a:pos x="connsiteX2" y="connsiteY2"/>
              </a:cxn>
            </a:cxnLst>
            <a:rect l="l" t="t" r="r" b="b"/>
            <a:pathLst>
              <a:path w="1757680" h="1706880">
                <a:moveTo>
                  <a:pt x="1757680" y="0"/>
                </a:moveTo>
                <a:cubicBezTo>
                  <a:pt x="1279313" y="50800"/>
                  <a:pt x="800947" y="101600"/>
                  <a:pt x="508000" y="386080"/>
                </a:cubicBezTo>
                <a:cubicBezTo>
                  <a:pt x="215053" y="670560"/>
                  <a:pt x="107526" y="1188720"/>
                  <a:pt x="0" y="1706880"/>
                </a:cubicBezTo>
              </a:path>
            </a:pathLst>
          </a:custGeom>
          <a:noFill/>
          <a:ln w="38100">
            <a:solidFill>
              <a:schemeClr val="tx1"/>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74" name="Rectangle: Rounded Corners 6173">
            <a:extLst>
              <a:ext uri="{FF2B5EF4-FFF2-40B4-BE49-F238E27FC236}">
                <a16:creationId xmlns:a16="http://schemas.microsoft.com/office/drawing/2014/main" id="{FEF4BEDC-C556-3F4B-8F8F-2E5E78CE531B}"/>
              </a:ext>
            </a:extLst>
          </p:cNvPr>
          <p:cNvSpPr/>
          <p:nvPr/>
        </p:nvSpPr>
        <p:spPr>
          <a:xfrm>
            <a:off x="2756095" y="3313324"/>
            <a:ext cx="1463583" cy="442383"/>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7) Sender projekt-nummer</a:t>
            </a:r>
          </a:p>
        </p:txBody>
      </p:sp>
      <p:sp>
        <p:nvSpPr>
          <p:cNvPr id="4" name="Rectangle: Rounded Corners 3">
            <a:extLst>
              <a:ext uri="{FF2B5EF4-FFF2-40B4-BE49-F238E27FC236}">
                <a16:creationId xmlns:a16="http://schemas.microsoft.com/office/drawing/2014/main" id="{8A2BA43B-C503-489D-40FE-62FA01350FE8}"/>
              </a:ext>
            </a:extLst>
          </p:cNvPr>
          <p:cNvSpPr/>
          <p:nvPr/>
        </p:nvSpPr>
        <p:spPr>
          <a:xfrm>
            <a:off x="877824" y="2193757"/>
            <a:ext cx="1774062" cy="379562"/>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1) Sender ansøgning</a:t>
            </a:r>
          </a:p>
        </p:txBody>
      </p:sp>
      <p:sp>
        <p:nvSpPr>
          <p:cNvPr id="5" name="Rectangle: Rounded Corners 4">
            <a:extLst>
              <a:ext uri="{FF2B5EF4-FFF2-40B4-BE49-F238E27FC236}">
                <a16:creationId xmlns:a16="http://schemas.microsoft.com/office/drawing/2014/main" id="{3DC50080-992D-5592-6C03-D57BAAC366D9}"/>
              </a:ext>
            </a:extLst>
          </p:cNvPr>
          <p:cNvSpPr/>
          <p:nvPr/>
        </p:nvSpPr>
        <p:spPr>
          <a:xfrm>
            <a:off x="679172" y="3986220"/>
            <a:ext cx="2322820" cy="580950"/>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2) Sender bevilling </a:t>
            </a:r>
            <a:r>
              <a:rPr kumimoji="0" lang="da-DK" sz="1400" b="1" i="0" u="none" strike="noStrike" kern="1200" cap="none" spc="0" normalizeH="0" baseline="0" noProof="0">
                <a:ln>
                  <a:noFill/>
                </a:ln>
                <a:solidFill>
                  <a:srgbClr val="FF0000"/>
                </a:solidFill>
                <a:effectLst/>
                <a:uLnTx/>
                <a:uFillTx/>
                <a:latin typeface="Calibri" panose="020F0502020204030204"/>
                <a:ea typeface="+mn-ea"/>
                <a:cs typeface="+mn-cs"/>
              </a:rPr>
              <a:t>UDEN </a:t>
            </a: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fyldestgørende følgetekst</a:t>
            </a:r>
          </a:p>
        </p:txBody>
      </p:sp>
      <p:sp>
        <p:nvSpPr>
          <p:cNvPr id="7" name="Rectangle: Rounded Corners 6">
            <a:extLst>
              <a:ext uri="{FF2B5EF4-FFF2-40B4-BE49-F238E27FC236}">
                <a16:creationId xmlns:a16="http://schemas.microsoft.com/office/drawing/2014/main" id="{543C0BB8-58CD-446C-9D4A-760E4E8D5AC3}"/>
              </a:ext>
            </a:extLst>
          </p:cNvPr>
          <p:cNvSpPr/>
          <p:nvPr/>
        </p:nvSpPr>
        <p:spPr>
          <a:xfrm>
            <a:off x="3169420" y="5424211"/>
            <a:ext cx="1868234" cy="452167"/>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8) Bogfører bevilling</a:t>
            </a:r>
          </a:p>
        </p:txBody>
      </p:sp>
      <p:sp>
        <p:nvSpPr>
          <p:cNvPr id="3" name="Rectangle: Rounded Corners 2">
            <a:extLst>
              <a:ext uri="{FF2B5EF4-FFF2-40B4-BE49-F238E27FC236}">
                <a16:creationId xmlns:a16="http://schemas.microsoft.com/office/drawing/2014/main" id="{4A813FE4-EA4A-FA52-7B6F-0A4E00CE2F58}"/>
              </a:ext>
            </a:extLst>
          </p:cNvPr>
          <p:cNvSpPr/>
          <p:nvPr/>
        </p:nvSpPr>
        <p:spPr>
          <a:xfrm>
            <a:off x="5600590" y="761601"/>
            <a:ext cx="3722072" cy="835276"/>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5) Når ”ejeren” er fundet, sendes projekt-nummeret, hvorefter bevillingen bogføres, såfremt projektnummer er oprettet i SDUpro*</a:t>
            </a:r>
          </a:p>
        </p:txBody>
      </p:sp>
    </p:spTree>
    <p:extLst>
      <p:ext uri="{BB962C8B-B14F-4D97-AF65-F5344CB8AC3E}">
        <p14:creationId xmlns:p14="http://schemas.microsoft.com/office/powerpoint/2010/main" val="383670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ghanistan-Stability"/>
          <p:cNvPicPr>
            <a:picLocks noChangeAspect="1" noChangeArrowheads="1"/>
          </p:cNvPicPr>
          <p:nvPr/>
        </p:nvPicPr>
        <p:blipFill rotWithShape="1">
          <a:blip r:embed="rId3">
            <a:extLst>
              <a:ext uri="{28A0092B-C50C-407E-A947-70E740481C1C}">
                <a14:useLocalDpi xmlns:a14="http://schemas.microsoft.com/office/drawing/2010/main" val="0"/>
              </a:ext>
            </a:extLst>
          </a:blip>
          <a:srcRect b="8639"/>
          <a:stretch/>
        </p:blipFill>
        <p:spPr bwMode="auto">
          <a:xfrm>
            <a:off x="2058141" y="757084"/>
            <a:ext cx="8279634" cy="5475285"/>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p:cNvSpPr txBox="1"/>
          <p:nvPr/>
        </p:nvSpPr>
        <p:spPr>
          <a:xfrm>
            <a:off x="7437121" y="5365790"/>
            <a:ext cx="4338648" cy="1191816"/>
          </a:xfrm>
          <a:prstGeom prst="roundRect">
            <a:avLst/>
          </a:prstGeom>
          <a:solidFill>
            <a:schemeClr val="bg1">
              <a:alpha val="80000"/>
            </a:schemeClr>
          </a:solid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itchFamily="34" charset="0"/>
                <a:ea typeface="+mn-ea"/>
                <a:cs typeface="+mn-cs"/>
              </a:rPr>
              <a:t>‘When we understand that slide, we’ll have won the war.’</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itchFamily="34" charset="0"/>
                <a:ea typeface="+mn-ea"/>
                <a:cs typeface="+mn-cs"/>
              </a:rPr>
              <a:t>General </a:t>
            </a:r>
            <a:r>
              <a:rPr kumimoji="0" lang="en-US" sz="1600" b="0" i="0" u="none" strike="noStrike" kern="1200" cap="none" spc="0" normalizeH="0" baseline="0" noProof="0" dirty="0" err="1">
                <a:ln>
                  <a:noFill/>
                </a:ln>
                <a:solidFill>
                  <a:srgbClr val="FF0000"/>
                </a:solidFill>
                <a:effectLst/>
                <a:uLnTx/>
                <a:uFillTx/>
                <a:latin typeface="Calibri" pitchFamily="34" charset="0"/>
                <a:ea typeface="+mn-ea"/>
                <a:cs typeface="+mn-cs"/>
              </a:rPr>
              <a:t>McChrystal</a:t>
            </a:r>
            <a:r>
              <a:rPr kumimoji="0" lang="en-US" sz="1600" b="0" i="0" u="none" strike="noStrike" kern="1200" cap="none" spc="0" normalizeH="0" baseline="0" noProof="0" dirty="0">
                <a:ln>
                  <a:noFill/>
                </a:ln>
                <a:solidFill>
                  <a:srgbClr val="FF0000"/>
                </a:solidFill>
                <a:effectLst/>
                <a:uLnTx/>
                <a:uFillTx/>
                <a:latin typeface="Calibri" pitchFamily="34" charset="0"/>
                <a:ea typeface="+mn-ea"/>
                <a:cs typeface="+mn-cs"/>
              </a:rPr>
              <a:t>, United States Army.</a:t>
            </a:r>
          </a:p>
        </p:txBody>
      </p:sp>
      <p:sp>
        <p:nvSpPr>
          <p:cNvPr id="2" name="Rektangel 1"/>
          <p:cNvSpPr/>
          <p:nvPr/>
        </p:nvSpPr>
        <p:spPr>
          <a:xfrm>
            <a:off x="1854225" y="679133"/>
            <a:ext cx="6937690" cy="603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mbria"/>
              <a:ea typeface="+mn-ea"/>
              <a:cs typeface="+mn-cs"/>
            </a:endParaRPr>
          </a:p>
        </p:txBody>
      </p:sp>
      <p:pic>
        <p:nvPicPr>
          <p:cNvPr id="5" name="Picture 2" descr="Afghanistan-Stability"/>
          <p:cNvPicPr>
            <a:picLocks noChangeAspect="1" noChangeArrowheads="1"/>
          </p:cNvPicPr>
          <p:nvPr/>
        </p:nvPicPr>
        <p:blipFill rotWithShape="1">
          <a:blip r:embed="rId3">
            <a:extLst>
              <a:ext uri="{28A0092B-C50C-407E-A947-70E740481C1C}">
                <a14:useLocalDpi xmlns:a14="http://schemas.microsoft.com/office/drawing/2010/main" val="0"/>
              </a:ext>
            </a:extLst>
          </a:blip>
          <a:srcRect r="70592" b="94089"/>
          <a:stretch/>
        </p:blipFill>
        <p:spPr bwMode="auto">
          <a:xfrm>
            <a:off x="4262201" y="1008412"/>
            <a:ext cx="2559224" cy="372339"/>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8">
            <a:extLst>
              <a:ext uri="{FF2B5EF4-FFF2-40B4-BE49-F238E27FC236}">
                <a16:creationId xmlns:a16="http://schemas.microsoft.com/office/drawing/2014/main" id="{98BB0A79-9345-5023-A6FC-D1B09AC19453}"/>
              </a:ext>
            </a:extLst>
          </p:cNvPr>
          <p:cNvSpPr txBox="1"/>
          <p:nvPr/>
        </p:nvSpPr>
        <p:spPr>
          <a:xfrm>
            <a:off x="298981" y="167182"/>
            <a:ext cx="355526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❶ </a:t>
            </a:r>
            <a:r>
              <a:rPr kumimoji="0" lang="da-DK" sz="3200" b="1" i="0" u="none" strike="noStrike" kern="1200" cap="none" spc="0" normalizeH="0" baseline="0" noProof="0" dirty="0">
                <a:ln>
                  <a:noFill/>
                </a:ln>
                <a:solidFill>
                  <a:srgbClr val="EEECE1">
                    <a:lumMod val="10000"/>
                  </a:srgbClr>
                </a:solidFill>
                <a:effectLst/>
                <a:uLnTx/>
                <a:uFillTx/>
                <a:latin typeface="Cambria"/>
                <a:ea typeface="+mn-ea"/>
                <a:cs typeface="+mn-cs"/>
              </a:rPr>
              <a:t>Kortlægnings-</a:t>
            </a:r>
            <a:r>
              <a:rPr kumimoji="0" lang="da-DK" sz="1800" b="1" i="0" u="none" strike="noStrike" kern="1200" cap="none" spc="0" normalizeH="0" baseline="0" noProof="0" dirty="0">
                <a:ln>
                  <a:noFill/>
                </a:ln>
                <a:solidFill>
                  <a:srgbClr val="EEECE1">
                    <a:lumMod val="10000"/>
                  </a:srgbClr>
                </a:solidFill>
                <a:effectLst/>
                <a:uLnTx/>
                <a:uFillTx/>
                <a:latin typeface="Cambria"/>
                <a:ea typeface="+mn-ea"/>
                <a:cs typeface="+mn-cs"/>
              </a:rPr>
              <a:t>pointen fra General </a:t>
            </a:r>
            <a:r>
              <a:rPr kumimoji="0" lang="da-DK" sz="1800" b="1" i="0" u="none" strike="noStrike" kern="1200" cap="none" spc="0" normalizeH="0" baseline="0" noProof="0" dirty="0" err="1">
                <a:ln>
                  <a:noFill/>
                </a:ln>
                <a:solidFill>
                  <a:srgbClr val="EEECE1">
                    <a:lumMod val="10000"/>
                  </a:srgbClr>
                </a:solidFill>
                <a:effectLst/>
                <a:uLnTx/>
                <a:uFillTx/>
                <a:latin typeface="Cambria"/>
                <a:ea typeface="+mn-ea"/>
                <a:cs typeface="+mn-cs"/>
              </a:rPr>
              <a:t>McChrystal</a:t>
            </a:r>
            <a:r>
              <a:rPr kumimoji="0" lang="da-DK" sz="1800" b="1" i="0" u="none" strike="noStrike" kern="1200" cap="none" spc="0" normalizeH="0" baseline="0" noProof="0" dirty="0">
                <a:ln>
                  <a:noFill/>
                </a:ln>
                <a:solidFill>
                  <a:srgbClr val="EEECE1">
                    <a:lumMod val="10000"/>
                  </a:srgbClr>
                </a:solidFill>
                <a:effectLst/>
                <a:uLnTx/>
                <a:uFillTx/>
                <a:latin typeface="Cambria"/>
                <a:ea typeface="+mn-ea"/>
                <a:cs typeface="+mn-cs"/>
              </a:rPr>
              <a:t>, United States </a:t>
            </a:r>
            <a:r>
              <a:rPr kumimoji="0" lang="da-DK" sz="1800" b="1" i="0" u="none" strike="noStrike" kern="1200" cap="none" spc="0" normalizeH="0" baseline="0" noProof="0" dirty="0" err="1">
                <a:ln>
                  <a:noFill/>
                </a:ln>
                <a:solidFill>
                  <a:srgbClr val="EEECE1">
                    <a:lumMod val="10000"/>
                  </a:srgbClr>
                </a:solidFill>
                <a:effectLst/>
                <a:uLnTx/>
                <a:uFillTx/>
                <a:latin typeface="Cambria"/>
                <a:ea typeface="+mn-ea"/>
                <a:cs typeface="+mn-cs"/>
              </a:rPr>
              <a:t>Army</a:t>
            </a:r>
            <a:r>
              <a:rPr kumimoji="0" lang="da-DK" sz="1800" b="1" i="0" u="none" strike="noStrike" kern="1200" cap="none" spc="0" normalizeH="0" baseline="0" noProof="0" dirty="0">
                <a:ln>
                  <a:noFill/>
                </a:ln>
                <a:solidFill>
                  <a:srgbClr val="EEECE1">
                    <a:lumMod val="10000"/>
                  </a:srgbClr>
                </a:solidFill>
                <a:effectLst/>
                <a:uLnTx/>
                <a:uFillTx/>
                <a:latin typeface="Cambria"/>
                <a:ea typeface="+mn-ea"/>
                <a:cs typeface="+mn-cs"/>
              </a:rPr>
              <a:t>.</a:t>
            </a:r>
          </a:p>
        </p:txBody>
      </p:sp>
      <p:pic>
        <p:nvPicPr>
          <p:cNvPr id="6" name="Picture 2" descr="Afghanistan-Stability">
            <a:extLst>
              <a:ext uri="{FF2B5EF4-FFF2-40B4-BE49-F238E27FC236}">
                <a16:creationId xmlns:a16="http://schemas.microsoft.com/office/drawing/2014/main" id="{67D3AD5A-872A-2BFE-4C89-CC12515D61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57" r="47950" b="94089"/>
          <a:stretch/>
        </p:blipFill>
        <p:spPr bwMode="auto">
          <a:xfrm>
            <a:off x="6803136" y="1008412"/>
            <a:ext cx="1400515" cy="37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641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8FAFE-3551-5BC3-2138-E0384D8C7AA2}"/>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A884AEF5-A3D5-F33D-79FC-37A4FC89B5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C6BD4-66B9-477C-B1EB-BDB0861D0776}"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idefod 4">
            <a:extLst>
              <a:ext uri="{FF2B5EF4-FFF2-40B4-BE49-F238E27FC236}">
                <a16:creationId xmlns:a16="http://schemas.microsoft.com/office/drawing/2014/main" id="{0DC1C27D-E66F-D74D-B5F5-F5B20ACE8A2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Pladsholder til slidenummer 5">
            <a:extLst>
              <a:ext uri="{FF2B5EF4-FFF2-40B4-BE49-F238E27FC236}">
                <a16:creationId xmlns:a16="http://schemas.microsoft.com/office/drawing/2014/main" id="{472575DB-1D76-FBC6-A5FC-2472E628A9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C40D8F-1FB0-4662-BAF1-3C2820102E9C}"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Billede 1">
            <a:extLst>
              <a:ext uri="{FF2B5EF4-FFF2-40B4-BE49-F238E27FC236}">
                <a16:creationId xmlns:a16="http://schemas.microsoft.com/office/drawing/2014/main" id="{22C75357-BB1B-3273-FB35-53693BDA4E1B}"/>
              </a:ext>
            </a:extLst>
          </p:cNvPr>
          <p:cNvPicPr>
            <a:picLocks noChangeAspect="1"/>
          </p:cNvPicPr>
          <p:nvPr/>
        </p:nvPicPr>
        <p:blipFill>
          <a:blip r:embed="rId2"/>
          <a:stretch>
            <a:fillRect/>
          </a:stretch>
        </p:blipFill>
        <p:spPr>
          <a:xfrm>
            <a:off x="4503204" y="759435"/>
            <a:ext cx="7002199" cy="5138804"/>
          </a:xfrm>
          <a:prstGeom prst="rect">
            <a:avLst/>
          </a:prstGeom>
          <a:ln>
            <a:solidFill>
              <a:schemeClr val="bg2">
                <a:lumMod val="10000"/>
              </a:schemeClr>
            </a:solidFill>
          </a:ln>
          <a:effectLst>
            <a:outerShdw blurRad="292100" dist="139700" dir="2700000" algn="tl" rotWithShape="0">
              <a:srgbClr val="333333">
                <a:alpha val="65000"/>
              </a:srgbClr>
            </a:outerShdw>
          </a:effectLst>
        </p:spPr>
      </p:pic>
      <p:sp>
        <p:nvSpPr>
          <p:cNvPr id="9" name="Tekstfelt 8">
            <a:extLst>
              <a:ext uri="{FF2B5EF4-FFF2-40B4-BE49-F238E27FC236}">
                <a16:creationId xmlns:a16="http://schemas.microsoft.com/office/drawing/2014/main" id="{2E1ED1ED-4730-5B42-D4DA-6EF56C46B846}"/>
              </a:ext>
            </a:extLst>
          </p:cNvPr>
          <p:cNvSpPr txBox="1"/>
          <p:nvPr/>
        </p:nvSpPr>
        <p:spPr>
          <a:xfrm>
            <a:off x="556183" y="669303"/>
            <a:ext cx="3740514"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❷ </a:t>
            </a:r>
            <a:r>
              <a:rPr kumimoji="0" lang="da-DK" sz="3200" b="1" i="0" u="none" strike="noStrike" kern="1200" cap="none" spc="0" normalizeH="0" baseline="0" noProof="0" dirty="0">
                <a:ln>
                  <a:noFill/>
                </a:ln>
                <a:solidFill>
                  <a:srgbClr val="EEECE1">
                    <a:lumMod val="10000"/>
                  </a:srgbClr>
                </a:solidFill>
                <a:effectLst/>
                <a:uLnTx/>
                <a:uFillTx/>
                <a:latin typeface="Cambria"/>
                <a:ea typeface="+mn-ea"/>
                <a:cs typeface="+mn-cs"/>
              </a:rPr>
              <a:t>Kortlægnings-</a:t>
            </a:r>
            <a:r>
              <a:rPr kumimoji="0" lang="da-DK" sz="1800" b="1" i="0" u="none" strike="noStrike" kern="1200" cap="none" spc="0" normalizeH="0" baseline="0" noProof="0" dirty="0">
                <a:ln>
                  <a:noFill/>
                </a:ln>
                <a:solidFill>
                  <a:srgbClr val="EEECE1">
                    <a:lumMod val="10000"/>
                  </a:srgbClr>
                </a:solidFill>
                <a:effectLst/>
                <a:uLnTx/>
                <a:uFillTx/>
                <a:latin typeface="Cambria"/>
                <a:ea typeface="+mn-ea"/>
                <a:cs typeface="+mn-cs"/>
              </a:rPr>
              <a:t>pointen fra https://www.gapingvoid.com/</a:t>
            </a:r>
            <a:br>
              <a:rPr kumimoji="0" lang="da-DK" sz="1800" b="1" i="0" u="none" strike="noStrike" kern="1200" cap="none" spc="0" normalizeH="0" baseline="0" noProof="0" dirty="0">
                <a:ln>
                  <a:noFill/>
                </a:ln>
                <a:solidFill>
                  <a:srgbClr val="EEECE1">
                    <a:lumMod val="10000"/>
                  </a:srgbClr>
                </a:solidFill>
                <a:effectLst/>
                <a:uLnTx/>
                <a:uFillTx/>
                <a:latin typeface="Cambria"/>
                <a:ea typeface="+mn-ea"/>
                <a:cs typeface="+mn-cs"/>
              </a:rPr>
            </a:br>
            <a:r>
              <a:rPr kumimoji="0" lang="da-DK" sz="1800" b="1" i="0" u="none" strike="noStrike" kern="1200" cap="none" spc="0" normalizeH="0" baseline="0" noProof="0" dirty="0">
                <a:ln>
                  <a:noFill/>
                </a:ln>
                <a:solidFill>
                  <a:srgbClr val="EEECE1">
                    <a:lumMod val="10000"/>
                  </a:srgbClr>
                </a:solidFill>
                <a:effectLst/>
                <a:uLnTx/>
                <a:uFillTx/>
                <a:latin typeface="Cambria"/>
                <a:ea typeface="+mn-ea"/>
                <a:cs typeface="+mn-cs"/>
              </a:rPr>
              <a:t>stop-</a:t>
            </a:r>
            <a:r>
              <a:rPr kumimoji="0" lang="da-DK" sz="1800" b="1" i="0" u="none" strike="noStrike" kern="1200" cap="none" spc="0" normalizeH="0" baseline="0" noProof="0" dirty="0" err="1">
                <a:ln>
                  <a:noFill/>
                </a:ln>
                <a:solidFill>
                  <a:srgbClr val="EEECE1">
                    <a:lumMod val="10000"/>
                  </a:srgbClr>
                </a:solidFill>
                <a:effectLst/>
                <a:uLnTx/>
                <a:uFillTx/>
                <a:latin typeface="Cambria"/>
                <a:ea typeface="+mn-ea"/>
                <a:cs typeface="+mn-cs"/>
              </a:rPr>
              <a:t>being</a:t>
            </a:r>
            <a:r>
              <a:rPr kumimoji="0" lang="da-DK" sz="1800" b="1" i="0" u="none" strike="noStrike" kern="1200" cap="none" spc="0" normalizeH="0" baseline="0" noProof="0" dirty="0">
                <a:ln>
                  <a:noFill/>
                </a:ln>
                <a:solidFill>
                  <a:srgbClr val="EEECE1">
                    <a:lumMod val="10000"/>
                  </a:srgbClr>
                </a:solidFill>
                <a:effectLst/>
                <a:uLnTx/>
                <a:uFillTx/>
                <a:latin typeface="Cambria"/>
                <a:ea typeface="+mn-ea"/>
                <a:cs typeface="+mn-cs"/>
              </a:rPr>
              <a:t>-so-right-all-the-time/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EEECE1">
                  <a:lumMod val="10000"/>
                </a:srgbClr>
              </a:solidFill>
              <a:effectLst/>
              <a:uLnTx/>
              <a:uFillTx/>
              <a:latin typeface="Cambria"/>
              <a:ea typeface="+mn-ea"/>
              <a:cs typeface="+mn-cs"/>
            </a:endParaRPr>
          </a:p>
        </p:txBody>
      </p:sp>
    </p:spTree>
    <p:extLst>
      <p:ext uri="{BB962C8B-B14F-4D97-AF65-F5344CB8AC3E}">
        <p14:creationId xmlns:p14="http://schemas.microsoft.com/office/powerpoint/2010/main" val="331591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F8B631-6FAC-4547-0D03-2308C947D259}"/>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A4FF9BDB-C5EC-DB4C-C536-BB37CBAE58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162"/>
          <a:stretch/>
        </p:blipFill>
        <p:spPr>
          <a:xfrm flipH="1">
            <a:off x="3995007" y="4633543"/>
            <a:ext cx="2494692" cy="958906"/>
          </a:xfrm>
          <a:prstGeom prst="rect">
            <a:avLst/>
          </a:prstGeom>
        </p:spPr>
      </p:pic>
      <p:sp>
        <p:nvSpPr>
          <p:cNvPr id="4" name="Oval billedforklaring 19">
            <a:extLst>
              <a:ext uri="{FF2B5EF4-FFF2-40B4-BE49-F238E27FC236}">
                <a16:creationId xmlns:a16="http://schemas.microsoft.com/office/drawing/2014/main" id="{3C7A0358-C621-6979-941E-4D95EC237046}"/>
              </a:ext>
            </a:extLst>
          </p:cNvPr>
          <p:cNvSpPr/>
          <p:nvPr/>
        </p:nvSpPr>
        <p:spPr>
          <a:xfrm>
            <a:off x="779990" y="1739917"/>
            <a:ext cx="5026574" cy="1540753"/>
          </a:xfrm>
          <a:prstGeom prst="wedgeEllipseCallout">
            <a:avLst>
              <a:gd name="adj1" fmla="val 19616"/>
              <a:gd name="adj2" fmla="val 95919"/>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val billedforklaring 17">
            <a:extLst>
              <a:ext uri="{FF2B5EF4-FFF2-40B4-BE49-F238E27FC236}">
                <a16:creationId xmlns:a16="http://schemas.microsoft.com/office/drawing/2014/main" id="{97D9AA6D-488E-1C04-B5A4-6331BE3C4510}"/>
              </a:ext>
            </a:extLst>
          </p:cNvPr>
          <p:cNvSpPr/>
          <p:nvPr/>
        </p:nvSpPr>
        <p:spPr>
          <a:xfrm>
            <a:off x="5229547" y="1405152"/>
            <a:ext cx="6077681" cy="2724695"/>
          </a:xfrm>
          <a:prstGeom prst="wedgeEllipseCallout">
            <a:avLst>
              <a:gd name="adj1" fmla="val -36804"/>
              <a:gd name="adj2" fmla="val 50461"/>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300"/>
              </a:spcBef>
              <a:spcAft>
                <a:spcPts val="300"/>
              </a:spcAft>
              <a:buClrTx/>
              <a:buSzTx/>
              <a:buFontTx/>
              <a:buNone/>
              <a:tabLst/>
              <a:defRPr/>
            </a:pPr>
            <a:endParaRPr kumimoji="0" lang="da-DK" sz="3600" b="0" i="0" u="none" strike="noStrike" kern="1200" cap="none" spc="0" normalizeH="0" baseline="0" noProof="0">
              <a:ln>
                <a:noFill/>
              </a:ln>
              <a:solidFill>
                <a:srgbClr val="AEB862">
                  <a:lumMod val="75000"/>
                </a:srgbClr>
              </a:solidFill>
              <a:effectLst/>
              <a:uLnTx/>
              <a:uFillTx/>
              <a:latin typeface="Calibri" pitchFamily="34" charset="0"/>
              <a:ea typeface="+mn-ea"/>
              <a:cs typeface="Calibri" panose="020F0502020204030204" pitchFamily="34" charset="0"/>
            </a:endParaRPr>
          </a:p>
        </p:txBody>
      </p:sp>
      <p:sp>
        <p:nvSpPr>
          <p:cNvPr id="7" name="Rektangel 4">
            <a:extLst>
              <a:ext uri="{FF2B5EF4-FFF2-40B4-BE49-F238E27FC236}">
                <a16:creationId xmlns:a16="http://schemas.microsoft.com/office/drawing/2014/main" id="{146DE8AA-3887-6D11-E62C-B20C0951B330}"/>
              </a:ext>
            </a:extLst>
          </p:cNvPr>
          <p:cNvSpPr/>
          <p:nvPr/>
        </p:nvSpPr>
        <p:spPr>
          <a:xfrm>
            <a:off x="1083365" y="2137539"/>
            <a:ext cx="4481707" cy="800219"/>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3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En tegning </a:t>
            </a:r>
            <a:r>
              <a:rPr kumimoji="0" lang="da-DK" sz="23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giver viden</a:t>
            </a:r>
            <a:r>
              <a:rPr kumimoji="0" lang="da-DK" sz="23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 men observation </a:t>
            </a:r>
            <a:r>
              <a:rPr kumimoji="0" lang="da-DK" sz="23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giver indsigt</a:t>
            </a:r>
            <a:r>
              <a:rPr kumimoji="0" lang="da-DK" sz="23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 </a:t>
            </a:r>
            <a:r>
              <a:rPr kumimoji="0" lang="da-DK" sz="23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Wingdings" panose="05000000000000000000" pitchFamily="2" charset="2"/>
              </a:rPr>
              <a:t></a:t>
            </a:r>
            <a:endParaRPr kumimoji="0" lang="da-DK" sz="2300" b="1"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3" name="Rektangel 4">
            <a:extLst>
              <a:ext uri="{FF2B5EF4-FFF2-40B4-BE49-F238E27FC236}">
                <a16:creationId xmlns:a16="http://schemas.microsoft.com/office/drawing/2014/main" id="{053069C3-EB37-51A7-D224-0D3A3DE9DAF2}"/>
              </a:ext>
            </a:extLst>
          </p:cNvPr>
          <p:cNvSpPr/>
          <p:nvPr/>
        </p:nvSpPr>
        <p:spPr>
          <a:xfrm>
            <a:off x="5956859" y="2203452"/>
            <a:ext cx="5026574" cy="1077218"/>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Hvad pokker menes </a:t>
            </a:r>
            <a:br>
              <a:rPr kumimoji="0" lang="da-DK" sz="32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36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der mon med dét…?</a:t>
            </a:r>
            <a:endParaRPr kumimoji="0" lang="da-DK" sz="2000" b="1"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Tree>
    <p:custDataLst>
      <p:custData r:id="rId1"/>
      <p:custData r:id="rId2"/>
      <p:tags r:id="rId3"/>
    </p:custDataLst>
    <p:extLst>
      <p:ext uri="{BB962C8B-B14F-4D97-AF65-F5344CB8AC3E}">
        <p14:creationId xmlns:p14="http://schemas.microsoft.com/office/powerpoint/2010/main" val="3952427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A491EF-C52C-E938-178C-EFF57A0EE2EB}"/>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523AF566-548F-E5AD-DC28-79512DB4CB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162"/>
          <a:stretch/>
        </p:blipFill>
        <p:spPr>
          <a:xfrm flipH="1">
            <a:off x="3995007" y="4633543"/>
            <a:ext cx="2494692" cy="958906"/>
          </a:xfrm>
          <a:prstGeom prst="rect">
            <a:avLst/>
          </a:prstGeom>
        </p:spPr>
      </p:pic>
      <p:sp>
        <p:nvSpPr>
          <p:cNvPr id="4" name="Oval billedforklaring 19">
            <a:extLst>
              <a:ext uri="{FF2B5EF4-FFF2-40B4-BE49-F238E27FC236}">
                <a16:creationId xmlns:a16="http://schemas.microsoft.com/office/drawing/2014/main" id="{7E3D161A-8B05-414A-4CC7-EDBCC6A3B4D9}"/>
              </a:ext>
            </a:extLst>
          </p:cNvPr>
          <p:cNvSpPr/>
          <p:nvPr/>
        </p:nvSpPr>
        <p:spPr>
          <a:xfrm>
            <a:off x="779990" y="1739917"/>
            <a:ext cx="5026574" cy="1540753"/>
          </a:xfrm>
          <a:prstGeom prst="wedgeEllipseCallout">
            <a:avLst>
              <a:gd name="adj1" fmla="val 19616"/>
              <a:gd name="adj2" fmla="val 95919"/>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val billedforklaring 17">
            <a:extLst>
              <a:ext uri="{FF2B5EF4-FFF2-40B4-BE49-F238E27FC236}">
                <a16:creationId xmlns:a16="http://schemas.microsoft.com/office/drawing/2014/main" id="{39041C67-2B9E-EFAD-9474-03F2F950EADB}"/>
              </a:ext>
            </a:extLst>
          </p:cNvPr>
          <p:cNvSpPr/>
          <p:nvPr/>
        </p:nvSpPr>
        <p:spPr>
          <a:xfrm>
            <a:off x="5229547" y="1405152"/>
            <a:ext cx="6077681" cy="2724695"/>
          </a:xfrm>
          <a:prstGeom prst="wedgeEllipseCallout">
            <a:avLst>
              <a:gd name="adj1" fmla="val -36804"/>
              <a:gd name="adj2" fmla="val 50461"/>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300"/>
              </a:spcBef>
              <a:spcAft>
                <a:spcPts val="300"/>
              </a:spcAft>
              <a:buClrTx/>
              <a:buSzTx/>
              <a:buFontTx/>
              <a:buNone/>
              <a:tabLst/>
              <a:defRPr/>
            </a:pPr>
            <a:endParaRPr kumimoji="0" lang="da-DK" sz="3600" b="0" i="0" u="none" strike="noStrike" kern="1200" cap="none" spc="0" normalizeH="0" baseline="0" noProof="0">
              <a:ln>
                <a:noFill/>
              </a:ln>
              <a:solidFill>
                <a:srgbClr val="AEB862">
                  <a:lumMod val="75000"/>
                </a:srgbClr>
              </a:solidFill>
              <a:effectLst/>
              <a:uLnTx/>
              <a:uFillTx/>
              <a:latin typeface="Calibri" pitchFamily="34" charset="0"/>
              <a:ea typeface="+mn-ea"/>
              <a:cs typeface="Calibri" panose="020F0502020204030204" pitchFamily="34" charset="0"/>
            </a:endParaRPr>
          </a:p>
        </p:txBody>
      </p:sp>
      <p:sp>
        <p:nvSpPr>
          <p:cNvPr id="3" name="Rektangel 4">
            <a:extLst>
              <a:ext uri="{FF2B5EF4-FFF2-40B4-BE49-F238E27FC236}">
                <a16:creationId xmlns:a16="http://schemas.microsoft.com/office/drawing/2014/main" id="{6327B9D4-5716-CBDD-4A68-5973D672FB94}"/>
              </a:ext>
            </a:extLst>
          </p:cNvPr>
          <p:cNvSpPr/>
          <p:nvPr/>
        </p:nvSpPr>
        <p:spPr>
          <a:xfrm>
            <a:off x="5956859" y="2203452"/>
            <a:ext cx="5026574" cy="1077218"/>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Hvad pokker menes </a:t>
            </a:r>
            <a:br>
              <a:rPr kumimoji="0" lang="da-DK" sz="32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36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der mon med dét…?</a:t>
            </a:r>
            <a:endParaRPr kumimoji="0" lang="da-DK" sz="2000" b="1"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9" name="Rektangel 4">
            <a:extLst>
              <a:ext uri="{FF2B5EF4-FFF2-40B4-BE49-F238E27FC236}">
                <a16:creationId xmlns:a16="http://schemas.microsoft.com/office/drawing/2014/main" id="{5993C3A2-3673-5B82-1E92-DD58C10E6A5A}"/>
              </a:ext>
            </a:extLst>
          </p:cNvPr>
          <p:cNvSpPr/>
          <p:nvPr/>
        </p:nvSpPr>
        <p:spPr>
          <a:xfrm>
            <a:off x="1083365" y="2137539"/>
            <a:ext cx="4481707" cy="800219"/>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3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En tegning </a:t>
            </a:r>
            <a:r>
              <a:rPr kumimoji="0" lang="da-DK" sz="23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giver viden</a:t>
            </a:r>
            <a:r>
              <a:rPr kumimoji="0" lang="da-DK" sz="23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 men observation </a:t>
            </a:r>
            <a:r>
              <a:rPr kumimoji="0" lang="da-DK" sz="23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giver indsigt</a:t>
            </a:r>
            <a:r>
              <a:rPr kumimoji="0" lang="da-DK" sz="23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 </a:t>
            </a:r>
            <a:r>
              <a:rPr kumimoji="0" lang="da-DK" sz="23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Wingdings" panose="05000000000000000000" pitchFamily="2" charset="2"/>
              </a:rPr>
              <a:t></a:t>
            </a:r>
            <a:endParaRPr kumimoji="0" lang="da-DK" sz="2300" b="1"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pic>
        <p:nvPicPr>
          <p:cNvPr id="5" name="Billede 6">
            <a:extLst>
              <a:ext uri="{FF2B5EF4-FFF2-40B4-BE49-F238E27FC236}">
                <a16:creationId xmlns:a16="http://schemas.microsoft.com/office/drawing/2014/main" id="{30E2217D-9A04-C207-8D28-DFD77B575EEA}"/>
              </a:ext>
            </a:extLst>
          </p:cNvPr>
          <p:cNvPicPr>
            <a:picLocks noChangeAspect="1"/>
          </p:cNvPicPr>
          <p:nvPr/>
        </p:nvPicPr>
        <p:blipFill>
          <a:blip r:embed="rId7"/>
          <a:srcRect t="11577" b="1"/>
          <a:stretch/>
        </p:blipFill>
        <p:spPr>
          <a:xfrm>
            <a:off x="2653436" y="1214776"/>
            <a:ext cx="6335320" cy="3131083"/>
          </a:xfrm>
          <a:prstGeom prst="roundRect">
            <a:avLst>
              <a:gd name="adj" fmla="val 8594"/>
            </a:avLst>
          </a:prstGeom>
          <a:solidFill>
            <a:srgbClr val="FFFFFF">
              <a:shade val="85000"/>
            </a:srgbClr>
          </a:solidFill>
          <a:ln w="38100">
            <a:solidFill>
              <a:srgbClr val="FF0000"/>
            </a:solidFill>
          </a:ln>
          <a:effectLst>
            <a:reflection blurRad="12700" stA="38000" endPos="28000" dist="5000" dir="5400000" sy="-100000" algn="bl" rotWithShape="0"/>
          </a:effectLst>
        </p:spPr>
      </p:pic>
    </p:spTree>
    <p:custDataLst>
      <p:custData r:id="rId1"/>
      <p:custData r:id="rId2"/>
      <p:tags r:id="rId3"/>
    </p:custDataLst>
    <p:extLst>
      <p:ext uri="{BB962C8B-B14F-4D97-AF65-F5344CB8AC3E}">
        <p14:creationId xmlns:p14="http://schemas.microsoft.com/office/powerpoint/2010/main" val="28168796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BE63A4FC-49C3-3633-32A1-5D645E3001C3}"/>
              </a:ext>
            </a:extLst>
          </p:cNvPr>
          <p:cNvPicPr>
            <a:picLocks noChangeAspect="1"/>
          </p:cNvPicPr>
          <p:nvPr/>
        </p:nvPicPr>
        <p:blipFill>
          <a:blip r:embed="rId2"/>
          <a:stretch>
            <a:fillRect/>
          </a:stretch>
        </p:blipFill>
        <p:spPr>
          <a:xfrm>
            <a:off x="1409046" y="456785"/>
            <a:ext cx="9373908" cy="59444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ktangel: afrundede hjørner 6">
            <a:extLst>
              <a:ext uri="{FF2B5EF4-FFF2-40B4-BE49-F238E27FC236}">
                <a16:creationId xmlns:a16="http://schemas.microsoft.com/office/drawing/2014/main" id="{F6AE5EC3-ECD6-D44C-BC27-EEC961EF595A}"/>
              </a:ext>
            </a:extLst>
          </p:cNvPr>
          <p:cNvSpPr/>
          <p:nvPr/>
        </p:nvSpPr>
        <p:spPr>
          <a:xfrm>
            <a:off x="1418774" y="2879386"/>
            <a:ext cx="9126009" cy="2324911"/>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fik 8" descr="Stjerne med massiv udfyldning">
            <a:extLst>
              <a:ext uri="{FF2B5EF4-FFF2-40B4-BE49-F238E27FC236}">
                <a16:creationId xmlns:a16="http://schemas.microsoft.com/office/drawing/2014/main" id="{34660399-BF7E-2E09-F79F-B88935C8CD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9601" y="3303955"/>
            <a:ext cx="433754" cy="433754"/>
          </a:xfrm>
          <a:prstGeom prst="rect">
            <a:avLst/>
          </a:prstGeom>
        </p:spPr>
      </p:pic>
      <p:pic>
        <p:nvPicPr>
          <p:cNvPr id="11" name="Grafik 10" descr="Stjerne med massiv udfyldning">
            <a:extLst>
              <a:ext uri="{FF2B5EF4-FFF2-40B4-BE49-F238E27FC236}">
                <a16:creationId xmlns:a16="http://schemas.microsoft.com/office/drawing/2014/main" id="{C0760829-061F-0FF7-CA93-F3C3BBF2EE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9601" y="3763110"/>
            <a:ext cx="433754" cy="433754"/>
          </a:xfrm>
          <a:prstGeom prst="rect">
            <a:avLst/>
          </a:prstGeom>
        </p:spPr>
      </p:pic>
      <p:pic>
        <p:nvPicPr>
          <p:cNvPr id="12" name="Grafik 11" descr="Stjerne med massiv udfyldning">
            <a:extLst>
              <a:ext uri="{FF2B5EF4-FFF2-40B4-BE49-F238E27FC236}">
                <a16:creationId xmlns:a16="http://schemas.microsoft.com/office/drawing/2014/main" id="{E492C9E3-D28F-1469-F782-90BA06CC48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9601" y="4278924"/>
            <a:ext cx="433754" cy="433754"/>
          </a:xfrm>
          <a:prstGeom prst="rect">
            <a:avLst/>
          </a:prstGeom>
        </p:spPr>
      </p:pic>
      <p:pic>
        <p:nvPicPr>
          <p:cNvPr id="14" name="Billede 13">
            <a:extLst>
              <a:ext uri="{FF2B5EF4-FFF2-40B4-BE49-F238E27FC236}">
                <a16:creationId xmlns:a16="http://schemas.microsoft.com/office/drawing/2014/main" id="{4341D197-7A7D-2AAF-70E9-8ABB04F90B77}"/>
              </a:ext>
            </a:extLst>
          </p:cNvPr>
          <p:cNvPicPr>
            <a:picLocks noChangeAspect="1"/>
          </p:cNvPicPr>
          <p:nvPr/>
        </p:nvPicPr>
        <p:blipFill>
          <a:blip r:embed="rId5"/>
          <a:stretch>
            <a:fillRect/>
          </a:stretch>
        </p:blipFill>
        <p:spPr>
          <a:xfrm>
            <a:off x="4759428" y="3908"/>
            <a:ext cx="7268589" cy="1276528"/>
          </a:xfrm>
          <a:prstGeom prst="rect">
            <a:avLst/>
          </a:prstGeom>
        </p:spPr>
      </p:pic>
    </p:spTree>
    <p:extLst>
      <p:ext uri="{BB962C8B-B14F-4D97-AF65-F5344CB8AC3E}">
        <p14:creationId xmlns:p14="http://schemas.microsoft.com/office/powerpoint/2010/main" val="4151039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63D66-CFED-5E6B-6861-628125E9A500}"/>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A8BF195F-A5C0-1361-CC32-0EF7B56694F2}"/>
              </a:ext>
            </a:extLst>
          </p:cNvPr>
          <p:cNvSpPr/>
          <p:nvPr/>
        </p:nvSpPr>
        <p:spPr>
          <a:xfrm>
            <a:off x="276598" y="6210973"/>
            <a:ext cx="1079929" cy="529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grpSp>
        <p:nvGrpSpPr>
          <p:cNvPr id="3" name="Gruppe 2">
            <a:extLst>
              <a:ext uri="{FF2B5EF4-FFF2-40B4-BE49-F238E27FC236}">
                <a16:creationId xmlns:a16="http://schemas.microsoft.com/office/drawing/2014/main" id="{C5185B90-42E1-279A-F0E8-D602034E457F}"/>
              </a:ext>
            </a:extLst>
          </p:cNvPr>
          <p:cNvGrpSpPr/>
          <p:nvPr/>
        </p:nvGrpSpPr>
        <p:grpSpPr>
          <a:xfrm>
            <a:off x="1133051" y="1948734"/>
            <a:ext cx="3365894" cy="4262239"/>
            <a:chOff x="1133051" y="1848251"/>
            <a:chExt cx="3365894" cy="4262239"/>
          </a:xfrm>
          <a:effectLst>
            <a:outerShdw blurRad="63500" sx="102000" sy="102000" algn="ctr" rotWithShape="0">
              <a:prstClr val="black">
                <a:alpha val="40000"/>
              </a:prstClr>
            </a:outerShdw>
          </a:effectLst>
        </p:grpSpPr>
        <p:sp>
          <p:nvSpPr>
            <p:cNvPr id="17" name="Rektangel 16">
              <a:extLst>
                <a:ext uri="{FF2B5EF4-FFF2-40B4-BE49-F238E27FC236}">
                  <a16:creationId xmlns:a16="http://schemas.microsoft.com/office/drawing/2014/main" id="{0152BC00-8092-5906-4010-6CD60A020B32}"/>
                </a:ext>
              </a:extLst>
            </p:cNvPr>
            <p:cNvSpPr/>
            <p:nvPr/>
          </p:nvSpPr>
          <p:spPr>
            <a:xfrm>
              <a:off x="1137785" y="1867005"/>
              <a:ext cx="3361160" cy="424348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252000" tIns="252000" rIns="72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white"/>
                </a:solidFill>
                <a:effectLst/>
                <a:uLnTx/>
                <a:uFillTx/>
                <a:latin typeface="Arial"/>
                <a:ea typeface="+mn-ea"/>
                <a:cs typeface="+mn-cs"/>
              </a:endParaRPr>
            </a:p>
          </p:txBody>
        </p:sp>
        <p:sp>
          <p:nvSpPr>
            <p:cNvPr id="23" name="Rektangel 22">
              <a:extLst>
                <a:ext uri="{FF2B5EF4-FFF2-40B4-BE49-F238E27FC236}">
                  <a16:creationId xmlns:a16="http://schemas.microsoft.com/office/drawing/2014/main" id="{FF13636C-63CF-6DD7-FEA2-4907A43A65E0}"/>
                </a:ext>
              </a:extLst>
            </p:cNvPr>
            <p:cNvSpPr/>
            <p:nvPr/>
          </p:nvSpPr>
          <p:spPr>
            <a:xfrm>
              <a:off x="1133051" y="1848251"/>
              <a:ext cx="3365894" cy="41690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grpSp>
      <p:sp>
        <p:nvSpPr>
          <p:cNvPr id="2" name="Rektangel 1">
            <a:extLst>
              <a:ext uri="{FF2B5EF4-FFF2-40B4-BE49-F238E27FC236}">
                <a16:creationId xmlns:a16="http://schemas.microsoft.com/office/drawing/2014/main" id="{663A95C4-C064-77CF-0DDC-AD9B9D59ED36}"/>
              </a:ext>
            </a:extLst>
          </p:cNvPr>
          <p:cNvSpPr/>
          <p:nvPr/>
        </p:nvSpPr>
        <p:spPr>
          <a:xfrm>
            <a:off x="0" y="0"/>
            <a:ext cx="12192000" cy="15120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4" name="Date Placeholder 3">
            <a:extLst>
              <a:ext uri="{FF2B5EF4-FFF2-40B4-BE49-F238E27FC236}">
                <a16:creationId xmlns:a16="http://schemas.microsoft.com/office/drawing/2014/main" id="{66219DB4-BE90-1B5A-BDBE-9A3037874630}"/>
              </a:ext>
            </a:extLst>
          </p:cNvPr>
          <p:cNvSpPr>
            <a:spLocks noGrp="1"/>
          </p:cNvSpPr>
          <p:nvPr>
            <p:ph type="dt" sz="half" idx="20"/>
          </p:nvPr>
        </p:nvSpPr>
        <p:spPr>
          <a:xfrm>
            <a:off x="0" y="7019517"/>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D7C98-0D85-4A3B-88A5-4DC6256EBE13}"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86A829FF-339D-3277-C3E3-33B6F5173F77}"/>
              </a:ext>
            </a:extLst>
          </p:cNvPr>
          <p:cNvSpPr>
            <a:spLocks noGrp="1"/>
          </p:cNvSpPr>
          <p:nvPr>
            <p:ph type="sldNum" sz="quarter" idx="22"/>
          </p:nvPr>
        </p:nvSpPr>
        <p:spPr>
          <a:xfrm>
            <a:off x="0" y="7019517"/>
            <a:ext cx="0" cy="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da-DK" sz="100" b="0" i="0" u="none" strike="noStrike" kern="1200" cap="none" spc="0" normalizeH="0" baseline="0" noProof="0">
              <a:ln>
                <a:noFill/>
              </a:ln>
              <a:no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F271449E-AE10-795C-0F47-D9545856A49A}"/>
              </a:ext>
            </a:extLst>
          </p:cNvPr>
          <p:cNvSpPr/>
          <p:nvPr/>
        </p:nvSpPr>
        <p:spPr>
          <a:xfrm>
            <a:off x="276598" y="198258"/>
            <a:ext cx="12192000" cy="713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prstClr val="white"/>
                </a:solidFill>
                <a:effectLst/>
                <a:uLnTx/>
                <a:uFillTx/>
                <a:latin typeface="Arial"/>
                <a:ea typeface="+mn-ea"/>
                <a:cs typeface="+mn-cs"/>
              </a:rPr>
              <a:t>SDU’s Forbedringsmodel</a:t>
            </a:r>
            <a:br>
              <a:rPr kumimoji="0" lang="da-DK" sz="2000" b="0" i="0" u="none" strike="noStrike" kern="1200" cap="none" spc="0" normalizeH="0" baseline="0" noProof="0">
                <a:ln>
                  <a:noFill/>
                </a:ln>
                <a:solidFill>
                  <a:prstClr val="white"/>
                </a:solidFill>
                <a:effectLst/>
                <a:uLnTx/>
                <a:uFillTx/>
                <a:latin typeface="Arial"/>
                <a:ea typeface="+mn-ea"/>
                <a:cs typeface="+mn-cs"/>
              </a:rPr>
            </a:br>
            <a:r>
              <a:rPr kumimoji="0" lang="da-DK" sz="2800" b="1" i="0" u="none" strike="noStrike" kern="1200" cap="none" spc="0" normalizeH="0" baseline="0" noProof="0">
                <a:ln>
                  <a:noFill/>
                </a:ln>
                <a:solidFill>
                  <a:prstClr val="white"/>
                </a:solidFill>
                <a:effectLst/>
                <a:uLnTx/>
                <a:uFillTx/>
                <a:latin typeface="Arial"/>
                <a:ea typeface="+mn-ea"/>
                <a:cs typeface="+mn-cs"/>
              </a:rPr>
              <a:t>Forbedringsbaseret løsningsdesign</a:t>
            </a:r>
          </a:p>
        </p:txBody>
      </p:sp>
      <p:graphicFrame>
        <p:nvGraphicFramePr>
          <p:cNvPr id="29" name="Table 11">
            <a:extLst>
              <a:ext uri="{FF2B5EF4-FFF2-40B4-BE49-F238E27FC236}">
                <a16:creationId xmlns:a16="http://schemas.microsoft.com/office/drawing/2014/main" id="{98CC49DB-A962-7204-80B1-338E33BF55C2}"/>
              </a:ext>
            </a:extLst>
          </p:cNvPr>
          <p:cNvGraphicFramePr>
            <a:graphicFrameLocks noGrp="1"/>
          </p:cNvGraphicFramePr>
          <p:nvPr/>
        </p:nvGraphicFramePr>
        <p:xfrm>
          <a:off x="1142031" y="1986413"/>
          <a:ext cx="3382764" cy="3789463"/>
        </p:xfrm>
        <a:graphic>
          <a:graphicData uri="http://schemas.openxmlformats.org/drawingml/2006/table">
            <a:tbl>
              <a:tblPr firstRow="1" bandRow="1">
                <a:tableStyleId>{2D5ABB26-0587-4C30-8999-92F81FD0307C}</a:tableStyleId>
              </a:tblPr>
              <a:tblGrid>
                <a:gridCol w="1127588">
                  <a:extLst>
                    <a:ext uri="{9D8B030D-6E8A-4147-A177-3AD203B41FA5}">
                      <a16:colId xmlns:a16="http://schemas.microsoft.com/office/drawing/2014/main" val="3335172625"/>
                    </a:ext>
                  </a:extLst>
                </a:gridCol>
                <a:gridCol w="1127588">
                  <a:extLst>
                    <a:ext uri="{9D8B030D-6E8A-4147-A177-3AD203B41FA5}">
                      <a16:colId xmlns:a16="http://schemas.microsoft.com/office/drawing/2014/main" val="1758371279"/>
                    </a:ext>
                  </a:extLst>
                </a:gridCol>
                <a:gridCol w="1127588">
                  <a:extLst>
                    <a:ext uri="{9D8B030D-6E8A-4147-A177-3AD203B41FA5}">
                      <a16:colId xmlns:a16="http://schemas.microsoft.com/office/drawing/2014/main" val="262233574"/>
                    </a:ext>
                  </a:extLst>
                </a:gridCol>
              </a:tblGrid>
              <a:tr h="457390">
                <a:tc>
                  <a:txBody>
                    <a:bodyPr/>
                    <a:lstStyle/>
                    <a:p>
                      <a:pPr algn="ctr"/>
                      <a:r>
                        <a:rPr lang="da-DK" sz="1200" b="1">
                          <a:solidFill>
                            <a:schemeClr val="tx1"/>
                          </a:solidFill>
                        </a:rPr>
                        <a:t>Møde 1</a:t>
                      </a:r>
                      <a:endParaRPr lang="da-DK" sz="1200" b="1">
                        <a:solidFill>
                          <a:schemeClr val="tx1"/>
                        </a:solidFill>
                        <a:latin typeface="+mj-lt"/>
                      </a:endParaRPr>
                    </a:p>
                  </a:txBody>
                  <a:tcPr anchor="ctr"/>
                </a:tc>
                <a:tc>
                  <a:txBody>
                    <a:bodyPr/>
                    <a:lstStyle/>
                    <a:p>
                      <a:pPr algn="ctr"/>
                      <a:r>
                        <a:rPr lang="da-DK" sz="1200" b="1">
                          <a:solidFill>
                            <a:schemeClr val="tx1"/>
                          </a:solidFill>
                        </a:rPr>
                        <a:t>Møde 2</a:t>
                      </a:r>
                      <a:endParaRPr lang="da-DK" sz="1200" b="1">
                        <a:solidFill>
                          <a:schemeClr val="tx1"/>
                        </a:solidFill>
                        <a:latin typeface="+mj-lt"/>
                      </a:endParaRPr>
                    </a:p>
                  </a:txBody>
                  <a:tcPr anchor="ctr"/>
                </a:tc>
                <a:tc>
                  <a:txBody>
                    <a:bodyPr/>
                    <a:lstStyle/>
                    <a:p>
                      <a:pPr algn="ctr"/>
                      <a:r>
                        <a:rPr lang="da-DK" sz="1200" b="1">
                          <a:solidFill>
                            <a:schemeClr val="tx1"/>
                          </a:solidFill>
                        </a:rPr>
                        <a:t>Møde 3</a:t>
                      </a:r>
                      <a:endParaRPr lang="da-DK" sz="1200" b="1">
                        <a:solidFill>
                          <a:schemeClr val="tx1"/>
                        </a:solidFill>
                        <a:latin typeface="+mj-lt"/>
                      </a:endParaRPr>
                    </a:p>
                  </a:txBody>
                  <a:tcPr anchor="ctr"/>
                </a:tc>
                <a:extLst>
                  <a:ext uri="{0D108BD9-81ED-4DB2-BD59-A6C34878D82A}">
                    <a16:rowId xmlns:a16="http://schemas.microsoft.com/office/drawing/2014/main" val="3379072208"/>
                  </a:ext>
                </a:extLst>
              </a:tr>
              <a:tr h="1632604">
                <a:tc>
                  <a:txBody>
                    <a:bodyPr/>
                    <a:lstStyle/>
                    <a:p>
                      <a:pPr marL="144000" indent="-144000">
                        <a:buFont typeface="+mj-lt"/>
                        <a:buAutoNum type="arabicParenR"/>
                      </a:pPr>
                      <a:r>
                        <a:rPr lang="da-DK" sz="950"/>
                        <a:t>Hvad er </a:t>
                      </a:r>
                      <a:r>
                        <a:rPr lang="da-DK" sz="950" b="0"/>
                        <a:t>målet?</a:t>
                      </a:r>
                    </a:p>
                    <a:p>
                      <a:pPr marL="144000" indent="-144000">
                        <a:buFont typeface="+mj-lt"/>
                        <a:buAutoNum type="arabicParenR"/>
                      </a:pPr>
                      <a:r>
                        <a:rPr lang="da-DK" sz="950" b="0"/>
                        <a:t>Hvad er vejen til målet?</a:t>
                      </a:r>
                    </a:p>
                    <a:p>
                      <a:pPr marL="144000" indent="-144000">
                        <a:buFont typeface="+mj-lt"/>
                        <a:buAutoNum type="arabicParenR"/>
                      </a:pPr>
                      <a:r>
                        <a:rPr lang="da-DK" sz="950" b="0"/>
                        <a:t>Hvad er første skridt?</a:t>
                      </a:r>
                      <a:endParaRPr lang="da-DK" sz="950" b="0">
                        <a:latin typeface="+mj-lt"/>
                      </a:endParaRPr>
                    </a:p>
                  </a:txBody>
                  <a:tcPr/>
                </a:tc>
                <a:tc>
                  <a:txBody>
                    <a:bodyPr/>
                    <a:lstStyle/>
                    <a:p>
                      <a:pPr marL="144000" indent="-144000">
                        <a:buFont typeface="+mj-lt"/>
                        <a:buAutoNum type="arabicParenR"/>
                      </a:pPr>
                      <a:r>
                        <a:rPr lang="da-DK" sz="950"/>
                        <a:t>Hvad viser </a:t>
                      </a:r>
                      <a:r>
                        <a:rPr lang="da-DK" sz="950" b="0"/>
                        <a:t>kortlæg-ningen?</a:t>
                      </a:r>
                    </a:p>
                    <a:p>
                      <a:pPr marL="144000" indent="-144000">
                        <a:buFont typeface="+mj-lt"/>
                        <a:buAutoNum type="arabicParenR"/>
                      </a:pPr>
                      <a:r>
                        <a:rPr lang="da-DK" sz="950"/>
                        <a:t>Hvem skal med til workshop?</a:t>
                      </a:r>
                    </a:p>
                    <a:p>
                      <a:pPr marL="144000" indent="-144000">
                        <a:buFont typeface="+mj-lt"/>
                        <a:buAutoNum type="arabicParenR"/>
                      </a:pPr>
                      <a:r>
                        <a:rPr lang="da-DK" sz="950"/>
                        <a:t>Hvornår skal workshop afholdes?</a:t>
                      </a:r>
                    </a:p>
                    <a:p>
                      <a:pPr marL="0" indent="0">
                        <a:buFont typeface="+mj-lt"/>
                        <a:buNone/>
                      </a:pPr>
                      <a:endParaRPr lang="da-DK" sz="950"/>
                    </a:p>
                    <a:p>
                      <a:pPr marL="0" indent="0">
                        <a:buFont typeface="+mj-lt"/>
                        <a:buNone/>
                      </a:pPr>
                      <a:endParaRPr lang="da-DK" sz="950"/>
                    </a:p>
                    <a:p>
                      <a:pPr marL="0" indent="0">
                        <a:buFont typeface="+mj-lt"/>
                        <a:buNone/>
                      </a:pPr>
                      <a:endParaRPr lang="da-DK" sz="950">
                        <a:latin typeface="+mj-lt"/>
                      </a:endParaRPr>
                    </a:p>
                  </a:txBody>
                  <a:tcPr/>
                </a:tc>
                <a:tc>
                  <a:txBody>
                    <a:bodyPr/>
                    <a:lstStyle/>
                    <a:p>
                      <a:pPr marL="144000" indent="-144000">
                        <a:buFont typeface="+mj-lt"/>
                        <a:buAutoNum type="arabicParenR"/>
                      </a:pPr>
                      <a:r>
                        <a:rPr lang="da-DK" sz="950"/>
                        <a:t>Hvordan </a:t>
                      </a:r>
                      <a:r>
                        <a:rPr lang="da-DK" sz="950" b="0"/>
                        <a:t>måler vi effekten?</a:t>
                      </a:r>
                    </a:p>
                    <a:p>
                      <a:pPr marL="144000" indent="-144000">
                        <a:buFont typeface="+mj-lt"/>
                        <a:buAutoNum type="arabicParenR"/>
                      </a:pPr>
                      <a:r>
                        <a:rPr lang="da-DK" sz="950"/>
                        <a:t>Hvad er rollerne til workshoppen?</a:t>
                      </a:r>
                    </a:p>
                    <a:p>
                      <a:pPr marL="144000" indent="-144000">
                        <a:buFont typeface="+mj-lt"/>
                        <a:buAutoNum type="arabicParenR"/>
                      </a:pPr>
                      <a:r>
                        <a:rPr lang="da-DK" sz="950"/>
                        <a:t>Hvordan sikrer vi fremdrift efter workshop?</a:t>
                      </a:r>
                    </a:p>
                    <a:p>
                      <a:pPr marL="144000" indent="-144000"/>
                      <a:endParaRPr lang="da-DK" sz="950"/>
                    </a:p>
                    <a:p>
                      <a:pPr marL="144000" indent="-144000"/>
                      <a:endParaRPr lang="da-DK" sz="950"/>
                    </a:p>
                    <a:p>
                      <a:pPr marL="144000" indent="-144000"/>
                      <a:endParaRPr lang="da-DK" sz="950"/>
                    </a:p>
                    <a:p>
                      <a:pPr marL="144000" indent="-144000"/>
                      <a:endParaRPr lang="da-DK" sz="950"/>
                    </a:p>
                    <a:p>
                      <a:pPr marL="144000" indent="-144000"/>
                      <a:endParaRPr lang="da-DK" sz="950">
                        <a:latin typeface="+mj-lt"/>
                      </a:endParaRPr>
                    </a:p>
                  </a:txBody>
                  <a:tcPr/>
                </a:tc>
                <a:extLst>
                  <a:ext uri="{0D108BD9-81ED-4DB2-BD59-A6C34878D82A}">
                    <a16:rowId xmlns:a16="http://schemas.microsoft.com/office/drawing/2014/main" val="1246209696"/>
                  </a:ext>
                </a:extLst>
              </a:tr>
              <a:tr h="398373">
                <a:tc>
                  <a:txBody>
                    <a:bodyPr/>
                    <a:lstStyle/>
                    <a:p>
                      <a:pPr marL="144000" indent="-144000"/>
                      <a:r>
                        <a:rPr lang="da-DK" sz="950"/>
                        <a:t>1 time</a:t>
                      </a:r>
                      <a:endParaRPr lang="da-DK" sz="950">
                        <a:latin typeface="+mj-lt"/>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597287043"/>
                  </a:ext>
                </a:extLst>
              </a:tr>
              <a:tr h="370840">
                <a:tc gridSpan="3">
                  <a:txBody>
                    <a:bodyPr/>
                    <a:lstStyle/>
                    <a:p>
                      <a:pPr marL="0" indent="0">
                        <a:buFont typeface="Arial" panose="020B0604020202020204" pitchFamily="34" charset="0"/>
                        <a:buNone/>
                      </a:pPr>
                      <a:endParaRPr lang="da-DK" sz="950" kern="1200">
                        <a:solidFill>
                          <a:schemeClr val="tx1"/>
                        </a:solidFill>
                      </a:endParaRPr>
                    </a:p>
                    <a:p>
                      <a:pPr marL="0" indent="0">
                        <a:buFont typeface="Arial" panose="020B0604020202020204" pitchFamily="34" charset="0"/>
                        <a:buNone/>
                      </a:pPr>
                      <a:endParaRPr lang="da-DK" sz="950" kern="1200">
                        <a:solidFill>
                          <a:schemeClr val="tx1"/>
                        </a:solidFill>
                      </a:endParaRPr>
                    </a:p>
                    <a:p>
                      <a:pPr marL="171450" indent="-171450">
                        <a:buFont typeface="Arial" panose="020B0604020202020204" pitchFamily="34" charset="0"/>
                        <a:buChar char="•"/>
                      </a:pPr>
                      <a:r>
                        <a:rPr lang="da-DK" sz="950" kern="1200">
                          <a:solidFill>
                            <a:schemeClr val="tx1"/>
                          </a:solidFill>
                        </a:rPr>
                        <a:t>Forbedringsejer(e)</a:t>
                      </a:r>
                    </a:p>
                    <a:p>
                      <a:pPr marL="171450" indent="-171450">
                        <a:buFont typeface="Arial" panose="020B0604020202020204" pitchFamily="34" charset="0"/>
                        <a:buChar char="•"/>
                      </a:pPr>
                      <a:r>
                        <a:rPr lang="da-DK" sz="950" kern="1200">
                          <a:solidFill>
                            <a:schemeClr val="tx1"/>
                          </a:solidFill>
                        </a:rPr>
                        <a:t>Forbedringskonsulent</a:t>
                      </a:r>
                    </a:p>
                    <a:p>
                      <a:pPr marL="144000" indent="-144000"/>
                      <a:endParaRPr lang="da-DK" sz="950">
                        <a:latin typeface="+mj-lt"/>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834449230"/>
                  </a:ext>
                </a:extLst>
              </a:tr>
            </a:tbl>
          </a:graphicData>
        </a:graphic>
      </p:graphicFrame>
      <p:sp>
        <p:nvSpPr>
          <p:cNvPr id="30" name="Tekstfelt 29">
            <a:extLst>
              <a:ext uri="{FF2B5EF4-FFF2-40B4-BE49-F238E27FC236}">
                <a16:creationId xmlns:a16="http://schemas.microsoft.com/office/drawing/2014/main" id="{3893CC94-BA14-EB74-BDFC-F495F30E169F}"/>
              </a:ext>
            </a:extLst>
          </p:cNvPr>
          <p:cNvSpPr txBox="1"/>
          <p:nvPr/>
        </p:nvSpPr>
        <p:spPr>
          <a:xfrm>
            <a:off x="81599" y="2436961"/>
            <a:ext cx="90705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rial"/>
                <a:ea typeface="+mn-ea"/>
                <a:cs typeface="+mn-cs"/>
              </a:rPr>
              <a:t>Indhold</a:t>
            </a:r>
          </a:p>
        </p:txBody>
      </p:sp>
      <p:sp>
        <p:nvSpPr>
          <p:cNvPr id="31" name="Tekstfelt 30">
            <a:extLst>
              <a:ext uri="{FF2B5EF4-FFF2-40B4-BE49-F238E27FC236}">
                <a16:creationId xmlns:a16="http://schemas.microsoft.com/office/drawing/2014/main" id="{98E37A11-A838-E939-C69C-436192AFD2A5}"/>
              </a:ext>
            </a:extLst>
          </p:cNvPr>
          <p:cNvSpPr txBox="1"/>
          <p:nvPr/>
        </p:nvSpPr>
        <p:spPr>
          <a:xfrm>
            <a:off x="42301" y="4525778"/>
            <a:ext cx="96041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rial"/>
                <a:ea typeface="+mn-ea"/>
                <a:cs typeface="+mn-cs"/>
              </a:rPr>
              <a:t>Varighed</a:t>
            </a:r>
            <a:endParaRPr kumimoji="0" lang="da-DK" sz="1200" b="1" i="0" u="none" strike="noStrike" kern="1200" cap="none" spc="0" normalizeH="0" baseline="0" noProof="0">
              <a:ln>
                <a:noFill/>
              </a:ln>
              <a:solidFill>
                <a:srgbClr val="000000"/>
              </a:solidFill>
              <a:effectLst/>
              <a:uLnTx/>
              <a:uFillTx/>
              <a:latin typeface="Arial"/>
              <a:ea typeface="+mn-ea"/>
              <a:cs typeface="+mn-cs"/>
            </a:endParaRPr>
          </a:p>
        </p:txBody>
      </p:sp>
      <p:sp>
        <p:nvSpPr>
          <p:cNvPr id="33" name="Tekstfelt 32">
            <a:extLst>
              <a:ext uri="{FF2B5EF4-FFF2-40B4-BE49-F238E27FC236}">
                <a16:creationId xmlns:a16="http://schemas.microsoft.com/office/drawing/2014/main" id="{54F77097-22AD-AEB0-083F-75AC2C057A27}"/>
              </a:ext>
            </a:extLst>
          </p:cNvPr>
          <p:cNvSpPr txBox="1"/>
          <p:nvPr/>
        </p:nvSpPr>
        <p:spPr>
          <a:xfrm>
            <a:off x="0" y="5196668"/>
            <a:ext cx="987862" cy="400110"/>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rial"/>
                <a:ea typeface="+mn-ea"/>
                <a:cs typeface="+mn-cs"/>
              </a:rPr>
              <a:t>Deltagere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a:ln>
                <a:noFill/>
              </a:ln>
              <a:solidFill>
                <a:srgbClr val="000000"/>
              </a:solidFill>
              <a:effectLst/>
              <a:uLnTx/>
              <a:uFillTx/>
              <a:latin typeface="Arial"/>
              <a:ea typeface="+mn-ea"/>
              <a:cs typeface="+mn-cs"/>
            </a:endParaRPr>
          </a:p>
        </p:txBody>
      </p:sp>
      <p:sp>
        <p:nvSpPr>
          <p:cNvPr id="13" name="Pil: vinkel 12">
            <a:extLst>
              <a:ext uri="{FF2B5EF4-FFF2-40B4-BE49-F238E27FC236}">
                <a16:creationId xmlns:a16="http://schemas.microsoft.com/office/drawing/2014/main" id="{EDE47379-7065-0456-E95B-1823348AA3A6}"/>
              </a:ext>
            </a:extLst>
          </p:cNvPr>
          <p:cNvSpPr/>
          <p:nvPr/>
        </p:nvSpPr>
        <p:spPr>
          <a:xfrm>
            <a:off x="1126421" y="1110390"/>
            <a:ext cx="3745128" cy="79804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rgbClr val="000000"/>
                </a:solidFill>
                <a:effectLst/>
                <a:uLnTx/>
                <a:uFillTx/>
                <a:latin typeface="Arial"/>
                <a:ea typeface="+mn-ea"/>
                <a:cs typeface="+mn-cs"/>
              </a:rPr>
              <a:t>Planlægning</a:t>
            </a:r>
          </a:p>
        </p:txBody>
      </p:sp>
      <p:grpSp>
        <p:nvGrpSpPr>
          <p:cNvPr id="25" name="Gruppe 24">
            <a:extLst>
              <a:ext uri="{FF2B5EF4-FFF2-40B4-BE49-F238E27FC236}">
                <a16:creationId xmlns:a16="http://schemas.microsoft.com/office/drawing/2014/main" id="{446AAEBC-89B2-4290-8F02-23A559A2DE4B}"/>
              </a:ext>
            </a:extLst>
          </p:cNvPr>
          <p:cNvGrpSpPr/>
          <p:nvPr/>
        </p:nvGrpSpPr>
        <p:grpSpPr>
          <a:xfrm>
            <a:off x="535127" y="6377678"/>
            <a:ext cx="11212018" cy="334884"/>
            <a:chOff x="753028" y="7904433"/>
            <a:chExt cx="11212018" cy="334884"/>
          </a:xfrm>
        </p:grpSpPr>
        <p:sp>
          <p:nvSpPr>
            <p:cNvPr id="24" name="Rektangel 23">
              <a:extLst>
                <a:ext uri="{FF2B5EF4-FFF2-40B4-BE49-F238E27FC236}">
                  <a16:creationId xmlns:a16="http://schemas.microsoft.com/office/drawing/2014/main" id="{6F94F2C9-C902-7729-76DC-47EA014320B9}"/>
                </a:ext>
              </a:extLst>
            </p:cNvPr>
            <p:cNvSpPr/>
            <p:nvPr/>
          </p:nvSpPr>
          <p:spPr>
            <a:xfrm>
              <a:off x="753028" y="7904433"/>
              <a:ext cx="11212018" cy="334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4" name="Tekstfelt 13">
              <a:extLst>
                <a:ext uri="{FF2B5EF4-FFF2-40B4-BE49-F238E27FC236}">
                  <a16:creationId xmlns:a16="http://schemas.microsoft.com/office/drawing/2014/main" id="{B3995A6E-A6E4-F243-2C02-AE8075F2BD14}"/>
                </a:ext>
              </a:extLst>
            </p:cNvPr>
            <p:cNvSpPr txBox="1"/>
            <p:nvPr/>
          </p:nvSpPr>
          <p:spPr>
            <a:xfrm>
              <a:off x="1164664" y="7956527"/>
              <a:ext cx="10498067"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Arial"/>
                  <a:ea typeface="+mn-ea"/>
                  <a:cs typeface="+mn-cs"/>
                </a:rPr>
                <a:t>Udform dit forbedringsprojekt med henblik på at </a:t>
              </a:r>
              <a:r>
                <a:rPr kumimoji="0" lang="da-DK" sz="1600" b="1" i="0" u="none" strike="noStrike" kern="1200" cap="none" spc="0" normalizeH="0" baseline="0" noProof="0">
                  <a:ln>
                    <a:noFill/>
                  </a:ln>
                  <a:solidFill>
                    <a:prstClr val="white"/>
                  </a:solidFill>
                  <a:effectLst/>
                  <a:uLnTx/>
                  <a:uFillTx/>
                  <a:latin typeface="Arial"/>
                  <a:ea typeface="+mn-ea"/>
                  <a:cs typeface="+mn-cs"/>
                </a:rPr>
                <a:t>opnå effekt hurtigst muligt </a:t>
              </a:r>
              <a:r>
                <a:rPr kumimoji="0" lang="da-DK" sz="1600" b="0" i="0" u="none" strike="noStrike" kern="1200" cap="none" spc="0" normalizeH="0" baseline="0" noProof="0">
                  <a:ln>
                    <a:noFill/>
                  </a:ln>
                  <a:solidFill>
                    <a:prstClr val="white"/>
                  </a:solidFill>
                  <a:effectLst/>
                  <a:uLnTx/>
                  <a:uFillTx/>
                  <a:latin typeface="Arial"/>
                  <a:ea typeface="+mn-ea"/>
                  <a:cs typeface="+mn-cs"/>
                </a:rPr>
                <a:t>og med slutbrugerne tæt på løsningen</a:t>
              </a:r>
            </a:p>
          </p:txBody>
        </p:sp>
      </p:grpSp>
      <p:cxnSp>
        <p:nvCxnSpPr>
          <p:cNvPr id="39" name="Lige forbindelse 38">
            <a:extLst>
              <a:ext uri="{FF2B5EF4-FFF2-40B4-BE49-F238E27FC236}">
                <a16:creationId xmlns:a16="http://schemas.microsoft.com/office/drawing/2014/main" id="{17B97797-7768-E124-CDBD-84BB0C88B8C4}"/>
              </a:ext>
            </a:extLst>
          </p:cNvPr>
          <p:cNvCxnSpPr>
            <a:cxnSpLocks/>
          </p:cNvCxnSpPr>
          <p:nvPr/>
        </p:nvCxnSpPr>
        <p:spPr>
          <a:xfrm>
            <a:off x="130836" y="2399446"/>
            <a:ext cx="43681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0D57D749-43B8-0D2C-6B2C-5F821E770255}"/>
              </a:ext>
            </a:extLst>
          </p:cNvPr>
          <p:cNvCxnSpPr>
            <a:cxnSpLocks/>
          </p:cNvCxnSpPr>
          <p:nvPr/>
        </p:nvCxnSpPr>
        <p:spPr>
          <a:xfrm>
            <a:off x="81599" y="5169233"/>
            <a:ext cx="44173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6F9738D3-4040-9C4A-41F3-4D37164A3FC5}"/>
              </a:ext>
            </a:extLst>
          </p:cNvPr>
          <p:cNvCxnSpPr>
            <a:cxnSpLocks/>
          </p:cNvCxnSpPr>
          <p:nvPr/>
        </p:nvCxnSpPr>
        <p:spPr>
          <a:xfrm>
            <a:off x="140017" y="4489150"/>
            <a:ext cx="43589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A35BD144-A0CE-5B70-D4A9-CF1CFA0D1596}"/>
              </a:ext>
            </a:extLst>
          </p:cNvPr>
          <p:cNvGraphicFramePr/>
          <p:nvPr/>
        </p:nvGraphicFramePr>
        <p:xfrm>
          <a:off x="5526659" y="3550378"/>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felt 14">
            <a:extLst>
              <a:ext uri="{FF2B5EF4-FFF2-40B4-BE49-F238E27FC236}">
                <a16:creationId xmlns:a16="http://schemas.microsoft.com/office/drawing/2014/main" id="{852BE70D-5275-E685-C551-B92BD014E348}"/>
              </a:ext>
            </a:extLst>
          </p:cNvPr>
          <p:cNvSpPr txBox="1"/>
          <p:nvPr/>
        </p:nvSpPr>
        <p:spPr>
          <a:xfrm>
            <a:off x="5419931" y="4420495"/>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9" name="Tekstfelt 15">
            <a:extLst>
              <a:ext uri="{FF2B5EF4-FFF2-40B4-BE49-F238E27FC236}">
                <a16:creationId xmlns:a16="http://schemas.microsoft.com/office/drawing/2014/main" id="{08B6593B-CA9B-B5AE-1EA8-CC9B55829C8A}"/>
              </a:ext>
            </a:extLst>
          </p:cNvPr>
          <p:cNvSpPr txBox="1"/>
          <p:nvPr/>
        </p:nvSpPr>
        <p:spPr>
          <a:xfrm>
            <a:off x="6900330" y="4425601"/>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1" name="Tekstfelt 16">
            <a:extLst>
              <a:ext uri="{FF2B5EF4-FFF2-40B4-BE49-F238E27FC236}">
                <a16:creationId xmlns:a16="http://schemas.microsoft.com/office/drawing/2014/main" id="{F9AB5AC8-DFCD-3E14-04FC-89849F034E37}"/>
              </a:ext>
            </a:extLst>
          </p:cNvPr>
          <p:cNvSpPr txBox="1"/>
          <p:nvPr/>
        </p:nvSpPr>
        <p:spPr>
          <a:xfrm>
            <a:off x="8233570" y="4428797"/>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2" name="Tekstfelt 17">
            <a:extLst>
              <a:ext uri="{FF2B5EF4-FFF2-40B4-BE49-F238E27FC236}">
                <a16:creationId xmlns:a16="http://schemas.microsoft.com/office/drawing/2014/main" id="{3CB2FE5C-3C7C-E92E-1677-3230032472D6}"/>
              </a:ext>
            </a:extLst>
          </p:cNvPr>
          <p:cNvSpPr txBox="1"/>
          <p:nvPr/>
        </p:nvSpPr>
        <p:spPr>
          <a:xfrm>
            <a:off x="9485948" y="4420618"/>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5" name="AutoShape 2">
            <a:extLst>
              <a:ext uri="{FF2B5EF4-FFF2-40B4-BE49-F238E27FC236}">
                <a16:creationId xmlns:a16="http://schemas.microsoft.com/office/drawing/2014/main" id="{EE052F3F-FFF9-2012-18E0-5FA17CD0BA36}"/>
              </a:ext>
            </a:extLst>
          </p:cNvPr>
          <p:cNvSpPr>
            <a:spLocks noChangeAspect="1" noChangeArrowheads="1"/>
          </p:cNvSpPr>
          <p:nvPr/>
        </p:nvSpPr>
        <p:spPr bwMode="auto">
          <a:xfrm>
            <a:off x="10501948" y="415164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Billede 39">
            <a:extLst>
              <a:ext uri="{FF2B5EF4-FFF2-40B4-BE49-F238E27FC236}">
                <a16:creationId xmlns:a16="http://schemas.microsoft.com/office/drawing/2014/main" id="{C6860E96-3264-83EE-0F1B-30B715FB0473}"/>
              </a:ext>
            </a:extLst>
          </p:cNvPr>
          <p:cNvPicPr>
            <a:picLocks noChangeAspect="1"/>
          </p:cNvPicPr>
          <p:nvPr/>
        </p:nvPicPr>
        <p:blipFill>
          <a:blip r:embed="rId8"/>
          <a:stretch>
            <a:fillRect/>
          </a:stretch>
        </p:blipFill>
        <p:spPr>
          <a:xfrm>
            <a:off x="9836174" y="2688653"/>
            <a:ext cx="941087" cy="941087"/>
          </a:xfrm>
          <a:prstGeom prst="rect">
            <a:avLst/>
          </a:prstGeom>
        </p:spPr>
      </p:pic>
      <p:pic>
        <p:nvPicPr>
          <p:cNvPr id="19" name="Billede 40">
            <a:extLst>
              <a:ext uri="{FF2B5EF4-FFF2-40B4-BE49-F238E27FC236}">
                <a16:creationId xmlns:a16="http://schemas.microsoft.com/office/drawing/2014/main" id="{0A8FC36E-EE29-22F7-57CA-2910081092C9}"/>
              </a:ext>
            </a:extLst>
          </p:cNvPr>
          <p:cNvPicPr>
            <a:picLocks noChangeAspect="1"/>
          </p:cNvPicPr>
          <p:nvPr/>
        </p:nvPicPr>
        <p:blipFill>
          <a:blip r:embed="rId9"/>
          <a:stretch>
            <a:fillRect/>
          </a:stretch>
        </p:blipFill>
        <p:spPr>
          <a:xfrm>
            <a:off x="5611305" y="2710470"/>
            <a:ext cx="1045528" cy="1045528"/>
          </a:xfrm>
          <a:prstGeom prst="rect">
            <a:avLst/>
          </a:prstGeom>
        </p:spPr>
      </p:pic>
      <p:pic>
        <p:nvPicPr>
          <p:cNvPr id="20" name="Billede 41">
            <a:extLst>
              <a:ext uri="{FF2B5EF4-FFF2-40B4-BE49-F238E27FC236}">
                <a16:creationId xmlns:a16="http://schemas.microsoft.com/office/drawing/2014/main" id="{5D7F1599-3CE2-FE1D-C0B4-5151A2771050}"/>
              </a:ext>
            </a:extLst>
          </p:cNvPr>
          <p:cNvPicPr>
            <a:picLocks noChangeAspect="1"/>
          </p:cNvPicPr>
          <p:nvPr/>
        </p:nvPicPr>
        <p:blipFill>
          <a:blip r:embed="rId10"/>
          <a:srcRect b="23385"/>
          <a:stretch/>
        </p:blipFill>
        <p:spPr>
          <a:xfrm>
            <a:off x="7073962" y="2805224"/>
            <a:ext cx="1016949" cy="779132"/>
          </a:xfrm>
          <a:prstGeom prst="rect">
            <a:avLst/>
          </a:prstGeom>
        </p:spPr>
      </p:pic>
      <p:pic>
        <p:nvPicPr>
          <p:cNvPr id="21" name="Billede 42">
            <a:extLst>
              <a:ext uri="{FF2B5EF4-FFF2-40B4-BE49-F238E27FC236}">
                <a16:creationId xmlns:a16="http://schemas.microsoft.com/office/drawing/2014/main" id="{908FA915-0DC3-B016-D62D-6813D00CD722}"/>
              </a:ext>
            </a:extLst>
          </p:cNvPr>
          <p:cNvPicPr>
            <a:picLocks noChangeAspect="1"/>
          </p:cNvPicPr>
          <p:nvPr/>
        </p:nvPicPr>
        <p:blipFill>
          <a:blip r:embed="rId11"/>
          <a:stretch>
            <a:fillRect/>
          </a:stretch>
        </p:blipFill>
        <p:spPr>
          <a:xfrm>
            <a:off x="8443066" y="2743367"/>
            <a:ext cx="926501" cy="926501"/>
          </a:xfrm>
          <a:prstGeom prst="rect">
            <a:avLst/>
          </a:prstGeom>
        </p:spPr>
      </p:pic>
    </p:spTree>
    <p:extLst>
      <p:ext uri="{BB962C8B-B14F-4D97-AF65-F5344CB8AC3E}">
        <p14:creationId xmlns:p14="http://schemas.microsoft.com/office/powerpoint/2010/main" val="19346128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B85C7-BF6B-060C-4D71-64A4FB0AA9C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0AED8A88-4DC6-AB60-7DD2-4D1D15082512}"/>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A95F87-8799-4024-93E4-1CBAEED53E6F}"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24E82D77-40C5-5B1B-F753-8E4269E39DAE}"/>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3" name="Picture 2">
            <a:extLst>
              <a:ext uri="{FF2B5EF4-FFF2-40B4-BE49-F238E27FC236}">
                <a16:creationId xmlns:a16="http://schemas.microsoft.com/office/drawing/2014/main" id="{F72E2917-302E-1899-B4F5-9370CF804F57}"/>
              </a:ext>
            </a:extLst>
          </p:cNvPr>
          <p:cNvPicPr>
            <a:picLocks noChangeAspect="1"/>
          </p:cNvPicPr>
          <p:nvPr/>
        </p:nvPicPr>
        <p:blipFill>
          <a:blip r:embed="rId3"/>
          <a:srcRect r="8923"/>
          <a:stretch/>
        </p:blipFill>
        <p:spPr>
          <a:xfrm>
            <a:off x="443071" y="185530"/>
            <a:ext cx="10926489" cy="5658679"/>
          </a:xfrm>
          <a:prstGeom prst="rect">
            <a:avLst/>
          </a:prstGeom>
        </p:spPr>
      </p:pic>
      <p:pic>
        <p:nvPicPr>
          <p:cNvPr id="7" name="Picture 6">
            <a:extLst>
              <a:ext uri="{FF2B5EF4-FFF2-40B4-BE49-F238E27FC236}">
                <a16:creationId xmlns:a16="http://schemas.microsoft.com/office/drawing/2014/main" id="{28FF1289-A742-4DF9-E04F-85D80DD2EA66}"/>
              </a:ext>
            </a:extLst>
          </p:cNvPr>
          <p:cNvPicPr>
            <a:picLocks noChangeAspect="1"/>
          </p:cNvPicPr>
          <p:nvPr/>
        </p:nvPicPr>
        <p:blipFill>
          <a:blip r:embed="rId4"/>
          <a:stretch>
            <a:fillRect/>
          </a:stretch>
        </p:blipFill>
        <p:spPr>
          <a:xfrm>
            <a:off x="7910849" y="212424"/>
            <a:ext cx="3911801" cy="3149762"/>
          </a:xfrm>
          <a:prstGeom prst="rect">
            <a:avLst/>
          </a:prstGeom>
          <a:ln w="38100">
            <a:solidFill>
              <a:srgbClr val="FF0000"/>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376B6EA-1146-14B4-3B8D-F185FA725870}"/>
              </a:ext>
            </a:extLst>
          </p:cNvPr>
          <p:cNvPicPr>
            <a:picLocks noChangeAspect="1"/>
          </p:cNvPicPr>
          <p:nvPr/>
        </p:nvPicPr>
        <p:blipFill>
          <a:blip r:embed="rId5"/>
          <a:stretch>
            <a:fillRect/>
          </a:stretch>
        </p:blipFill>
        <p:spPr>
          <a:xfrm>
            <a:off x="7893470" y="3597414"/>
            <a:ext cx="3929180" cy="2931402"/>
          </a:xfrm>
          <a:prstGeom prst="rect">
            <a:avLst/>
          </a:prstGeom>
          <a:ln w="38100">
            <a:solidFill>
              <a:srgbClr val="FF0000"/>
            </a:solidFill>
          </a:ln>
        </p:spPr>
      </p:pic>
      <p:pic>
        <p:nvPicPr>
          <p:cNvPr id="6" name="Picture 5">
            <a:extLst>
              <a:ext uri="{FF2B5EF4-FFF2-40B4-BE49-F238E27FC236}">
                <a16:creationId xmlns:a16="http://schemas.microsoft.com/office/drawing/2014/main" id="{FA844774-6C6B-9B10-BF86-975A4938077C}"/>
              </a:ext>
            </a:extLst>
          </p:cNvPr>
          <p:cNvPicPr>
            <a:picLocks noChangeAspect="1"/>
          </p:cNvPicPr>
          <p:nvPr/>
        </p:nvPicPr>
        <p:blipFill>
          <a:blip r:embed="rId6"/>
          <a:stretch>
            <a:fillRect/>
          </a:stretch>
        </p:blipFill>
        <p:spPr>
          <a:xfrm>
            <a:off x="4643838" y="428883"/>
            <a:ext cx="1216690" cy="1228808"/>
          </a:xfrm>
          <a:prstGeom prst="rect">
            <a:avLst/>
          </a:prstGeom>
        </p:spPr>
      </p:pic>
    </p:spTree>
    <p:extLst>
      <p:ext uri="{BB962C8B-B14F-4D97-AF65-F5344CB8AC3E}">
        <p14:creationId xmlns:p14="http://schemas.microsoft.com/office/powerpoint/2010/main" val="46953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C1291CF-2B70-56CE-2450-34F3342A39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F004D1-EFE8-45CB-81CD-43CADB408C09}"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412EA8C7-CB86-18CA-F7FE-0C1BFB0EF8D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DE49A78F-BBE6-408B-0BB6-0C69B1F3D5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B4B60D-51DD-4F14-A60C-BFD09B840034}"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7" name="Picture 6">
            <a:extLst>
              <a:ext uri="{FF2B5EF4-FFF2-40B4-BE49-F238E27FC236}">
                <a16:creationId xmlns:a16="http://schemas.microsoft.com/office/drawing/2014/main" id="{5FF7CBB5-28F7-23CC-27BD-373EAC06328F}"/>
              </a:ext>
            </a:extLst>
          </p:cNvPr>
          <p:cNvPicPr>
            <a:picLocks noChangeAspect="1"/>
          </p:cNvPicPr>
          <p:nvPr/>
        </p:nvPicPr>
        <p:blipFill>
          <a:blip r:embed="rId2"/>
          <a:srcRect r="3748" b="22013"/>
          <a:stretch/>
        </p:blipFill>
        <p:spPr>
          <a:xfrm>
            <a:off x="618227" y="431321"/>
            <a:ext cx="10561608" cy="5348377"/>
          </a:xfrm>
          <a:prstGeom prst="rect">
            <a:avLst/>
          </a:prstGeom>
        </p:spPr>
      </p:pic>
      <p:pic>
        <p:nvPicPr>
          <p:cNvPr id="2" name="Picture 1">
            <a:extLst>
              <a:ext uri="{FF2B5EF4-FFF2-40B4-BE49-F238E27FC236}">
                <a16:creationId xmlns:a16="http://schemas.microsoft.com/office/drawing/2014/main" id="{EEAC5A03-5402-EB2F-C795-24666FC8BBE4}"/>
              </a:ext>
            </a:extLst>
          </p:cNvPr>
          <p:cNvPicPr>
            <a:picLocks noChangeAspect="1"/>
          </p:cNvPicPr>
          <p:nvPr/>
        </p:nvPicPr>
        <p:blipFill>
          <a:blip r:embed="rId3"/>
          <a:stretch>
            <a:fillRect/>
          </a:stretch>
        </p:blipFill>
        <p:spPr>
          <a:xfrm>
            <a:off x="7893470" y="3597414"/>
            <a:ext cx="3929180" cy="2931402"/>
          </a:xfrm>
          <a:prstGeom prst="rect">
            <a:avLst/>
          </a:prstGeom>
          <a:ln w="38100">
            <a:solidFill>
              <a:srgbClr val="FF0000"/>
            </a:solidFill>
          </a:ln>
        </p:spPr>
      </p:pic>
      <p:pic>
        <p:nvPicPr>
          <p:cNvPr id="6" name="Picture 5">
            <a:extLst>
              <a:ext uri="{FF2B5EF4-FFF2-40B4-BE49-F238E27FC236}">
                <a16:creationId xmlns:a16="http://schemas.microsoft.com/office/drawing/2014/main" id="{AE09D8CF-2AB5-7472-E942-51848FA9611A}"/>
              </a:ext>
            </a:extLst>
          </p:cNvPr>
          <p:cNvPicPr>
            <a:picLocks noChangeAspect="1"/>
          </p:cNvPicPr>
          <p:nvPr/>
        </p:nvPicPr>
        <p:blipFill>
          <a:blip r:embed="rId4"/>
          <a:stretch>
            <a:fillRect/>
          </a:stretch>
        </p:blipFill>
        <p:spPr>
          <a:xfrm>
            <a:off x="7910849" y="212424"/>
            <a:ext cx="3911801" cy="3149762"/>
          </a:xfrm>
          <a:prstGeom prst="rect">
            <a:avLst/>
          </a:prstGeom>
          <a:ln w="38100">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5782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9D869-7895-40AA-6F3E-4763262F7F1F}"/>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F97C6168-AF08-AC14-3791-879D1FAF9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F004D1-EFE8-45CB-81CD-43CADB408C09}"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3E8BE7B7-FAC2-D9DB-3BFD-BB6635C8797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1944AB30-AA2B-1907-4F0D-666FEF284A8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B4B60D-51DD-4F14-A60C-BFD09B840034}"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7" name="Picture 6">
            <a:extLst>
              <a:ext uri="{FF2B5EF4-FFF2-40B4-BE49-F238E27FC236}">
                <a16:creationId xmlns:a16="http://schemas.microsoft.com/office/drawing/2014/main" id="{C4C8EAAA-53E0-50A0-A7B8-0C7B689F16AE}"/>
              </a:ext>
            </a:extLst>
          </p:cNvPr>
          <p:cNvPicPr>
            <a:picLocks noChangeAspect="1"/>
          </p:cNvPicPr>
          <p:nvPr/>
        </p:nvPicPr>
        <p:blipFill>
          <a:blip r:embed="rId2"/>
          <a:srcRect r="3748" b="22013"/>
          <a:stretch/>
        </p:blipFill>
        <p:spPr>
          <a:xfrm>
            <a:off x="618227" y="431321"/>
            <a:ext cx="10561608" cy="5348377"/>
          </a:xfrm>
          <a:prstGeom prst="rect">
            <a:avLst/>
          </a:prstGeom>
        </p:spPr>
      </p:pic>
    </p:spTree>
    <p:extLst>
      <p:ext uri="{BB962C8B-B14F-4D97-AF65-F5344CB8AC3E}">
        <p14:creationId xmlns:p14="http://schemas.microsoft.com/office/powerpoint/2010/main" val="2096742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AA34D-B32A-5EA7-79EB-798E8D0876F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FFFF4E4-7459-D71A-4689-31BF8F345443}"/>
              </a:ext>
            </a:extLst>
          </p:cNvPr>
          <p:cNvPicPr>
            <a:picLocks noChangeAspect="1"/>
          </p:cNvPicPr>
          <p:nvPr/>
        </p:nvPicPr>
        <p:blipFill>
          <a:blip r:embed="rId2"/>
          <a:stretch>
            <a:fillRect/>
          </a:stretch>
        </p:blipFill>
        <p:spPr>
          <a:xfrm>
            <a:off x="204865" y="886527"/>
            <a:ext cx="9255299" cy="4625040"/>
          </a:xfrm>
          <a:prstGeom prst="rect">
            <a:avLst/>
          </a:prstGeom>
          <a:ln>
            <a:noFill/>
          </a:ln>
          <a:effectLst>
            <a:softEdge rad="112500"/>
          </a:effectLst>
        </p:spPr>
      </p:pic>
      <p:pic>
        <p:nvPicPr>
          <p:cNvPr id="7" name="Picture 7">
            <a:extLst>
              <a:ext uri="{FF2B5EF4-FFF2-40B4-BE49-F238E27FC236}">
                <a16:creationId xmlns:a16="http://schemas.microsoft.com/office/drawing/2014/main" id="{156CE1DE-4733-EB96-1904-398020A9EA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4794" y="1287709"/>
            <a:ext cx="1927456" cy="347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44068CE5-E140-A781-E7B9-039D69A7C2F6}"/>
              </a:ext>
            </a:extLst>
          </p:cNvPr>
          <p:cNvSpPr/>
          <p:nvPr/>
        </p:nvSpPr>
        <p:spPr>
          <a:xfrm>
            <a:off x="806245" y="1524000"/>
            <a:ext cx="8485239" cy="26940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B9D7FBC-479D-CFE5-109B-3875701EC9FC}"/>
              </a:ext>
            </a:extLst>
          </p:cNvPr>
          <p:cNvSpPr/>
          <p:nvPr/>
        </p:nvSpPr>
        <p:spPr>
          <a:xfrm>
            <a:off x="9208595" y="958645"/>
            <a:ext cx="2472128" cy="4026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539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CE33-692C-6246-F7DB-00CD09137E1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F697854-6411-E7C5-CB49-62FAE841315D}"/>
              </a:ext>
            </a:extLst>
          </p:cNvPr>
          <p:cNvPicPr>
            <a:picLocks noChangeAspect="1"/>
          </p:cNvPicPr>
          <p:nvPr/>
        </p:nvPicPr>
        <p:blipFill>
          <a:blip r:embed="rId2"/>
          <a:stretch>
            <a:fillRect/>
          </a:stretch>
        </p:blipFill>
        <p:spPr>
          <a:xfrm>
            <a:off x="204865" y="886527"/>
            <a:ext cx="9255299" cy="4625040"/>
          </a:xfrm>
          <a:prstGeom prst="rect">
            <a:avLst/>
          </a:prstGeom>
          <a:ln>
            <a:noFill/>
          </a:ln>
          <a:effectLst>
            <a:softEdge rad="112500"/>
          </a:effectLst>
        </p:spPr>
      </p:pic>
      <p:sp>
        <p:nvSpPr>
          <p:cNvPr id="2" name="Rectangle 1">
            <a:extLst>
              <a:ext uri="{FF2B5EF4-FFF2-40B4-BE49-F238E27FC236}">
                <a16:creationId xmlns:a16="http://schemas.microsoft.com/office/drawing/2014/main" id="{B3436923-1BBC-7852-9A4C-063ADEEF5130}"/>
              </a:ext>
            </a:extLst>
          </p:cNvPr>
          <p:cNvSpPr/>
          <p:nvPr/>
        </p:nvSpPr>
        <p:spPr>
          <a:xfrm>
            <a:off x="5034116" y="1524000"/>
            <a:ext cx="4257368" cy="26940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031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39E4E-C113-7D55-C122-5EDB6C75E3A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77EEEB5-88DC-5C1B-8C7F-869613C4D184}"/>
              </a:ext>
            </a:extLst>
          </p:cNvPr>
          <p:cNvPicPr>
            <a:picLocks noChangeAspect="1"/>
          </p:cNvPicPr>
          <p:nvPr/>
        </p:nvPicPr>
        <p:blipFill>
          <a:blip r:embed="rId2"/>
          <a:stretch>
            <a:fillRect/>
          </a:stretch>
        </p:blipFill>
        <p:spPr>
          <a:xfrm>
            <a:off x="204865" y="886527"/>
            <a:ext cx="9255299" cy="4625040"/>
          </a:xfrm>
          <a:prstGeom prst="rect">
            <a:avLst/>
          </a:prstGeom>
          <a:ln>
            <a:noFill/>
          </a:ln>
          <a:effectLst>
            <a:softEdge rad="112500"/>
          </a:effectLst>
        </p:spPr>
      </p:pic>
      <p:sp>
        <p:nvSpPr>
          <p:cNvPr id="2" name="Rectangle 1">
            <a:extLst>
              <a:ext uri="{FF2B5EF4-FFF2-40B4-BE49-F238E27FC236}">
                <a16:creationId xmlns:a16="http://schemas.microsoft.com/office/drawing/2014/main" id="{E4EDF212-4E9F-8971-52F1-FFD8D800EA68}"/>
              </a:ext>
            </a:extLst>
          </p:cNvPr>
          <p:cNvSpPr/>
          <p:nvPr/>
        </p:nvSpPr>
        <p:spPr>
          <a:xfrm>
            <a:off x="5034116" y="1524000"/>
            <a:ext cx="4257368" cy="26940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8037F38F-CAAE-F614-A293-78333287F1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2461" y="1549264"/>
            <a:ext cx="1620000" cy="292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923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71F0-B071-F594-04AA-29BD2D07EE8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B35F97B-B460-A773-CC18-FF57B95B1D0E}"/>
              </a:ext>
            </a:extLst>
          </p:cNvPr>
          <p:cNvPicPr>
            <a:picLocks noChangeAspect="1"/>
          </p:cNvPicPr>
          <p:nvPr/>
        </p:nvPicPr>
        <p:blipFill>
          <a:blip r:embed="rId2"/>
          <a:stretch>
            <a:fillRect/>
          </a:stretch>
        </p:blipFill>
        <p:spPr>
          <a:xfrm>
            <a:off x="204865" y="886527"/>
            <a:ext cx="9255299" cy="4625040"/>
          </a:xfrm>
          <a:prstGeom prst="rect">
            <a:avLst/>
          </a:prstGeom>
          <a:ln>
            <a:noFill/>
          </a:ln>
          <a:effectLst>
            <a:softEdge rad="112500"/>
          </a:effectLst>
        </p:spPr>
      </p:pic>
      <p:pic>
        <p:nvPicPr>
          <p:cNvPr id="7" name="Picture 7">
            <a:extLst>
              <a:ext uri="{FF2B5EF4-FFF2-40B4-BE49-F238E27FC236}">
                <a16:creationId xmlns:a16="http://schemas.microsoft.com/office/drawing/2014/main" id="{00A3E670-4D53-7194-72ED-5EC1AB3B54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4794" y="1287709"/>
            <a:ext cx="1927456" cy="347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descr="How do gold nuggets form? Earthquakes may be the key">
            <a:extLst>
              <a:ext uri="{FF2B5EF4-FFF2-40B4-BE49-F238E27FC236}">
                <a16:creationId xmlns:a16="http://schemas.microsoft.com/office/drawing/2014/main" id="{EC558CE8-5B15-5B8B-C0DF-BDE38FF1A2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9721" y="4401956"/>
            <a:ext cx="3060641" cy="20413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25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5CEB3-0820-BAA7-0CC8-4D8338D7BCD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5698EC1-FB0C-CDD8-AA9D-C548879CD1C7}"/>
              </a:ext>
            </a:extLst>
          </p:cNvPr>
          <p:cNvPicPr>
            <a:picLocks noChangeAspect="1"/>
          </p:cNvPicPr>
          <p:nvPr/>
        </p:nvPicPr>
        <p:blipFill>
          <a:blip r:embed="rId2"/>
          <a:stretch>
            <a:fillRect/>
          </a:stretch>
        </p:blipFill>
        <p:spPr>
          <a:xfrm>
            <a:off x="204865" y="886527"/>
            <a:ext cx="9255299" cy="4625040"/>
          </a:xfrm>
          <a:prstGeom prst="rect">
            <a:avLst/>
          </a:prstGeom>
          <a:ln>
            <a:noFill/>
          </a:ln>
          <a:effectLst>
            <a:softEdge rad="112500"/>
          </a:effectLst>
        </p:spPr>
      </p:pic>
      <p:pic>
        <p:nvPicPr>
          <p:cNvPr id="7" name="Picture 7">
            <a:extLst>
              <a:ext uri="{FF2B5EF4-FFF2-40B4-BE49-F238E27FC236}">
                <a16:creationId xmlns:a16="http://schemas.microsoft.com/office/drawing/2014/main" id="{30160942-AFFD-98A1-0450-185371C010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4794" y="1287709"/>
            <a:ext cx="1927456" cy="347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DA18BAD-2CAB-B2CC-B11B-AD98B32EE72B}"/>
              </a:ext>
            </a:extLst>
          </p:cNvPr>
          <p:cNvSpPr txBox="1"/>
          <p:nvPr/>
        </p:nvSpPr>
        <p:spPr>
          <a:xfrm>
            <a:off x="2081122" y="1786461"/>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der emner, som blev behandlet for lidt eller for meget?</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46F860-C858-5793-932D-100AAFC4129D}"/>
              </a:ext>
            </a:extLst>
          </p:cNvPr>
          <p:cNvSpPr txBox="1"/>
          <p:nvPr/>
        </p:nvSpPr>
        <p:spPr>
          <a:xfrm>
            <a:off x="2081122" y="2286793"/>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Er der emner, som du er begyndt at bruge efter kurset?</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7A897D5-9F23-F77E-E5AF-3AB89F94F6FA}"/>
              </a:ext>
            </a:extLst>
          </p:cNvPr>
          <p:cNvSpPr txBox="1"/>
          <p:nvPr/>
        </p:nvSpPr>
        <p:spPr>
          <a:xfrm>
            <a:off x="2081122" y="2787125"/>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der tilstrækkelig mulighed for gruppearbejde?</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F3A8C1B-8EB6-A9A5-5774-FE88821129C0}"/>
              </a:ext>
            </a:extLst>
          </p:cNvPr>
          <p:cNvSpPr txBox="1"/>
          <p:nvPr/>
        </p:nvSpPr>
        <p:spPr>
          <a:xfrm>
            <a:off x="2081122" y="3287457"/>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hjemmeopgaverne for svære eller for lette?</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09ECEE6-1B4E-5521-3D03-F3AEC0E22756}"/>
              </a:ext>
            </a:extLst>
          </p:cNvPr>
          <p:cNvSpPr txBox="1"/>
          <p:nvPr/>
        </p:nvSpPr>
        <p:spPr>
          <a:xfrm>
            <a:off x="2081122" y="3805087"/>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Har du EN IDÉ til, hvordan masterclassen kan forbedres?</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descr="How do gold nuggets form? Earthquakes may be the key">
            <a:extLst>
              <a:ext uri="{FF2B5EF4-FFF2-40B4-BE49-F238E27FC236}">
                <a16:creationId xmlns:a16="http://schemas.microsoft.com/office/drawing/2014/main" id="{5A9A85BA-C43D-BF6B-FCA0-663EC203B5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9721" y="4401956"/>
            <a:ext cx="3060641" cy="20413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DCD4D6-F92C-EEF7-7551-3AA53DC6A32A}"/>
              </a:ext>
            </a:extLst>
          </p:cNvPr>
          <p:cNvSpPr/>
          <p:nvPr/>
        </p:nvSpPr>
        <p:spPr>
          <a:xfrm>
            <a:off x="2051223" y="2471459"/>
            <a:ext cx="9997697" cy="42951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A490850-C528-D708-8F68-E28BE5493DEC}"/>
              </a:ext>
            </a:extLst>
          </p:cNvPr>
          <p:cNvPicPr>
            <a:picLocks noChangeAspect="1"/>
          </p:cNvPicPr>
          <p:nvPr/>
        </p:nvPicPr>
        <p:blipFill>
          <a:blip r:embed="rId5"/>
          <a:srcRect t="5197"/>
          <a:stretch/>
        </p:blipFill>
        <p:spPr>
          <a:xfrm>
            <a:off x="2081122" y="2278957"/>
            <a:ext cx="9205722" cy="4223858"/>
          </a:xfrm>
          <a:prstGeom prst="rect">
            <a:avLst/>
          </a:prstGeom>
        </p:spPr>
      </p:pic>
    </p:spTree>
    <p:extLst>
      <p:ext uri="{BB962C8B-B14F-4D97-AF65-F5344CB8AC3E}">
        <p14:creationId xmlns:p14="http://schemas.microsoft.com/office/powerpoint/2010/main" val="3578423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91672-CA76-90EB-CEEB-150786E178A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B778175-39CD-550C-E047-64A3EEE0087F}"/>
              </a:ext>
            </a:extLst>
          </p:cNvPr>
          <p:cNvPicPr>
            <a:picLocks noChangeAspect="1"/>
          </p:cNvPicPr>
          <p:nvPr/>
        </p:nvPicPr>
        <p:blipFill>
          <a:blip r:embed="rId3"/>
          <a:stretch>
            <a:fillRect/>
          </a:stretch>
        </p:blipFill>
        <p:spPr>
          <a:xfrm>
            <a:off x="204865" y="886527"/>
            <a:ext cx="9255299" cy="4625040"/>
          </a:xfrm>
          <a:prstGeom prst="rect">
            <a:avLst/>
          </a:prstGeom>
          <a:ln>
            <a:noFill/>
          </a:ln>
          <a:effectLst>
            <a:softEdge rad="112500"/>
          </a:effectLst>
        </p:spPr>
      </p:pic>
      <p:pic>
        <p:nvPicPr>
          <p:cNvPr id="7" name="Picture 7">
            <a:extLst>
              <a:ext uri="{FF2B5EF4-FFF2-40B4-BE49-F238E27FC236}">
                <a16:creationId xmlns:a16="http://schemas.microsoft.com/office/drawing/2014/main" id="{1AF42A66-2D74-6483-E4CB-1B7A880A49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4794" y="1287709"/>
            <a:ext cx="1927456" cy="347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918E3A3B-D07D-A39B-1E81-534174E59F17}"/>
              </a:ext>
            </a:extLst>
          </p:cNvPr>
          <p:cNvSpPr txBox="1"/>
          <p:nvPr/>
        </p:nvSpPr>
        <p:spPr>
          <a:xfrm>
            <a:off x="2081122" y="1786461"/>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der emner, som blev behandlet for lidt eller for meget?</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B2530CA-4E04-8936-6DD8-9DFB9F51CE31}"/>
              </a:ext>
            </a:extLst>
          </p:cNvPr>
          <p:cNvSpPr txBox="1"/>
          <p:nvPr/>
        </p:nvSpPr>
        <p:spPr>
          <a:xfrm>
            <a:off x="2081122" y="2286793"/>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Er der emner, som du er begyndt at bruge efter kurset?</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E52A0ED-A9C6-87F3-C168-4A9D2218900A}"/>
              </a:ext>
            </a:extLst>
          </p:cNvPr>
          <p:cNvSpPr txBox="1"/>
          <p:nvPr/>
        </p:nvSpPr>
        <p:spPr>
          <a:xfrm>
            <a:off x="2081122" y="2787125"/>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der tilstrækkelig mulighed for gruppearbejde?</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36E755-8EA8-54D0-0939-E1E0EE74A452}"/>
              </a:ext>
            </a:extLst>
          </p:cNvPr>
          <p:cNvSpPr txBox="1"/>
          <p:nvPr/>
        </p:nvSpPr>
        <p:spPr>
          <a:xfrm>
            <a:off x="2081122" y="3287457"/>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hjemmeopgaverne for svære eller for lette?</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8B5B746-7ADD-491B-1AC3-BB7C342031B4}"/>
              </a:ext>
            </a:extLst>
          </p:cNvPr>
          <p:cNvSpPr txBox="1"/>
          <p:nvPr/>
        </p:nvSpPr>
        <p:spPr>
          <a:xfrm>
            <a:off x="2081122" y="3805087"/>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Har du EN IDÉ til, hvordan masterclassen kan forbedres?</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descr="How do gold nuggets form? Earthquakes may be the key">
            <a:extLst>
              <a:ext uri="{FF2B5EF4-FFF2-40B4-BE49-F238E27FC236}">
                <a16:creationId xmlns:a16="http://schemas.microsoft.com/office/drawing/2014/main" id="{44265E88-503F-71C0-999F-E6E0E996A8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9721" y="4401956"/>
            <a:ext cx="3060641" cy="20413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FBDF62-23FE-BE1F-124E-08242FC0555F}"/>
              </a:ext>
            </a:extLst>
          </p:cNvPr>
          <p:cNvSpPr/>
          <p:nvPr/>
        </p:nvSpPr>
        <p:spPr>
          <a:xfrm>
            <a:off x="2056408" y="2750593"/>
            <a:ext cx="9906013" cy="42951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DBD38A-F91F-1031-3ED5-3B549D9DA1BD}"/>
              </a:ext>
            </a:extLst>
          </p:cNvPr>
          <p:cNvPicPr>
            <a:picLocks noChangeAspect="1"/>
          </p:cNvPicPr>
          <p:nvPr/>
        </p:nvPicPr>
        <p:blipFill>
          <a:blip r:embed="rId6"/>
          <a:srcRect t="5879" b="36709"/>
          <a:stretch/>
        </p:blipFill>
        <p:spPr>
          <a:xfrm>
            <a:off x="2081122" y="2787125"/>
            <a:ext cx="9205722" cy="2275763"/>
          </a:xfrm>
          <a:prstGeom prst="rect">
            <a:avLst/>
          </a:prstGeom>
        </p:spPr>
      </p:pic>
      <p:pic>
        <p:nvPicPr>
          <p:cNvPr id="8" name="Picture 7">
            <a:extLst>
              <a:ext uri="{FF2B5EF4-FFF2-40B4-BE49-F238E27FC236}">
                <a16:creationId xmlns:a16="http://schemas.microsoft.com/office/drawing/2014/main" id="{BD8D9638-425C-68E5-7EE6-A32395D459C5}"/>
              </a:ext>
            </a:extLst>
          </p:cNvPr>
          <p:cNvPicPr>
            <a:picLocks noChangeAspect="1"/>
          </p:cNvPicPr>
          <p:nvPr/>
        </p:nvPicPr>
        <p:blipFill>
          <a:blip r:embed="rId6"/>
          <a:srcRect t="66991"/>
          <a:stretch/>
        </p:blipFill>
        <p:spPr>
          <a:xfrm>
            <a:off x="2081122" y="5035671"/>
            <a:ext cx="9205722" cy="1308455"/>
          </a:xfrm>
          <a:prstGeom prst="rect">
            <a:avLst/>
          </a:prstGeom>
        </p:spPr>
      </p:pic>
    </p:spTree>
    <p:extLst>
      <p:ext uri="{BB962C8B-B14F-4D97-AF65-F5344CB8AC3E}">
        <p14:creationId xmlns:p14="http://schemas.microsoft.com/office/powerpoint/2010/main" val="330741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9A95C-DDD3-CCEF-73A7-644433A9CA7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33E498-1585-ED23-42F7-2C14185EB6D8}"/>
              </a:ext>
            </a:extLst>
          </p:cNvPr>
          <p:cNvPicPr>
            <a:picLocks noChangeAspect="1"/>
          </p:cNvPicPr>
          <p:nvPr/>
        </p:nvPicPr>
        <p:blipFill>
          <a:blip r:embed="rId2"/>
          <a:stretch>
            <a:fillRect/>
          </a:stretch>
        </p:blipFill>
        <p:spPr>
          <a:xfrm>
            <a:off x="609379" y="2031131"/>
            <a:ext cx="4757840" cy="2696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Pladsholder til dato 3">
            <a:extLst>
              <a:ext uri="{FF2B5EF4-FFF2-40B4-BE49-F238E27FC236}">
                <a16:creationId xmlns:a16="http://schemas.microsoft.com/office/drawing/2014/main" id="{2EBFA30E-DDDA-61F2-08F1-B6CD197BCA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C6BD4-66B9-477C-B1EB-BDB0861D0776}"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idefod 4">
            <a:extLst>
              <a:ext uri="{FF2B5EF4-FFF2-40B4-BE49-F238E27FC236}">
                <a16:creationId xmlns:a16="http://schemas.microsoft.com/office/drawing/2014/main" id="{4180E6B2-15B9-877C-E53B-D24677FE1CB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Pladsholder til slidenummer 5">
            <a:extLst>
              <a:ext uri="{FF2B5EF4-FFF2-40B4-BE49-F238E27FC236}">
                <a16:creationId xmlns:a16="http://schemas.microsoft.com/office/drawing/2014/main" id="{F101D1E7-B7B0-DDE6-3EE2-6F23BFE295ED}"/>
              </a:ext>
            </a:extLst>
          </p:cNvPr>
          <p:cNvSpPr>
            <a:spLocks noGrp="1"/>
          </p:cNvSpPr>
          <p:nvPr>
            <p:ph type="sldNum" sz="quarter" idx="12"/>
          </p:nvPr>
        </p:nvSpPr>
        <p:spPr>
          <a:xfrm>
            <a:off x="0" y="6912000"/>
            <a:ext cx="0" cy="0"/>
          </a:xfrm>
          <a:prstGeom prst="rect">
            <a:avLst/>
          </a:prstGeom>
        </p:spPr>
        <p:txBody>
          <a:bodyPr vert="horz" lIns="0" tIns="0" rIns="0" bIns="0" rtlCol="0" anchor="t" anchorCtr="0">
            <a:noAutofit/>
          </a:bodyPr>
          <a:lstStyle>
            <a:defPPr>
              <a:defRPr lang="da-DK"/>
            </a:defPPr>
            <a:lvl1pPr marL="0" algn="ct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5C40D8F-1FB0-4662-BAF1-3C2820102E9C}" type="slidenum">
              <a:rPr lang="da-DK" smtClean="0"/>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da-DK" sz="100" b="0" i="0" u="none" strike="noStrike" kern="1200" cap="none" spc="0" normalizeH="0" baseline="0" noProof="0">
              <a:ln>
                <a:noFill/>
              </a:ln>
              <a:noFill/>
              <a:effectLst/>
              <a:uLnTx/>
              <a:uFillTx/>
              <a:latin typeface="Arial"/>
              <a:ea typeface="+mn-ea"/>
              <a:cs typeface="+mn-cs"/>
            </a:endParaRPr>
          </a:p>
        </p:txBody>
      </p:sp>
      <p:sp>
        <p:nvSpPr>
          <p:cNvPr id="10" name="Rektangel 9">
            <a:extLst>
              <a:ext uri="{FF2B5EF4-FFF2-40B4-BE49-F238E27FC236}">
                <a16:creationId xmlns:a16="http://schemas.microsoft.com/office/drawing/2014/main" id="{1C2D038C-764F-797D-B5FD-6062BCCA8AE6}"/>
              </a:ext>
            </a:extLst>
          </p:cNvPr>
          <p:cNvSpPr/>
          <p:nvPr/>
        </p:nvSpPr>
        <p:spPr>
          <a:xfrm>
            <a:off x="932504" y="1209049"/>
            <a:ext cx="1988595" cy="470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89D4A">
                    <a:lumMod val="50000"/>
                  </a:srgbClr>
                </a:solidFill>
                <a:effectLst/>
                <a:uLnTx/>
                <a:uFillTx/>
                <a:latin typeface="Arial"/>
                <a:ea typeface="+mn-ea"/>
                <a:cs typeface="+mn-cs"/>
              </a:rPr>
              <a:t>Målet…</a:t>
            </a:r>
          </a:p>
        </p:txBody>
      </p:sp>
      <p:sp>
        <p:nvSpPr>
          <p:cNvPr id="3" name="Pladsholder til dato 3">
            <a:extLst>
              <a:ext uri="{FF2B5EF4-FFF2-40B4-BE49-F238E27FC236}">
                <a16:creationId xmlns:a16="http://schemas.microsoft.com/office/drawing/2014/main" id="{93BEACCE-C47B-305C-37C4-3D921B208AF4}"/>
              </a:ext>
            </a:extLst>
          </p:cNvPr>
          <p:cNvSpPr txBox="1">
            <a:spLocks/>
          </p:cNvSpPr>
          <p:nvPr/>
        </p:nvSpPr>
        <p:spPr>
          <a:xfrm>
            <a:off x="0" y="6912000"/>
            <a:ext cx="0" cy="0"/>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FA066EC-EFF0-4FB4-8F61-56B8B17E5A5D}" type="datetime1">
              <a:rPr lang="da-DK" sz="100" smtClean="0">
                <a:noFill/>
                <a:latin typeface="Arial"/>
              </a:rPr>
              <a:pPr>
                <a:defRPr/>
              </a:pPr>
              <a:t>25-04-2025</a:t>
            </a:fld>
            <a:endParaRPr lang="da-DK" sz="100">
              <a:noFill/>
              <a:latin typeface="Arial"/>
            </a:endParaRPr>
          </a:p>
        </p:txBody>
      </p:sp>
      <p:sp>
        <p:nvSpPr>
          <p:cNvPr id="7" name="Pladsholder til slidenummer 4">
            <a:extLst>
              <a:ext uri="{FF2B5EF4-FFF2-40B4-BE49-F238E27FC236}">
                <a16:creationId xmlns:a16="http://schemas.microsoft.com/office/drawing/2014/main" id="{81F47EEF-E8FF-0951-AE7C-944D9294575D}"/>
              </a:ext>
            </a:extLst>
          </p:cNvPr>
          <p:cNvSpPr txBox="1">
            <a:spLocks/>
          </p:cNvSpPr>
          <p:nvPr/>
        </p:nvSpPr>
        <p:spPr>
          <a:xfrm>
            <a:off x="0" y="6912000"/>
            <a:ext cx="0" cy="0"/>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45D37B1E-C366-494F-A587-962AD9AABC83}" type="slidenum">
              <a:rPr lang="da-DK" sz="100" smtClean="0">
                <a:noFill/>
                <a:latin typeface="Arial"/>
              </a:rPr>
              <a:pPr algn="ctr">
                <a:defRPr/>
              </a:pPr>
              <a:t>7</a:t>
            </a:fld>
            <a:endParaRPr lang="da-DK" sz="100">
              <a:noFill/>
              <a:latin typeface="Arial"/>
            </a:endParaRPr>
          </a:p>
        </p:txBody>
      </p:sp>
      <p:cxnSp>
        <p:nvCxnSpPr>
          <p:cNvPr id="8" name="Lige forbindelse 7">
            <a:extLst>
              <a:ext uri="{FF2B5EF4-FFF2-40B4-BE49-F238E27FC236}">
                <a16:creationId xmlns:a16="http://schemas.microsoft.com/office/drawing/2014/main" id="{F3A0331D-239F-7A42-F8B5-A65AB2385144}"/>
              </a:ext>
            </a:extLst>
          </p:cNvPr>
          <p:cNvCxnSpPr/>
          <p:nvPr/>
        </p:nvCxnSpPr>
        <p:spPr>
          <a:xfrm>
            <a:off x="6096000" y="347472"/>
            <a:ext cx="0" cy="6217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lede 10">
            <a:extLst>
              <a:ext uri="{FF2B5EF4-FFF2-40B4-BE49-F238E27FC236}">
                <a16:creationId xmlns:a16="http://schemas.microsoft.com/office/drawing/2014/main" id="{882C24D3-1FCE-2576-93CC-19A8026FFB2D}"/>
              </a:ext>
            </a:extLst>
          </p:cNvPr>
          <p:cNvPicPr>
            <a:picLocks noChangeAspect="1"/>
          </p:cNvPicPr>
          <p:nvPr/>
        </p:nvPicPr>
        <p:blipFill>
          <a:blip r:embed="rId3"/>
          <a:srcRect t="14032"/>
          <a:stretch/>
        </p:blipFill>
        <p:spPr>
          <a:xfrm>
            <a:off x="6354771" y="2111602"/>
            <a:ext cx="5227851" cy="2573516"/>
          </a:xfrm>
          <a:prstGeom prst="rect">
            <a:avLst/>
          </a:prstGeom>
        </p:spPr>
      </p:pic>
      <p:sp>
        <p:nvSpPr>
          <p:cNvPr id="12" name="Rektangel 11">
            <a:extLst>
              <a:ext uri="{FF2B5EF4-FFF2-40B4-BE49-F238E27FC236}">
                <a16:creationId xmlns:a16="http://schemas.microsoft.com/office/drawing/2014/main" id="{6251D866-377C-70CC-E38C-6DF156EE7D61}"/>
              </a:ext>
            </a:extLst>
          </p:cNvPr>
          <p:cNvSpPr/>
          <p:nvPr/>
        </p:nvSpPr>
        <p:spPr>
          <a:xfrm>
            <a:off x="6665946" y="1209049"/>
            <a:ext cx="1988595" cy="470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789D4A">
                    <a:lumMod val="50000"/>
                  </a:srgbClr>
                </a:solidFill>
                <a:effectLst/>
                <a:uLnTx/>
                <a:uFillTx/>
                <a:latin typeface="Arial"/>
                <a:ea typeface="+mn-ea"/>
                <a:cs typeface="+mn-cs"/>
              </a:rPr>
              <a:t>Vejen…</a:t>
            </a:r>
          </a:p>
        </p:txBody>
      </p:sp>
    </p:spTree>
    <p:extLst>
      <p:ext uri="{BB962C8B-B14F-4D97-AF65-F5344CB8AC3E}">
        <p14:creationId xmlns:p14="http://schemas.microsoft.com/office/powerpoint/2010/main" val="13211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F6428-5E75-D2D3-954B-498595461B1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82D4033-40FE-45E7-A179-481457FA305D}"/>
              </a:ext>
            </a:extLst>
          </p:cNvPr>
          <p:cNvPicPr>
            <a:picLocks noChangeAspect="1"/>
          </p:cNvPicPr>
          <p:nvPr/>
        </p:nvPicPr>
        <p:blipFill>
          <a:blip r:embed="rId3"/>
          <a:stretch>
            <a:fillRect/>
          </a:stretch>
        </p:blipFill>
        <p:spPr>
          <a:xfrm>
            <a:off x="204865" y="886527"/>
            <a:ext cx="9255299" cy="4625040"/>
          </a:xfrm>
          <a:prstGeom prst="rect">
            <a:avLst/>
          </a:prstGeom>
          <a:ln>
            <a:noFill/>
          </a:ln>
          <a:effectLst>
            <a:softEdge rad="112500"/>
          </a:effectLst>
        </p:spPr>
      </p:pic>
      <p:pic>
        <p:nvPicPr>
          <p:cNvPr id="7" name="Picture 7">
            <a:extLst>
              <a:ext uri="{FF2B5EF4-FFF2-40B4-BE49-F238E27FC236}">
                <a16:creationId xmlns:a16="http://schemas.microsoft.com/office/drawing/2014/main" id="{DA0E9D6D-A54C-E9E6-1CD8-B41CD0BB6D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4794" y="1287709"/>
            <a:ext cx="1927456" cy="347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E5A9F576-7767-562C-A9CD-82880CF9D917}"/>
              </a:ext>
            </a:extLst>
          </p:cNvPr>
          <p:cNvSpPr txBox="1"/>
          <p:nvPr/>
        </p:nvSpPr>
        <p:spPr>
          <a:xfrm>
            <a:off x="2081122" y="1786461"/>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der emner, som blev behandlet for lidt eller for meget?</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FFB0186-819F-A6FB-EF31-98719F585C48}"/>
              </a:ext>
            </a:extLst>
          </p:cNvPr>
          <p:cNvSpPr txBox="1"/>
          <p:nvPr/>
        </p:nvSpPr>
        <p:spPr>
          <a:xfrm>
            <a:off x="2081122" y="2286793"/>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Er der emner, som du er begyndt at bruge efter kurset?</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2B5040F-3BC5-D075-F14B-6B80EBFB3139}"/>
              </a:ext>
            </a:extLst>
          </p:cNvPr>
          <p:cNvSpPr txBox="1"/>
          <p:nvPr/>
        </p:nvSpPr>
        <p:spPr>
          <a:xfrm>
            <a:off x="2081122" y="2787125"/>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der tilstrækkelig mulighed for gruppearbejde?</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C75CDCB-707E-47B9-A97B-1D7738080FBC}"/>
              </a:ext>
            </a:extLst>
          </p:cNvPr>
          <p:cNvSpPr txBox="1"/>
          <p:nvPr/>
        </p:nvSpPr>
        <p:spPr>
          <a:xfrm>
            <a:off x="2081122" y="3287457"/>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hjemmeopgaverne for svære eller for lette?</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1C4E2AD-CC4F-6D53-E845-6861C2A3015A}"/>
              </a:ext>
            </a:extLst>
          </p:cNvPr>
          <p:cNvSpPr txBox="1"/>
          <p:nvPr/>
        </p:nvSpPr>
        <p:spPr>
          <a:xfrm>
            <a:off x="2081122" y="3805087"/>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Har du EN IDÉ til, hvordan masterclassen kan forbedres?</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descr="How do gold nuggets form? Earthquakes may be the key">
            <a:extLst>
              <a:ext uri="{FF2B5EF4-FFF2-40B4-BE49-F238E27FC236}">
                <a16:creationId xmlns:a16="http://schemas.microsoft.com/office/drawing/2014/main" id="{B125F521-27E4-FC17-76C9-75CB350A57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9721" y="4401956"/>
            <a:ext cx="3060641" cy="20413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C3D33E8-A6F7-BB96-F793-45E6A8A6D83A}"/>
              </a:ext>
            </a:extLst>
          </p:cNvPr>
          <p:cNvSpPr/>
          <p:nvPr/>
        </p:nvSpPr>
        <p:spPr>
          <a:xfrm>
            <a:off x="2056408" y="3287457"/>
            <a:ext cx="9906013" cy="37582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53E4711-918F-822F-EF22-07160DE87A72}"/>
              </a:ext>
            </a:extLst>
          </p:cNvPr>
          <p:cNvPicPr>
            <a:picLocks noChangeAspect="1"/>
          </p:cNvPicPr>
          <p:nvPr/>
        </p:nvPicPr>
        <p:blipFill>
          <a:blip r:embed="rId6"/>
          <a:srcRect t="8781"/>
          <a:stretch/>
        </p:blipFill>
        <p:spPr>
          <a:xfrm>
            <a:off x="2081122" y="3246823"/>
            <a:ext cx="9205722" cy="2952756"/>
          </a:xfrm>
          <a:prstGeom prst="rect">
            <a:avLst/>
          </a:prstGeom>
        </p:spPr>
      </p:pic>
    </p:spTree>
    <p:extLst>
      <p:ext uri="{BB962C8B-B14F-4D97-AF65-F5344CB8AC3E}">
        <p14:creationId xmlns:p14="http://schemas.microsoft.com/office/powerpoint/2010/main" val="8767815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38AA7-A3BC-D6B9-0C69-1B632A52282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FDFE050-661C-1083-BF75-F9852E8271C4}"/>
              </a:ext>
            </a:extLst>
          </p:cNvPr>
          <p:cNvPicPr>
            <a:picLocks noChangeAspect="1"/>
          </p:cNvPicPr>
          <p:nvPr/>
        </p:nvPicPr>
        <p:blipFill>
          <a:blip r:embed="rId2"/>
          <a:stretch>
            <a:fillRect/>
          </a:stretch>
        </p:blipFill>
        <p:spPr>
          <a:xfrm>
            <a:off x="204865" y="886527"/>
            <a:ext cx="9255299" cy="4625040"/>
          </a:xfrm>
          <a:prstGeom prst="rect">
            <a:avLst/>
          </a:prstGeom>
          <a:ln>
            <a:noFill/>
          </a:ln>
          <a:effectLst>
            <a:softEdge rad="112500"/>
          </a:effectLst>
        </p:spPr>
      </p:pic>
      <p:pic>
        <p:nvPicPr>
          <p:cNvPr id="7" name="Picture 7">
            <a:extLst>
              <a:ext uri="{FF2B5EF4-FFF2-40B4-BE49-F238E27FC236}">
                <a16:creationId xmlns:a16="http://schemas.microsoft.com/office/drawing/2014/main" id="{B8EE1FB4-CE7D-9EF7-BB24-0897414F53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4794" y="1287709"/>
            <a:ext cx="1927456" cy="347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DF473E17-6ED1-96D3-53DA-5FACA5AB3A44}"/>
              </a:ext>
            </a:extLst>
          </p:cNvPr>
          <p:cNvSpPr txBox="1"/>
          <p:nvPr/>
        </p:nvSpPr>
        <p:spPr>
          <a:xfrm>
            <a:off x="2081122" y="1786461"/>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der emner, som blev behandlet for lidt eller for meget?</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72807E-3AA2-DD2D-12E3-0B48E684A127}"/>
              </a:ext>
            </a:extLst>
          </p:cNvPr>
          <p:cNvSpPr txBox="1"/>
          <p:nvPr/>
        </p:nvSpPr>
        <p:spPr>
          <a:xfrm>
            <a:off x="2081122" y="2286793"/>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Er der emner, som du er begyndt at bruge efter kurset?</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FD26811-D886-F598-A678-6ABD7A61E3A8}"/>
              </a:ext>
            </a:extLst>
          </p:cNvPr>
          <p:cNvSpPr txBox="1"/>
          <p:nvPr/>
        </p:nvSpPr>
        <p:spPr>
          <a:xfrm>
            <a:off x="2081122" y="2787125"/>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der tilstrækkelig mulighed for gruppearbejde?</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BA9D230-391A-7E9D-4F36-CAF66FBDA1F4}"/>
              </a:ext>
            </a:extLst>
          </p:cNvPr>
          <p:cNvSpPr txBox="1"/>
          <p:nvPr/>
        </p:nvSpPr>
        <p:spPr>
          <a:xfrm>
            <a:off x="2081122" y="3287457"/>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Var hjemmeopgaverne for svære eller for lette?</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8E8F100-60E9-BB19-6A76-A7D7F0D84048}"/>
              </a:ext>
            </a:extLst>
          </p:cNvPr>
          <p:cNvSpPr txBox="1"/>
          <p:nvPr/>
        </p:nvSpPr>
        <p:spPr>
          <a:xfrm>
            <a:off x="2081122" y="3805087"/>
            <a:ext cx="6094562"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mn-cs"/>
              </a:rPr>
              <a:t>Har du EN IDÉ til, hvordan masterclassen kan forbedres?</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descr="How do gold nuggets form? Earthquakes may be the key">
            <a:extLst>
              <a:ext uri="{FF2B5EF4-FFF2-40B4-BE49-F238E27FC236}">
                <a16:creationId xmlns:a16="http://schemas.microsoft.com/office/drawing/2014/main" id="{E4CC9F93-561D-B12A-4ADD-1CFF0C51AD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9721" y="4401956"/>
            <a:ext cx="3060641" cy="20413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7614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506D1-1B94-D0DC-909D-C165639B2B0B}"/>
            </a:ext>
          </a:extLst>
        </p:cNvPr>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4A44CB86-0A9C-AA82-6ACA-87462A7DFA75}"/>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DD2FED-F99C-4F3E-B75D-EFA106B59F8B}"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Billede 1">
            <a:extLst>
              <a:ext uri="{FF2B5EF4-FFF2-40B4-BE49-F238E27FC236}">
                <a16:creationId xmlns:a16="http://schemas.microsoft.com/office/drawing/2014/main" id="{B54E3592-2DE0-D5CC-766B-621558085C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162"/>
          <a:stretch/>
        </p:blipFill>
        <p:spPr>
          <a:xfrm flipH="1">
            <a:off x="3995007" y="4633543"/>
            <a:ext cx="2494692" cy="958906"/>
          </a:xfrm>
          <a:prstGeom prst="rect">
            <a:avLst/>
          </a:prstGeom>
        </p:spPr>
      </p:pic>
      <p:sp>
        <p:nvSpPr>
          <p:cNvPr id="4" name="Oval billedforklaring 19">
            <a:extLst>
              <a:ext uri="{FF2B5EF4-FFF2-40B4-BE49-F238E27FC236}">
                <a16:creationId xmlns:a16="http://schemas.microsoft.com/office/drawing/2014/main" id="{B30939DE-69E0-D9FB-1546-739652D8B5CC}"/>
              </a:ext>
            </a:extLst>
          </p:cNvPr>
          <p:cNvSpPr/>
          <p:nvPr/>
        </p:nvSpPr>
        <p:spPr>
          <a:xfrm>
            <a:off x="779990" y="1739917"/>
            <a:ext cx="5316010" cy="1540753"/>
          </a:xfrm>
          <a:prstGeom prst="wedgeEllipseCallout">
            <a:avLst>
              <a:gd name="adj1" fmla="val 19616"/>
              <a:gd name="adj2" fmla="val 95919"/>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BC516647-A926-0553-B9B0-2F8ABD009884}"/>
              </a:ext>
            </a:extLst>
          </p:cNvPr>
          <p:cNvSpPr/>
          <p:nvPr/>
        </p:nvSpPr>
        <p:spPr>
          <a:xfrm>
            <a:off x="1520456" y="1926133"/>
            <a:ext cx="4378212" cy="1231106"/>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1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Hvad sker der mon, hvis jeg kan forebygge </a:t>
            </a: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de vigtigste indsigelser </a:t>
            </a:r>
            <a:r>
              <a:rPr kumimoji="0" lang="da-DK" sz="1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fra brugerne…? </a:t>
            </a:r>
            <a:endPar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6" name="Oval billedforklaring 17">
            <a:extLst>
              <a:ext uri="{FF2B5EF4-FFF2-40B4-BE49-F238E27FC236}">
                <a16:creationId xmlns:a16="http://schemas.microsoft.com/office/drawing/2014/main" id="{23A084A8-FE10-DBEE-4F61-38BCA3C6B23F}"/>
              </a:ext>
            </a:extLst>
          </p:cNvPr>
          <p:cNvSpPr/>
          <p:nvPr/>
        </p:nvSpPr>
        <p:spPr>
          <a:xfrm>
            <a:off x="5229547" y="1405152"/>
            <a:ext cx="6077681" cy="2724695"/>
          </a:xfrm>
          <a:prstGeom prst="wedgeEllipseCallout">
            <a:avLst>
              <a:gd name="adj1" fmla="val -36804"/>
              <a:gd name="adj2" fmla="val 50461"/>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300"/>
              </a:spcBef>
              <a:spcAft>
                <a:spcPts val="300"/>
              </a:spcAft>
              <a:buClrTx/>
              <a:buSzTx/>
              <a:buFontTx/>
              <a:buNone/>
              <a:tabLst/>
              <a:defRPr/>
            </a:pPr>
            <a:endParaRPr kumimoji="0" lang="da-DK" sz="3600" b="0" i="0" u="none" strike="noStrike" kern="1200" cap="none" spc="0" normalizeH="0" baseline="0" noProof="0">
              <a:ln>
                <a:noFill/>
              </a:ln>
              <a:solidFill>
                <a:srgbClr val="AEB862">
                  <a:lumMod val="75000"/>
                </a:srgbClr>
              </a:solidFill>
              <a:effectLst/>
              <a:uLnTx/>
              <a:uFillTx/>
              <a:latin typeface="Calibri" pitchFamily="34" charset="0"/>
              <a:ea typeface="+mn-ea"/>
              <a:cs typeface="Calibri" panose="020F0502020204030204" pitchFamily="34" charset="0"/>
            </a:endParaRPr>
          </a:p>
        </p:txBody>
      </p:sp>
    </p:spTree>
    <p:extLst>
      <p:ext uri="{BB962C8B-B14F-4D97-AF65-F5344CB8AC3E}">
        <p14:creationId xmlns:p14="http://schemas.microsoft.com/office/powerpoint/2010/main" val="42809695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5080F-BCB3-87F9-2B2E-15F18FE10AEC}"/>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5E358F85-0BF3-8048-993C-44C254387C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F004D1-EFE8-45CB-81CD-43CADB408C09}"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EB319410-993B-AF75-B788-1990B26F228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A6A95B1-B260-5AE1-6951-48F8324C3A7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B4B60D-51DD-4F14-A60C-BFD09B840034}"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Picture 1">
            <a:extLst>
              <a:ext uri="{FF2B5EF4-FFF2-40B4-BE49-F238E27FC236}">
                <a16:creationId xmlns:a16="http://schemas.microsoft.com/office/drawing/2014/main" id="{B769748A-CA20-B57A-FFCB-BCAB0D34C6C3}"/>
              </a:ext>
            </a:extLst>
          </p:cNvPr>
          <p:cNvPicPr>
            <a:picLocks noChangeAspect="1"/>
          </p:cNvPicPr>
          <p:nvPr/>
        </p:nvPicPr>
        <p:blipFill>
          <a:blip r:embed="rId2"/>
          <a:stretch>
            <a:fillRect/>
          </a:stretch>
        </p:blipFill>
        <p:spPr>
          <a:xfrm>
            <a:off x="768096" y="680476"/>
            <a:ext cx="10470520" cy="10161298"/>
          </a:xfrm>
          <a:prstGeom prst="rect">
            <a:avLst/>
          </a:prstGeom>
        </p:spPr>
      </p:pic>
      <p:sp>
        <p:nvSpPr>
          <p:cNvPr id="8" name="Rectangle 7">
            <a:extLst>
              <a:ext uri="{FF2B5EF4-FFF2-40B4-BE49-F238E27FC236}">
                <a16:creationId xmlns:a16="http://schemas.microsoft.com/office/drawing/2014/main" id="{6F3F19FF-AD4C-BF38-5155-00BF307A1A96}"/>
              </a:ext>
            </a:extLst>
          </p:cNvPr>
          <p:cNvSpPr/>
          <p:nvPr/>
        </p:nvSpPr>
        <p:spPr>
          <a:xfrm>
            <a:off x="11004698" y="1149486"/>
            <a:ext cx="538714" cy="2061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6" name="Picture 7">
            <a:extLst>
              <a:ext uri="{FF2B5EF4-FFF2-40B4-BE49-F238E27FC236}">
                <a16:creationId xmlns:a16="http://schemas.microsoft.com/office/drawing/2014/main" id="{905C74CE-BBB7-4BA1-DB6C-5B5FBD45A5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4664" y="1096321"/>
            <a:ext cx="1142008" cy="206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4921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72C7E-1AEC-CCD3-2A9F-FCE75929088E}"/>
            </a:ext>
          </a:extLst>
        </p:cNvPr>
        <p:cNvGrpSpPr/>
        <p:nvPr/>
      </p:nvGrpSpPr>
      <p:grpSpPr>
        <a:xfrm>
          <a:off x="0" y="0"/>
          <a:ext cx="0" cy="0"/>
          <a:chOff x="0" y="0"/>
          <a:chExt cx="0" cy="0"/>
        </a:xfrm>
      </p:grpSpPr>
      <p:pic>
        <p:nvPicPr>
          <p:cNvPr id="9" name="Picture 2" descr="Why Is An Iron Lever Called a “Crowbar”?">
            <a:extLst>
              <a:ext uri="{FF2B5EF4-FFF2-40B4-BE49-F238E27FC236}">
                <a16:creationId xmlns:a16="http://schemas.microsoft.com/office/drawing/2014/main" id="{AB6B8AE9-79F1-F661-CACC-4C644A514D99}"/>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476357">
            <a:off x="421963" y="2967065"/>
            <a:ext cx="3119148" cy="175452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86936B82-3AC4-7607-BF7B-67F3BF95EA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F004D1-EFE8-45CB-81CD-43CADB408C09}"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1D6F7FAD-A98A-E5DE-4256-F66A41187FF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C35CC866-F090-323B-4FB3-65B89372A80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B4B60D-51DD-4F14-A60C-BFD09B840034}"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Picture 1">
            <a:extLst>
              <a:ext uri="{FF2B5EF4-FFF2-40B4-BE49-F238E27FC236}">
                <a16:creationId xmlns:a16="http://schemas.microsoft.com/office/drawing/2014/main" id="{404C06E7-694A-E08A-1F3A-80CFB8DE429B}"/>
              </a:ext>
            </a:extLst>
          </p:cNvPr>
          <p:cNvPicPr>
            <a:picLocks noChangeAspect="1"/>
          </p:cNvPicPr>
          <p:nvPr/>
        </p:nvPicPr>
        <p:blipFill>
          <a:blip r:embed="rId3"/>
          <a:stretch>
            <a:fillRect/>
          </a:stretch>
        </p:blipFill>
        <p:spPr>
          <a:xfrm>
            <a:off x="3419856" y="680476"/>
            <a:ext cx="7818760" cy="10161298"/>
          </a:xfrm>
          <a:prstGeom prst="rect">
            <a:avLst/>
          </a:prstGeom>
        </p:spPr>
      </p:pic>
      <p:sp>
        <p:nvSpPr>
          <p:cNvPr id="8" name="Rectangle 7">
            <a:extLst>
              <a:ext uri="{FF2B5EF4-FFF2-40B4-BE49-F238E27FC236}">
                <a16:creationId xmlns:a16="http://schemas.microsoft.com/office/drawing/2014/main" id="{D43931E6-D3A2-018A-21EE-23B94E8609F9}"/>
              </a:ext>
            </a:extLst>
          </p:cNvPr>
          <p:cNvSpPr/>
          <p:nvPr/>
        </p:nvSpPr>
        <p:spPr>
          <a:xfrm>
            <a:off x="11004698" y="1149486"/>
            <a:ext cx="538714" cy="2061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6" name="Picture 7">
            <a:extLst>
              <a:ext uri="{FF2B5EF4-FFF2-40B4-BE49-F238E27FC236}">
                <a16:creationId xmlns:a16="http://schemas.microsoft.com/office/drawing/2014/main" id="{03F629D0-1151-B4E3-C1A8-17F8CC4997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4664" y="1096321"/>
            <a:ext cx="1142008" cy="206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rrow: Right 6">
            <a:extLst>
              <a:ext uri="{FF2B5EF4-FFF2-40B4-BE49-F238E27FC236}">
                <a16:creationId xmlns:a16="http://schemas.microsoft.com/office/drawing/2014/main" id="{F8C37CCC-B42B-F092-9A1F-069C8F87EA93}"/>
              </a:ext>
            </a:extLst>
          </p:cNvPr>
          <p:cNvSpPr/>
          <p:nvPr/>
        </p:nvSpPr>
        <p:spPr>
          <a:xfrm rot="19407764">
            <a:off x="3231730" y="3663865"/>
            <a:ext cx="1640081" cy="360000"/>
          </a:xfrm>
          <a:prstGeom prst="righ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10" name="Rectangle: Rounded Corners 9">
            <a:extLst>
              <a:ext uri="{FF2B5EF4-FFF2-40B4-BE49-F238E27FC236}">
                <a16:creationId xmlns:a16="http://schemas.microsoft.com/office/drawing/2014/main" id="{9CB40879-1762-1066-38D0-CE723CEF9739}"/>
              </a:ext>
            </a:extLst>
          </p:cNvPr>
          <p:cNvSpPr/>
          <p:nvPr/>
        </p:nvSpPr>
        <p:spPr>
          <a:xfrm>
            <a:off x="129462" y="4340427"/>
            <a:ext cx="3295301" cy="4805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a-DK" sz="1600" b="1">
                <a:solidFill>
                  <a:schemeClr val="accent6">
                    <a:lumMod val="75000"/>
                  </a:schemeClr>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Baseline = Løftestang =</a:t>
            </a:r>
            <a:endParaRPr kumimoji="0" lang="da-DK" sz="1600" b="1" i="0" u="none" strike="noStrike" kern="1200" cap="none" spc="0" normalizeH="0" baseline="0" noProof="0">
              <a:ln>
                <a:noFill/>
              </a:ln>
              <a:solidFill>
                <a:schemeClr val="accent6">
                  <a:lumMod val="75000"/>
                </a:schemeClr>
              </a:solidFill>
              <a:effectLst/>
              <a:uLnTx/>
              <a:uFillTx/>
              <a:latin typeface="Segoe UI Symbol" panose="020B0502040204020203" pitchFamily="34" charset="0"/>
              <a:ea typeface="Segoe UI Symbol" panose="020B0502040204020203" pitchFamily="34" charset="0"/>
              <a:cs typeface="+mn-cs"/>
            </a:endParaRPr>
          </a:p>
        </p:txBody>
      </p:sp>
    </p:spTree>
    <p:extLst>
      <p:ext uri="{BB962C8B-B14F-4D97-AF65-F5344CB8AC3E}">
        <p14:creationId xmlns:p14="http://schemas.microsoft.com/office/powerpoint/2010/main" val="3124325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6AC27-CFA6-9C69-17A6-7B6C76D50654}"/>
            </a:ext>
          </a:extLst>
        </p:cNvPr>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FB4B1CD8-9BE9-6998-17C1-B5512E03CB19}"/>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DD2FED-F99C-4F3E-B75D-EFA106B59F8B}"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Billede 1">
            <a:extLst>
              <a:ext uri="{FF2B5EF4-FFF2-40B4-BE49-F238E27FC236}">
                <a16:creationId xmlns:a16="http://schemas.microsoft.com/office/drawing/2014/main" id="{BBAC18DB-21BB-F334-A4FF-F818ADDA89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162"/>
          <a:stretch/>
        </p:blipFill>
        <p:spPr>
          <a:xfrm flipH="1">
            <a:off x="3995007" y="4633543"/>
            <a:ext cx="2494692" cy="958906"/>
          </a:xfrm>
          <a:prstGeom prst="rect">
            <a:avLst/>
          </a:prstGeom>
        </p:spPr>
      </p:pic>
      <p:sp>
        <p:nvSpPr>
          <p:cNvPr id="4" name="Oval billedforklaring 19">
            <a:extLst>
              <a:ext uri="{FF2B5EF4-FFF2-40B4-BE49-F238E27FC236}">
                <a16:creationId xmlns:a16="http://schemas.microsoft.com/office/drawing/2014/main" id="{F4B4F816-90D4-BFF9-14D9-4F9C42C5C8E4}"/>
              </a:ext>
            </a:extLst>
          </p:cNvPr>
          <p:cNvSpPr/>
          <p:nvPr/>
        </p:nvSpPr>
        <p:spPr>
          <a:xfrm>
            <a:off x="779990" y="1739917"/>
            <a:ext cx="5026574" cy="1540753"/>
          </a:xfrm>
          <a:prstGeom prst="wedgeEllipseCallout">
            <a:avLst>
              <a:gd name="adj1" fmla="val 19616"/>
              <a:gd name="adj2" fmla="val 95919"/>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5B1F54A4-E6B5-0A27-CD8C-B8F2A8BABFEC}"/>
              </a:ext>
            </a:extLst>
          </p:cNvPr>
          <p:cNvSpPr/>
          <p:nvPr/>
        </p:nvSpPr>
        <p:spPr>
          <a:xfrm>
            <a:off x="1724778" y="1948175"/>
            <a:ext cx="4376790" cy="1138773"/>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Erstat meninger (= ”den </a:t>
            </a:r>
            <a:b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højeste stemme i rummet”) </a:t>
            </a:r>
            <a:b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med målinger…</a:t>
            </a: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Wingdings" panose="05000000000000000000" pitchFamily="2" charset="2"/>
              </a:rPr>
              <a:t></a:t>
            </a:r>
            <a:endParaRPr kumimoji="0" lang="da-DK" sz="18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6" name="Oval billedforklaring 17">
            <a:extLst>
              <a:ext uri="{FF2B5EF4-FFF2-40B4-BE49-F238E27FC236}">
                <a16:creationId xmlns:a16="http://schemas.microsoft.com/office/drawing/2014/main" id="{245B6E13-B1D3-AD56-44DB-8A7EBB68A6C9}"/>
              </a:ext>
            </a:extLst>
          </p:cNvPr>
          <p:cNvSpPr/>
          <p:nvPr/>
        </p:nvSpPr>
        <p:spPr>
          <a:xfrm>
            <a:off x="5229547" y="1405152"/>
            <a:ext cx="6077681" cy="2724695"/>
          </a:xfrm>
          <a:prstGeom prst="wedgeEllipseCallout">
            <a:avLst>
              <a:gd name="adj1" fmla="val -36804"/>
              <a:gd name="adj2" fmla="val 50461"/>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300"/>
              </a:spcBef>
              <a:spcAft>
                <a:spcPts val="300"/>
              </a:spcAft>
              <a:buClrTx/>
              <a:buSzTx/>
              <a:buFontTx/>
              <a:buNone/>
              <a:tabLst/>
              <a:defRPr/>
            </a:pPr>
            <a:endParaRPr kumimoji="0" lang="da-DK" sz="3600" b="0" i="0" u="none" strike="noStrike" kern="1200" cap="none" spc="0" normalizeH="0" baseline="0" noProof="0">
              <a:ln>
                <a:noFill/>
              </a:ln>
              <a:solidFill>
                <a:srgbClr val="AEB862">
                  <a:lumMod val="75000"/>
                </a:srgbClr>
              </a:solidFill>
              <a:effectLst/>
              <a:uLnTx/>
              <a:uFillTx/>
              <a:latin typeface="Calibri" pitchFamily="34" charset="0"/>
              <a:ea typeface="+mn-ea"/>
              <a:cs typeface="Calibri" panose="020F0502020204030204" pitchFamily="34" charset="0"/>
            </a:endParaRPr>
          </a:p>
        </p:txBody>
      </p:sp>
    </p:spTree>
    <p:extLst>
      <p:ext uri="{BB962C8B-B14F-4D97-AF65-F5344CB8AC3E}">
        <p14:creationId xmlns:p14="http://schemas.microsoft.com/office/powerpoint/2010/main" val="765515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75414-0708-A307-3205-86FEB287B285}"/>
            </a:ext>
          </a:extLst>
        </p:cNvPr>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8F11D532-0E97-F08C-443E-7937D130A9B3}"/>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DD2FED-F99C-4F3E-B75D-EFA106B59F8B}"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Billede 1">
            <a:extLst>
              <a:ext uri="{FF2B5EF4-FFF2-40B4-BE49-F238E27FC236}">
                <a16:creationId xmlns:a16="http://schemas.microsoft.com/office/drawing/2014/main" id="{B1D49B19-348F-43F0-7D62-34899DAE72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162"/>
          <a:stretch/>
        </p:blipFill>
        <p:spPr>
          <a:xfrm flipH="1">
            <a:off x="3995007" y="4633543"/>
            <a:ext cx="2494692" cy="958906"/>
          </a:xfrm>
          <a:prstGeom prst="rect">
            <a:avLst/>
          </a:prstGeom>
        </p:spPr>
      </p:pic>
      <p:sp>
        <p:nvSpPr>
          <p:cNvPr id="4" name="Oval billedforklaring 19">
            <a:extLst>
              <a:ext uri="{FF2B5EF4-FFF2-40B4-BE49-F238E27FC236}">
                <a16:creationId xmlns:a16="http://schemas.microsoft.com/office/drawing/2014/main" id="{A1D31201-99A1-4BE2-A33D-79C8EB73F71D}"/>
              </a:ext>
            </a:extLst>
          </p:cNvPr>
          <p:cNvSpPr/>
          <p:nvPr/>
        </p:nvSpPr>
        <p:spPr>
          <a:xfrm>
            <a:off x="779990" y="1739917"/>
            <a:ext cx="5026574" cy="1540753"/>
          </a:xfrm>
          <a:prstGeom prst="wedgeEllipseCallout">
            <a:avLst>
              <a:gd name="adj1" fmla="val 19616"/>
              <a:gd name="adj2" fmla="val 95919"/>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926D1187-F910-4AA7-BCA6-0536F61196FD}"/>
              </a:ext>
            </a:extLst>
          </p:cNvPr>
          <p:cNvSpPr/>
          <p:nvPr/>
        </p:nvSpPr>
        <p:spPr>
          <a:xfrm>
            <a:off x="1724778" y="1948175"/>
            <a:ext cx="4376790" cy="1138773"/>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Erstat meninger (= ”den </a:t>
            </a:r>
            <a:b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højeste stemme i rummet”) </a:t>
            </a:r>
            <a:br>
              <a:rPr kumimoji="0" lang="da-DK"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med målinger…</a:t>
            </a: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Wingdings" panose="05000000000000000000" pitchFamily="2" charset="2"/>
              </a:rPr>
              <a:t></a:t>
            </a:r>
            <a:endParaRPr kumimoji="0" lang="da-DK" sz="18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6" name="Oval billedforklaring 17">
            <a:extLst>
              <a:ext uri="{FF2B5EF4-FFF2-40B4-BE49-F238E27FC236}">
                <a16:creationId xmlns:a16="http://schemas.microsoft.com/office/drawing/2014/main" id="{AB4FF3F7-9F12-F057-357E-C5C2D2F021BB}"/>
              </a:ext>
            </a:extLst>
          </p:cNvPr>
          <p:cNvSpPr/>
          <p:nvPr/>
        </p:nvSpPr>
        <p:spPr>
          <a:xfrm>
            <a:off x="5229547" y="1405152"/>
            <a:ext cx="6077681" cy="2724695"/>
          </a:xfrm>
          <a:prstGeom prst="wedgeEllipseCallout">
            <a:avLst>
              <a:gd name="adj1" fmla="val -36804"/>
              <a:gd name="adj2" fmla="val 50461"/>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300"/>
              </a:spcBef>
              <a:spcAft>
                <a:spcPts val="300"/>
              </a:spcAft>
              <a:buClrTx/>
              <a:buSzTx/>
              <a:buFontTx/>
              <a:buNone/>
              <a:tabLst/>
              <a:defRPr/>
            </a:pPr>
            <a:endParaRPr kumimoji="0" lang="da-DK" sz="3600" b="0" i="0" u="none" strike="noStrike" kern="1200" cap="none" spc="0" normalizeH="0" baseline="0" noProof="0">
              <a:ln>
                <a:noFill/>
              </a:ln>
              <a:solidFill>
                <a:srgbClr val="AEB862">
                  <a:lumMod val="75000"/>
                </a:srgbClr>
              </a:solidFill>
              <a:effectLst/>
              <a:uLnTx/>
              <a:uFillTx/>
              <a:latin typeface="Calibri" pitchFamily="34" charset="0"/>
              <a:ea typeface="+mn-ea"/>
              <a:cs typeface="Calibri" panose="020F0502020204030204" pitchFamily="34" charset="0"/>
            </a:endParaRPr>
          </a:p>
        </p:txBody>
      </p:sp>
      <p:sp>
        <p:nvSpPr>
          <p:cNvPr id="9" name="Rektangel 4">
            <a:extLst>
              <a:ext uri="{FF2B5EF4-FFF2-40B4-BE49-F238E27FC236}">
                <a16:creationId xmlns:a16="http://schemas.microsoft.com/office/drawing/2014/main" id="{31C6770B-B064-0090-7FAF-2C06E6A8EE34}"/>
              </a:ext>
            </a:extLst>
          </p:cNvPr>
          <p:cNvSpPr/>
          <p:nvPr/>
        </p:nvSpPr>
        <p:spPr>
          <a:xfrm>
            <a:off x="5806564" y="2064606"/>
            <a:ext cx="5300124" cy="1492716"/>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Hvilke effekt-målinger laver du ifm. dine projekter…?</a:t>
            </a:r>
            <a:br>
              <a:rPr kumimoji="0" lang="da-DK" sz="2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br>
            <a:r>
              <a:rPr kumimoji="0" lang="da-DK" sz="10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p>
          <a:p>
            <a:pPr marL="0" marR="0" lvl="0" indent="0" algn="l" defTabSz="914400" rtl="0" eaLnBrk="1" fontAlgn="auto" latinLnBrk="0" hangingPunct="1">
              <a:lnSpc>
                <a:spcPct val="100000"/>
              </a:lnSpc>
              <a:spcBef>
                <a:spcPts val="300"/>
              </a:spcBef>
              <a:spcAft>
                <a:spcPts val="300"/>
              </a:spcAft>
              <a:buClrTx/>
              <a:buSzTx/>
              <a:buFontTx/>
              <a:buNone/>
              <a:tabLst/>
              <a:defRPr/>
            </a:pPr>
            <a:r>
              <a:rPr lang="da-DK" sz="2000" dirty="0">
                <a:solidFill>
                  <a:srgbClr val="000000"/>
                </a:solidFill>
                <a:latin typeface="Arial"/>
                <a:cs typeface="Calibri" panose="020F0502020204030204" pitchFamily="34" charset="0"/>
              </a:rPr>
              <a:t>---  8+2 minutters drøftelse ved bordene ---</a:t>
            </a:r>
            <a:endParaRPr kumimoji="0" lang="da-DK" sz="20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26954477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919D1-FC71-886E-929F-61AD071A9BA0}"/>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C0FA6598-F8EC-81BC-D83A-923D5D7B3D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F004D1-EFE8-45CB-81CD-43CADB408C09}"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28FF7158-F28B-9594-809C-55997F5878E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73053FFD-EC5D-9281-D713-FCB5791F48C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B4B60D-51DD-4F14-A60C-BFD09B840034}"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7" name="Picture 6">
            <a:extLst>
              <a:ext uri="{FF2B5EF4-FFF2-40B4-BE49-F238E27FC236}">
                <a16:creationId xmlns:a16="http://schemas.microsoft.com/office/drawing/2014/main" id="{F676C9A3-F084-3A79-E5E6-FFCCDDCC3E22}"/>
              </a:ext>
            </a:extLst>
          </p:cNvPr>
          <p:cNvPicPr>
            <a:picLocks noChangeAspect="1"/>
          </p:cNvPicPr>
          <p:nvPr/>
        </p:nvPicPr>
        <p:blipFill>
          <a:blip r:embed="rId2"/>
          <a:srcRect r="3748" b="22013"/>
          <a:stretch/>
        </p:blipFill>
        <p:spPr>
          <a:xfrm>
            <a:off x="618227" y="431321"/>
            <a:ext cx="10561608" cy="5348377"/>
          </a:xfrm>
          <a:prstGeom prst="rect">
            <a:avLst/>
          </a:prstGeom>
        </p:spPr>
      </p:pic>
      <p:pic>
        <p:nvPicPr>
          <p:cNvPr id="2" name="Picture 1">
            <a:extLst>
              <a:ext uri="{FF2B5EF4-FFF2-40B4-BE49-F238E27FC236}">
                <a16:creationId xmlns:a16="http://schemas.microsoft.com/office/drawing/2014/main" id="{EA431EBC-0210-39A3-5121-32EF688514E3}"/>
              </a:ext>
            </a:extLst>
          </p:cNvPr>
          <p:cNvPicPr>
            <a:picLocks noChangeAspect="1"/>
          </p:cNvPicPr>
          <p:nvPr/>
        </p:nvPicPr>
        <p:blipFill>
          <a:blip r:embed="rId3"/>
          <a:stretch>
            <a:fillRect/>
          </a:stretch>
        </p:blipFill>
        <p:spPr>
          <a:xfrm>
            <a:off x="2442403" y="1858298"/>
            <a:ext cx="7183378" cy="7654413"/>
          </a:xfrm>
          <a:prstGeom prst="rect">
            <a:avLst/>
          </a:prstGeom>
        </p:spPr>
      </p:pic>
      <p:pic>
        <p:nvPicPr>
          <p:cNvPr id="8" name="Picture 7" descr="A building with towers and mountains in the background&#10;&#10;AI-generated content may be incorrect.">
            <a:extLst>
              <a:ext uri="{FF2B5EF4-FFF2-40B4-BE49-F238E27FC236}">
                <a16:creationId xmlns:a16="http://schemas.microsoft.com/office/drawing/2014/main" id="{99AF738E-6EDC-CF3F-48D4-D26BC1A8CD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5721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CD3D0-265F-E072-4F85-8696E7483AF1}"/>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7A0A2246-A445-9FD9-1F55-61E85924AD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F004D1-EFE8-45CB-81CD-43CADB408C09}"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4EC38F6E-3F86-C507-29AB-24F41577693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B8741C5-31EC-2B04-4E53-F74EB2D1E6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B4B60D-51DD-4F14-A60C-BFD09B840034}"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7" name="Picture 6">
            <a:extLst>
              <a:ext uri="{FF2B5EF4-FFF2-40B4-BE49-F238E27FC236}">
                <a16:creationId xmlns:a16="http://schemas.microsoft.com/office/drawing/2014/main" id="{62058C0A-B9F6-9B29-E17F-5680C1E33164}"/>
              </a:ext>
            </a:extLst>
          </p:cNvPr>
          <p:cNvPicPr>
            <a:picLocks noChangeAspect="1"/>
          </p:cNvPicPr>
          <p:nvPr/>
        </p:nvPicPr>
        <p:blipFill>
          <a:blip r:embed="rId2"/>
          <a:srcRect r="3748" b="22013"/>
          <a:stretch/>
        </p:blipFill>
        <p:spPr>
          <a:xfrm>
            <a:off x="618227" y="431321"/>
            <a:ext cx="10561608" cy="5348377"/>
          </a:xfrm>
          <a:prstGeom prst="rect">
            <a:avLst/>
          </a:prstGeom>
        </p:spPr>
      </p:pic>
      <p:pic>
        <p:nvPicPr>
          <p:cNvPr id="2" name="Picture 1">
            <a:extLst>
              <a:ext uri="{FF2B5EF4-FFF2-40B4-BE49-F238E27FC236}">
                <a16:creationId xmlns:a16="http://schemas.microsoft.com/office/drawing/2014/main" id="{EAE86ADE-E9B9-530B-732B-0A634ED013CB}"/>
              </a:ext>
            </a:extLst>
          </p:cNvPr>
          <p:cNvPicPr>
            <a:picLocks noChangeAspect="1"/>
          </p:cNvPicPr>
          <p:nvPr/>
        </p:nvPicPr>
        <p:blipFill>
          <a:blip r:embed="rId3"/>
          <a:stretch>
            <a:fillRect/>
          </a:stretch>
        </p:blipFill>
        <p:spPr>
          <a:xfrm>
            <a:off x="2442403" y="1858298"/>
            <a:ext cx="7183378" cy="7654413"/>
          </a:xfrm>
          <a:prstGeom prst="rect">
            <a:avLst/>
          </a:prstGeom>
        </p:spPr>
      </p:pic>
      <p:pic>
        <p:nvPicPr>
          <p:cNvPr id="8" name="Picture 7" descr="A building with towers and mountains in the background&#10;&#10;AI-generated content may be incorrect.">
            <a:extLst>
              <a:ext uri="{FF2B5EF4-FFF2-40B4-BE49-F238E27FC236}">
                <a16:creationId xmlns:a16="http://schemas.microsoft.com/office/drawing/2014/main" id="{2CB2719B-A5D5-88D0-D17A-C2DA4DB96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building with a steeple and mountains in the background&#10;&#10;AI-generated content may be incorrect.">
            <a:extLst>
              <a:ext uri="{FF2B5EF4-FFF2-40B4-BE49-F238E27FC236}">
                <a16:creationId xmlns:a16="http://schemas.microsoft.com/office/drawing/2014/main" id="{2C151541-6FF3-D3A8-A983-9A0B0DE4B2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5498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34EE7-4C91-F821-0335-CA687061B1D2}"/>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B7820BA5-8822-C77C-00F0-DE0E0FCB3E13}"/>
              </a:ext>
            </a:extLst>
          </p:cNvPr>
          <p:cNvSpPr/>
          <p:nvPr/>
        </p:nvSpPr>
        <p:spPr>
          <a:xfrm>
            <a:off x="276598" y="6210973"/>
            <a:ext cx="1079929" cy="529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grpSp>
        <p:nvGrpSpPr>
          <p:cNvPr id="3" name="Gruppe 2">
            <a:extLst>
              <a:ext uri="{FF2B5EF4-FFF2-40B4-BE49-F238E27FC236}">
                <a16:creationId xmlns:a16="http://schemas.microsoft.com/office/drawing/2014/main" id="{B3D561D8-BDC7-D77E-1AE9-4F13A11FBB1D}"/>
              </a:ext>
            </a:extLst>
          </p:cNvPr>
          <p:cNvGrpSpPr/>
          <p:nvPr/>
        </p:nvGrpSpPr>
        <p:grpSpPr>
          <a:xfrm>
            <a:off x="1133051" y="1948734"/>
            <a:ext cx="3365894" cy="4262239"/>
            <a:chOff x="1133051" y="1848251"/>
            <a:chExt cx="3365894" cy="4262239"/>
          </a:xfrm>
          <a:effectLst>
            <a:outerShdw blurRad="63500" sx="102000" sy="102000" algn="ctr" rotWithShape="0">
              <a:prstClr val="black">
                <a:alpha val="40000"/>
              </a:prstClr>
            </a:outerShdw>
          </a:effectLst>
        </p:grpSpPr>
        <p:sp>
          <p:nvSpPr>
            <p:cNvPr id="17" name="Rektangel 16">
              <a:extLst>
                <a:ext uri="{FF2B5EF4-FFF2-40B4-BE49-F238E27FC236}">
                  <a16:creationId xmlns:a16="http://schemas.microsoft.com/office/drawing/2014/main" id="{55324901-75F3-D81C-D09B-D8A77CF7E7FB}"/>
                </a:ext>
              </a:extLst>
            </p:cNvPr>
            <p:cNvSpPr/>
            <p:nvPr/>
          </p:nvSpPr>
          <p:spPr>
            <a:xfrm>
              <a:off x="1137785" y="1867005"/>
              <a:ext cx="3361160" cy="424348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252000" tIns="252000" rIns="72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white"/>
                </a:solidFill>
                <a:effectLst/>
                <a:uLnTx/>
                <a:uFillTx/>
                <a:latin typeface="Arial"/>
                <a:ea typeface="+mn-ea"/>
                <a:cs typeface="+mn-cs"/>
              </a:endParaRPr>
            </a:p>
          </p:txBody>
        </p:sp>
        <p:sp>
          <p:nvSpPr>
            <p:cNvPr id="23" name="Rektangel 22">
              <a:extLst>
                <a:ext uri="{FF2B5EF4-FFF2-40B4-BE49-F238E27FC236}">
                  <a16:creationId xmlns:a16="http://schemas.microsoft.com/office/drawing/2014/main" id="{8AB29137-E19F-B1A3-2EFF-C299FDBD3C15}"/>
                </a:ext>
              </a:extLst>
            </p:cNvPr>
            <p:cNvSpPr/>
            <p:nvPr/>
          </p:nvSpPr>
          <p:spPr>
            <a:xfrm>
              <a:off x="1133051" y="1848251"/>
              <a:ext cx="3365894" cy="41690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grpSp>
      <p:sp>
        <p:nvSpPr>
          <p:cNvPr id="2" name="Rektangel 1">
            <a:extLst>
              <a:ext uri="{FF2B5EF4-FFF2-40B4-BE49-F238E27FC236}">
                <a16:creationId xmlns:a16="http://schemas.microsoft.com/office/drawing/2014/main" id="{A928613D-78C8-4381-82A9-E8F74B5A944E}"/>
              </a:ext>
            </a:extLst>
          </p:cNvPr>
          <p:cNvSpPr/>
          <p:nvPr/>
        </p:nvSpPr>
        <p:spPr>
          <a:xfrm>
            <a:off x="0" y="0"/>
            <a:ext cx="12192000" cy="15120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4" name="Date Placeholder 3">
            <a:extLst>
              <a:ext uri="{FF2B5EF4-FFF2-40B4-BE49-F238E27FC236}">
                <a16:creationId xmlns:a16="http://schemas.microsoft.com/office/drawing/2014/main" id="{113FC4D5-02CE-80E6-DC77-E48E2C58C775}"/>
              </a:ext>
            </a:extLst>
          </p:cNvPr>
          <p:cNvSpPr>
            <a:spLocks noGrp="1"/>
          </p:cNvSpPr>
          <p:nvPr>
            <p:ph type="dt" sz="half" idx="20"/>
          </p:nvPr>
        </p:nvSpPr>
        <p:spPr>
          <a:xfrm>
            <a:off x="0" y="7019517"/>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8D7C98-0D85-4A3B-88A5-4DC6256EBE13}"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5F020BA6-81EF-0CD9-D4F8-1A62D117C1D0}"/>
              </a:ext>
            </a:extLst>
          </p:cNvPr>
          <p:cNvSpPr>
            <a:spLocks noGrp="1"/>
          </p:cNvSpPr>
          <p:nvPr>
            <p:ph type="sldNum" sz="quarter" idx="22"/>
          </p:nvPr>
        </p:nvSpPr>
        <p:spPr>
          <a:xfrm>
            <a:off x="0" y="7019517"/>
            <a:ext cx="0" cy="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da-DK" sz="100" b="0" i="0" u="none" strike="noStrike" kern="1200" cap="none" spc="0" normalizeH="0" baseline="0" noProof="0">
              <a:ln>
                <a:noFill/>
              </a:ln>
              <a:no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045CA7D2-C1C1-0AFB-203F-83263A7E87ED}"/>
              </a:ext>
            </a:extLst>
          </p:cNvPr>
          <p:cNvSpPr/>
          <p:nvPr/>
        </p:nvSpPr>
        <p:spPr>
          <a:xfrm>
            <a:off x="276598" y="198258"/>
            <a:ext cx="12192000" cy="713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prstClr val="white"/>
                </a:solidFill>
                <a:effectLst/>
                <a:uLnTx/>
                <a:uFillTx/>
                <a:latin typeface="Arial"/>
                <a:ea typeface="+mn-ea"/>
                <a:cs typeface="+mn-cs"/>
              </a:rPr>
              <a:t>SDU’s Forbedringsmodel</a:t>
            </a:r>
            <a:br>
              <a:rPr kumimoji="0" lang="da-DK" sz="2000" b="0" i="0" u="none" strike="noStrike" kern="1200" cap="none" spc="0" normalizeH="0" baseline="0" noProof="0">
                <a:ln>
                  <a:noFill/>
                </a:ln>
                <a:solidFill>
                  <a:prstClr val="white"/>
                </a:solidFill>
                <a:effectLst/>
                <a:uLnTx/>
                <a:uFillTx/>
                <a:latin typeface="Arial"/>
                <a:ea typeface="+mn-ea"/>
                <a:cs typeface="+mn-cs"/>
              </a:rPr>
            </a:br>
            <a:r>
              <a:rPr kumimoji="0" lang="da-DK" sz="2800" b="1" i="0" u="none" strike="noStrike" kern="1200" cap="none" spc="0" normalizeH="0" baseline="0" noProof="0">
                <a:ln>
                  <a:noFill/>
                </a:ln>
                <a:solidFill>
                  <a:prstClr val="white"/>
                </a:solidFill>
                <a:effectLst/>
                <a:uLnTx/>
                <a:uFillTx/>
                <a:latin typeface="Arial"/>
                <a:ea typeface="+mn-ea"/>
                <a:cs typeface="+mn-cs"/>
              </a:rPr>
              <a:t>Forbedringsbaseret løsningsdesign</a:t>
            </a:r>
          </a:p>
        </p:txBody>
      </p:sp>
      <p:graphicFrame>
        <p:nvGraphicFramePr>
          <p:cNvPr id="29" name="Table 11">
            <a:extLst>
              <a:ext uri="{FF2B5EF4-FFF2-40B4-BE49-F238E27FC236}">
                <a16:creationId xmlns:a16="http://schemas.microsoft.com/office/drawing/2014/main" id="{00D53F3B-E49C-72AF-A9BB-593DF0E00162}"/>
              </a:ext>
            </a:extLst>
          </p:cNvPr>
          <p:cNvGraphicFramePr>
            <a:graphicFrameLocks noGrp="1"/>
          </p:cNvGraphicFramePr>
          <p:nvPr/>
        </p:nvGraphicFramePr>
        <p:xfrm>
          <a:off x="1142031" y="1986413"/>
          <a:ext cx="3382764" cy="3789463"/>
        </p:xfrm>
        <a:graphic>
          <a:graphicData uri="http://schemas.openxmlformats.org/drawingml/2006/table">
            <a:tbl>
              <a:tblPr firstRow="1" bandRow="1">
                <a:tableStyleId>{2D5ABB26-0587-4C30-8999-92F81FD0307C}</a:tableStyleId>
              </a:tblPr>
              <a:tblGrid>
                <a:gridCol w="1127588">
                  <a:extLst>
                    <a:ext uri="{9D8B030D-6E8A-4147-A177-3AD203B41FA5}">
                      <a16:colId xmlns:a16="http://schemas.microsoft.com/office/drawing/2014/main" val="3335172625"/>
                    </a:ext>
                  </a:extLst>
                </a:gridCol>
                <a:gridCol w="1127588">
                  <a:extLst>
                    <a:ext uri="{9D8B030D-6E8A-4147-A177-3AD203B41FA5}">
                      <a16:colId xmlns:a16="http://schemas.microsoft.com/office/drawing/2014/main" val="1758371279"/>
                    </a:ext>
                  </a:extLst>
                </a:gridCol>
                <a:gridCol w="1127588">
                  <a:extLst>
                    <a:ext uri="{9D8B030D-6E8A-4147-A177-3AD203B41FA5}">
                      <a16:colId xmlns:a16="http://schemas.microsoft.com/office/drawing/2014/main" val="262233574"/>
                    </a:ext>
                  </a:extLst>
                </a:gridCol>
              </a:tblGrid>
              <a:tr h="457390">
                <a:tc>
                  <a:txBody>
                    <a:bodyPr/>
                    <a:lstStyle/>
                    <a:p>
                      <a:pPr algn="ctr"/>
                      <a:r>
                        <a:rPr lang="da-DK" sz="1200" b="1">
                          <a:solidFill>
                            <a:schemeClr val="tx1"/>
                          </a:solidFill>
                        </a:rPr>
                        <a:t>Møde 1</a:t>
                      </a:r>
                      <a:endParaRPr lang="da-DK" sz="1200" b="1">
                        <a:solidFill>
                          <a:schemeClr val="tx1"/>
                        </a:solidFill>
                        <a:latin typeface="+mj-lt"/>
                      </a:endParaRPr>
                    </a:p>
                  </a:txBody>
                  <a:tcPr anchor="ctr"/>
                </a:tc>
                <a:tc>
                  <a:txBody>
                    <a:bodyPr/>
                    <a:lstStyle/>
                    <a:p>
                      <a:pPr algn="ctr"/>
                      <a:r>
                        <a:rPr lang="da-DK" sz="1200" b="1">
                          <a:solidFill>
                            <a:schemeClr val="tx1"/>
                          </a:solidFill>
                        </a:rPr>
                        <a:t>Møde 2</a:t>
                      </a:r>
                      <a:endParaRPr lang="da-DK" sz="1200" b="1">
                        <a:solidFill>
                          <a:schemeClr val="tx1"/>
                        </a:solidFill>
                        <a:latin typeface="+mj-lt"/>
                      </a:endParaRPr>
                    </a:p>
                  </a:txBody>
                  <a:tcPr anchor="ctr"/>
                </a:tc>
                <a:tc>
                  <a:txBody>
                    <a:bodyPr/>
                    <a:lstStyle/>
                    <a:p>
                      <a:pPr algn="ctr"/>
                      <a:r>
                        <a:rPr lang="da-DK" sz="1200" b="1">
                          <a:solidFill>
                            <a:schemeClr val="tx1"/>
                          </a:solidFill>
                        </a:rPr>
                        <a:t>Møde 3</a:t>
                      </a:r>
                      <a:endParaRPr lang="da-DK" sz="1200" b="1">
                        <a:solidFill>
                          <a:schemeClr val="tx1"/>
                        </a:solidFill>
                        <a:latin typeface="+mj-lt"/>
                      </a:endParaRPr>
                    </a:p>
                  </a:txBody>
                  <a:tcPr anchor="ctr"/>
                </a:tc>
                <a:extLst>
                  <a:ext uri="{0D108BD9-81ED-4DB2-BD59-A6C34878D82A}">
                    <a16:rowId xmlns:a16="http://schemas.microsoft.com/office/drawing/2014/main" val="3379072208"/>
                  </a:ext>
                </a:extLst>
              </a:tr>
              <a:tr h="1632604">
                <a:tc>
                  <a:txBody>
                    <a:bodyPr/>
                    <a:lstStyle/>
                    <a:p>
                      <a:pPr marL="144000" indent="-144000">
                        <a:buFont typeface="+mj-lt"/>
                        <a:buAutoNum type="arabicParenR"/>
                      </a:pPr>
                      <a:r>
                        <a:rPr lang="da-DK" sz="950"/>
                        <a:t>Hvad er </a:t>
                      </a:r>
                      <a:r>
                        <a:rPr lang="da-DK" sz="950" b="0"/>
                        <a:t>målet?</a:t>
                      </a:r>
                    </a:p>
                    <a:p>
                      <a:pPr marL="144000" indent="-144000">
                        <a:buFont typeface="+mj-lt"/>
                        <a:buAutoNum type="arabicParenR"/>
                      </a:pPr>
                      <a:r>
                        <a:rPr lang="da-DK" sz="950" b="0"/>
                        <a:t>Hvad er vejen til målet?</a:t>
                      </a:r>
                    </a:p>
                    <a:p>
                      <a:pPr marL="144000" indent="-144000">
                        <a:buFont typeface="+mj-lt"/>
                        <a:buAutoNum type="arabicParenR"/>
                      </a:pPr>
                      <a:r>
                        <a:rPr lang="da-DK" sz="950" b="0"/>
                        <a:t>Hvad er første skridt?</a:t>
                      </a:r>
                      <a:endParaRPr lang="da-DK" sz="950" b="0">
                        <a:latin typeface="+mj-lt"/>
                      </a:endParaRPr>
                    </a:p>
                  </a:txBody>
                  <a:tcPr/>
                </a:tc>
                <a:tc>
                  <a:txBody>
                    <a:bodyPr/>
                    <a:lstStyle/>
                    <a:p>
                      <a:pPr marL="144000" indent="-144000">
                        <a:buFont typeface="+mj-lt"/>
                        <a:buAutoNum type="arabicParenR"/>
                      </a:pPr>
                      <a:r>
                        <a:rPr lang="da-DK" sz="950"/>
                        <a:t>Hvad viser </a:t>
                      </a:r>
                      <a:r>
                        <a:rPr lang="da-DK" sz="950" b="0"/>
                        <a:t>kortlæg-ningen?</a:t>
                      </a:r>
                    </a:p>
                    <a:p>
                      <a:pPr marL="144000" indent="-144000">
                        <a:buFont typeface="+mj-lt"/>
                        <a:buAutoNum type="arabicParenR"/>
                      </a:pPr>
                      <a:r>
                        <a:rPr lang="da-DK" sz="950"/>
                        <a:t>Hvem skal med til workshop?</a:t>
                      </a:r>
                    </a:p>
                    <a:p>
                      <a:pPr marL="144000" indent="-144000">
                        <a:buFont typeface="+mj-lt"/>
                        <a:buAutoNum type="arabicParenR"/>
                      </a:pPr>
                      <a:r>
                        <a:rPr lang="da-DK" sz="950"/>
                        <a:t>Hvornår skal workshop afholdes?</a:t>
                      </a:r>
                    </a:p>
                    <a:p>
                      <a:pPr marL="0" indent="0">
                        <a:buFont typeface="+mj-lt"/>
                        <a:buNone/>
                      </a:pPr>
                      <a:endParaRPr lang="da-DK" sz="950"/>
                    </a:p>
                    <a:p>
                      <a:pPr marL="0" indent="0">
                        <a:buFont typeface="+mj-lt"/>
                        <a:buNone/>
                      </a:pPr>
                      <a:endParaRPr lang="da-DK" sz="950"/>
                    </a:p>
                    <a:p>
                      <a:pPr marL="0" indent="0">
                        <a:buFont typeface="+mj-lt"/>
                        <a:buNone/>
                      </a:pPr>
                      <a:endParaRPr lang="da-DK" sz="950">
                        <a:latin typeface="+mj-lt"/>
                      </a:endParaRPr>
                    </a:p>
                  </a:txBody>
                  <a:tcPr/>
                </a:tc>
                <a:tc>
                  <a:txBody>
                    <a:bodyPr/>
                    <a:lstStyle/>
                    <a:p>
                      <a:pPr marL="144000" indent="-144000">
                        <a:buFont typeface="+mj-lt"/>
                        <a:buAutoNum type="arabicParenR"/>
                      </a:pPr>
                      <a:r>
                        <a:rPr lang="da-DK" sz="950"/>
                        <a:t>Hvordan </a:t>
                      </a:r>
                      <a:r>
                        <a:rPr lang="da-DK" sz="950" b="0"/>
                        <a:t>måler vi effekten?</a:t>
                      </a:r>
                    </a:p>
                    <a:p>
                      <a:pPr marL="144000" indent="-144000">
                        <a:buFont typeface="+mj-lt"/>
                        <a:buAutoNum type="arabicParenR"/>
                      </a:pPr>
                      <a:r>
                        <a:rPr lang="da-DK" sz="950"/>
                        <a:t>Hvad er rollerne til workshoppen?</a:t>
                      </a:r>
                    </a:p>
                    <a:p>
                      <a:pPr marL="144000" indent="-144000">
                        <a:buFont typeface="+mj-lt"/>
                        <a:buAutoNum type="arabicParenR"/>
                      </a:pPr>
                      <a:r>
                        <a:rPr lang="da-DK" sz="950"/>
                        <a:t>Hvordan sikrer vi fremdrift efter workshop?</a:t>
                      </a:r>
                    </a:p>
                    <a:p>
                      <a:pPr marL="144000" indent="-144000"/>
                      <a:endParaRPr lang="da-DK" sz="950"/>
                    </a:p>
                    <a:p>
                      <a:pPr marL="144000" indent="-144000"/>
                      <a:endParaRPr lang="da-DK" sz="950"/>
                    </a:p>
                    <a:p>
                      <a:pPr marL="144000" indent="-144000"/>
                      <a:endParaRPr lang="da-DK" sz="950"/>
                    </a:p>
                    <a:p>
                      <a:pPr marL="144000" indent="-144000"/>
                      <a:endParaRPr lang="da-DK" sz="950"/>
                    </a:p>
                    <a:p>
                      <a:pPr marL="144000" indent="-144000"/>
                      <a:endParaRPr lang="da-DK" sz="950">
                        <a:latin typeface="+mj-lt"/>
                      </a:endParaRPr>
                    </a:p>
                  </a:txBody>
                  <a:tcPr/>
                </a:tc>
                <a:extLst>
                  <a:ext uri="{0D108BD9-81ED-4DB2-BD59-A6C34878D82A}">
                    <a16:rowId xmlns:a16="http://schemas.microsoft.com/office/drawing/2014/main" val="1246209696"/>
                  </a:ext>
                </a:extLst>
              </a:tr>
              <a:tr h="398373">
                <a:tc>
                  <a:txBody>
                    <a:bodyPr/>
                    <a:lstStyle/>
                    <a:p>
                      <a:pPr marL="144000" indent="-144000"/>
                      <a:r>
                        <a:rPr lang="da-DK" sz="950"/>
                        <a:t>1 time</a:t>
                      </a:r>
                      <a:endParaRPr lang="da-DK" sz="950">
                        <a:latin typeface="+mj-lt"/>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1 time</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597287043"/>
                  </a:ext>
                </a:extLst>
              </a:tr>
              <a:tr h="370840">
                <a:tc gridSpan="3">
                  <a:txBody>
                    <a:bodyPr/>
                    <a:lstStyle/>
                    <a:p>
                      <a:pPr marL="0" indent="0">
                        <a:buFont typeface="Arial" panose="020B0604020202020204" pitchFamily="34" charset="0"/>
                        <a:buNone/>
                      </a:pPr>
                      <a:endParaRPr lang="da-DK" sz="950" kern="1200">
                        <a:solidFill>
                          <a:schemeClr val="tx1"/>
                        </a:solidFill>
                      </a:endParaRPr>
                    </a:p>
                    <a:p>
                      <a:pPr marL="0" indent="0">
                        <a:buFont typeface="Arial" panose="020B0604020202020204" pitchFamily="34" charset="0"/>
                        <a:buNone/>
                      </a:pPr>
                      <a:endParaRPr lang="da-DK" sz="950" kern="1200">
                        <a:solidFill>
                          <a:schemeClr val="tx1"/>
                        </a:solidFill>
                      </a:endParaRPr>
                    </a:p>
                    <a:p>
                      <a:pPr marL="171450" indent="-171450">
                        <a:buFont typeface="Arial" panose="020B0604020202020204" pitchFamily="34" charset="0"/>
                        <a:buChar char="•"/>
                      </a:pPr>
                      <a:r>
                        <a:rPr lang="da-DK" sz="950" kern="1200">
                          <a:solidFill>
                            <a:schemeClr val="tx1"/>
                          </a:solidFill>
                        </a:rPr>
                        <a:t>Forbedringsejer(e)</a:t>
                      </a:r>
                    </a:p>
                    <a:p>
                      <a:pPr marL="171450" indent="-171450">
                        <a:buFont typeface="Arial" panose="020B0604020202020204" pitchFamily="34" charset="0"/>
                        <a:buChar char="•"/>
                      </a:pPr>
                      <a:r>
                        <a:rPr lang="da-DK" sz="950" kern="1200">
                          <a:solidFill>
                            <a:schemeClr val="tx1"/>
                          </a:solidFill>
                        </a:rPr>
                        <a:t>Forbedringskonsulent</a:t>
                      </a:r>
                    </a:p>
                    <a:p>
                      <a:pPr marL="144000" indent="-144000"/>
                      <a:endParaRPr lang="da-DK" sz="950">
                        <a:latin typeface="+mj-lt"/>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834449230"/>
                  </a:ext>
                </a:extLst>
              </a:tr>
            </a:tbl>
          </a:graphicData>
        </a:graphic>
      </p:graphicFrame>
      <p:sp>
        <p:nvSpPr>
          <p:cNvPr id="30" name="Tekstfelt 29">
            <a:extLst>
              <a:ext uri="{FF2B5EF4-FFF2-40B4-BE49-F238E27FC236}">
                <a16:creationId xmlns:a16="http://schemas.microsoft.com/office/drawing/2014/main" id="{0A59DD12-E99B-64A4-2C3B-F1DBF22DD2BF}"/>
              </a:ext>
            </a:extLst>
          </p:cNvPr>
          <p:cNvSpPr txBox="1"/>
          <p:nvPr/>
        </p:nvSpPr>
        <p:spPr>
          <a:xfrm>
            <a:off x="81599" y="2436961"/>
            <a:ext cx="90705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rial"/>
                <a:ea typeface="+mn-ea"/>
                <a:cs typeface="+mn-cs"/>
              </a:rPr>
              <a:t>Indhold</a:t>
            </a:r>
          </a:p>
        </p:txBody>
      </p:sp>
      <p:sp>
        <p:nvSpPr>
          <p:cNvPr id="31" name="Tekstfelt 30">
            <a:extLst>
              <a:ext uri="{FF2B5EF4-FFF2-40B4-BE49-F238E27FC236}">
                <a16:creationId xmlns:a16="http://schemas.microsoft.com/office/drawing/2014/main" id="{332A69C9-4849-C284-3CBD-0BF43AAE9782}"/>
              </a:ext>
            </a:extLst>
          </p:cNvPr>
          <p:cNvSpPr txBox="1"/>
          <p:nvPr/>
        </p:nvSpPr>
        <p:spPr>
          <a:xfrm>
            <a:off x="42301" y="4525778"/>
            <a:ext cx="96041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rial"/>
                <a:ea typeface="+mn-ea"/>
                <a:cs typeface="+mn-cs"/>
              </a:rPr>
              <a:t>Varighed</a:t>
            </a:r>
            <a:endParaRPr kumimoji="0" lang="da-DK" sz="1200" b="1" i="0" u="none" strike="noStrike" kern="1200" cap="none" spc="0" normalizeH="0" baseline="0" noProof="0">
              <a:ln>
                <a:noFill/>
              </a:ln>
              <a:solidFill>
                <a:srgbClr val="000000"/>
              </a:solidFill>
              <a:effectLst/>
              <a:uLnTx/>
              <a:uFillTx/>
              <a:latin typeface="Arial"/>
              <a:ea typeface="+mn-ea"/>
              <a:cs typeface="+mn-cs"/>
            </a:endParaRPr>
          </a:p>
        </p:txBody>
      </p:sp>
      <p:sp>
        <p:nvSpPr>
          <p:cNvPr id="33" name="Tekstfelt 32">
            <a:extLst>
              <a:ext uri="{FF2B5EF4-FFF2-40B4-BE49-F238E27FC236}">
                <a16:creationId xmlns:a16="http://schemas.microsoft.com/office/drawing/2014/main" id="{62600351-5F77-4F87-5533-9828CDD23FBE}"/>
              </a:ext>
            </a:extLst>
          </p:cNvPr>
          <p:cNvSpPr txBox="1"/>
          <p:nvPr/>
        </p:nvSpPr>
        <p:spPr>
          <a:xfrm>
            <a:off x="0" y="5196668"/>
            <a:ext cx="987862" cy="400110"/>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rial"/>
                <a:ea typeface="+mn-ea"/>
                <a:cs typeface="+mn-cs"/>
              </a:rPr>
              <a:t>Deltagere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a:ln>
                <a:noFill/>
              </a:ln>
              <a:solidFill>
                <a:srgbClr val="000000"/>
              </a:solidFill>
              <a:effectLst/>
              <a:uLnTx/>
              <a:uFillTx/>
              <a:latin typeface="Arial"/>
              <a:ea typeface="+mn-ea"/>
              <a:cs typeface="+mn-cs"/>
            </a:endParaRPr>
          </a:p>
        </p:txBody>
      </p:sp>
      <p:sp>
        <p:nvSpPr>
          <p:cNvPr id="13" name="Pil: vinkel 12">
            <a:extLst>
              <a:ext uri="{FF2B5EF4-FFF2-40B4-BE49-F238E27FC236}">
                <a16:creationId xmlns:a16="http://schemas.microsoft.com/office/drawing/2014/main" id="{DAB3E5CD-C7A3-773B-505B-D1D6DF2F2234}"/>
              </a:ext>
            </a:extLst>
          </p:cNvPr>
          <p:cNvSpPr/>
          <p:nvPr/>
        </p:nvSpPr>
        <p:spPr>
          <a:xfrm>
            <a:off x="1126421" y="1110390"/>
            <a:ext cx="3745128" cy="79804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rgbClr val="000000"/>
                </a:solidFill>
                <a:effectLst/>
                <a:uLnTx/>
                <a:uFillTx/>
                <a:latin typeface="Arial"/>
                <a:ea typeface="+mn-ea"/>
                <a:cs typeface="+mn-cs"/>
              </a:rPr>
              <a:t>Planlægning</a:t>
            </a:r>
          </a:p>
        </p:txBody>
      </p:sp>
      <p:grpSp>
        <p:nvGrpSpPr>
          <p:cNvPr id="25" name="Gruppe 24">
            <a:extLst>
              <a:ext uri="{FF2B5EF4-FFF2-40B4-BE49-F238E27FC236}">
                <a16:creationId xmlns:a16="http://schemas.microsoft.com/office/drawing/2014/main" id="{46E60E23-6B9F-7668-7DB6-C3D1EDAE60F9}"/>
              </a:ext>
            </a:extLst>
          </p:cNvPr>
          <p:cNvGrpSpPr/>
          <p:nvPr/>
        </p:nvGrpSpPr>
        <p:grpSpPr>
          <a:xfrm>
            <a:off x="535127" y="6377678"/>
            <a:ext cx="11212018" cy="334884"/>
            <a:chOff x="753028" y="7904433"/>
            <a:chExt cx="11212018" cy="334884"/>
          </a:xfrm>
        </p:grpSpPr>
        <p:sp>
          <p:nvSpPr>
            <p:cNvPr id="24" name="Rektangel 23">
              <a:extLst>
                <a:ext uri="{FF2B5EF4-FFF2-40B4-BE49-F238E27FC236}">
                  <a16:creationId xmlns:a16="http://schemas.microsoft.com/office/drawing/2014/main" id="{6AF3E6A1-EDD7-14CF-B630-3C2865982F44}"/>
                </a:ext>
              </a:extLst>
            </p:cNvPr>
            <p:cNvSpPr/>
            <p:nvPr/>
          </p:nvSpPr>
          <p:spPr>
            <a:xfrm>
              <a:off x="753028" y="7904433"/>
              <a:ext cx="11212018" cy="334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4" name="Tekstfelt 13">
              <a:extLst>
                <a:ext uri="{FF2B5EF4-FFF2-40B4-BE49-F238E27FC236}">
                  <a16:creationId xmlns:a16="http://schemas.microsoft.com/office/drawing/2014/main" id="{2588EFA6-1E6D-3D6D-14A2-775A53F7661A}"/>
                </a:ext>
              </a:extLst>
            </p:cNvPr>
            <p:cNvSpPr txBox="1"/>
            <p:nvPr/>
          </p:nvSpPr>
          <p:spPr>
            <a:xfrm>
              <a:off x="1164664" y="7956527"/>
              <a:ext cx="10498067"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Arial"/>
                  <a:ea typeface="+mn-ea"/>
                  <a:cs typeface="+mn-cs"/>
                </a:rPr>
                <a:t>Udform dit forbedringsprojekt med henblik på at </a:t>
              </a:r>
              <a:r>
                <a:rPr kumimoji="0" lang="da-DK" sz="1600" b="1" i="0" u="none" strike="noStrike" kern="1200" cap="none" spc="0" normalizeH="0" baseline="0" noProof="0">
                  <a:ln>
                    <a:noFill/>
                  </a:ln>
                  <a:solidFill>
                    <a:prstClr val="white"/>
                  </a:solidFill>
                  <a:effectLst/>
                  <a:uLnTx/>
                  <a:uFillTx/>
                  <a:latin typeface="Arial"/>
                  <a:ea typeface="+mn-ea"/>
                  <a:cs typeface="+mn-cs"/>
                </a:rPr>
                <a:t>opnå effekt hurtigst muligt </a:t>
              </a:r>
              <a:r>
                <a:rPr kumimoji="0" lang="da-DK" sz="1600" b="0" i="0" u="none" strike="noStrike" kern="1200" cap="none" spc="0" normalizeH="0" baseline="0" noProof="0">
                  <a:ln>
                    <a:noFill/>
                  </a:ln>
                  <a:solidFill>
                    <a:prstClr val="white"/>
                  </a:solidFill>
                  <a:effectLst/>
                  <a:uLnTx/>
                  <a:uFillTx/>
                  <a:latin typeface="Arial"/>
                  <a:ea typeface="+mn-ea"/>
                  <a:cs typeface="+mn-cs"/>
                </a:rPr>
                <a:t>og med slutbrugerne tæt på løsningen</a:t>
              </a:r>
            </a:p>
          </p:txBody>
        </p:sp>
      </p:grpSp>
      <p:cxnSp>
        <p:nvCxnSpPr>
          <p:cNvPr id="39" name="Lige forbindelse 38">
            <a:extLst>
              <a:ext uri="{FF2B5EF4-FFF2-40B4-BE49-F238E27FC236}">
                <a16:creationId xmlns:a16="http://schemas.microsoft.com/office/drawing/2014/main" id="{EF66C56B-E20B-8FBE-3761-F28DCF07FF2D}"/>
              </a:ext>
            </a:extLst>
          </p:cNvPr>
          <p:cNvCxnSpPr>
            <a:cxnSpLocks/>
          </p:cNvCxnSpPr>
          <p:nvPr/>
        </p:nvCxnSpPr>
        <p:spPr>
          <a:xfrm>
            <a:off x="130836" y="2399446"/>
            <a:ext cx="43681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2951333E-3824-6E3A-EE2C-8DD75AD93F8B}"/>
              </a:ext>
            </a:extLst>
          </p:cNvPr>
          <p:cNvCxnSpPr>
            <a:cxnSpLocks/>
          </p:cNvCxnSpPr>
          <p:nvPr/>
        </p:nvCxnSpPr>
        <p:spPr>
          <a:xfrm>
            <a:off x="81599" y="5169233"/>
            <a:ext cx="44173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4A961688-0767-D6D9-58E4-6AA08DCE46CE}"/>
              </a:ext>
            </a:extLst>
          </p:cNvPr>
          <p:cNvCxnSpPr>
            <a:cxnSpLocks/>
          </p:cNvCxnSpPr>
          <p:nvPr/>
        </p:nvCxnSpPr>
        <p:spPr>
          <a:xfrm>
            <a:off x="140017" y="4489150"/>
            <a:ext cx="43589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0DA11325-F26B-A3BD-3EC8-1DCD11D293EA}"/>
              </a:ext>
            </a:extLst>
          </p:cNvPr>
          <p:cNvGraphicFramePr/>
          <p:nvPr/>
        </p:nvGraphicFramePr>
        <p:xfrm>
          <a:off x="5526659" y="3550378"/>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felt 14">
            <a:extLst>
              <a:ext uri="{FF2B5EF4-FFF2-40B4-BE49-F238E27FC236}">
                <a16:creationId xmlns:a16="http://schemas.microsoft.com/office/drawing/2014/main" id="{004413AE-7884-21BF-AE57-C0F46ED66A45}"/>
              </a:ext>
            </a:extLst>
          </p:cNvPr>
          <p:cNvSpPr txBox="1"/>
          <p:nvPr/>
        </p:nvSpPr>
        <p:spPr>
          <a:xfrm>
            <a:off x="5419931" y="4420495"/>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9" name="Tekstfelt 15">
            <a:extLst>
              <a:ext uri="{FF2B5EF4-FFF2-40B4-BE49-F238E27FC236}">
                <a16:creationId xmlns:a16="http://schemas.microsoft.com/office/drawing/2014/main" id="{6773585C-F888-8A26-AB24-3CB6C9AB52B0}"/>
              </a:ext>
            </a:extLst>
          </p:cNvPr>
          <p:cNvSpPr txBox="1"/>
          <p:nvPr/>
        </p:nvSpPr>
        <p:spPr>
          <a:xfrm>
            <a:off x="6900330" y="4425601"/>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1" name="Tekstfelt 16">
            <a:extLst>
              <a:ext uri="{FF2B5EF4-FFF2-40B4-BE49-F238E27FC236}">
                <a16:creationId xmlns:a16="http://schemas.microsoft.com/office/drawing/2014/main" id="{F5E670F8-4100-581F-B7DB-4E68A95029AC}"/>
              </a:ext>
            </a:extLst>
          </p:cNvPr>
          <p:cNvSpPr txBox="1"/>
          <p:nvPr/>
        </p:nvSpPr>
        <p:spPr>
          <a:xfrm>
            <a:off x="8233570" y="4428797"/>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2" name="Tekstfelt 17">
            <a:extLst>
              <a:ext uri="{FF2B5EF4-FFF2-40B4-BE49-F238E27FC236}">
                <a16:creationId xmlns:a16="http://schemas.microsoft.com/office/drawing/2014/main" id="{2598AC02-556C-2598-889C-2AF43BAC4509}"/>
              </a:ext>
            </a:extLst>
          </p:cNvPr>
          <p:cNvSpPr txBox="1"/>
          <p:nvPr/>
        </p:nvSpPr>
        <p:spPr>
          <a:xfrm>
            <a:off x="9485948" y="4420618"/>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5" name="AutoShape 2">
            <a:extLst>
              <a:ext uri="{FF2B5EF4-FFF2-40B4-BE49-F238E27FC236}">
                <a16:creationId xmlns:a16="http://schemas.microsoft.com/office/drawing/2014/main" id="{6E26E232-6821-9D47-098A-C0C57716B832}"/>
              </a:ext>
            </a:extLst>
          </p:cNvPr>
          <p:cNvSpPr>
            <a:spLocks noChangeAspect="1" noChangeArrowheads="1"/>
          </p:cNvSpPr>
          <p:nvPr/>
        </p:nvSpPr>
        <p:spPr bwMode="auto">
          <a:xfrm>
            <a:off x="10501948" y="415164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Billede 39">
            <a:extLst>
              <a:ext uri="{FF2B5EF4-FFF2-40B4-BE49-F238E27FC236}">
                <a16:creationId xmlns:a16="http://schemas.microsoft.com/office/drawing/2014/main" id="{324B3356-284D-2B2F-5114-5D046A5403BE}"/>
              </a:ext>
            </a:extLst>
          </p:cNvPr>
          <p:cNvPicPr>
            <a:picLocks noChangeAspect="1"/>
          </p:cNvPicPr>
          <p:nvPr/>
        </p:nvPicPr>
        <p:blipFill>
          <a:blip r:embed="rId8"/>
          <a:stretch>
            <a:fillRect/>
          </a:stretch>
        </p:blipFill>
        <p:spPr>
          <a:xfrm>
            <a:off x="9836174" y="2688653"/>
            <a:ext cx="941087" cy="941087"/>
          </a:xfrm>
          <a:prstGeom prst="rect">
            <a:avLst/>
          </a:prstGeom>
        </p:spPr>
      </p:pic>
      <p:pic>
        <p:nvPicPr>
          <p:cNvPr id="19" name="Billede 40">
            <a:extLst>
              <a:ext uri="{FF2B5EF4-FFF2-40B4-BE49-F238E27FC236}">
                <a16:creationId xmlns:a16="http://schemas.microsoft.com/office/drawing/2014/main" id="{9B3CDC64-1F57-DADD-09C6-9B3A27D467A1}"/>
              </a:ext>
            </a:extLst>
          </p:cNvPr>
          <p:cNvPicPr>
            <a:picLocks noChangeAspect="1"/>
          </p:cNvPicPr>
          <p:nvPr/>
        </p:nvPicPr>
        <p:blipFill>
          <a:blip r:embed="rId9"/>
          <a:stretch>
            <a:fillRect/>
          </a:stretch>
        </p:blipFill>
        <p:spPr>
          <a:xfrm>
            <a:off x="5611305" y="2710470"/>
            <a:ext cx="1045528" cy="1045528"/>
          </a:xfrm>
          <a:prstGeom prst="rect">
            <a:avLst/>
          </a:prstGeom>
        </p:spPr>
      </p:pic>
      <p:pic>
        <p:nvPicPr>
          <p:cNvPr id="20" name="Billede 41">
            <a:extLst>
              <a:ext uri="{FF2B5EF4-FFF2-40B4-BE49-F238E27FC236}">
                <a16:creationId xmlns:a16="http://schemas.microsoft.com/office/drawing/2014/main" id="{6117E3C5-CF53-54C8-F109-C4A18433C653}"/>
              </a:ext>
            </a:extLst>
          </p:cNvPr>
          <p:cNvPicPr>
            <a:picLocks noChangeAspect="1"/>
          </p:cNvPicPr>
          <p:nvPr/>
        </p:nvPicPr>
        <p:blipFill>
          <a:blip r:embed="rId10"/>
          <a:srcRect b="23385"/>
          <a:stretch/>
        </p:blipFill>
        <p:spPr>
          <a:xfrm>
            <a:off x="7073962" y="2805224"/>
            <a:ext cx="1016949" cy="779132"/>
          </a:xfrm>
          <a:prstGeom prst="rect">
            <a:avLst/>
          </a:prstGeom>
        </p:spPr>
      </p:pic>
      <p:pic>
        <p:nvPicPr>
          <p:cNvPr id="21" name="Billede 42">
            <a:extLst>
              <a:ext uri="{FF2B5EF4-FFF2-40B4-BE49-F238E27FC236}">
                <a16:creationId xmlns:a16="http://schemas.microsoft.com/office/drawing/2014/main" id="{9772B529-EB6A-1C44-4E98-4FF7686779F0}"/>
              </a:ext>
            </a:extLst>
          </p:cNvPr>
          <p:cNvPicPr>
            <a:picLocks noChangeAspect="1"/>
          </p:cNvPicPr>
          <p:nvPr/>
        </p:nvPicPr>
        <p:blipFill>
          <a:blip r:embed="rId11"/>
          <a:stretch>
            <a:fillRect/>
          </a:stretch>
        </p:blipFill>
        <p:spPr>
          <a:xfrm>
            <a:off x="8443066" y="2743367"/>
            <a:ext cx="926501" cy="926501"/>
          </a:xfrm>
          <a:prstGeom prst="rect">
            <a:avLst/>
          </a:prstGeom>
        </p:spPr>
      </p:pic>
    </p:spTree>
    <p:extLst>
      <p:ext uri="{BB962C8B-B14F-4D97-AF65-F5344CB8AC3E}">
        <p14:creationId xmlns:p14="http://schemas.microsoft.com/office/powerpoint/2010/main" val="3796072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827DA-FC72-977F-7143-2B898E82B874}"/>
            </a:ext>
          </a:extLst>
        </p:cNvPr>
        <p:cNvGrpSpPr/>
        <p:nvPr/>
      </p:nvGrpSpPr>
      <p:grpSpPr>
        <a:xfrm>
          <a:off x="0" y="0"/>
          <a:ext cx="0" cy="0"/>
          <a:chOff x="0" y="0"/>
          <a:chExt cx="0" cy="0"/>
        </a:xfrm>
      </p:grpSpPr>
      <p:sp>
        <p:nvSpPr>
          <p:cNvPr id="22" name="Kombinationstegning: figur 21">
            <a:extLst>
              <a:ext uri="{FF2B5EF4-FFF2-40B4-BE49-F238E27FC236}">
                <a16:creationId xmlns:a16="http://schemas.microsoft.com/office/drawing/2014/main" id="{30F62141-482B-D04F-C08D-E2D5CE023DE4}"/>
              </a:ext>
            </a:extLst>
          </p:cNvPr>
          <p:cNvSpPr/>
          <p:nvPr/>
        </p:nvSpPr>
        <p:spPr>
          <a:xfrm>
            <a:off x="1829625" y="2653416"/>
            <a:ext cx="8944495" cy="2443942"/>
          </a:xfrm>
          <a:custGeom>
            <a:avLst/>
            <a:gdLst>
              <a:gd name="connsiteX0" fmla="*/ 0 w 8944495"/>
              <a:gd name="connsiteY0" fmla="*/ 2443942 h 2443942"/>
              <a:gd name="connsiteX1" fmla="*/ 1346662 w 8944495"/>
              <a:gd name="connsiteY1" fmla="*/ 1454727 h 2443942"/>
              <a:gd name="connsiteX2" fmla="*/ 3316778 w 8944495"/>
              <a:gd name="connsiteY2" fmla="*/ 1895302 h 2443942"/>
              <a:gd name="connsiteX3" fmla="*/ 5361709 w 8944495"/>
              <a:gd name="connsiteY3" fmla="*/ 798022 h 2443942"/>
              <a:gd name="connsiteX4" fmla="*/ 7381702 w 8944495"/>
              <a:gd name="connsiteY4" fmla="*/ 1354975 h 2443942"/>
              <a:gd name="connsiteX5" fmla="*/ 8944495 w 8944495"/>
              <a:gd name="connsiteY5" fmla="*/ 0 h 2443942"/>
              <a:gd name="connsiteX6" fmla="*/ 8944495 w 8944495"/>
              <a:gd name="connsiteY6" fmla="*/ 0 h 244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4495" h="2443942">
                <a:moveTo>
                  <a:pt x="0" y="2443942"/>
                </a:moveTo>
                <a:cubicBezTo>
                  <a:pt x="396933" y="1995054"/>
                  <a:pt x="793866" y="1546167"/>
                  <a:pt x="1346662" y="1454727"/>
                </a:cubicBezTo>
                <a:cubicBezTo>
                  <a:pt x="1899458" y="1363287"/>
                  <a:pt x="2647603" y="2004753"/>
                  <a:pt x="3316778" y="1895302"/>
                </a:cubicBezTo>
                <a:cubicBezTo>
                  <a:pt x="3985953" y="1785851"/>
                  <a:pt x="4684222" y="888076"/>
                  <a:pt x="5361709" y="798022"/>
                </a:cubicBezTo>
                <a:cubicBezTo>
                  <a:pt x="6039196" y="707968"/>
                  <a:pt x="6784571" y="1487979"/>
                  <a:pt x="7381702" y="1354975"/>
                </a:cubicBezTo>
                <a:cubicBezTo>
                  <a:pt x="7978833" y="1221971"/>
                  <a:pt x="8944495" y="0"/>
                  <a:pt x="8944495" y="0"/>
                </a:cubicBezTo>
                <a:lnTo>
                  <a:pt x="8944495" y="0"/>
                </a:lnTo>
              </a:path>
            </a:pathLst>
          </a:custGeom>
          <a:noFill/>
          <a:ln w="6350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Pladsholder til dato 2">
            <a:extLst>
              <a:ext uri="{FF2B5EF4-FFF2-40B4-BE49-F238E27FC236}">
                <a16:creationId xmlns:a16="http://schemas.microsoft.com/office/drawing/2014/main" id="{FE0AB9BB-1D8F-C122-480C-69DC493F14F0}"/>
              </a:ext>
            </a:extLst>
          </p:cNvPr>
          <p:cNvSpPr>
            <a:spLocks noGrp="1"/>
          </p:cNvSpPr>
          <p:nvPr>
            <p:ph type="dt" sz="half" idx="2"/>
          </p:nvPr>
        </p:nvSpPr>
        <p:spPr>
          <a:xfrm>
            <a:off x="80685" y="6791614"/>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DD2FED-F99C-4F3E-B75D-EFA106B59F8B}"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18" name="Kombinationstegning: figur 17">
            <a:extLst>
              <a:ext uri="{FF2B5EF4-FFF2-40B4-BE49-F238E27FC236}">
                <a16:creationId xmlns:a16="http://schemas.microsoft.com/office/drawing/2014/main" id="{FA34F47B-F3A1-D9A3-9727-162C3E0C6540}"/>
              </a:ext>
            </a:extLst>
          </p:cNvPr>
          <p:cNvSpPr/>
          <p:nvPr/>
        </p:nvSpPr>
        <p:spPr>
          <a:xfrm>
            <a:off x="1845279" y="2620810"/>
            <a:ext cx="8944495" cy="2443942"/>
          </a:xfrm>
          <a:custGeom>
            <a:avLst/>
            <a:gdLst>
              <a:gd name="connsiteX0" fmla="*/ 0 w 8944495"/>
              <a:gd name="connsiteY0" fmla="*/ 2443942 h 2443942"/>
              <a:gd name="connsiteX1" fmla="*/ 1346662 w 8944495"/>
              <a:gd name="connsiteY1" fmla="*/ 1454727 h 2443942"/>
              <a:gd name="connsiteX2" fmla="*/ 3316778 w 8944495"/>
              <a:gd name="connsiteY2" fmla="*/ 1895302 h 2443942"/>
              <a:gd name="connsiteX3" fmla="*/ 5361709 w 8944495"/>
              <a:gd name="connsiteY3" fmla="*/ 798022 h 2443942"/>
              <a:gd name="connsiteX4" fmla="*/ 7381702 w 8944495"/>
              <a:gd name="connsiteY4" fmla="*/ 1354975 h 2443942"/>
              <a:gd name="connsiteX5" fmla="*/ 8944495 w 8944495"/>
              <a:gd name="connsiteY5" fmla="*/ 0 h 2443942"/>
              <a:gd name="connsiteX6" fmla="*/ 8944495 w 8944495"/>
              <a:gd name="connsiteY6" fmla="*/ 0 h 244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4495" h="2443942">
                <a:moveTo>
                  <a:pt x="0" y="2443942"/>
                </a:moveTo>
                <a:cubicBezTo>
                  <a:pt x="396933" y="1995054"/>
                  <a:pt x="793866" y="1546167"/>
                  <a:pt x="1346662" y="1454727"/>
                </a:cubicBezTo>
                <a:cubicBezTo>
                  <a:pt x="1899458" y="1363287"/>
                  <a:pt x="2647603" y="2004753"/>
                  <a:pt x="3316778" y="1895302"/>
                </a:cubicBezTo>
                <a:cubicBezTo>
                  <a:pt x="3985953" y="1785851"/>
                  <a:pt x="4684222" y="888076"/>
                  <a:pt x="5361709" y="798022"/>
                </a:cubicBezTo>
                <a:cubicBezTo>
                  <a:pt x="6039196" y="707968"/>
                  <a:pt x="6784571" y="1487979"/>
                  <a:pt x="7381702" y="1354975"/>
                </a:cubicBezTo>
                <a:cubicBezTo>
                  <a:pt x="7978833" y="1221971"/>
                  <a:pt x="8944495" y="0"/>
                  <a:pt x="8944495" y="0"/>
                </a:cubicBezTo>
                <a:lnTo>
                  <a:pt x="8944495" y="0"/>
                </a:lnTo>
              </a:path>
            </a:pathLst>
          </a:custGeom>
          <a:solidFill>
            <a:srgbClr val="FFFFFF">
              <a:alpha val="0"/>
            </a:srgb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4" name="Lige forbindelse 23">
            <a:extLst>
              <a:ext uri="{FF2B5EF4-FFF2-40B4-BE49-F238E27FC236}">
                <a16:creationId xmlns:a16="http://schemas.microsoft.com/office/drawing/2014/main" id="{08EF77B4-2F46-BA1E-8A35-DE2CA4E731AA}"/>
              </a:ext>
            </a:extLst>
          </p:cNvPr>
          <p:cNvCxnSpPr>
            <a:cxnSpLocks/>
          </p:cNvCxnSpPr>
          <p:nvPr/>
        </p:nvCxnSpPr>
        <p:spPr>
          <a:xfrm flipH="1" flipV="1">
            <a:off x="3187260" y="3335658"/>
            <a:ext cx="0" cy="697839"/>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Lige forbindelse 24">
            <a:extLst>
              <a:ext uri="{FF2B5EF4-FFF2-40B4-BE49-F238E27FC236}">
                <a16:creationId xmlns:a16="http://schemas.microsoft.com/office/drawing/2014/main" id="{A623B63F-B8F8-2621-2764-BFC620C57D29}"/>
              </a:ext>
            </a:extLst>
          </p:cNvPr>
          <p:cNvCxnSpPr/>
          <p:nvPr/>
        </p:nvCxnSpPr>
        <p:spPr>
          <a:xfrm flipH="1" flipV="1">
            <a:off x="4517474" y="4523311"/>
            <a:ext cx="0" cy="697839"/>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EC1FAED8-F955-2C9F-FB9C-0736A44710D0}"/>
              </a:ext>
            </a:extLst>
          </p:cNvPr>
          <p:cNvCxnSpPr/>
          <p:nvPr/>
        </p:nvCxnSpPr>
        <p:spPr>
          <a:xfrm flipH="1" flipV="1">
            <a:off x="6348872" y="3033454"/>
            <a:ext cx="0" cy="697839"/>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8953E238-770C-D21C-3148-51F961621044}"/>
              </a:ext>
            </a:extLst>
          </p:cNvPr>
          <p:cNvCxnSpPr/>
          <p:nvPr/>
        </p:nvCxnSpPr>
        <p:spPr>
          <a:xfrm flipH="1" flipV="1">
            <a:off x="8333648" y="3839561"/>
            <a:ext cx="0" cy="697839"/>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06E54338-93D2-7172-A81F-2A542298BCBB}"/>
              </a:ext>
            </a:extLst>
          </p:cNvPr>
          <p:cNvSpPr/>
          <p:nvPr/>
        </p:nvSpPr>
        <p:spPr>
          <a:xfrm>
            <a:off x="3092675" y="3997807"/>
            <a:ext cx="180000" cy="180000"/>
          </a:xfrm>
          <a:prstGeom prst="ellipse">
            <a:avLst/>
          </a:prstGeom>
          <a:solidFill>
            <a:schemeClr val="bg1"/>
          </a:solid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9" name="Ellipse 28">
            <a:extLst>
              <a:ext uri="{FF2B5EF4-FFF2-40B4-BE49-F238E27FC236}">
                <a16:creationId xmlns:a16="http://schemas.microsoft.com/office/drawing/2014/main" id="{A9DA0B42-BF02-95BF-7E76-FD175523D1EA}"/>
              </a:ext>
            </a:extLst>
          </p:cNvPr>
          <p:cNvSpPr/>
          <p:nvPr/>
        </p:nvSpPr>
        <p:spPr>
          <a:xfrm>
            <a:off x="4436805" y="4382906"/>
            <a:ext cx="180000" cy="180000"/>
          </a:xfrm>
          <a:prstGeom prst="ellipse">
            <a:avLst/>
          </a:prstGeom>
          <a:solidFill>
            <a:schemeClr val="bg1"/>
          </a:solid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0" name="Ellipse 29">
            <a:extLst>
              <a:ext uri="{FF2B5EF4-FFF2-40B4-BE49-F238E27FC236}">
                <a16:creationId xmlns:a16="http://schemas.microsoft.com/office/drawing/2014/main" id="{3883C51E-F29F-108B-F427-2C14D4E28584}"/>
              </a:ext>
            </a:extLst>
          </p:cNvPr>
          <p:cNvSpPr/>
          <p:nvPr/>
        </p:nvSpPr>
        <p:spPr>
          <a:xfrm>
            <a:off x="6262943" y="3727286"/>
            <a:ext cx="180000" cy="180000"/>
          </a:xfrm>
          <a:prstGeom prst="ellipse">
            <a:avLst/>
          </a:prstGeom>
          <a:solidFill>
            <a:schemeClr val="bg1"/>
          </a:solid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1" name="Ellipse 30">
            <a:extLst>
              <a:ext uri="{FF2B5EF4-FFF2-40B4-BE49-F238E27FC236}">
                <a16:creationId xmlns:a16="http://schemas.microsoft.com/office/drawing/2014/main" id="{F8623EF3-1EDE-F930-73EE-93C6387B20AA}"/>
              </a:ext>
            </a:extLst>
          </p:cNvPr>
          <p:cNvSpPr/>
          <p:nvPr/>
        </p:nvSpPr>
        <p:spPr>
          <a:xfrm>
            <a:off x="8237791" y="3683011"/>
            <a:ext cx="180000" cy="180000"/>
          </a:xfrm>
          <a:prstGeom prst="ellipse">
            <a:avLst/>
          </a:prstGeom>
          <a:solidFill>
            <a:schemeClr val="bg1"/>
          </a:solid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60" name="Rektangel: afrundede hjørner 59">
            <a:extLst>
              <a:ext uri="{FF2B5EF4-FFF2-40B4-BE49-F238E27FC236}">
                <a16:creationId xmlns:a16="http://schemas.microsoft.com/office/drawing/2014/main" id="{35155B8B-AD10-46E2-B98C-935FD127B967}"/>
              </a:ext>
            </a:extLst>
          </p:cNvPr>
          <p:cNvSpPr/>
          <p:nvPr/>
        </p:nvSpPr>
        <p:spPr>
          <a:xfrm>
            <a:off x="2085395" y="2728875"/>
            <a:ext cx="2194559" cy="473825"/>
          </a:xfrm>
          <a:prstGeom prst="roundRect">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❶ Skab</a:t>
            </a:r>
            <a:r>
              <a:rPr kumimoji="0" lang="da-DK" sz="1800" b="1" i="0" u="none" strike="noStrike" kern="1200" cap="none" spc="0" normalizeH="0" baseline="0" noProof="0">
                <a:ln>
                  <a:noFill/>
                </a:ln>
                <a:solidFill>
                  <a:prstClr val="white"/>
                </a:solidFill>
                <a:effectLst/>
                <a:uLnTx/>
                <a:uFillTx/>
                <a:latin typeface="Arial"/>
                <a:ea typeface="+mn-ea"/>
                <a:cs typeface="+mn-cs"/>
              </a:rPr>
              <a:t> </a:t>
            </a:r>
            <a:r>
              <a:rPr kumimoji="0" lang="da-DK"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strategien</a:t>
            </a:r>
          </a:p>
        </p:txBody>
      </p:sp>
      <p:sp>
        <p:nvSpPr>
          <p:cNvPr id="61" name="Rektangel: afrundede hjørner 60">
            <a:extLst>
              <a:ext uri="{FF2B5EF4-FFF2-40B4-BE49-F238E27FC236}">
                <a16:creationId xmlns:a16="http://schemas.microsoft.com/office/drawing/2014/main" id="{518FE062-6C58-1E36-D399-DB5CED5B009F}"/>
              </a:ext>
            </a:extLst>
          </p:cNvPr>
          <p:cNvSpPr/>
          <p:nvPr/>
        </p:nvSpPr>
        <p:spPr>
          <a:xfrm>
            <a:off x="3374941" y="5277158"/>
            <a:ext cx="2287820" cy="473825"/>
          </a:xfrm>
          <a:prstGeom prst="roundRect">
            <a:avLst/>
          </a:prstGeom>
          <a:solidFill>
            <a:schemeClr val="accent2">
              <a:lumMod val="75000"/>
            </a:schemeClr>
          </a:solid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❷ Etabler strukturen</a:t>
            </a:r>
            <a:endParaRPr kumimoji="0" lang="da-DK" sz="1800" b="1" i="0" u="none" strike="noStrike" kern="1200" cap="none" spc="0" normalizeH="0" baseline="0" noProof="0">
              <a:ln>
                <a:noFill/>
              </a:ln>
              <a:solidFill>
                <a:prstClr val="white"/>
              </a:solidFill>
              <a:effectLst/>
              <a:uLnTx/>
              <a:uFillTx/>
              <a:latin typeface="Arial"/>
              <a:ea typeface="+mn-ea"/>
              <a:cs typeface="+mn-cs"/>
            </a:endParaRPr>
          </a:p>
        </p:txBody>
      </p:sp>
      <p:sp>
        <p:nvSpPr>
          <p:cNvPr id="62" name="Rektangel: afrundede hjørner 61">
            <a:extLst>
              <a:ext uri="{FF2B5EF4-FFF2-40B4-BE49-F238E27FC236}">
                <a16:creationId xmlns:a16="http://schemas.microsoft.com/office/drawing/2014/main" id="{7936E024-F97F-A6B3-DCB5-2CDCFB40ED87}"/>
              </a:ext>
            </a:extLst>
          </p:cNvPr>
          <p:cNvSpPr/>
          <p:nvPr/>
        </p:nvSpPr>
        <p:spPr>
          <a:xfrm>
            <a:off x="4970836" y="2423970"/>
            <a:ext cx="2899548" cy="464700"/>
          </a:xfrm>
          <a:prstGeom prst="roundRect">
            <a:avLst/>
          </a:prstGeom>
          <a:solidFill>
            <a:schemeClr val="accent2">
              <a:lumMod val="75000"/>
            </a:schemeClr>
          </a:solid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❸ Opbyg kompetencerne</a:t>
            </a:r>
            <a:endParaRPr kumimoji="0" lang="da-DK" sz="1800" b="1" i="0" u="none" strike="noStrike" kern="1200" cap="none" spc="0" normalizeH="0" baseline="0" noProof="0">
              <a:ln>
                <a:noFill/>
              </a:ln>
              <a:solidFill>
                <a:prstClr val="white"/>
              </a:solidFill>
              <a:effectLst/>
              <a:uLnTx/>
              <a:uFillTx/>
              <a:latin typeface="Arial"/>
              <a:ea typeface="+mn-ea"/>
              <a:cs typeface="+mn-cs"/>
            </a:endParaRPr>
          </a:p>
        </p:txBody>
      </p:sp>
      <p:sp>
        <p:nvSpPr>
          <p:cNvPr id="63" name="Rektangel: afrundede hjørner 62">
            <a:extLst>
              <a:ext uri="{FF2B5EF4-FFF2-40B4-BE49-F238E27FC236}">
                <a16:creationId xmlns:a16="http://schemas.microsoft.com/office/drawing/2014/main" id="{5B35A21C-2D24-72DB-26B1-8CFE8BC7C2A6}"/>
              </a:ext>
            </a:extLst>
          </p:cNvPr>
          <p:cNvSpPr/>
          <p:nvPr/>
        </p:nvSpPr>
        <p:spPr>
          <a:xfrm>
            <a:off x="7120628" y="4597131"/>
            <a:ext cx="2524854" cy="473825"/>
          </a:xfrm>
          <a:prstGeom prst="roundRect">
            <a:avLst/>
          </a:prstGeom>
          <a:solidFill>
            <a:schemeClr val="accent2">
              <a:lumMod val="75000"/>
            </a:schemeClr>
          </a:solid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❹ Anvend metoderne</a:t>
            </a:r>
            <a:endParaRPr kumimoji="0" lang="da-DK" sz="1800" b="1" i="0" u="none" strike="noStrike" kern="1200" cap="none" spc="0" normalizeH="0" baseline="0" noProof="0">
              <a:ln>
                <a:noFill/>
              </a:ln>
              <a:solidFill>
                <a:prstClr val="white"/>
              </a:solidFill>
              <a:effectLst/>
              <a:uLnTx/>
              <a:uFillTx/>
              <a:latin typeface="Arial"/>
              <a:ea typeface="+mn-ea"/>
              <a:cs typeface="+mn-cs"/>
            </a:endParaRPr>
          </a:p>
        </p:txBody>
      </p:sp>
      <p:cxnSp>
        <p:nvCxnSpPr>
          <p:cNvPr id="2048" name="Lige forbindelse 2047">
            <a:extLst>
              <a:ext uri="{FF2B5EF4-FFF2-40B4-BE49-F238E27FC236}">
                <a16:creationId xmlns:a16="http://schemas.microsoft.com/office/drawing/2014/main" id="{B72C1132-E024-C1FA-A84F-A1A1F26775F5}"/>
              </a:ext>
            </a:extLst>
          </p:cNvPr>
          <p:cNvCxnSpPr/>
          <p:nvPr/>
        </p:nvCxnSpPr>
        <p:spPr>
          <a:xfrm flipH="1" flipV="1">
            <a:off x="9947256" y="2684534"/>
            <a:ext cx="0" cy="697839"/>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49" name="Ellipse 2048">
            <a:extLst>
              <a:ext uri="{FF2B5EF4-FFF2-40B4-BE49-F238E27FC236}">
                <a16:creationId xmlns:a16="http://schemas.microsoft.com/office/drawing/2014/main" id="{A985633D-7B73-F3E4-4AB5-1AD35864F24E}"/>
              </a:ext>
            </a:extLst>
          </p:cNvPr>
          <p:cNvSpPr/>
          <p:nvPr/>
        </p:nvSpPr>
        <p:spPr>
          <a:xfrm>
            <a:off x="9861327" y="3378366"/>
            <a:ext cx="180000" cy="180000"/>
          </a:xfrm>
          <a:prstGeom prst="ellipse">
            <a:avLst/>
          </a:prstGeom>
          <a:solidFill>
            <a:schemeClr val="bg1"/>
          </a:solid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051" name="Rektangel: afrundede hjørner 2050">
            <a:extLst>
              <a:ext uri="{FF2B5EF4-FFF2-40B4-BE49-F238E27FC236}">
                <a16:creationId xmlns:a16="http://schemas.microsoft.com/office/drawing/2014/main" id="{70030B6E-A8D3-4393-D47F-2B2B1DDB707A}"/>
              </a:ext>
            </a:extLst>
          </p:cNvPr>
          <p:cNvSpPr/>
          <p:nvPr/>
        </p:nvSpPr>
        <p:spPr>
          <a:xfrm>
            <a:off x="8684829" y="2077918"/>
            <a:ext cx="2524854" cy="473825"/>
          </a:xfrm>
          <a:prstGeom prst="roundRect">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❺ Del erfaringerne</a:t>
            </a:r>
            <a:endParaRPr kumimoji="0" lang="da-DK" sz="1800" b="1" i="0" u="none" strike="noStrike" kern="1200" cap="none" spc="0" normalizeH="0" baseline="0" noProof="0">
              <a:ln>
                <a:noFill/>
              </a:ln>
              <a:solidFill>
                <a:prstClr val="white"/>
              </a:solidFill>
              <a:effectLst/>
              <a:uLnTx/>
              <a:uFillTx/>
              <a:latin typeface="Arial"/>
              <a:ea typeface="+mn-ea"/>
              <a:cs typeface="+mn-cs"/>
            </a:endParaRPr>
          </a:p>
        </p:txBody>
      </p:sp>
      <p:pic>
        <p:nvPicPr>
          <p:cNvPr id="4" name="Billede 11">
            <a:extLst>
              <a:ext uri="{FF2B5EF4-FFF2-40B4-BE49-F238E27FC236}">
                <a16:creationId xmlns:a16="http://schemas.microsoft.com/office/drawing/2014/main" id="{40B1C838-85B3-7ABD-13B4-9969B5131B70}"/>
              </a:ext>
            </a:extLst>
          </p:cNvPr>
          <p:cNvPicPr>
            <a:picLocks noChangeAspect="1"/>
          </p:cNvPicPr>
          <p:nvPr/>
        </p:nvPicPr>
        <p:blipFill>
          <a:blip r:embed="rId3"/>
          <a:stretch>
            <a:fillRect/>
          </a:stretch>
        </p:blipFill>
        <p:spPr>
          <a:xfrm>
            <a:off x="2499135" y="631400"/>
            <a:ext cx="1325737" cy="1890990"/>
          </a:xfrm>
          <a:prstGeom prst="rect">
            <a:avLst/>
          </a:prstGeom>
          <a:ln>
            <a:noFill/>
          </a:ln>
          <a:effectLst>
            <a:outerShdw blurRad="292100" dist="139700" dir="2700000" algn="tl" rotWithShape="0">
              <a:srgbClr val="333333">
                <a:alpha val="65000"/>
              </a:srgbClr>
            </a:outerShdw>
          </a:effectLst>
        </p:spPr>
      </p:pic>
      <p:pic>
        <p:nvPicPr>
          <p:cNvPr id="5" name="Picture 4" descr="A group of people posing for a photo&#10;&#10;AI-generated content may be incorrect.">
            <a:extLst>
              <a:ext uri="{FF2B5EF4-FFF2-40B4-BE49-F238E27FC236}">
                <a16:creationId xmlns:a16="http://schemas.microsoft.com/office/drawing/2014/main" id="{E529A0A6-7E1D-57F9-17A5-01EB9801CFD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94933" y="4863735"/>
            <a:ext cx="2287821" cy="128696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96C66F9-FF97-511A-48B0-0B568CA9B39E}"/>
              </a:ext>
            </a:extLst>
          </p:cNvPr>
          <p:cNvPicPr>
            <a:picLocks noChangeAspect="1"/>
          </p:cNvPicPr>
          <p:nvPr/>
        </p:nvPicPr>
        <p:blipFill>
          <a:blip r:embed="rId6"/>
          <a:srcRect l="1200" r="39273"/>
          <a:stretch/>
        </p:blipFill>
        <p:spPr>
          <a:xfrm>
            <a:off x="5155959" y="508337"/>
            <a:ext cx="2385825" cy="1470669"/>
          </a:xfrm>
          <a:prstGeom prst="rect">
            <a:avLst/>
          </a:prstGeom>
          <a:ln>
            <a:noFill/>
          </a:ln>
          <a:effectLst>
            <a:outerShdw blurRad="292100" dist="139700" dir="2700000" algn="tl" rotWithShape="0">
              <a:srgbClr val="333333">
                <a:alpha val="65000"/>
              </a:srgbClr>
            </a:outerShdw>
          </a:effectLst>
        </p:spPr>
      </p:pic>
      <p:pic>
        <p:nvPicPr>
          <p:cNvPr id="7" name="Billede 6" descr="Et billede, der indeholder møbel, stol, indendørs, sofabord&#10;&#10;Indhold genereret af kunstig intelligens kan være forkert.">
            <a:extLst>
              <a:ext uri="{FF2B5EF4-FFF2-40B4-BE49-F238E27FC236}">
                <a16:creationId xmlns:a16="http://schemas.microsoft.com/office/drawing/2014/main" id="{8C90D1E6-FE75-0C0F-ACCA-0A13F60F7D4B}"/>
              </a:ext>
            </a:extLst>
          </p:cNvPr>
          <p:cNvPicPr>
            <a:picLocks noChangeAspect="1"/>
          </p:cNvPicPr>
          <p:nvPr/>
        </p:nvPicPr>
        <p:blipFill>
          <a:blip r:embed="rId7" cstate="print">
            <a:extLst>
              <a:ext uri="{28A0092B-C50C-407E-A947-70E740481C1C}">
                <a14:useLocalDpi xmlns:a14="http://schemas.microsoft.com/office/drawing/2010/main" val="0"/>
              </a:ext>
            </a:extLst>
          </a:blip>
          <a:srcRect b="18208"/>
          <a:stretch/>
        </p:blipFill>
        <p:spPr>
          <a:xfrm>
            <a:off x="8804091" y="426319"/>
            <a:ext cx="2286330" cy="1402525"/>
          </a:xfrm>
          <a:prstGeom prst="rect">
            <a:avLst/>
          </a:prstGeom>
          <a:ln>
            <a:noFill/>
          </a:ln>
          <a:effectLst>
            <a:outerShdw blurRad="292100" dist="139700" dir="2700000" algn="tl" rotWithShape="0">
              <a:srgbClr val="333333">
                <a:alpha val="65000"/>
              </a:srgbClr>
            </a:outerShdw>
          </a:effectLst>
        </p:spPr>
      </p:pic>
      <p:pic>
        <p:nvPicPr>
          <p:cNvPr id="6" name="Billede 5">
            <a:extLst>
              <a:ext uri="{FF2B5EF4-FFF2-40B4-BE49-F238E27FC236}">
                <a16:creationId xmlns:a16="http://schemas.microsoft.com/office/drawing/2014/main" id="{5B8CF657-FA2F-640C-01BE-92F39C2956C2}"/>
              </a:ext>
            </a:extLst>
          </p:cNvPr>
          <p:cNvPicPr>
            <a:picLocks noChangeAspect="1"/>
          </p:cNvPicPr>
          <p:nvPr/>
        </p:nvPicPr>
        <p:blipFill>
          <a:blip r:embed="rId8"/>
          <a:stretch>
            <a:fillRect/>
          </a:stretch>
        </p:blipFill>
        <p:spPr>
          <a:xfrm>
            <a:off x="6621588" y="5300174"/>
            <a:ext cx="3592406" cy="13719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9013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ECE4E-185E-FEDE-0294-0EB19F3B47BE}"/>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CE033C57-0038-0A34-E004-0BAF82D3E61E}"/>
              </a:ext>
            </a:extLst>
          </p:cNvPr>
          <p:cNvSpPr>
            <a:spLocks noGrp="1"/>
          </p:cNvSpPr>
          <p:nvPr>
            <p:ph type="dt" sz="half" idx="10"/>
          </p:nvPr>
        </p:nvSpPr>
        <p:spPr/>
        <p:txBody>
          <a:bodyPr/>
          <a:lstStyle/>
          <a:p>
            <a:fld id="{0213FE3D-3A75-4DF6-8C77-037DD3C040FB}" type="datetime1">
              <a:rPr lang="da-DK" smtClean="0"/>
              <a:t>25-04-2025</a:t>
            </a:fld>
            <a:endParaRPr lang="da-DK"/>
          </a:p>
        </p:txBody>
      </p:sp>
      <p:sp>
        <p:nvSpPr>
          <p:cNvPr id="4" name="Footer Placeholder 3">
            <a:extLst>
              <a:ext uri="{FF2B5EF4-FFF2-40B4-BE49-F238E27FC236}">
                <a16:creationId xmlns:a16="http://schemas.microsoft.com/office/drawing/2014/main" id="{05AAF2D3-3D40-E41B-6338-95A5C60452D7}"/>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3CE1E668-5490-DB30-D77D-2B461E2A99DF}"/>
              </a:ext>
            </a:extLst>
          </p:cNvPr>
          <p:cNvSpPr>
            <a:spLocks noGrp="1"/>
          </p:cNvSpPr>
          <p:nvPr>
            <p:ph type="sldNum" sz="quarter" idx="12"/>
          </p:nvPr>
        </p:nvSpPr>
        <p:spPr/>
        <p:txBody>
          <a:bodyPr/>
          <a:lstStyle/>
          <a:p>
            <a:fld id="{F2B4B60D-51DD-4F14-A60C-BFD09B840034}" type="slidenum">
              <a:rPr lang="da-DK" smtClean="0"/>
              <a:t>80</a:t>
            </a:fld>
            <a:endParaRPr lang="da-DK"/>
          </a:p>
        </p:txBody>
      </p:sp>
      <p:pic>
        <p:nvPicPr>
          <p:cNvPr id="6" name="Billede 8">
            <a:extLst>
              <a:ext uri="{FF2B5EF4-FFF2-40B4-BE49-F238E27FC236}">
                <a16:creationId xmlns:a16="http://schemas.microsoft.com/office/drawing/2014/main" id="{71A63FF8-B296-2207-0CE8-2A3B8116EB63}"/>
              </a:ext>
            </a:extLst>
          </p:cNvPr>
          <p:cNvPicPr>
            <a:picLocks noChangeAspect="1"/>
          </p:cNvPicPr>
          <p:nvPr/>
        </p:nvPicPr>
        <p:blipFill>
          <a:blip r:embed="rId2"/>
          <a:stretch>
            <a:fillRect/>
          </a:stretch>
        </p:blipFill>
        <p:spPr>
          <a:xfrm>
            <a:off x="560147" y="569429"/>
            <a:ext cx="3164953" cy="1981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Rectangle: Rounded Corners 1">
            <a:extLst>
              <a:ext uri="{FF2B5EF4-FFF2-40B4-BE49-F238E27FC236}">
                <a16:creationId xmlns:a16="http://schemas.microsoft.com/office/drawing/2014/main" id="{BDD86F53-48B0-9A56-2097-304BCC093EFD}"/>
              </a:ext>
            </a:extLst>
          </p:cNvPr>
          <p:cNvSpPr/>
          <p:nvPr/>
        </p:nvSpPr>
        <p:spPr>
          <a:xfrm>
            <a:off x="4314659" y="1224304"/>
            <a:ext cx="6658141" cy="4805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Hvem er de rette </a:t>
            </a:r>
            <a:r>
              <a:rPr lang="da-DK" sz="3600" b="1">
                <a:solidFill>
                  <a:srgbClr val="FF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mennesker</a:t>
            </a: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a:t>
            </a:r>
            <a:endParaRPr kumimoji="0" lang="da-DK" sz="36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Tree>
    <p:extLst>
      <p:ext uri="{BB962C8B-B14F-4D97-AF65-F5344CB8AC3E}">
        <p14:creationId xmlns:p14="http://schemas.microsoft.com/office/powerpoint/2010/main" val="1669851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698FA-E498-4490-FBF3-CC661368FCA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44CEBD9-418D-EB41-C55E-493FE86A49DE}"/>
              </a:ext>
            </a:extLst>
          </p:cNvPr>
          <p:cNvPicPr>
            <a:picLocks noChangeAspect="1"/>
          </p:cNvPicPr>
          <p:nvPr/>
        </p:nvPicPr>
        <p:blipFill>
          <a:blip r:embed="rId2"/>
          <a:stretch>
            <a:fillRect/>
          </a:stretch>
        </p:blipFill>
        <p:spPr>
          <a:xfrm>
            <a:off x="4173676" y="1983256"/>
            <a:ext cx="6972658" cy="4007056"/>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sp>
        <p:nvSpPr>
          <p:cNvPr id="3" name="Date Placeholder 2">
            <a:extLst>
              <a:ext uri="{FF2B5EF4-FFF2-40B4-BE49-F238E27FC236}">
                <a16:creationId xmlns:a16="http://schemas.microsoft.com/office/drawing/2014/main" id="{ADE807D3-CA23-AC6F-DE32-60D4E1B74CAB}"/>
              </a:ext>
            </a:extLst>
          </p:cNvPr>
          <p:cNvSpPr>
            <a:spLocks noGrp="1"/>
          </p:cNvSpPr>
          <p:nvPr>
            <p:ph type="dt" sz="half" idx="10"/>
          </p:nvPr>
        </p:nvSpPr>
        <p:spPr/>
        <p:txBody>
          <a:bodyPr/>
          <a:lstStyle/>
          <a:p>
            <a:fld id="{0213FE3D-3A75-4DF6-8C77-037DD3C040FB}" type="datetime1">
              <a:rPr lang="da-DK" smtClean="0"/>
              <a:t>25-04-2025</a:t>
            </a:fld>
            <a:endParaRPr lang="da-DK"/>
          </a:p>
        </p:txBody>
      </p:sp>
      <p:sp>
        <p:nvSpPr>
          <p:cNvPr id="4" name="Footer Placeholder 3">
            <a:extLst>
              <a:ext uri="{FF2B5EF4-FFF2-40B4-BE49-F238E27FC236}">
                <a16:creationId xmlns:a16="http://schemas.microsoft.com/office/drawing/2014/main" id="{86EDC699-A74D-345F-DFE2-1C8D79097F9D}"/>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C3287B64-0EB2-3A83-3BAA-2E87508FF21C}"/>
              </a:ext>
            </a:extLst>
          </p:cNvPr>
          <p:cNvSpPr>
            <a:spLocks noGrp="1"/>
          </p:cNvSpPr>
          <p:nvPr>
            <p:ph type="sldNum" sz="quarter" idx="12"/>
          </p:nvPr>
        </p:nvSpPr>
        <p:spPr/>
        <p:txBody>
          <a:bodyPr/>
          <a:lstStyle/>
          <a:p>
            <a:fld id="{F2B4B60D-51DD-4F14-A60C-BFD09B840034}" type="slidenum">
              <a:rPr lang="da-DK" smtClean="0"/>
              <a:t>81</a:t>
            </a:fld>
            <a:endParaRPr lang="da-DK"/>
          </a:p>
        </p:txBody>
      </p:sp>
      <p:pic>
        <p:nvPicPr>
          <p:cNvPr id="6" name="Billede 8">
            <a:extLst>
              <a:ext uri="{FF2B5EF4-FFF2-40B4-BE49-F238E27FC236}">
                <a16:creationId xmlns:a16="http://schemas.microsoft.com/office/drawing/2014/main" id="{D6A468E1-EFD9-6D07-AA47-E2C33742C4CB}"/>
              </a:ext>
            </a:extLst>
          </p:cNvPr>
          <p:cNvPicPr>
            <a:picLocks noChangeAspect="1"/>
          </p:cNvPicPr>
          <p:nvPr/>
        </p:nvPicPr>
        <p:blipFill>
          <a:blip r:embed="rId3"/>
          <a:stretch>
            <a:fillRect/>
          </a:stretch>
        </p:blipFill>
        <p:spPr>
          <a:xfrm>
            <a:off x="560147" y="569429"/>
            <a:ext cx="3164953" cy="1981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Rectangle: Rounded Corners 1">
            <a:extLst>
              <a:ext uri="{FF2B5EF4-FFF2-40B4-BE49-F238E27FC236}">
                <a16:creationId xmlns:a16="http://schemas.microsoft.com/office/drawing/2014/main" id="{39862326-F4A7-8B94-85E1-6A30B7FA2598}"/>
              </a:ext>
            </a:extLst>
          </p:cNvPr>
          <p:cNvSpPr/>
          <p:nvPr/>
        </p:nvSpPr>
        <p:spPr>
          <a:xfrm>
            <a:off x="4314659" y="1224304"/>
            <a:ext cx="6658141" cy="4805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Hvem er de rette </a:t>
            </a:r>
            <a:r>
              <a:rPr lang="da-DK" sz="3600" b="1">
                <a:solidFill>
                  <a:srgbClr val="FF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mennesker</a:t>
            </a: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a:t>
            </a:r>
            <a:endParaRPr kumimoji="0" lang="da-DK" sz="36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Tree>
    <p:extLst>
      <p:ext uri="{BB962C8B-B14F-4D97-AF65-F5344CB8AC3E}">
        <p14:creationId xmlns:p14="http://schemas.microsoft.com/office/powerpoint/2010/main" val="10679140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CAE6C-62F0-0F8A-C835-76678BE46E9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9810D5B-FBE2-13B7-1B40-D8AD190ECE0C}"/>
              </a:ext>
            </a:extLst>
          </p:cNvPr>
          <p:cNvPicPr>
            <a:picLocks noChangeAspect="1"/>
          </p:cNvPicPr>
          <p:nvPr/>
        </p:nvPicPr>
        <p:blipFill>
          <a:blip r:embed="rId2"/>
          <a:stretch>
            <a:fillRect/>
          </a:stretch>
        </p:blipFill>
        <p:spPr>
          <a:xfrm>
            <a:off x="4164151" y="1983256"/>
            <a:ext cx="6972658" cy="4007056"/>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sp>
        <p:nvSpPr>
          <p:cNvPr id="3" name="Date Placeholder 2">
            <a:extLst>
              <a:ext uri="{FF2B5EF4-FFF2-40B4-BE49-F238E27FC236}">
                <a16:creationId xmlns:a16="http://schemas.microsoft.com/office/drawing/2014/main" id="{FC077BBD-FB3D-1103-2886-C30F3F56B334}"/>
              </a:ext>
            </a:extLst>
          </p:cNvPr>
          <p:cNvSpPr>
            <a:spLocks noGrp="1"/>
          </p:cNvSpPr>
          <p:nvPr>
            <p:ph type="dt" sz="half" idx="10"/>
          </p:nvPr>
        </p:nvSpPr>
        <p:spPr/>
        <p:txBody>
          <a:bodyPr/>
          <a:lstStyle/>
          <a:p>
            <a:fld id="{0213FE3D-3A75-4DF6-8C77-037DD3C040FB}" type="datetime1">
              <a:rPr lang="da-DK" smtClean="0"/>
              <a:t>25-04-2025</a:t>
            </a:fld>
            <a:endParaRPr lang="da-DK"/>
          </a:p>
        </p:txBody>
      </p:sp>
      <p:sp>
        <p:nvSpPr>
          <p:cNvPr id="4" name="Footer Placeholder 3">
            <a:extLst>
              <a:ext uri="{FF2B5EF4-FFF2-40B4-BE49-F238E27FC236}">
                <a16:creationId xmlns:a16="http://schemas.microsoft.com/office/drawing/2014/main" id="{3516D18A-D5A7-5C9C-9361-330B8060FF82}"/>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1756EB0E-2ABF-567A-62D5-BA479DF9EF0D}"/>
              </a:ext>
            </a:extLst>
          </p:cNvPr>
          <p:cNvSpPr>
            <a:spLocks noGrp="1"/>
          </p:cNvSpPr>
          <p:nvPr>
            <p:ph type="sldNum" sz="quarter" idx="12"/>
          </p:nvPr>
        </p:nvSpPr>
        <p:spPr/>
        <p:txBody>
          <a:bodyPr/>
          <a:lstStyle/>
          <a:p>
            <a:fld id="{F2B4B60D-51DD-4F14-A60C-BFD09B840034}" type="slidenum">
              <a:rPr lang="da-DK" smtClean="0"/>
              <a:t>82</a:t>
            </a:fld>
            <a:endParaRPr lang="da-DK"/>
          </a:p>
        </p:txBody>
      </p:sp>
      <p:pic>
        <p:nvPicPr>
          <p:cNvPr id="6" name="Billede 8">
            <a:extLst>
              <a:ext uri="{FF2B5EF4-FFF2-40B4-BE49-F238E27FC236}">
                <a16:creationId xmlns:a16="http://schemas.microsoft.com/office/drawing/2014/main" id="{D86469D6-EBB5-F48D-EA2F-F9CD261BD3CC}"/>
              </a:ext>
            </a:extLst>
          </p:cNvPr>
          <p:cNvPicPr>
            <a:picLocks noChangeAspect="1"/>
          </p:cNvPicPr>
          <p:nvPr/>
        </p:nvPicPr>
        <p:blipFill>
          <a:blip r:embed="rId3"/>
          <a:stretch>
            <a:fillRect/>
          </a:stretch>
        </p:blipFill>
        <p:spPr>
          <a:xfrm>
            <a:off x="560147" y="569429"/>
            <a:ext cx="3164953" cy="1981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Rectangle: Rounded Corners 1">
            <a:extLst>
              <a:ext uri="{FF2B5EF4-FFF2-40B4-BE49-F238E27FC236}">
                <a16:creationId xmlns:a16="http://schemas.microsoft.com/office/drawing/2014/main" id="{301F386A-0A62-4F04-808D-62A12A6784F7}"/>
              </a:ext>
            </a:extLst>
          </p:cNvPr>
          <p:cNvSpPr/>
          <p:nvPr/>
        </p:nvSpPr>
        <p:spPr>
          <a:xfrm>
            <a:off x="4314659" y="1224304"/>
            <a:ext cx="6658141" cy="4805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Hvem er de rette </a:t>
            </a:r>
            <a:r>
              <a:rPr lang="da-DK" sz="3600" b="1">
                <a:solidFill>
                  <a:srgbClr val="FF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mennesker</a:t>
            </a: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a:t>
            </a:r>
            <a:endParaRPr kumimoji="0" lang="da-DK" sz="36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pic>
        <p:nvPicPr>
          <p:cNvPr id="7" name="Picture 6">
            <a:extLst>
              <a:ext uri="{FF2B5EF4-FFF2-40B4-BE49-F238E27FC236}">
                <a16:creationId xmlns:a16="http://schemas.microsoft.com/office/drawing/2014/main" id="{36E24D1A-2F45-550E-718B-FB78DF7DD76F}"/>
              </a:ext>
            </a:extLst>
          </p:cNvPr>
          <p:cNvPicPr>
            <a:picLocks noChangeAspect="1"/>
          </p:cNvPicPr>
          <p:nvPr/>
        </p:nvPicPr>
        <p:blipFill>
          <a:blip r:embed="rId4"/>
          <a:stretch>
            <a:fillRect/>
          </a:stretch>
        </p:blipFill>
        <p:spPr>
          <a:xfrm>
            <a:off x="4167232" y="1983256"/>
            <a:ext cx="6972658" cy="4007056"/>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40624715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24918-7F4E-6E9C-F840-E10E638DB01B}"/>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3DBB5DEE-37EB-7FEB-FAA7-93B65BCA8F86}"/>
              </a:ext>
            </a:extLst>
          </p:cNvPr>
          <p:cNvSpPr>
            <a:spLocks noGrp="1"/>
          </p:cNvSpPr>
          <p:nvPr>
            <p:ph type="dt" sz="half" idx="10"/>
          </p:nvPr>
        </p:nvSpPr>
        <p:spPr/>
        <p:txBody>
          <a:bodyPr/>
          <a:lstStyle/>
          <a:p>
            <a:fld id="{0213FE3D-3A75-4DF6-8C77-037DD3C040FB}" type="datetime1">
              <a:rPr lang="da-DK" smtClean="0"/>
              <a:t>25-04-2025</a:t>
            </a:fld>
            <a:endParaRPr lang="da-DK"/>
          </a:p>
        </p:txBody>
      </p:sp>
      <p:sp>
        <p:nvSpPr>
          <p:cNvPr id="4" name="Footer Placeholder 3">
            <a:extLst>
              <a:ext uri="{FF2B5EF4-FFF2-40B4-BE49-F238E27FC236}">
                <a16:creationId xmlns:a16="http://schemas.microsoft.com/office/drawing/2014/main" id="{4C718DC6-9238-D1CF-4D0A-6B05C68ACF91}"/>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605F63FE-D6A5-1E91-E478-A7FE29906F0F}"/>
              </a:ext>
            </a:extLst>
          </p:cNvPr>
          <p:cNvSpPr>
            <a:spLocks noGrp="1"/>
          </p:cNvSpPr>
          <p:nvPr>
            <p:ph type="sldNum" sz="quarter" idx="12"/>
          </p:nvPr>
        </p:nvSpPr>
        <p:spPr/>
        <p:txBody>
          <a:bodyPr/>
          <a:lstStyle/>
          <a:p>
            <a:fld id="{F2B4B60D-51DD-4F14-A60C-BFD09B840034}" type="slidenum">
              <a:rPr lang="da-DK" smtClean="0"/>
              <a:t>83</a:t>
            </a:fld>
            <a:endParaRPr lang="da-DK"/>
          </a:p>
        </p:txBody>
      </p:sp>
      <p:pic>
        <p:nvPicPr>
          <p:cNvPr id="6" name="Billede 8">
            <a:extLst>
              <a:ext uri="{FF2B5EF4-FFF2-40B4-BE49-F238E27FC236}">
                <a16:creationId xmlns:a16="http://schemas.microsoft.com/office/drawing/2014/main" id="{6B8371C9-DE17-711E-0551-A57BE3656E0F}"/>
              </a:ext>
            </a:extLst>
          </p:cNvPr>
          <p:cNvPicPr>
            <a:picLocks noChangeAspect="1"/>
          </p:cNvPicPr>
          <p:nvPr/>
        </p:nvPicPr>
        <p:blipFill>
          <a:blip r:embed="rId2"/>
          <a:stretch>
            <a:fillRect/>
          </a:stretch>
        </p:blipFill>
        <p:spPr>
          <a:xfrm>
            <a:off x="560147" y="569429"/>
            <a:ext cx="3164953" cy="1981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3" name="Rectangle: Rounded Corners 22">
            <a:extLst>
              <a:ext uri="{FF2B5EF4-FFF2-40B4-BE49-F238E27FC236}">
                <a16:creationId xmlns:a16="http://schemas.microsoft.com/office/drawing/2014/main" id="{6D945A79-6678-0829-9C33-CDA841285113}"/>
              </a:ext>
            </a:extLst>
          </p:cNvPr>
          <p:cNvSpPr/>
          <p:nvPr/>
        </p:nvSpPr>
        <p:spPr>
          <a:xfrm>
            <a:off x="4314659" y="1224304"/>
            <a:ext cx="6658141" cy="4805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Hvad er det rette </a:t>
            </a:r>
            <a:r>
              <a:rPr lang="da-DK" sz="3600" b="1">
                <a:solidFill>
                  <a:srgbClr val="FF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mindset</a:t>
            </a: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a:t>
            </a:r>
            <a:endParaRPr kumimoji="0" lang="da-DK" sz="36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Tree>
    <p:extLst>
      <p:ext uri="{BB962C8B-B14F-4D97-AF65-F5344CB8AC3E}">
        <p14:creationId xmlns:p14="http://schemas.microsoft.com/office/powerpoint/2010/main" val="30597526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5130757-C77C-C8D7-D196-FF63987061FC}"/>
              </a:ext>
            </a:extLst>
          </p:cNvPr>
          <p:cNvSpPr>
            <a:spLocks noGrp="1"/>
          </p:cNvSpPr>
          <p:nvPr>
            <p:ph type="dt" sz="half" idx="10"/>
          </p:nvPr>
        </p:nvSpPr>
        <p:spPr/>
        <p:txBody>
          <a:bodyPr/>
          <a:lstStyle/>
          <a:p>
            <a:fld id="{5BEC82BD-809F-4C95-90AB-66EE68420043}" type="datetime1">
              <a:rPr lang="da-DK" smtClean="0"/>
              <a:t>25-04-2025</a:t>
            </a:fld>
            <a:endParaRPr lang="da-DK"/>
          </a:p>
        </p:txBody>
      </p:sp>
      <p:sp>
        <p:nvSpPr>
          <p:cNvPr id="4" name="Footer Placeholder 3">
            <a:extLst>
              <a:ext uri="{FF2B5EF4-FFF2-40B4-BE49-F238E27FC236}">
                <a16:creationId xmlns:a16="http://schemas.microsoft.com/office/drawing/2014/main" id="{CEFFF879-2E3A-5EB1-E654-32864F02DD37}"/>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BE657785-C0E1-F7D4-4B79-F0F4E61625E4}"/>
              </a:ext>
            </a:extLst>
          </p:cNvPr>
          <p:cNvSpPr>
            <a:spLocks noGrp="1"/>
          </p:cNvSpPr>
          <p:nvPr>
            <p:ph type="sldNum" sz="quarter" idx="12"/>
          </p:nvPr>
        </p:nvSpPr>
        <p:spPr/>
        <p:txBody>
          <a:bodyPr/>
          <a:lstStyle/>
          <a:p>
            <a:fld id="{F2B4B60D-51DD-4F14-A60C-BFD09B840034}" type="slidenum">
              <a:rPr lang="da-DK" smtClean="0"/>
              <a:t>84</a:t>
            </a:fld>
            <a:endParaRPr lang="da-DK"/>
          </a:p>
        </p:txBody>
      </p:sp>
      <p:pic>
        <p:nvPicPr>
          <p:cNvPr id="7" name="Picture 6">
            <a:extLst>
              <a:ext uri="{FF2B5EF4-FFF2-40B4-BE49-F238E27FC236}">
                <a16:creationId xmlns:a16="http://schemas.microsoft.com/office/drawing/2014/main" id="{2A2FDF63-B96B-8E5C-64CB-C1246C676131}"/>
              </a:ext>
            </a:extLst>
          </p:cNvPr>
          <p:cNvPicPr>
            <a:picLocks noChangeAspect="1"/>
          </p:cNvPicPr>
          <p:nvPr/>
        </p:nvPicPr>
        <p:blipFill>
          <a:blip r:embed="rId2"/>
          <a:stretch>
            <a:fillRect/>
          </a:stretch>
        </p:blipFill>
        <p:spPr>
          <a:xfrm>
            <a:off x="3747470" y="369631"/>
            <a:ext cx="4978656" cy="5835950"/>
          </a:xfrm>
          <a:prstGeom prst="rect">
            <a:avLst/>
          </a:prstGeom>
        </p:spPr>
      </p:pic>
      <p:pic>
        <p:nvPicPr>
          <p:cNvPr id="9" name="Picture 8">
            <a:extLst>
              <a:ext uri="{FF2B5EF4-FFF2-40B4-BE49-F238E27FC236}">
                <a16:creationId xmlns:a16="http://schemas.microsoft.com/office/drawing/2014/main" id="{76C80EFE-8AAC-3516-34EB-7E691525567D}"/>
              </a:ext>
            </a:extLst>
          </p:cNvPr>
          <p:cNvPicPr>
            <a:picLocks noChangeAspect="1"/>
          </p:cNvPicPr>
          <p:nvPr/>
        </p:nvPicPr>
        <p:blipFill>
          <a:blip r:embed="rId3"/>
          <a:srcRect t="72399"/>
          <a:stretch/>
        </p:blipFill>
        <p:spPr>
          <a:xfrm>
            <a:off x="3748499" y="5807126"/>
            <a:ext cx="4838949" cy="657286"/>
          </a:xfrm>
          <a:prstGeom prst="rect">
            <a:avLst/>
          </a:prstGeom>
        </p:spPr>
      </p:pic>
      <p:sp>
        <p:nvSpPr>
          <p:cNvPr id="13" name="Rectangle 12">
            <a:extLst>
              <a:ext uri="{FF2B5EF4-FFF2-40B4-BE49-F238E27FC236}">
                <a16:creationId xmlns:a16="http://schemas.microsoft.com/office/drawing/2014/main" id="{5929BFAC-049B-BABA-F224-0B9337F04B4B}"/>
              </a:ext>
            </a:extLst>
          </p:cNvPr>
          <p:cNvSpPr/>
          <p:nvPr/>
        </p:nvSpPr>
        <p:spPr>
          <a:xfrm>
            <a:off x="3583835" y="293793"/>
            <a:ext cx="5305926" cy="6270414"/>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Tree>
    <p:extLst>
      <p:ext uri="{BB962C8B-B14F-4D97-AF65-F5344CB8AC3E}">
        <p14:creationId xmlns:p14="http://schemas.microsoft.com/office/powerpoint/2010/main" val="11883067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60962-2A9F-E896-A775-75AE045F694B}"/>
            </a:ext>
          </a:extLst>
        </p:cNvPr>
        <p:cNvGrpSpPr/>
        <p:nvPr/>
      </p:nvGrpSpPr>
      <p:grpSpPr>
        <a:xfrm>
          <a:off x="0" y="0"/>
          <a:ext cx="0" cy="0"/>
          <a:chOff x="0" y="0"/>
          <a:chExt cx="0" cy="0"/>
        </a:xfrm>
      </p:grpSpPr>
      <p:pic>
        <p:nvPicPr>
          <p:cNvPr id="9" name="Picture 2" descr="Category: Growth Mindset - Shelby's Daycare &amp; Homeschooling Adventures">
            <a:extLst>
              <a:ext uri="{FF2B5EF4-FFF2-40B4-BE49-F238E27FC236}">
                <a16:creationId xmlns:a16="http://schemas.microsoft.com/office/drawing/2014/main" id="{665F1205-9AFC-DFF1-71A3-8B378ADB3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00" r="12292"/>
          <a:stretch/>
        </p:blipFill>
        <p:spPr bwMode="auto">
          <a:xfrm>
            <a:off x="4164151" y="1983257"/>
            <a:ext cx="6972658" cy="4007055"/>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sp>
        <p:nvSpPr>
          <p:cNvPr id="3" name="Date Placeholder 2">
            <a:extLst>
              <a:ext uri="{FF2B5EF4-FFF2-40B4-BE49-F238E27FC236}">
                <a16:creationId xmlns:a16="http://schemas.microsoft.com/office/drawing/2014/main" id="{4899AC9A-F3B6-029D-34F8-CC3CB702A743}"/>
              </a:ext>
            </a:extLst>
          </p:cNvPr>
          <p:cNvSpPr>
            <a:spLocks noGrp="1"/>
          </p:cNvSpPr>
          <p:nvPr>
            <p:ph type="dt" sz="half" idx="10"/>
          </p:nvPr>
        </p:nvSpPr>
        <p:spPr/>
        <p:txBody>
          <a:bodyPr/>
          <a:lstStyle/>
          <a:p>
            <a:fld id="{0213FE3D-3A75-4DF6-8C77-037DD3C040FB}" type="datetime1">
              <a:rPr lang="da-DK" smtClean="0"/>
              <a:t>25-04-2025</a:t>
            </a:fld>
            <a:endParaRPr lang="da-DK"/>
          </a:p>
        </p:txBody>
      </p:sp>
      <p:sp>
        <p:nvSpPr>
          <p:cNvPr id="4" name="Footer Placeholder 3">
            <a:extLst>
              <a:ext uri="{FF2B5EF4-FFF2-40B4-BE49-F238E27FC236}">
                <a16:creationId xmlns:a16="http://schemas.microsoft.com/office/drawing/2014/main" id="{8733237A-B282-5F59-B543-51D6407C3CD7}"/>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E34FCBDD-6B46-7C18-0998-2130BAD85C09}"/>
              </a:ext>
            </a:extLst>
          </p:cNvPr>
          <p:cNvSpPr>
            <a:spLocks noGrp="1"/>
          </p:cNvSpPr>
          <p:nvPr>
            <p:ph type="sldNum" sz="quarter" idx="12"/>
          </p:nvPr>
        </p:nvSpPr>
        <p:spPr/>
        <p:txBody>
          <a:bodyPr/>
          <a:lstStyle/>
          <a:p>
            <a:fld id="{F2B4B60D-51DD-4F14-A60C-BFD09B840034}" type="slidenum">
              <a:rPr lang="da-DK" smtClean="0"/>
              <a:t>85</a:t>
            </a:fld>
            <a:endParaRPr lang="da-DK"/>
          </a:p>
        </p:txBody>
      </p:sp>
      <p:pic>
        <p:nvPicPr>
          <p:cNvPr id="6" name="Billede 8">
            <a:extLst>
              <a:ext uri="{FF2B5EF4-FFF2-40B4-BE49-F238E27FC236}">
                <a16:creationId xmlns:a16="http://schemas.microsoft.com/office/drawing/2014/main" id="{63A31A10-0FD2-240A-0930-610DDE298D57}"/>
              </a:ext>
            </a:extLst>
          </p:cNvPr>
          <p:cNvPicPr>
            <a:picLocks noChangeAspect="1"/>
          </p:cNvPicPr>
          <p:nvPr/>
        </p:nvPicPr>
        <p:blipFill>
          <a:blip r:embed="rId3"/>
          <a:stretch>
            <a:fillRect/>
          </a:stretch>
        </p:blipFill>
        <p:spPr>
          <a:xfrm>
            <a:off x="560147" y="569429"/>
            <a:ext cx="3164953" cy="1981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Rectangle: Rounded Corners 1">
            <a:extLst>
              <a:ext uri="{FF2B5EF4-FFF2-40B4-BE49-F238E27FC236}">
                <a16:creationId xmlns:a16="http://schemas.microsoft.com/office/drawing/2014/main" id="{3280EA69-69F8-D081-B179-B80BECBAAFCC}"/>
              </a:ext>
            </a:extLst>
          </p:cNvPr>
          <p:cNvSpPr/>
          <p:nvPr/>
        </p:nvSpPr>
        <p:spPr>
          <a:xfrm>
            <a:off x="4754880" y="2037665"/>
            <a:ext cx="2334331" cy="4805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egoe UI Symbol" panose="020B0502040204020203" pitchFamily="34" charset="0"/>
                <a:ea typeface="Segoe UI Symbol" panose="020B0502040204020203" pitchFamily="34" charset="0"/>
                <a:cs typeface="+mn-cs"/>
              </a:rPr>
              <a:t>Fixed</a:t>
            </a:r>
            <a:r>
              <a:rPr kumimoji="0" lang="da-DK"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rPr>
              <a:t> Mindset </a:t>
            </a:r>
          </a:p>
        </p:txBody>
      </p:sp>
      <p:sp>
        <p:nvSpPr>
          <p:cNvPr id="7" name="Rectangle: Rounded Corners 6">
            <a:extLst>
              <a:ext uri="{FF2B5EF4-FFF2-40B4-BE49-F238E27FC236}">
                <a16:creationId xmlns:a16="http://schemas.microsoft.com/office/drawing/2014/main" id="{77E95EF5-642A-1283-03BF-B53DE35D7151}"/>
              </a:ext>
            </a:extLst>
          </p:cNvPr>
          <p:cNvSpPr/>
          <p:nvPr/>
        </p:nvSpPr>
        <p:spPr>
          <a:xfrm>
            <a:off x="8101460" y="2070613"/>
            <a:ext cx="2334330" cy="4805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Growth</a:t>
            </a:r>
            <a:r>
              <a:rPr lang="da-DK" b="1">
                <a:solidFill>
                  <a:prstClr val="black"/>
                </a:solidFill>
                <a:latin typeface="Segoe UI Symbol" panose="020B0502040204020203" pitchFamily="34" charset="0"/>
                <a:ea typeface="Segoe UI Symbol" panose="020B0502040204020203" pitchFamily="34" charset="0"/>
              </a:rPr>
              <a:t> </a:t>
            </a:r>
            <a:r>
              <a:rPr kumimoji="0" lang="da-DK"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rPr>
              <a:t>Mindset</a:t>
            </a:r>
          </a:p>
        </p:txBody>
      </p:sp>
      <p:cxnSp>
        <p:nvCxnSpPr>
          <p:cNvPr id="11" name="Straight Connector 10">
            <a:extLst>
              <a:ext uri="{FF2B5EF4-FFF2-40B4-BE49-F238E27FC236}">
                <a16:creationId xmlns:a16="http://schemas.microsoft.com/office/drawing/2014/main" id="{9E0A847B-3AEF-0EB9-FD46-7E4804A34EB3}"/>
              </a:ext>
            </a:extLst>
          </p:cNvPr>
          <p:cNvCxnSpPr>
            <a:cxnSpLocks/>
          </p:cNvCxnSpPr>
          <p:nvPr/>
        </p:nvCxnSpPr>
        <p:spPr>
          <a:xfrm flipH="1">
            <a:off x="7679944" y="1983257"/>
            <a:ext cx="0" cy="4007055"/>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34B873-E699-F831-32B3-F819EB2A2EA1}"/>
              </a:ext>
            </a:extLst>
          </p:cNvPr>
          <p:cNvCxnSpPr>
            <a:cxnSpLocks/>
          </p:cNvCxnSpPr>
          <p:nvPr/>
        </p:nvCxnSpPr>
        <p:spPr>
          <a:xfrm flipH="1">
            <a:off x="10546080" y="1983257"/>
            <a:ext cx="0" cy="400705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F0F0218C-A384-598D-549F-D1CED6E7AFE0}"/>
              </a:ext>
            </a:extLst>
          </p:cNvPr>
          <p:cNvSpPr/>
          <p:nvPr/>
        </p:nvSpPr>
        <p:spPr>
          <a:xfrm rot="20597502">
            <a:off x="4951632" y="2992248"/>
            <a:ext cx="799762" cy="4805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Lukket</a:t>
            </a:r>
            <a:endParaRPr kumimoji="0" lang="da-DK" sz="14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
        <p:nvSpPr>
          <p:cNvPr id="16" name="Rectangle: Rounded Corners 15">
            <a:extLst>
              <a:ext uri="{FF2B5EF4-FFF2-40B4-BE49-F238E27FC236}">
                <a16:creationId xmlns:a16="http://schemas.microsoft.com/office/drawing/2014/main" id="{1E9976A8-DCD9-4ABA-F994-8B2C6DE19BE6}"/>
              </a:ext>
            </a:extLst>
          </p:cNvPr>
          <p:cNvSpPr/>
          <p:nvPr/>
        </p:nvSpPr>
        <p:spPr>
          <a:xfrm rot="20597502">
            <a:off x="4952210" y="4239093"/>
            <a:ext cx="772425" cy="4805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Lukket</a:t>
            </a:r>
            <a:endParaRPr kumimoji="0" lang="da-DK" sz="14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
        <p:nvSpPr>
          <p:cNvPr id="17" name="Rectangle: Rounded Corners 16">
            <a:extLst>
              <a:ext uri="{FF2B5EF4-FFF2-40B4-BE49-F238E27FC236}">
                <a16:creationId xmlns:a16="http://schemas.microsoft.com/office/drawing/2014/main" id="{A2CF55B7-081C-52CB-BC73-1D658140C425}"/>
              </a:ext>
            </a:extLst>
          </p:cNvPr>
          <p:cNvSpPr/>
          <p:nvPr/>
        </p:nvSpPr>
        <p:spPr>
          <a:xfrm rot="20597502">
            <a:off x="6300440" y="2677458"/>
            <a:ext cx="799762" cy="4805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Lukket</a:t>
            </a:r>
            <a:endParaRPr kumimoji="0" lang="da-DK" sz="14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
        <p:nvSpPr>
          <p:cNvPr id="18" name="Rectangle: Rounded Corners 17">
            <a:extLst>
              <a:ext uri="{FF2B5EF4-FFF2-40B4-BE49-F238E27FC236}">
                <a16:creationId xmlns:a16="http://schemas.microsoft.com/office/drawing/2014/main" id="{985249EF-DA31-2106-FD7C-75B44C9B04C2}"/>
              </a:ext>
            </a:extLst>
          </p:cNvPr>
          <p:cNvSpPr/>
          <p:nvPr/>
        </p:nvSpPr>
        <p:spPr>
          <a:xfrm rot="20597502">
            <a:off x="6345396" y="3867355"/>
            <a:ext cx="772425" cy="4805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Lukket</a:t>
            </a:r>
            <a:endParaRPr kumimoji="0" lang="da-DK" sz="14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
        <p:nvSpPr>
          <p:cNvPr id="19" name="Rectangle: Rounded Corners 18">
            <a:extLst>
              <a:ext uri="{FF2B5EF4-FFF2-40B4-BE49-F238E27FC236}">
                <a16:creationId xmlns:a16="http://schemas.microsoft.com/office/drawing/2014/main" id="{3C489C8C-563E-4AE2-E767-38F1CEA6CECE}"/>
              </a:ext>
            </a:extLst>
          </p:cNvPr>
          <p:cNvSpPr/>
          <p:nvPr/>
        </p:nvSpPr>
        <p:spPr>
          <a:xfrm rot="20597502">
            <a:off x="8064250" y="2683264"/>
            <a:ext cx="799762" cy="4805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Åbent</a:t>
            </a:r>
            <a:endParaRPr kumimoji="0" lang="da-DK" sz="14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
        <p:nvSpPr>
          <p:cNvPr id="20" name="Rectangle: Rounded Corners 19">
            <a:extLst>
              <a:ext uri="{FF2B5EF4-FFF2-40B4-BE49-F238E27FC236}">
                <a16:creationId xmlns:a16="http://schemas.microsoft.com/office/drawing/2014/main" id="{79B268DB-6558-E9EB-B1AC-057748F91D32}"/>
              </a:ext>
            </a:extLst>
          </p:cNvPr>
          <p:cNvSpPr/>
          <p:nvPr/>
        </p:nvSpPr>
        <p:spPr>
          <a:xfrm rot="20597502">
            <a:off x="8008622" y="3699425"/>
            <a:ext cx="772425" cy="4805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Åbent</a:t>
            </a:r>
            <a:endParaRPr kumimoji="0" lang="da-DK" sz="14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
        <p:nvSpPr>
          <p:cNvPr id="21" name="Rectangle: Rounded Corners 20">
            <a:extLst>
              <a:ext uri="{FF2B5EF4-FFF2-40B4-BE49-F238E27FC236}">
                <a16:creationId xmlns:a16="http://schemas.microsoft.com/office/drawing/2014/main" id="{DD6207C3-518B-A72B-D003-30A40D6C01A9}"/>
              </a:ext>
            </a:extLst>
          </p:cNvPr>
          <p:cNvSpPr/>
          <p:nvPr/>
        </p:nvSpPr>
        <p:spPr>
          <a:xfrm rot="20597502">
            <a:off x="9640975" y="3022561"/>
            <a:ext cx="799762" cy="4805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Åbent</a:t>
            </a:r>
            <a:endParaRPr kumimoji="0" lang="da-DK" sz="14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
        <p:nvSpPr>
          <p:cNvPr id="22" name="Rectangle: Rounded Corners 21">
            <a:extLst>
              <a:ext uri="{FF2B5EF4-FFF2-40B4-BE49-F238E27FC236}">
                <a16:creationId xmlns:a16="http://schemas.microsoft.com/office/drawing/2014/main" id="{DEB079D3-3B7E-B37E-6B94-8B3D0941541A}"/>
              </a:ext>
            </a:extLst>
          </p:cNvPr>
          <p:cNvSpPr/>
          <p:nvPr/>
        </p:nvSpPr>
        <p:spPr>
          <a:xfrm rot="20597502">
            <a:off x="9530483" y="4349618"/>
            <a:ext cx="772425" cy="4805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Åbent</a:t>
            </a:r>
            <a:endParaRPr kumimoji="0" lang="da-DK" sz="14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
        <p:nvSpPr>
          <p:cNvPr id="23" name="Rectangle: Rounded Corners 22">
            <a:extLst>
              <a:ext uri="{FF2B5EF4-FFF2-40B4-BE49-F238E27FC236}">
                <a16:creationId xmlns:a16="http://schemas.microsoft.com/office/drawing/2014/main" id="{E6F7A70F-9416-D55E-0C90-45713ACF696F}"/>
              </a:ext>
            </a:extLst>
          </p:cNvPr>
          <p:cNvSpPr/>
          <p:nvPr/>
        </p:nvSpPr>
        <p:spPr>
          <a:xfrm>
            <a:off x="4314659" y="1224304"/>
            <a:ext cx="6658141" cy="4805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Hvad er det rette </a:t>
            </a:r>
            <a:r>
              <a:rPr lang="da-DK" sz="3600" b="1">
                <a:solidFill>
                  <a:srgbClr val="FF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mindset</a:t>
            </a: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a:t>
            </a:r>
            <a:endParaRPr kumimoji="0" lang="da-DK" sz="36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
        <p:nvSpPr>
          <p:cNvPr id="10" name="TextBox 9">
            <a:extLst>
              <a:ext uri="{FF2B5EF4-FFF2-40B4-BE49-F238E27FC236}">
                <a16:creationId xmlns:a16="http://schemas.microsoft.com/office/drawing/2014/main" id="{C2FCDB28-2A38-8505-F064-1956A3BA4D42}"/>
              </a:ext>
            </a:extLst>
          </p:cNvPr>
          <p:cNvSpPr txBox="1"/>
          <p:nvPr/>
        </p:nvSpPr>
        <p:spPr>
          <a:xfrm>
            <a:off x="9943414" y="5610162"/>
            <a:ext cx="877978" cy="371006"/>
          </a:xfrm>
          <a:prstGeom prst="rect">
            <a:avLst/>
          </a:prstGeom>
          <a:solidFill>
            <a:schemeClr val="bg1"/>
          </a:solidFill>
        </p:spPr>
        <p:txBody>
          <a:bodyPr wrap="square">
            <a:spAutoFit/>
          </a:bodyPr>
          <a:lstStyle/>
          <a:p>
            <a:pPr algn="l" fontAlgn="auto">
              <a:lnSpc>
                <a:spcPts val="2550"/>
              </a:lnSpc>
            </a:pPr>
            <a:r>
              <a:rPr lang="da-DK" sz="800" b="1">
                <a:solidFill>
                  <a:srgbClr val="0E0F11"/>
                </a:solidFill>
                <a:effectLst/>
                <a:latin typeface="Rajdhani"/>
              </a:rPr>
              <a:t>Steen &amp; Stoffer</a:t>
            </a:r>
          </a:p>
        </p:txBody>
      </p:sp>
    </p:spTree>
    <p:extLst>
      <p:ext uri="{BB962C8B-B14F-4D97-AF65-F5344CB8AC3E}">
        <p14:creationId xmlns:p14="http://schemas.microsoft.com/office/powerpoint/2010/main" val="832756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1B913-47C4-E275-BC18-1C2810A55070}"/>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6CAE0CCD-1FCC-0339-3F0A-812F07AF7F8F}"/>
              </a:ext>
            </a:extLst>
          </p:cNvPr>
          <p:cNvSpPr>
            <a:spLocks noGrp="1"/>
          </p:cNvSpPr>
          <p:nvPr>
            <p:ph type="dt" sz="half" idx="10"/>
          </p:nvPr>
        </p:nvSpPr>
        <p:spPr/>
        <p:txBody>
          <a:bodyPr/>
          <a:lstStyle/>
          <a:p>
            <a:fld id="{0213FE3D-3A75-4DF6-8C77-037DD3C040FB}" type="datetime1">
              <a:rPr lang="da-DK" smtClean="0"/>
              <a:t>25-04-2025</a:t>
            </a:fld>
            <a:endParaRPr lang="da-DK"/>
          </a:p>
        </p:txBody>
      </p:sp>
      <p:sp>
        <p:nvSpPr>
          <p:cNvPr id="4" name="Footer Placeholder 3">
            <a:extLst>
              <a:ext uri="{FF2B5EF4-FFF2-40B4-BE49-F238E27FC236}">
                <a16:creationId xmlns:a16="http://schemas.microsoft.com/office/drawing/2014/main" id="{8CEDF2D4-1A77-FC35-D2AB-9393D7C5515B}"/>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BEF64CD9-4E06-0D3F-8867-A5F63287C77C}"/>
              </a:ext>
            </a:extLst>
          </p:cNvPr>
          <p:cNvSpPr>
            <a:spLocks noGrp="1"/>
          </p:cNvSpPr>
          <p:nvPr>
            <p:ph type="sldNum" sz="quarter" idx="12"/>
          </p:nvPr>
        </p:nvSpPr>
        <p:spPr/>
        <p:txBody>
          <a:bodyPr/>
          <a:lstStyle/>
          <a:p>
            <a:fld id="{F2B4B60D-51DD-4F14-A60C-BFD09B840034}" type="slidenum">
              <a:rPr lang="da-DK" smtClean="0"/>
              <a:t>86</a:t>
            </a:fld>
            <a:endParaRPr lang="da-DK"/>
          </a:p>
        </p:txBody>
      </p:sp>
      <p:pic>
        <p:nvPicPr>
          <p:cNvPr id="6" name="Billede 8">
            <a:extLst>
              <a:ext uri="{FF2B5EF4-FFF2-40B4-BE49-F238E27FC236}">
                <a16:creationId xmlns:a16="http://schemas.microsoft.com/office/drawing/2014/main" id="{67F9AE23-6040-C56E-9E65-3B054D996AA1}"/>
              </a:ext>
            </a:extLst>
          </p:cNvPr>
          <p:cNvPicPr>
            <a:picLocks noChangeAspect="1"/>
          </p:cNvPicPr>
          <p:nvPr/>
        </p:nvPicPr>
        <p:blipFill>
          <a:blip r:embed="rId2"/>
          <a:stretch>
            <a:fillRect/>
          </a:stretch>
        </p:blipFill>
        <p:spPr>
          <a:xfrm>
            <a:off x="560147" y="569429"/>
            <a:ext cx="3164953" cy="1981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3" name="Rectangle: Rounded Corners 22">
            <a:extLst>
              <a:ext uri="{FF2B5EF4-FFF2-40B4-BE49-F238E27FC236}">
                <a16:creationId xmlns:a16="http://schemas.microsoft.com/office/drawing/2014/main" id="{611CE819-C905-3E0B-FA0F-6C83A41C9B0D}"/>
              </a:ext>
            </a:extLst>
          </p:cNvPr>
          <p:cNvSpPr/>
          <p:nvPr/>
        </p:nvSpPr>
        <p:spPr>
          <a:xfrm>
            <a:off x="4314659" y="1224304"/>
            <a:ext cx="6658141" cy="4805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Hvad er det rette </a:t>
            </a:r>
            <a:r>
              <a:rPr lang="da-DK" sz="3600" b="1" err="1">
                <a:solidFill>
                  <a:srgbClr val="FF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outcome</a:t>
            </a: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a:t>
            </a:r>
            <a:endParaRPr kumimoji="0" lang="da-DK" sz="36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Tree>
    <p:extLst>
      <p:ext uri="{BB962C8B-B14F-4D97-AF65-F5344CB8AC3E}">
        <p14:creationId xmlns:p14="http://schemas.microsoft.com/office/powerpoint/2010/main" val="42528738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A65D9-D7CC-CC65-C9EE-4989FCEAAF4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BF3D302-C7FD-9EBB-DEB7-F3FE769F03DB}"/>
              </a:ext>
            </a:extLst>
          </p:cNvPr>
          <p:cNvPicPr>
            <a:picLocks noChangeAspect="1"/>
          </p:cNvPicPr>
          <p:nvPr/>
        </p:nvPicPr>
        <p:blipFill>
          <a:blip r:embed="rId2"/>
          <a:stretch>
            <a:fillRect/>
          </a:stretch>
        </p:blipFill>
        <p:spPr>
          <a:xfrm>
            <a:off x="4168583" y="1983257"/>
            <a:ext cx="6968224" cy="4013113"/>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sp>
        <p:nvSpPr>
          <p:cNvPr id="3" name="Date Placeholder 2">
            <a:extLst>
              <a:ext uri="{FF2B5EF4-FFF2-40B4-BE49-F238E27FC236}">
                <a16:creationId xmlns:a16="http://schemas.microsoft.com/office/drawing/2014/main" id="{D142E430-42D2-ADD5-3E06-7E52B7AB376E}"/>
              </a:ext>
            </a:extLst>
          </p:cNvPr>
          <p:cNvSpPr>
            <a:spLocks noGrp="1"/>
          </p:cNvSpPr>
          <p:nvPr>
            <p:ph type="dt" sz="half" idx="10"/>
          </p:nvPr>
        </p:nvSpPr>
        <p:spPr/>
        <p:txBody>
          <a:bodyPr/>
          <a:lstStyle/>
          <a:p>
            <a:fld id="{0213FE3D-3A75-4DF6-8C77-037DD3C040FB}" type="datetime1">
              <a:rPr lang="da-DK" smtClean="0"/>
              <a:t>25-04-2025</a:t>
            </a:fld>
            <a:endParaRPr lang="da-DK"/>
          </a:p>
        </p:txBody>
      </p:sp>
      <p:sp>
        <p:nvSpPr>
          <p:cNvPr id="4" name="Footer Placeholder 3">
            <a:extLst>
              <a:ext uri="{FF2B5EF4-FFF2-40B4-BE49-F238E27FC236}">
                <a16:creationId xmlns:a16="http://schemas.microsoft.com/office/drawing/2014/main" id="{EB3F3754-72E9-868B-84B7-0B61120008B0}"/>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57BF7F79-07D4-C863-B15E-0D7D0CFBB9AB}"/>
              </a:ext>
            </a:extLst>
          </p:cNvPr>
          <p:cNvSpPr>
            <a:spLocks noGrp="1"/>
          </p:cNvSpPr>
          <p:nvPr>
            <p:ph type="sldNum" sz="quarter" idx="12"/>
          </p:nvPr>
        </p:nvSpPr>
        <p:spPr/>
        <p:txBody>
          <a:bodyPr/>
          <a:lstStyle/>
          <a:p>
            <a:fld id="{F2B4B60D-51DD-4F14-A60C-BFD09B840034}" type="slidenum">
              <a:rPr lang="da-DK" smtClean="0"/>
              <a:t>87</a:t>
            </a:fld>
            <a:endParaRPr lang="da-DK"/>
          </a:p>
        </p:txBody>
      </p:sp>
      <p:pic>
        <p:nvPicPr>
          <p:cNvPr id="6" name="Billede 8">
            <a:extLst>
              <a:ext uri="{FF2B5EF4-FFF2-40B4-BE49-F238E27FC236}">
                <a16:creationId xmlns:a16="http://schemas.microsoft.com/office/drawing/2014/main" id="{2C0FC2A8-CDB3-1F45-B198-5109A01291F9}"/>
              </a:ext>
            </a:extLst>
          </p:cNvPr>
          <p:cNvPicPr>
            <a:picLocks noChangeAspect="1"/>
          </p:cNvPicPr>
          <p:nvPr/>
        </p:nvPicPr>
        <p:blipFill>
          <a:blip r:embed="rId3"/>
          <a:stretch>
            <a:fillRect/>
          </a:stretch>
        </p:blipFill>
        <p:spPr>
          <a:xfrm>
            <a:off x="560147" y="569429"/>
            <a:ext cx="3164953" cy="1981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3" name="Rectangle: Rounded Corners 22">
            <a:extLst>
              <a:ext uri="{FF2B5EF4-FFF2-40B4-BE49-F238E27FC236}">
                <a16:creationId xmlns:a16="http://schemas.microsoft.com/office/drawing/2014/main" id="{97E7E759-DCAB-3C08-8B1D-6DF8FF5AF842}"/>
              </a:ext>
            </a:extLst>
          </p:cNvPr>
          <p:cNvSpPr/>
          <p:nvPr/>
        </p:nvSpPr>
        <p:spPr>
          <a:xfrm>
            <a:off x="4314659" y="1224304"/>
            <a:ext cx="6658141" cy="4805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Hvad er det rette </a:t>
            </a:r>
            <a:r>
              <a:rPr lang="da-DK" sz="3600" b="1" err="1">
                <a:solidFill>
                  <a:srgbClr val="FF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outcome</a:t>
            </a: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a:t>
            </a:r>
            <a:endParaRPr kumimoji="0" lang="da-DK" sz="36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pic>
        <p:nvPicPr>
          <p:cNvPr id="8" name="Billede 3">
            <a:extLst>
              <a:ext uri="{FF2B5EF4-FFF2-40B4-BE49-F238E27FC236}">
                <a16:creationId xmlns:a16="http://schemas.microsoft.com/office/drawing/2014/main" id="{90CC7059-021B-EA28-941E-F162D48B31A1}"/>
              </a:ext>
            </a:extLst>
          </p:cNvPr>
          <p:cNvPicPr>
            <a:picLocks noChangeAspect="1"/>
          </p:cNvPicPr>
          <p:nvPr/>
        </p:nvPicPr>
        <p:blipFill>
          <a:blip r:embed="rId4"/>
          <a:srcRect b="5046"/>
          <a:stretch/>
        </p:blipFill>
        <p:spPr>
          <a:xfrm>
            <a:off x="4379979" y="2186131"/>
            <a:ext cx="6519666" cy="3711037"/>
          </a:xfrm>
          <a:prstGeom prst="rect">
            <a:avLst/>
          </a:prstGeom>
          <a:effectLst>
            <a:softEdge rad="12700"/>
          </a:effectLst>
        </p:spPr>
      </p:pic>
      <p:sp>
        <p:nvSpPr>
          <p:cNvPr id="26" name="Rectangle 25">
            <a:extLst>
              <a:ext uri="{FF2B5EF4-FFF2-40B4-BE49-F238E27FC236}">
                <a16:creationId xmlns:a16="http://schemas.microsoft.com/office/drawing/2014/main" id="{A60120E0-2424-052A-2C9F-5B40DDCB0AE5}"/>
              </a:ext>
            </a:extLst>
          </p:cNvPr>
          <p:cNvSpPr/>
          <p:nvPr/>
        </p:nvSpPr>
        <p:spPr>
          <a:xfrm>
            <a:off x="5673213" y="2369574"/>
            <a:ext cx="3834581" cy="181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pic>
        <p:nvPicPr>
          <p:cNvPr id="25" name="Billede 3">
            <a:extLst>
              <a:ext uri="{FF2B5EF4-FFF2-40B4-BE49-F238E27FC236}">
                <a16:creationId xmlns:a16="http://schemas.microsoft.com/office/drawing/2014/main" id="{5509DE09-5013-A4A2-29F7-8672E82ACA4D}"/>
              </a:ext>
            </a:extLst>
          </p:cNvPr>
          <p:cNvPicPr>
            <a:picLocks noChangeAspect="1"/>
          </p:cNvPicPr>
          <p:nvPr/>
        </p:nvPicPr>
        <p:blipFill>
          <a:blip r:embed="rId4"/>
          <a:srcRect l="17858" t="5006" r="19168" b="89879"/>
          <a:stretch/>
        </p:blipFill>
        <p:spPr>
          <a:xfrm>
            <a:off x="5537824" y="2451245"/>
            <a:ext cx="4105656" cy="199862"/>
          </a:xfrm>
          <a:prstGeom prst="rect">
            <a:avLst/>
          </a:prstGeom>
          <a:effectLst>
            <a:softEdge rad="12700"/>
          </a:effectLst>
        </p:spPr>
      </p:pic>
      <p:pic>
        <p:nvPicPr>
          <p:cNvPr id="10" name="Picture 2" descr="Why Is An Iron Lever Called a “Crowbar”?">
            <a:extLst>
              <a:ext uri="{FF2B5EF4-FFF2-40B4-BE49-F238E27FC236}">
                <a16:creationId xmlns:a16="http://schemas.microsoft.com/office/drawing/2014/main" id="{D8B346E7-76D7-ECC0-EAE7-CB4A5998BEBA}"/>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476357">
            <a:off x="871533" y="3739687"/>
            <a:ext cx="3119148" cy="175452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BD4F7967-665C-0D39-E619-4C3BA6F1E52B}"/>
              </a:ext>
            </a:extLst>
          </p:cNvPr>
          <p:cNvSpPr/>
          <p:nvPr/>
        </p:nvSpPr>
        <p:spPr>
          <a:xfrm rot="19407764">
            <a:off x="3681300" y="4436487"/>
            <a:ext cx="1640081" cy="360000"/>
          </a:xfrm>
          <a:prstGeom prst="righ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12" name="Rectangle: Rounded Corners 11">
            <a:extLst>
              <a:ext uri="{FF2B5EF4-FFF2-40B4-BE49-F238E27FC236}">
                <a16:creationId xmlns:a16="http://schemas.microsoft.com/office/drawing/2014/main" id="{1E389D08-0662-17FE-B414-4D19CF5F5326}"/>
              </a:ext>
            </a:extLst>
          </p:cNvPr>
          <p:cNvSpPr/>
          <p:nvPr/>
        </p:nvSpPr>
        <p:spPr>
          <a:xfrm>
            <a:off x="579032" y="5113049"/>
            <a:ext cx="3295301" cy="4805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a-DK" sz="1600" b="1">
                <a:solidFill>
                  <a:schemeClr val="accent6">
                    <a:lumMod val="75000"/>
                  </a:schemeClr>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Baseline = Løftestang =</a:t>
            </a:r>
            <a:endParaRPr kumimoji="0" lang="da-DK" sz="1600" b="1" i="0" u="none" strike="noStrike" kern="1200" cap="none" spc="0" normalizeH="0" baseline="0" noProof="0">
              <a:ln>
                <a:noFill/>
              </a:ln>
              <a:solidFill>
                <a:schemeClr val="accent6">
                  <a:lumMod val="75000"/>
                </a:schemeClr>
              </a:solidFill>
              <a:effectLst/>
              <a:uLnTx/>
              <a:uFillTx/>
              <a:latin typeface="Segoe UI Symbol" panose="020B0502040204020203" pitchFamily="34" charset="0"/>
              <a:ea typeface="Segoe UI Symbol" panose="020B0502040204020203" pitchFamily="34" charset="0"/>
              <a:cs typeface="+mn-cs"/>
            </a:endParaRPr>
          </a:p>
        </p:txBody>
      </p:sp>
    </p:spTree>
    <p:extLst>
      <p:ext uri="{BB962C8B-B14F-4D97-AF65-F5344CB8AC3E}">
        <p14:creationId xmlns:p14="http://schemas.microsoft.com/office/powerpoint/2010/main" val="25006210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FD87F-0DF2-2070-3D51-888F03796B28}"/>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CEE72324-AD87-25B3-EBA0-540884374183}"/>
              </a:ext>
            </a:extLst>
          </p:cNvPr>
          <p:cNvSpPr>
            <a:spLocks noGrp="1"/>
          </p:cNvSpPr>
          <p:nvPr>
            <p:ph type="dt" sz="half" idx="10"/>
          </p:nvPr>
        </p:nvSpPr>
        <p:spPr/>
        <p:txBody>
          <a:bodyPr/>
          <a:lstStyle/>
          <a:p>
            <a:fld id="{0213FE3D-3A75-4DF6-8C77-037DD3C040FB}" type="datetime1">
              <a:rPr lang="da-DK" smtClean="0"/>
              <a:t>25-04-2025</a:t>
            </a:fld>
            <a:endParaRPr lang="da-DK"/>
          </a:p>
        </p:txBody>
      </p:sp>
      <p:sp>
        <p:nvSpPr>
          <p:cNvPr id="4" name="Footer Placeholder 3">
            <a:extLst>
              <a:ext uri="{FF2B5EF4-FFF2-40B4-BE49-F238E27FC236}">
                <a16:creationId xmlns:a16="http://schemas.microsoft.com/office/drawing/2014/main" id="{C26373A2-7082-3F00-32BC-D6006AF9021E}"/>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33896013-8BD1-B05B-F03F-6F7CE1587228}"/>
              </a:ext>
            </a:extLst>
          </p:cNvPr>
          <p:cNvSpPr>
            <a:spLocks noGrp="1"/>
          </p:cNvSpPr>
          <p:nvPr>
            <p:ph type="sldNum" sz="quarter" idx="12"/>
          </p:nvPr>
        </p:nvSpPr>
        <p:spPr/>
        <p:txBody>
          <a:bodyPr/>
          <a:lstStyle/>
          <a:p>
            <a:fld id="{F2B4B60D-51DD-4F14-A60C-BFD09B840034}" type="slidenum">
              <a:rPr lang="da-DK" smtClean="0"/>
              <a:t>88</a:t>
            </a:fld>
            <a:endParaRPr lang="da-DK"/>
          </a:p>
        </p:txBody>
      </p:sp>
      <p:pic>
        <p:nvPicPr>
          <p:cNvPr id="6" name="Billede 8">
            <a:extLst>
              <a:ext uri="{FF2B5EF4-FFF2-40B4-BE49-F238E27FC236}">
                <a16:creationId xmlns:a16="http://schemas.microsoft.com/office/drawing/2014/main" id="{5E5F061C-64EE-DFEF-ECA9-26F7CC5CD347}"/>
              </a:ext>
            </a:extLst>
          </p:cNvPr>
          <p:cNvPicPr>
            <a:picLocks noChangeAspect="1"/>
          </p:cNvPicPr>
          <p:nvPr/>
        </p:nvPicPr>
        <p:blipFill>
          <a:blip r:embed="rId2"/>
          <a:stretch>
            <a:fillRect/>
          </a:stretch>
        </p:blipFill>
        <p:spPr>
          <a:xfrm>
            <a:off x="560147" y="569429"/>
            <a:ext cx="3164953" cy="1981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3" name="Rectangle: Rounded Corners 22">
            <a:extLst>
              <a:ext uri="{FF2B5EF4-FFF2-40B4-BE49-F238E27FC236}">
                <a16:creationId xmlns:a16="http://schemas.microsoft.com/office/drawing/2014/main" id="{1D81F130-783D-CBEB-1164-4836DF5BCD7B}"/>
              </a:ext>
            </a:extLst>
          </p:cNvPr>
          <p:cNvSpPr/>
          <p:nvPr/>
        </p:nvSpPr>
        <p:spPr>
          <a:xfrm>
            <a:off x="4314659" y="1224304"/>
            <a:ext cx="6658141" cy="4805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Hvad er din </a:t>
            </a:r>
            <a:r>
              <a:rPr lang="da-DK" sz="3600" b="1">
                <a:solidFill>
                  <a:srgbClr val="FF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rolle</a:t>
            </a:r>
            <a:r>
              <a:rPr lang="da-DK" sz="3600" b="1">
                <a:solidFill>
                  <a:prstClr val="black"/>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a:t>
            </a:r>
            <a:endParaRPr kumimoji="0" lang="da-DK" sz="3600" b="1" i="0" u="none" strike="noStrike" kern="1200" cap="none" spc="0" normalizeH="0" baseline="0" noProof="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sp>
        <p:nvSpPr>
          <p:cNvPr id="26" name="Rectangle 25">
            <a:extLst>
              <a:ext uri="{FF2B5EF4-FFF2-40B4-BE49-F238E27FC236}">
                <a16:creationId xmlns:a16="http://schemas.microsoft.com/office/drawing/2014/main" id="{DAE2F885-8B88-F9F9-EEEA-E2C7936FECF2}"/>
              </a:ext>
            </a:extLst>
          </p:cNvPr>
          <p:cNvSpPr/>
          <p:nvPr/>
        </p:nvSpPr>
        <p:spPr>
          <a:xfrm>
            <a:off x="5673213" y="2369574"/>
            <a:ext cx="3834581" cy="181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pic>
        <p:nvPicPr>
          <p:cNvPr id="2" name="Picture 2" descr="Who wants to change? | by George Couros | Medium">
            <a:extLst>
              <a:ext uri="{FF2B5EF4-FFF2-40B4-BE49-F238E27FC236}">
                <a16:creationId xmlns:a16="http://schemas.microsoft.com/office/drawing/2014/main" id="{86762A88-17B3-F15D-054B-C53131A550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377"/>
          <a:stretch/>
        </p:blipFill>
        <p:spPr bwMode="auto">
          <a:xfrm>
            <a:off x="2596896" y="2049787"/>
            <a:ext cx="4098478" cy="1712638"/>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7" name="Picture 2" descr="Who wants to change? | by George Couros | Medium">
            <a:extLst>
              <a:ext uri="{FF2B5EF4-FFF2-40B4-BE49-F238E27FC236}">
                <a16:creationId xmlns:a16="http://schemas.microsoft.com/office/drawing/2014/main" id="{65C35009-9739-252B-D419-ECBCCD7B06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28" b="32849"/>
          <a:stretch/>
        </p:blipFill>
        <p:spPr bwMode="auto">
          <a:xfrm>
            <a:off x="4204976" y="3048504"/>
            <a:ext cx="4710897" cy="1968552"/>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9" name="Picture 2" descr="Who wants to change? | by George Couros | Medium">
            <a:extLst>
              <a:ext uri="{FF2B5EF4-FFF2-40B4-BE49-F238E27FC236}">
                <a16:creationId xmlns:a16="http://schemas.microsoft.com/office/drawing/2014/main" id="{ED9B0E80-B63E-782D-BF57-FD617EA693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826"/>
          <a:stretch/>
        </p:blipFill>
        <p:spPr bwMode="auto">
          <a:xfrm>
            <a:off x="5673213" y="4023703"/>
            <a:ext cx="6097534" cy="2438159"/>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5803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0F83-E101-C928-5B23-4FB999691CE0}"/>
            </a:ext>
          </a:extLst>
        </p:cNvPr>
        <p:cNvGrpSpPr/>
        <p:nvPr/>
      </p:nvGrpSpPr>
      <p:grpSpPr>
        <a:xfrm>
          <a:off x="0" y="0"/>
          <a:ext cx="0" cy="0"/>
          <a:chOff x="0" y="0"/>
          <a:chExt cx="0" cy="0"/>
        </a:xfrm>
      </p:grpSpPr>
      <p:pic>
        <p:nvPicPr>
          <p:cNvPr id="1028" name="Picture 4" descr="Premium Photo | Delicious cup of coffee isolated on white background">
            <a:extLst>
              <a:ext uri="{FF2B5EF4-FFF2-40B4-BE49-F238E27FC236}">
                <a16:creationId xmlns:a16="http://schemas.microsoft.com/office/drawing/2014/main" id="{769E37D2-CC96-99D9-4284-8204BC23B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438" b="7976"/>
          <a:stretch/>
        </p:blipFill>
        <p:spPr bwMode="auto">
          <a:xfrm>
            <a:off x="20" y="10"/>
            <a:ext cx="12191980" cy="6857990"/>
          </a:xfrm>
          <a:prstGeom prst="rect">
            <a:avLst/>
          </a:prstGeom>
          <a:solidFill>
            <a:srgbClr val="FFFFFF"/>
          </a:solidFill>
        </p:spPr>
      </p:pic>
      <p:sp>
        <p:nvSpPr>
          <p:cNvPr id="4" name="Pladsholder til dato 3">
            <a:extLst>
              <a:ext uri="{FF2B5EF4-FFF2-40B4-BE49-F238E27FC236}">
                <a16:creationId xmlns:a16="http://schemas.microsoft.com/office/drawing/2014/main" id="{8EA96059-DF76-2CE8-6383-7CA602CB0471}"/>
              </a:ext>
            </a:extLst>
          </p:cNvPr>
          <p:cNvSpPr>
            <a:spLocks noGrp="1"/>
          </p:cNvSpPr>
          <p:nvPr>
            <p:ph type="dt" sz="half" idx="20"/>
          </p:nvPr>
        </p:nvSpPr>
        <p:spPr/>
        <p:txBody>
          <a:bodyPr/>
          <a:lstStyle/>
          <a:p>
            <a:pPr>
              <a:spcAft>
                <a:spcPts val="600"/>
              </a:spcAft>
            </a:pPr>
            <a:fld id="{9265A287-C5ED-4372-AE70-5CA581B870DA}" type="datetime1">
              <a:rPr lang="da-DK" smtClean="0"/>
              <a:pPr>
                <a:spcAft>
                  <a:spcPts val="600"/>
                </a:spcAft>
              </a:pPr>
              <a:t>25-04-2025</a:t>
            </a:fld>
            <a:endParaRPr lang="da-DK"/>
          </a:p>
        </p:txBody>
      </p:sp>
      <p:sp>
        <p:nvSpPr>
          <p:cNvPr id="5" name="Pladsholder til slidenummer 4">
            <a:extLst>
              <a:ext uri="{FF2B5EF4-FFF2-40B4-BE49-F238E27FC236}">
                <a16:creationId xmlns:a16="http://schemas.microsoft.com/office/drawing/2014/main" id="{143B408D-8A55-7741-C6E4-4963242B0306}"/>
              </a:ext>
            </a:extLst>
          </p:cNvPr>
          <p:cNvSpPr>
            <a:spLocks noGrp="1"/>
          </p:cNvSpPr>
          <p:nvPr>
            <p:ph type="sldNum" sz="quarter" idx="22"/>
          </p:nvPr>
        </p:nvSpPr>
        <p:spPr/>
        <p:txBody>
          <a:bodyPr/>
          <a:lstStyle/>
          <a:p>
            <a:pPr>
              <a:spcAft>
                <a:spcPts val="600"/>
              </a:spcAft>
            </a:pPr>
            <a:fld id="{45D37B1E-C366-494F-A587-962AD9AABC83}" type="slidenum">
              <a:rPr lang="da-DK" smtClean="0"/>
              <a:pPr>
                <a:spcAft>
                  <a:spcPts val="600"/>
                </a:spcAft>
              </a:pPr>
              <a:t>89</a:t>
            </a:fld>
            <a:endParaRPr lang="da-DK"/>
          </a:p>
        </p:txBody>
      </p:sp>
      <p:sp>
        <p:nvSpPr>
          <p:cNvPr id="7" name="Rektangel 6">
            <a:extLst>
              <a:ext uri="{FF2B5EF4-FFF2-40B4-BE49-F238E27FC236}">
                <a16:creationId xmlns:a16="http://schemas.microsoft.com/office/drawing/2014/main" id="{38C1E024-4E4F-C2CD-506C-F6D689F987CC}"/>
              </a:ext>
            </a:extLst>
          </p:cNvPr>
          <p:cNvSpPr/>
          <p:nvPr/>
        </p:nvSpPr>
        <p:spPr>
          <a:xfrm>
            <a:off x="7428216" y="5373384"/>
            <a:ext cx="5565169" cy="996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2000" b="1">
                <a:solidFill>
                  <a:schemeClr val="tx1"/>
                </a:solidFill>
              </a:rPr>
              <a:t>Lad os tage en </a:t>
            </a:r>
          </a:p>
          <a:p>
            <a:pPr algn="ctr"/>
            <a:r>
              <a:rPr lang="da-DK" sz="4400" b="1">
                <a:solidFill>
                  <a:schemeClr val="tx1"/>
                </a:solidFill>
              </a:rPr>
              <a:t>PAUSE</a:t>
            </a:r>
          </a:p>
        </p:txBody>
      </p:sp>
    </p:spTree>
    <p:extLst>
      <p:ext uri="{BB962C8B-B14F-4D97-AF65-F5344CB8AC3E}">
        <p14:creationId xmlns:p14="http://schemas.microsoft.com/office/powerpoint/2010/main" val="580943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5996D-0164-7114-D234-725A153FA33E}"/>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A61A6F9C-8A40-B819-4D78-4FED941249F4}"/>
              </a:ext>
            </a:extLst>
          </p:cNvPr>
          <p:cNvGraphicFramePr/>
          <p:nvPr/>
        </p:nvGraphicFramePr>
        <p:xfrm>
          <a:off x="1291844" y="2767541"/>
          <a:ext cx="9608312" cy="9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kstfelt 14">
            <a:extLst>
              <a:ext uri="{FF2B5EF4-FFF2-40B4-BE49-F238E27FC236}">
                <a16:creationId xmlns:a16="http://schemas.microsoft.com/office/drawing/2014/main" id="{C3671703-EF1F-6C25-10D4-0F22D24A94F6}"/>
              </a:ext>
            </a:extLst>
          </p:cNvPr>
          <p:cNvSpPr txBox="1"/>
          <p:nvPr/>
        </p:nvSpPr>
        <p:spPr>
          <a:xfrm>
            <a:off x="1185116" y="3637658"/>
            <a:ext cx="1484247"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Hvilken værdi vil du skabe for din kunde?</a:t>
            </a:r>
          </a:p>
        </p:txBody>
      </p:sp>
      <p:sp>
        <p:nvSpPr>
          <p:cNvPr id="16" name="Tekstfelt 15">
            <a:extLst>
              <a:ext uri="{FF2B5EF4-FFF2-40B4-BE49-F238E27FC236}">
                <a16:creationId xmlns:a16="http://schemas.microsoft.com/office/drawing/2014/main" id="{A708854C-732F-422E-1467-5ECABD126185}"/>
              </a:ext>
            </a:extLst>
          </p:cNvPr>
          <p:cNvSpPr txBox="1"/>
          <p:nvPr/>
        </p:nvSpPr>
        <p:spPr>
          <a:xfrm>
            <a:off x="2665515" y="364276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 er der bøvl, tvivl eller omveje?</a:t>
            </a:r>
          </a:p>
        </p:txBody>
      </p:sp>
      <p:sp>
        <p:nvSpPr>
          <p:cNvPr id="17" name="Tekstfelt 16">
            <a:extLst>
              <a:ext uri="{FF2B5EF4-FFF2-40B4-BE49-F238E27FC236}">
                <a16:creationId xmlns:a16="http://schemas.microsoft.com/office/drawing/2014/main" id="{7CE62813-2A12-9D94-554E-529E32BD307B}"/>
              </a:ext>
            </a:extLst>
          </p:cNvPr>
          <p:cNvSpPr txBox="1"/>
          <p:nvPr/>
        </p:nvSpPr>
        <p:spPr>
          <a:xfrm>
            <a:off x="3998755" y="3645960"/>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Hvordan ser det </a:t>
            </a:r>
            <a:br>
              <a:rPr kumimoji="0" lang="da-DK" sz="1000" b="0" i="0" u="none" strike="noStrike" kern="1200" cap="none" spc="0" normalizeH="0" baseline="0" noProof="0">
                <a:ln>
                  <a:noFill/>
                </a:ln>
                <a:solidFill>
                  <a:srgbClr val="000000"/>
                </a:solidFill>
                <a:effectLst/>
                <a:uLnTx/>
                <a:uFillTx/>
                <a:latin typeface="Arial"/>
                <a:ea typeface="+mn-ea"/>
                <a:cs typeface="+mn-cs"/>
              </a:rPr>
            </a:br>
            <a:r>
              <a:rPr kumimoji="0" lang="da-DK" sz="1000" b="0" i="0" u="none" strike="noStrike" kern="1200" cap="none" spc="0" normalizeH="0" baseline="0" noProof="0">
                <a:ln>
                  <a:noFill/>
                </a:ln>
                <a:solidFill>
                  <a:srgbClr val="000000"/>
                </a:solidFill>
                <a:effectLst/>
                <a:uLnTx/>
                <a:uFillTx/>
                <a:latin typeface="Arial"/>
                <a:ea typeface="+mn-ea"/>
                <a:cs typeface="+mn-cs"/>
              </a:rPr>
              <a:t>ud i dag?</a:t>
            </a:r>
          </a:p>
        </p:txBody>
      </p:sp>
      <p:sp>
        <p:nvSpPr>
          <p:cNvPr id="18" name="Tekstfelt 17">
            <a:extLst>
              <a:ext uri="{FF2B5EF4-FFF2-40B4-BE49-F238E27FC236}">
                <a16:creationId xmlns:a16="http://schemas.microsoft.com/office/drawing/2014/main" id="{E3856212-99DE-B8CF-2FCD-1CBF8ABB33E9}"/>
              </a:ext>
            </a:extLst>
          </p:cNvPr>
          <p:cNvSpPr txBox="1"/>
          <p:nvPr/>
        </p:nvSpPr>
        <p:spPr>
          <a:xfrm>
            <a:off x="5251133" y="3637781"/>
            <a:ext cx="1438988" cy="553998"/>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Inviter dem tættest på problemet og dets løsning.</a:t>
            </a:r>
          </a:p>
        </p:txBody>
      </p:sp>
      <p:sp>
        <p:nvSpPr>
          <p:cNvPr id="19" name="Tekstfelt 18">
            <a:extLst>
              <a:ext uri="{FF2B5EF4-FFF2-40B4-BE49-F238E27FC236}">
                <a16:creationId xmlns:a16="http://schemas.microsoft.com/office/drawing/2014/main" id="{059FCCE3-F91B-3497-F961-00CED2128A6F}"/>
              </a:ext>
            </a:extLst>
          </p:cNvPr>
          <p:cNvSpPr txBox="1"/>
          <p:nvPr/>
        </p:nvSpPr>
        <p:spPr>
          <a:xfrm>
            <a:off x="6703072" y="3643904"/>
            <a:ext cx="1333240"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Udvikling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af løsningsforslag.</a:t>
            </a:r>
          </a:p>
        </p:txBody>
      </p:sp>
      <p:sp>
        <p:nvSpPr>
          <p:cNvPr id="20" name="Tekstfelt 19">
            <a:extLst>
              <a:ext uri="{FF2B5EF4-FFF2-40B4-BE49-F238E27FC236}">
                <a16:creationId xmlns:a16="http://schemas.microsoft.com/office/drawing/2014/main" id="{5B10881F-F443-CE6D-CBF9-EC92A305EF89}"/>
              </a:ext>
            </a:extLst>
          </p:cNvPr>
          <p:cNvSpPr txBox="1"/>
          <p:nvPr/>
        </p:nvSpPr>
        <p:spPr>
          <a:xfrm>
            <a:off x="7996759" y="3645483"/>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Test i iterative trin: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 Plan, Do, Study, Act.</a:t>
            </a:r>
          </a:p>
        </p:txBody>
      </p:sp>
      <p:sp>
        <p:nvSpPr>
          <p:cNvPr id="21" name="Tekstfelt 20">
            <a:extLst>
              <a:ext uri="{FF2B5EF4-FFF2-40B4-BE49-F238E27FC236}">
                <a16:creationId xmlns:a16="http://schemas.microsoft.com/office/drawing/2014/main" id="{EEBAD913-DF79-5EEF-6CCA-33589CA004B2}"/>
              </a:ext>
            </a:extLst>
          </p:cNvPr>
          <p:cNvSpPr txBox="1"/>
          <p:nvPr/>
        </p:nvSpPr>
        <p:spPr>
          <a:xfrm>
            <a:off x="9417577" y="3631299"/>
            <a:ext cx="1464253" cy="400110"/>
          </a:xfrm>
          <a:prstGeom prst="rect">
            <a:avLst/>
          </a:prstGeom>
          <a:solidFill>
            <a:srgbClr val="FFFFFF">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30, 60, 90 dages opfølgning.</a:t>
            </a:r>
          </a:p>
        </p:txBody>
      </p:sp>
      <p:sp>
        <p:nvSpPr>
          <p:cNvPr id="3" name="AutoShape 2">
            <a:extLst>
              <a:ext uri="{FF2B5EF4-FFF2-40B4-BE49-F238E27FC236}">
                <a16:creationId xmlns:a16="http://schemas.microsoft.com/office/drawing/2014/main" id="{0457E79C-F324-4A78-B5A9-3D129562E20D}"/>
              </a:ext>
            </a:extLst>
          </p:cNvPr>
          <p:cNvSpPr>
            <a:spLocks noChangeAspect="1" noChangeArrowheads="1"/>
          </p:cNvSpPr>
          <p:nvPr/>
        </p:nvSpPr>
        <p:spPr bwMode="auto">
          <a:xfrm>
            <a:off x="6267133" y="33688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AutoShape 4">
            <a:extLst>
              <a:ext uri="{FF2B5EF4-FFF2-40B4-BE49-F238E27FC236}">
                <a16:creationId xmlns:a16="http://schemas.microsoft.com/office/drawing/2014/main" id="{6956E5E7-6A6C-8337-F50D-2E852CEF570E}"/>
              </a:ext>
            </a:extLst>
          </p:cNvPr>
          <p:cNvSpPr>
            <a:spLocks noChangeAspect="1" noChangeArrowheads="1"/>
          </p:cNvSpPr>
          <p:nvPr/>
        </p:nvSpPr>
        <p:spPr bwMode="auto">
          <a:xfrm>
            <a:off x="6848597" y="5039318"/>
            <a:ext cx="917946" cy="9179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pic>
        <p:nvPicPr>
          <p:cNvPr id="37" name="Billede 36">
            <a:extLst>
              <a:ext uri="{FF2B5EF4-FFF2-40B4-BE49-F238E27FC236}">
                <a16:creationId xmlns:a16="http://schemas.microsoft.com/office/drawing/2014/main" id="{C54B2DBF-6E89-7BD7-6CC2-51EA66179E82}"/>
              </a:ext>
            </a:extLst>
          </p:cNvPr>
          <p:cNvPicPr>
            <a:picLocks noChangeAspect="1"/>
          </p:cNvPicPr>
          <p:nvPr/>
        </p:nvPicPr>
        <p:blipFill>
          <a:blip r:embed="rId8"/>
          <a:stretch>
            <a:fillRect/>
          </a:stretch>
        </p:blipFill>
        <p:spPr>
          <a:xfrm>
            <a:off x="9575953" y="1853040"/>
            <a:ext cx="1016948" cy="1016948"/>
          </a:xfrm>
          <a:prstGeom prst="rect">
            <a:avLst/>
          </a:prstGeom>
        </p:spPr>
      </p:pic>
      <p:pic>
        <p:nvPicPr>
          <p:cNvPr id="40" name="Billede 39">
            <a:extLst>
              <a:ext uri="{FF2B5EF4-FFF2-40B4-BE49-F238E27FC236}">
                <a16:creationId xmlns:a16="http://schemas.microsoft.com/office/drawing/2014/main" id="{26EEEE56-3E36-C67E-70A4-F211C562C7B6}"/>
              </a:ext>
            </a:extLst>
          </p:cNvPr>
          <p:cNvPicPr>
            <a:picLocks noChangeAspect="1"/>
          </p:cNvPicPr>
          <p:nvPr/>
        </p:nvPicPr>
        <p:blipFill>
          <a:blip r:embed="rId9"/>
          <a:stretch>
            <a:fillRect/>
          </a:stretch>
        </p:blipFill>
        <p:spPr>
          <a:xfrm>
            <a:off x="5601359" y="1905816"/>
            <a:ext cx="941087" cy="941087"/>
          </a:xfrm>
          <a:prstGeom prst="rect">
            <a:avLst/>
          </a:prstGeom>
        </p:spPr>
      </p:pic>
      <p:pic>
        <p:nvPicPr>
          <p:cNvPr id="41" name="Billede 40">
            <a:extLst>
              <a:ext uri="{FF2B5EF4-FFF2-40B4-BE49-F238E27FC236}">
                <a16:creationId xmlns:a16="http://schemas.microsoft.com/office/drawing/2014/main" id="{0A8550CB-C982-5130-E9E0-3E4D87C03925}"/>
              </a:ext>
            </a:extLst>
          </p:cNvPr>
          <p:cNvPicPr>
            <a:picLocks noChangeAspect="1"/>
          </p:cNvPicPr>
          <p:nvPr/>
        </p:nvPicPr>
        <p:blipFill>
          <a:blip r:embed="rId10"/>
          <a:stretch>
            <a:fillRect/>
          </a:stretch>
        </p:blipFill>
        <p:spPr>
          <a:xfrm>
            <a:off x="1376490" y="1927633"/>
            <a:ext cx="1045528" cy="1045528"/>
          </a:xfrm>
          <a:prstGeom prst="rect">
            <a:avLst/>
          </a:prstGeom>
        </p:spPr>
      </p:pic>
      <p:pic>
        <p:nvPicPr>
          <p:cNvPr id="42" name="Billede 41">
            <a:extLst>
              <a:ext uri="{FF2B5EF4-FFF2-40B4-BE49-F238E27FC236}">
                <a16:creationId xmlns:a16="http://schemas.microsoft.com/office/drawing/2014/main" id="{A73D468E-FA88-59D5-8EB9-5D27A3C1EB33}"/>
              </a:ext>
            </a:extLst>
          </p:cNvPr>
          <p:cNvPicPr>
            <a:picLocks noChangeAspect="1"/>
          </p:cNvPicPr>
          <p:nvPr/>
        </p:nvPicPr>
        <p:blipFill>
          <a:blip r:embed="rId11"/>
          <a:srcRect b="23385"/>
          <a:stretch/>
        </p:blipFill>
        <p:spPr>
          <a:xfrm>
            <a:off x="2839147" y="2022387"/>
            <a:ext cx="1016949" cy="779132"/>
          </a:xfrm>
          <a:prstGeom prst="rect">
            <a:avLst/>
          </a:prstGeom>
        </p:spPr>
      </p:pic>
      <p:pic>
        <p:nvPicPr>
          <p:cNvPr id="43" name="Billede 42">
            <a:extLst>
              <a:ext uri="{FF2B5EF4-FFF2-40B4-BE49-F238E27FC236}">
                <a16:creationId xmlns:a16="http://schemas.microsoft.com/office/drawing/2014/main" id="{CBCEC10B-AEC2-0E5B-6841-1D091113E970}"/>
              </a:ext>
            </a:extLst>
          </p:cNvPr>
          <p:cNvPicPr>
            <a:picLocks noChangeAspect="1"/>
          </p:cNvPicPr>
          <p:nvPr/>
        </p:nvPicPr>
        <p:blipFill>
          <a:blip r:embed="rId12"/>
          <a:stretch>
            <a:fillRect/>
          </a:stretch>
        </p:blipFill>
        <p:spPr>
          <a:xfrm>
            <a:off x="4208251" y="1960530"/>
            <a:ext cx="926501" cy="926501"/>
          </a:xfrm>
          <a:prstGeom prst="rect">
            <a:avLst/>
          </a:prstGeom>
        </p:spPr>
      </p:pic>
      <p:sp>
        <p:nvSpPr>
          <p:cNvPr id="23" name="Rektangel 22">
            <a:extLst>
              <a:ext uri="{FF2B5EF4-FFF2-40B4-BE49-F238E27FC236}">
                <a16:creationId xmlns:a16="http://schemas.microsoft.com/office/drawing/2014/main" id="{5F54EE21-7567-F517-C6D3-9F483244DB4A}"/>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90D29A82-5403-DA7F-567E-47858C5DEB54}"/>
              </a:ext>
            </a:extLst>
          </p:cNvPr>
          <p:cNvSpPr/>
          <p:nvPr/>
        </p:nvSpPr>
        <p:spPr>
          <a:xfrm>
            <a:off x="7960711" y="601780"/>
            <a:ext cx="87752" cy="107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72669A11-14E3-8D53-E20A-8AB432151775}"/>
              </a:ext>
            </a:extLst>
          </p:cNvPr>
          <p:cNvSpPr/>
          <p:nvPr/>
        </p:nvSpPr>
        <p:spPr>
          <a:xfrm>
            <a:off x="7982500" y="606648"/>
            <a:ext cx="45719" cy="64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56D96E01-D36D-8A8C-6FBA-29082B86F835}"/>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27464EA3-29CC-2323-962A-1CC0775389FB}"/>
              </a:ext>
            </a:extLst>
          </p:cNvPr>
          <p:cNvSpPr/>
          <p:nvPr/>
        </p:nvSpPr>
        <p:spPr>
          <a:xfrm>
            <a:off x="8955127" y="940664"/>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38" name="Rektangel 37">
            <a:extLst>
              <a:ext uri="{FF2B5EF4-FFF2-40B4-BE49-F238E27FC236}">
                <a16:creationId xmlns:a16="http://schemas.microsoft.com/office/drawing/2014/main" id="{C988FA70-0BC8-E7B5-CBC8-0ED6CEE24406}"/>
              </a:ext>
            </a:extLst>
          </p:cNvPr>
          <p:cNvSpPr/>
          <p:nvPr/>
        </p:nvSpPr>
        <p:spPr>
          <a:xfrm>
            <a:off x="9848542" y="954848"/>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0" name="Rektangel 49">
            <a:extLst>
              <a:ext uri="{FF2B5EF4-FFF2-40B4-BE49-F238E27FC236}">
                <a16:creationId xmlns:a16="http://schemas.microsoft.com/office/drawing/2014/main" id="{09FCAE9D-FC58-F86E-8A00-1E6483E681FC}"/>
              </a:ext>
            </a:extLst>
          </p:cNvPr>
          <p:cNvSpPr/>
          <p:nvPr/>
        </p:nvSpPr>
        <p:spPr>
          <a:xfrm flipH="1">
            <a:off x="7393575" y="2079800"/>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51" name="Rektangel 50">
            <a:extLst>
              <a:ext uri="{FF2B5EF4-FFF2-40B4-BE49-F238E27FC236}">
                <a16:creationId xmlns:a16="http://schemas.microsoft.com/office/drawing/2014/main" id="{67A58B70-4BD7-DFF7-147B-BC42CF456E6C}"/>
              </a:ext>
            </a:extLst>
          </p:cNvPr>
          <p:cNvSpPr/>
          <p:nvPr/>
        </p:nvSpPr>
        <p:spPr>
          <a:xfrm>
            <a:off x="7367341" y="2032564"/>
            <a:ext cx="89730" cy="10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0" name="Rektangel 9">
            <a:extLst>
              <a:ext uri="{FF2B5EF4-FFF2-40B4-BE49-F238E27FC236}">
                <a16:creationId xmlns:a16="http://schemas.microsoft.com/office/drawing/2014/main" id="{A37F93BD-C877-FF4F-02A2-71F85458D7B4}"/>
              </a:ext>
            </a:extLst>
          </p:cNvPr>
          <p:cNvSpPr/>
          <p:nvPr/>
        </p:nvSpPr>
        <p:spPr>
          <a:xfrm>
            <a:off x="7331367" y="23488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26574976-ED35-9D7D-F7C3-6C47FEF6548D}"/>
              </a:ext>
            </a:extLst>
          </p:cNvPr>
          <p:cNvSpPr/>
          <p:nvPr/>
        </p:nvSpPr>
        <p:spPr>
          <a:xfrm>
            <a:off x="7483767" y="2501206"/>
            <a:ext cx="50243" cy="13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EFE2E3AC-0C86-3B77-C6C8-C3C4C299EF62}"/>
              </a:ext>
            </a:extLst>
          </p:cNvPr>
          <p:cNvSpPr/>
          <p:nvPr/>
        </p:nvSpPr>
        <p:spPr>
          <a:xfrm flipH="1">
            <a:off x="7689337" y="2118137"/>
            <a:ext cx="45719" cy="11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err="1">
              <a:ln>
                <a:noFill/>
              </a:ln>
              <a:solidFill>
                <a:prstClr val="white"/>
              </a:solidFill>
              <a:effectLst/>
              <a:uLnTx/>
              <a:uFillTx/>
              <a:latin typeface="Arial"/>
              <a:ea typeface="+mn-ea"/>
              <a:cs typeface="+mn-cs"/>
            </a:endParaRPr>
          </a:p>
        </p:txBody>
      </p:sp>
      <p:pic>
        <p:nvPicPr>
          <p:cNvPr id="4" name="Billede 3" descr="Et billede, der indeholder Grafik, Font/skrifttype, sort, design&#10;&#10;Automatisk genereret beskrivelse">
            <a:extLst>
              <a:ext uri="{FF2B5EF4-FFF2-40B4-BE49-F238E27FC236}">
                <a16:creationId xmlns:a16="http://schemas.microsoft.com/office/drawing/2014/main" id="{96839520-7D78-2CCC-8A47-3D9EC05E19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99613" y="1835049"/>
            <a:ext cx="1045528" cy="1047094"/>
          </a:xfrm>
          <a:prstGeom prst="rect">
            <a:avLst/>
          </a:prstGeom>
        </p:spPr>
      </p:pic>
      <p:sp>
        <p:nvSpPr>
          <p:cNvPr id="9" name="Afrundet rektangel 7">
            <a:extLst>
              <a:ext uri="{FF2B5EF4-FFF2-40B4-BE49-F238E27FC236}">
                <a16:creationId xmlns:a16="http://schemas.microsoft.com/office/drawing/2014/main" id="{AA84C8B6-E8EC-BD18-AE54-1359DA841D5F}"/>
              </a:ext>
            </a:extLst>
          </p:cNvPr>
          <p:cNvSpPr/>
          <p:nvPr/>
        </p:nvSpPr>
        <p:spPr>
          <a:xfrm>
            <a:off x="1262969" y="1015763"/>
            <a:ext cx="5261199" cy="649935"/>
          </a:xfrm>
          <a:prstGeom prst="roundRect">
            <a:avLst/>
          </a:prstGeom>
          <a:noFill/>
        </p:spPr>
        <p:txBody>
          <a:bodyPr wrap="square" lIns="108000" tIns="108000" rIns="360000" bIns="10800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a-DK" sz="2400" b="1"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SDU’s Forbedringsmodel</a:t>
            </a:r>
            <a:r>
              <a:rPr kumimoji="0" lang="da-DK" sz="2400" b="0" i="0" u="none" strike="noStrike" kern="0" cap="none" spc="0" normalizeH="0" baseline="0" noProof="0">
                <a:ln>
                  <a:noFill/>
                </a:ln>
                <a:solidFill>
                  <a:srgbClr val="BD662B"/>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rPr>
              <a:t> </a:t>
            </a:r>
          </a:p>
        </p:txBody>
      </p:sp>
      <p:pic>
        <p:nvPicPr>
          <p:cNvPr id="2" name="Billede 1">
            <a:extLst>
              <a:ext uri="{FF2B5EF4-FFF2-40B4-BE49-F238E27FC236}">
                <a16:creationId xmlns:a16="http://schemas.microsoft.com/office/drawing/2014/main" id="{4B44A5FA-078B-A3AC-1A09-244B6E151B4D}"/>
              </a:ext>
            </a:extLst>
          </p:cNvPr>
          <p:cNvPicPr>
            <a:picLocks noChangeAspect="1"/>
          </p:cNvPicPr>
          <p:nvPr/>
        </p:nvPicPr>
        <p:blipFill>
          <a:blip r:embed="rId14">
            <a:biLevel thresh="75000"/>
          </a:blip>
          <a:stretch>
            <a:fillRect/>
          </a:stretch>
        </p:blipFill>
        <p:spPr>
          <a:xfrm>
            <a:off x="8336544" y="1930564"/>
            <a:ext cx="882242" cy="858154"/>
          </a:xfrm>
          <a:prstGeom prst="rect">
            <a:avLst/>
          </a:prstGeom>
        </p:spPr>
      </p:pic>
      <p:cxnSp>
        <p:nvCxnSpPr>
          <p:cNvPr id="11" name="Straight Arrow Connector 21">
            <a:extLst>
              <a:ext uri="{FF2B5EF4-FFF2-40B4-BE49-F238E27FC236}">
                <a16:creationId xmlns:a16="http://schemas.microsoft.com/office/drawing/2014/main" id="{C2F085E9-0EBD-9849-F591-2BF07614E8AB}"/>
              </a:ext>
            </a:extLst>
          </p:cNvPr>
          <p:cNvCxnSpPr>
            <a:cxnSpLocks/>
          </p:cNvCxnSpPr>
          <p:nvPr/>
        </p:nvCxnSpPr>
        <p:spPr>
          <a:xfrm flipH="1">
            <a:off x="1957833" y="4390214"/>
            <a:ext cx="8242832" cy="6792"/>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28">
            <a:extLst>
              <a:ext uri="{FF2B5EF4-FFF2-40B4-BE49-F238E27FC236}">
                <a16:creationId xmlns:a16="http://schemas.microsoft.com/office/drawing/2014/main" id="{81103EBF-9AA1-A487-8DB7-90BB070FEE4F}"/>
              </a:ext>
            </a:extLst>
          </p:cNvPr>
          <p:cNvCxnSpPr>
            <a:cxnSpLocks/>
          </p:cNvCxnSpPr>
          <p:nvPr/>
        </p:nvCxnSpPr>
        <p:spPr>
          <a:xfrm>
            <a:off x="10199171" y="4101322"/>
            <a:ext cx="0" cy="28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7E739D1C-48E7-314C-047A-F5CCBDBB1C3A}"/>
              </a:ext>
            </a:extLst>
          </p:cNvPr>
          <p:cNvCxnSpPr>
            <a:cxnSpLocks/>
          </p:cNvCxnSpPr>
          <p:nvPr/>
        </p:nvCxnSpPr>
        <p:spPr>
          <a:xfrm>
            <a:off x="1957833" y="4109006"/>
            <a:ext cx="0" cy="28800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8521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672733F-88E7-3210-4712-0BB17B556B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9904C2-5629-4A42-BF2E-EF602671CA10}" type="datetime1">
              <a:rPr kumimoji="0" lang="da-DK" sz="100" b="0" i="0" u="none" strike="noStrike" kern="1200" cap="none" spc="0" normalizeH="0" baseline="0" noProof="0" smtClean="0">
                <a:ln>
                  <a:noFill/>
                </a:ln>
                <a:noFill/>
                <a:effectLst/>
                <a:uLnTx/>
                <a:uFillTx/>
                <a:latin typeface="Arial"/>
                <a:ea typeface="+mn-ea"/>
                <a:cs typeface="+mn-cs"/>
              </a:r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3" name="Pladsholder til sidefod 2">
            <a:extLst>
              <a:ext uri="{FF2B5EF4-FFF2-40B4-BE49-F238E27FC236}">
                <a16:creationId xmlns:a16="http://schemas.microsoft.com/office/drawing/2014/main" id="{A501F57F-DDA6-5EB8-95EC-1BE8AFF571B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Pladsholder til slidenummer 3">
            <a:extLst>
              <a:ext uri="{FF2B5EF4-FFF2-40B4-BE49-F238E27FC236}">
                <a16:creationId xmlns:a16="http://schemas.microsoft.com/office/drawing/2014/main" id="{AC914D77-6037-9DD4-FD0F-034D6ECEA05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B4B60D-51DD-4F14-A60C-BFD09B840034}"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1026" name="Picture 2" descr="Jorden | Kom med Illustreret Videnskab Jorden rundt | Illvid.dk">
            <a:extLst>
              <a:ext uri="{FF2B5EF4-FFF2-40B4-BE49-F238E27FC236}">
                <a16:creationId xmlns:a16="http://schemas.microsoft.com/office/drawing/2014/main" id="{D68F706B-CF74-49EC-7683-7D340CD49A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95" b="3342"/>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65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257F5-6AC3-AD9F-7980-C6C58FA5E794}"/>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CE61DD46-7A11-25C8-81F4-018E1DEA98B4}"/>
              </a:ext>
            </a:extLst>
          </p:cNvPr>
          <p:cNvSpPr/>
          <p:nvPr/>
        </p:nvSpPr>
        <p:spPr>
          <a:xfrm>
            <a:off x="276598" y="6210973"/>
            <a:ext cx="1079929" cy="529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nvGrpSpPr>
          <p:cNvPr id="3" name="Gruppe 2">
            <a:extLst>
              <a:ext uri="{FF2B5EF4-FFF2-40B4-BE49-F238E27FC236}">
                <a16:creationId xmlns:a16="http://schemas.microsoft.com/office/drawing/2014/main" id="{7EEE26D5-8C28-30F5-0095-9BE06840F107}"/>
              </a:ext>
            </a:extLst>
          </p:cNvPr>
          <p:cNvGrpSpPr/>
          <p:nvPr/>
        </p:nvGrpSpPr>
        <p:grpSpPr>
          <a:xfrm>
            <a:off x="1133051" y="1948734"/>
            <a:ext cx="3365894" cy="4262239"/>
            <a:chOff x="1133051" y="1848251"/>
            <a:chExt cx="3365894" cy="4262239"/>
          </a:xfrm>
          <a:effectLst>
            <a:outerShdw blurRad="63500" sx="102000" sy="102000" algn="ctr" rotWithShape="0">
              <a:prstClr val="black">
                <a:alpha val="40000"/>
              </a:prstClr>
            </a:outerShdw>
          </a:effectLst>
        </p:grpSpPr>
        <p:sp>
          <p:nvSpPr>
            <p:cNvPr id="17" name="Rektangel 16">
              <a:extLst>
                <a:ext uri="{FF2B5EF4-FFF2-40B4-BE49-F238E27FC236}">
                  <a16:creationId xmlns:a16="http://schemas.microsoft.com/office/drawing/2014/main" id="{1902CC18-112B-F5D7-EE3F-895FFD8C8635}"/>
                </a:ext>
              </a:extLst>
            </p:cNvPr>
            <p:cNvSpPr/>
            <p:nvPr/>
          </p:nvSpPr>
          <p:spPr>
            <a:xfrm>
              <a:off x="1137785" y="1867005"/>
              <a:ext cx="3361160" cy="424348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252000" tIns="252000" rIns="72000" bIns="72000" rtlCol="0" anchor="t" anchorCtr="0"/>
            <a:lstStyle/>
            <a:p>
              <a:endParaRPr lang="da-DK" sz="1600"/>
            </a:p>
          </p:txBody>
        </p:sp>
        <p:sp>
          <p:nvSpPr>
            <p:cNvPr id="23" name="Rektangel 22">
              <a:extLst>
                <a:ext uri="{FF2B5EF4-FFF2-40B4-BE49-F238E27FC236}">
                  <a16:creationId xmlns:a16="http://schemas.microsoft.com/office/drawing/2014/main" id="{B15ABFBB-B68C-1CD1-3821-2A8C4AF371AD}"/>
                </a:ext>
              </a:extLst>
            </p:cNvPr>
            <p:cNvSpPr/>
            <p:nvPr/>
          </p:nvSpPr>
          <p:spPr>
            <a:xfrm>
              <a:off x="1133051" y="1848251"/>
              <a:ext cx="3365894" cy="41690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grpSp>
      <p:sp>
        <p:nvSpPr>
          <p:cNvPr id="2" name="Rektangel 1">
            <a:extLst>
              <a:ext uri="{FF2B5EF4-FFF2-40B4-BE49-F238E27FC236}">
                <a16:creationId xmlns:a16="http://schemas.microsoft.com/office/drawing/2014/main" id="{C05638AC-1E36-A235-D375-EB833EF02920}"/>
              </a:ext>
            </a:extLst>
          </p:cNvPr>
          <p:cNvSpPr/>
          <p:nvPr/>
        </p:nvSpPr>
        <p:spPr>
          <a:xfrm>
            <a:off x="0" y="0"/>
            <a:ext cx="12192000" cy="15120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4" name="Date Placeholder 3">
            <a:extLst>
              <a:ext uri="{FF2B5EF4-FFF2-40B4-BE49-F238E27FC236}">
                <a16:creationId xmlns:a16="http://schemas.microsoft.com/office/drawing/2014/main" id="{D09FC0B9-749C-27F3-CC72-94486E79D99A}"/>
              </a:ext>
            </a:extLst>
          </p:cNvPr>
          <p:cNvSpPr>
            <a:spLocks noGrp="1"/>
          </p:cNvSpPr>
          <p:nvPr>
            <p:ph type="dt" sz="half" idx="20"/>
          </p:nvPr>
        </p:nvSpPr>
        <p:spPr>
          <a:xfrm>
            <a:off x="0" y="7019517"/>
            <a:ext cx="0" cy="0"/>
          </a:xfrm>
        </p:spPr>
        <p:txBody>
          <a:bodyPr/>
          <a:lstStyle/>
          <a:p>
            <a:fld id="{FE8D7C98-0D85-4A3B-88A5-4DC6256EBE13}" type="datetime1">
              <a:rPr lang="da-DK" smtClean="0"/>
              <a:t>25-04-2025</a:t>
            </a:fld>
            <a:endParaRPr lang="da-DK"/>
          </a:p>
        </p:txBody>
      </p:sp>
      <p:sp>
        <p:nvSpPr>
          <p:cNvPr id="5" name="Slide Number Placeholder 4">
            <a:extLst>
              <a:ext uri="{FF2B5EF4-FFF2-40B4-BE49-F238E27FC236}">
                <a16:creationId xmlns:a16="http://schemas.microsoft.com/office/drawing/2014/main" id="{4DB1EB93-87B5-4E76-37F1-080ECC6F0930}"/>
              </a:ext>
            </a:extLst>
          </p:cNvPr>
          <p:cNvSpPr>
            <a:spLocks noGrp="1"/>
          </p:cNvSpPr>
          <p:nvPr>
            <p:ph type="sldNum" sz="quarter" idx="22"/>
          </p:nvPr>
        </p:nvSpPr>
        <p:spPr>
          <a:xfrm>
            <a:off x="0" y="7019517"/>
            <a:ext cx="0" cy="0"/>
          </a:xfrm>
        </p:spPr>
        <p:txBody>
          <a:bodyPr/>
          <a:lstStyle/>
          <a:p>
            <a:fld id="{45D37B1E-C366-494F-A587-962AD9AABC83}" type="slidenum">
              <a:rPr lang="da-DK" smtClean="0"/>
              <a:pPr/>
              <a:t>91</a:t>
            </a:fld>
            <a:endParaRPr lang="da-DK"/>
          </a:p>
        </p:txBody>
      </p:sp>
      <p:sp>
        <p:nvSpPr>
          <p:cNvPr id="6" name="Rectangle: Rounded Corners 5">
            <a:extLst>
              <a:ext uri="{FF2B5EF4-FFF2-40B4-BE49-F238E27FC236}">
                <a16:creationId xmlns:a16="http://schemas.microsoft.com/office/drawing/2014/main" id="{0C8D1118-8F9B-4396-4CD6-20532B149CC4}"/>
              </a:ext>
            </a:extLst>
          </p:cNvPr>
          <p:cNvSpPr/>
          <p:nvPr/>
        </p:nvSpPr>
        <p:spPr>
          <a:xfrm>
            <a:off x="276598" y="198258"/>
            <a:ext cx="12192000" cy="713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sz="2000">
                <a:solidFill>
                  <a:schemeClr val="bg1"/>
                </a:solidFill>
              </a:rPr>
              <a:t>SDU’s Forbedringsmodel</a:t>
            </a:r>
            <a:br>
              <a:rPr lang="da-DK" sz="2000">
                <a:solidFill>
                  <a:schemeClr val="bg1"/>
                </a:solidFill>
              </a:rPr>
            </a:br>
            <a:r>
              <a:rPr lang="da-DK" sz="2800" b="1">
                <a:solidFill>
                  <a:schemeClr val="bg1"/>
                </a:solidFill>
              </a:rPr>
              <a:t>Forbedringsbaseret løsningsdesign</a:t>
            </a:r>
          </a:p>
        </p:txBody>
      </p:sp>
      <p:sp>
        <p:nvSpPr>
          <p:cNvPr id="30" name="Tekstfelt 29">
            <a:extLst>
              <a:ext uri="{FF2B5EF4-FFF2-40B4-BE49-F238E27FC236}">
                <a16:creationId xmlns:a16="http://schemas.microsoft.com/office/drawing/2014/main" id="{05E5EB03-0BF3-848A-CFCE-7A29A7FB4966}"/>
              </a:ext>
            </a:extLst>
          </p:cNvPr>
          <p:cNvSpPr txBox="1"/>
          <p:nvPr/>
        </p:nvSpPr>
        <p:spPr>
          <a:xfrm>
            <a:off x="81599" y="2436961"/>
            <a:ext cx="907056" cy="215444"/>
          </a:xfrm>
          <a:prstGeom prst="rect">
            <a:avLst/>
          </a:prstGeom>
          <a:noFill/>
        </p:spPr>
        <p:txBody>
          <a:bodyPr wrap="square" lIns="0" tIns="0" rIns="0" bIns="0" rtlCol="0">
            <a:spAutoFit/>
          </a:bodyPr>
          <a:lstStyle/>
          <a:p>
            <a:pPr algn="r"/>
            <a:r>
              <a:rPr lang="da-DK" sz="1400" b="1"/>
              <a:t>Indhold</a:t>
            </a:r>
          </a:p>
        </p:txBody>
      </p:sp>
      <p:sp>
        <p:nvSpPr>
          <p:cNvPr id="31" name="Tekstfelt 30">
            <a:extLst>
              <a:ext uri="{FF2B5EF4-FFF2-40B4-BE49-F238E27FC236}">
                <a16:creationId xmlns:a16="http://schemas.microsoft.com/office/drawing/2014/main" id="{8E8C3B08-856F-3006-0F7D-DD9EE8626A54}"/>
              </a:ext>
            </a:extLst>
          </p:cNvPr>
          <p:cNvSpPr txBox="1"/>
          <p:nvPr/>
        </p:nvSpPr>
        <p:spPr>
          <a:xfrm>
            <a:off x="42301" y="4525778"/>
            <a:ext cx="960410" cy="215444"/>
          </a:xfrm>
          <a:prstGeom prst="rect">
            <a:avLst/>
          </a:prstGeom>
          <a:noFill/>
        </p:spPr>
        <p:txBody>
          <a:bodyPr wrap="square" lIns="0" tIns="0" rIns="0" bIns="0" rtlCol="0">
            <a:spAutoFit/>
          </a:bodyPr>
          <a:lstStyle/>
          <a:p>
            <a:pPr algn="r"/>
            <a:r>
              <a:rPr lang="da-DK" sz="1400" b="1"/>
              <a:t>Varighed</a:t>
            </a:r>
            <a:endParaRPr lang="da-DK" sz="1200" b="1"/>
          </a:p>
        </p:txBody>
      </p:sp>
      <p:sp>
        <p:nvSpPr>
          <p:cNvPr id="33" name="Tekstfelt 32">
            <a:extLst>
              <a:ext uri="{FF2B5EF4-FFF2-40B4-BE49-F238E27FC236}">
                <a16:creationId xmlns:a16="http://schemas.microsoft.com/office/drawing/2014/main" id="{3ECA447B-50F9-7999-102B-0291CD082D84}"/>
              </a:ext>
            </a:extLst>
          </p:cNvPr>
          <p:cNvSpPr txBox="1"/>
          <p:nvPr/>
        </p:nvSpPr>
        <p:spPr>
          <a:xfrm>
            <a:off x="0" y="5196668"/>
            <a:ext cx="987862" cy="400110"/>
          </a:xfrm>
          <a:prstGeom prst="rect">
            <a:avLst/>
          </a:prstGeom>
          <a:solidFill>
            <a:schemeClr val="bg1"/>
          </a:solidFill>
        </p:spPr>
        <p:txBody>
          <a:bodyPr wrap="square" lIns="0" tIns="0" rIns="0" bIns="0" rtlCol="0">
            <a:spAutoFit/>
          </a:bodyPr>
          <a:lstStyle/>
          <a:p>
            <a:pPr algn="r"/>
            <a:r>
              <a:rPr lang="da-DK" sz="1400" b="1"/>
              <a:t>Deltagere</a:t>
            </a:r>
          </a:p>
          <a:p>
            <a:pPr algn="r"/>
            <a:endParaRPr lang="da-DK" sz="1200" b="1"/>
          </a:p>
        </p:txBody>
      </p:sp>
      <p:sp>
        <p:nvSpPr>
          <p:cNvPr id="13" name="Pil: vinkel 12">
            <a:extLst>
              <a:ext uri="{FF2B5EF4-FFF2-40B4-BE49-F238E27FC236}">
                <a16:creationId xmlns:a16="http://schemas.microsoft.com/office/drawing/2014/main" id="{A09B327E-879D-E1E2-C75D-54C239A4FEC9}"/>
              </a:ext>
            </a:extLst>
          </p:cNvPr>
          <p:cNvSpPr/>
          <p:nvPr/>
        </p:nvSpPr>
        <p:spPr>
          <a:xfrm>
            <a:off x="1126421" y="1110390"/>
            <a:ext cx="3745128" cy="79804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b="1">
                <a:solidFill>
                  <a:schemeClr val="tx1"/>
                </a:solidFill>
              </a:rPr>
              <a:t>Workshop</a:t>
            </a:r>
          </a:p>
        </p:txBody>
      </p:sp>
      <p:grpSp>
        <p:nvGrpSpPr>
          <p:cNvPr id="25" name="Gruppe 24">
            <a:extLst>
              <a:ext uri="{FF2B5EF4-FFF2-40B4-BE49-F238E27FC236}">
                <a16:creationId xmlns:a16="http://schemas.microsoft.com/office/drawing/2014/main" id="{436EF5BD-13AD-D065-42F6-B5A6C9EA5D23}"/>
              </a:ext>
            </a:extLst>
          </p:cNvPr>
          <p:cNvGrpSpPr/>
          <p:nvPr/>
        </p:nvGrpSpPr>
        <p:grpSpPr>
          <a:xfrm>
            <a:off x="535127" y="6377678"/>
            <a:ext cx="11212018" cy="334884"/>
            <a:chOff x="753028" y="7904433"/>
            <a:chExt cx="11212018" cy="334884"/>
          </a:xfrm>
        </p:grpSpPr>
        <p:sp>
          <p:nvSpPr>
            <p:cNvPr id="24" name="Rektangel 23">
              <a:extLst>
                <a:ext uri="{FF2B5EF4-FFF2-40B4-BE49-F238E27FC236}">
                  <a16:creationId xmlns:a16="http://schemas.microsoft.com/office/drawing/2014/main" id="{2EE79395-3143-0B84-D04C-68B0EEA0A97D}"/>
                </a:ext>
              </a:extLst>
            </p:cNvPr>
            <p:cNvSpPr/>
            <p:nvPr/>
          </p:nvSpPr>
          <p:spPr>
            <a:xfrm>
              <a:off x="753028" y="7904433"/>
              <a:ext cx="11212018" cy="334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14" name="Tekstfelt 13">
              <a:extLst>
                <a:ext uri="{FF2B5EF4-FFF2-40B4-BE49-F238E27FC236}">
                  <a16:creationId xmlns:a16="http://schemas.microsoft.com/office/drawing/2014/main" id="{F67E127D-8295-2AFF-F3A4-00216B31618C}"/>
                </a:ext>
              </a:extLst>
            </p:cNvPr>
            <p:cNvSpPr txBox="1"/>
            <p:nvPr/>
          </p:nvSpPr>
          <p:spPr>
            <a:xfrm>
              <a:off x="1164664" y="7956527"/>
              <a:ext cx="10498067" cy="246221"/>
            </a:xfrm>
            <a:prstGeom prst="rect">
              <a:avLst/>
            </a:prstGeom>
            <a:noFill/>
          </p:spPr>
          <p:txBody>
            <a:bodyPr wrap="none" lIns="0" tIns="0" rIns="0" bIns="0" rtlCol="0">
              <a:spAutoFit/>
            </a:bodyPr>
            <a:lstStyle/>
            <a:p>
              <a:r>
                <a:rPr lang="da-DK" sz="1600">
                  <a:solidFill>
                    <a:schemeClr val="bg1"/>
                  </a:solidFill>
                </a:rPr>
                <a:t>Udform dit forbedringsprojekt med henblik på at </a:t>
              </a:r>
              <a:r>
                <a:rPr lang="da-DK" sz="1600" b="1">
                  <a:solidFill>
                    <a:schemeClr val="bg1"/>
                  </a:solidFill>
                </a:rPr>
                <a:t>opnå effekt hurtigst muligt </a:t>
              </a:r>
              <a:r>
                <a:rPr lang="da-DK" sz="1600">
                  <a:solidFill>
                    <a:schemeClr val="bg1"/>
                  </a:solidFill>
                </a:rPr>
                <a:t>og med slutbrugerne tæt på løsningen</a:t>
              </a:r>
            </a:p>
          </p:txBody>
        </p:sp>
      </p:grpSp>
      <p:cxnSp>
        <p:nvCxnSpPr>
          <p:cNvPr id="39" name="Lige forbindelse 38">
            <a:extLst>
              <a:ext uri="{FF2B5EF4-FFF2-40B4-BE49-F238E27FC236}">
                <a16:creationId xmlns:a16="http://schemas.microsoft.com/office/drawing/2014/main" id="{E09E6633-0EB8-D3BD-FE41-46F79E7278C1}"/>
              </a:ext>
            </a:extLst>
          </p:cNvPr>
          <p:cNvCxnSpPr>
            <a:cxnSpLocks/>
          </p:cNvCxnSpPr>
          <p:nvPr/>
        </p:nvCxnSpPr>
        <p:spPr>
          <a:xfrm>
            <a:off x="130836" y="2399446"/>
            <a:ext cx="43681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F89CF4D4-143E-1CA7-281E-9590909F4B1B}"/>
              </a:ext>
            </a:extLst>
          </p:cNvPr>
          <p:cNvCxnSpPr>
            <a:cxnSpLocks/>
          </p:cNvCxnSpPr>
          <p:nvPr/>
        </p:nvCxnSpPr>
        <p:spPr>
          <a:xfrm>
            <a:off x="81599" y="5169233"/>
            <a:ext cx="44173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8C5A9D00-8977-789E-6296-3E26337C6FDC}"/>
              </a:ext>
            </a:extLst>
          </p:cNvPr>
          <p:cNvCxnSpPr>
            <a:cxnSpLocks/>
          </p:cNvCxnSpPr>
          <p:nvPr/>
        </p:nvCxnSpPr>
        <p:spPr>
          <a:xfrm>
            <a:off x="140017" y="4489150"/>
            <a:ext cx="43589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103693B4-72ED-7AFD-6BB3-B7F391A1B597}"/>
              </a:ext>
            </a:extLst>
          </p:cNvPr>
          <p:cNvPicPr>
            <a:picLocks noChangeAspect="1"/>
          </p:cNvPicPr>
          <p:nvPr/>
        </p:nvPicPr>
        <p:blipFill>
          <a:blip r:embed="rId3"/>
          <a:stretch>
            <a:fillRect/>
          </a:stretch>
        </p:blipFill>
        <p:spPr>
          <a:xfrm>
            <a:off x="5687342" y="2189210"/>
            <a:ext cx="2830947" cy="3511297"/>
          </a:xfrm>
          <a:prstGeom prst="rect">
            <a:avLst/>
          </a:prstGeom>
        </p:spPr>
      </p:pic>
      <p:graphicFrame>
        <p:nvGraphicFramePr>
          <p:cNvPr id="8" name="Table 11">
            <a:extLst>
              <a:ext uri="{FF2B5EF4-FFF2-40B4-BE49-F238E27FC236}">
                <a16:creationId xmlns:a16="http://schemas.microsoft.com/office/drawing/2014/main" id="{D2573491-E4B4-78D7-FD23-1800A3E307A1}"/>
              </a:ext>
            </a:extLst>
          </p:cNvPr>
          <p:cNvGraphicFramePr>
            <a:graphicFrameLocks noGrp="1"/>
          </p:cNvGraphicFramePr>
          <p:nvPr>
            <p:extLst>
              <p:ext uri="{D42A27DB-BD31-4B8C-83A1-F6EECF244321}">
                <p14:modId xmlns:p14="http://schemas.microsoft.com/office/powerpoint/2010/main" val="2783453530"/>
              </p:ext>
            </p:extLst>
          </p:nvPr>
        </p:nvGraphicFramePr>
        <p:xfrm>
          <a:off x="1117592" y="1986413"/>
          <a:ext cx="3382764" cy="4082942"/>
        </p:xfrm>
        <a:graphic>
          <a:graphicData uri="http://schemas.openxmlformats.org/drawingml/2006/table">
            <a:tbl>
              <a:tblPr firstRow="1" bandRow="1">
                <a:tableStyleId>{2D5ABB26-0587-4C30-8999-92F81FD0307C}</a:tableStyleId>
              </a:tblPr>
              <a:tblGrid>
                <a:gridCol w="1127588">
                  <a:extLst>
                    <a:ext uri="{9D8B030D-6E8A-4147-A177-3AD203B41FA5}">
                      <a16:colId xmlns:a16="http://schemas.microsoft.com/office/drawing/2014/main" val="3335172625"/>
                    </a:ext>
                  </a:extLst>
                </a:gridCol>
                <a:gridCol w="1127588">
                  <a:extLst>
                    <a:ext uri="{9D8B030D-6E8A-4147-A177-3AD203B41FA5}">
                      <a16:colId xmlns:a16="http://schemas.microsoft.com/office/drawing/2014/main" val="1758371279"/>
                    </a:ext>
                  </a:extLst>
                </a:gridCol>
                <a:gridCol w="1127588">
                  <a:extLst>
                    <a:ext uri="{9D8B030D-6E8A-4147-A177-3AD203B41FA5}">
                      <a16:colId xmlns:a16="http://schemas.microsoft.com/office/drawing/2014/main" val="262233574"/>
                    </a:ext>
                  </a:extLst>
                </a:gridCol>
              </a:tblGrid>
              <a:tr h="454059">
                <a:tc>
                  <a:txBody>
                    <a:bodyPr/>
                    <a:lstStyle/>
                    <a:p>
                      <a:pPr algn="ctr"/>
                      <a:r>
                        <a:rPr lang="da-DK" sz="1200" b="1">
                          <a:solidFill>
                            <a:schemeClr val="tx1"/>
                          </a:solidFill>
                        </a:rPr>
                        <a:t>Dag 1</a:t>
                      </a:r>
                      <a:endParaRPr lang="da-DK" sz="1200" b="1">
                        <a:solidFill>
                          <a:schemeClr val="tx1"/>
                        </a:solidFill>
                        <a:latin typeface="+mj-lt"/>
                      </a:endParaRPr>
                    </a:p>
                  </a:txBody>
                  <a:tcPr anchor="ctr"/>
                </a:tc>
                <a:tc>
                  <a:txBody>
                    <a:bodyPr/>
                    <a:lstStyle/>
                    <a:p>
                      <a:pPr algn="ctr"/>
                      <a:r>
                        <a:rPr lang="da-DK" sz="1200" b="1">
                          <a:solidFill>
                            <a:schemeClr val="tx1"/>
                          </a:solidFill>
                        </a:rPr>
                        <a:t>Dag 2</a:t>
                      </a:r>
                      <a:endParaRPr lang="da-DK" sz="1200" b="1">
                        <a:solidFill>
                          <a:schemeClr val="tx1"/>
                        </a:solidFill>
                        <a:latin typeface="+mj-lt"/>
                      </a:endParaRPr>
                    </a:p>
                  </a:txBody>
                  <a:tcPr anchor="ctr"/>
                </a:tc>
                <a:tc>
                  <a:txBody>
                    <a:bodyPr/>
                    <a:lstStyle/>
                    <a:p>
                      <a:pPr algn="ctr"/>
                      <a:r>
                        <a:rPr lang="da-DK" sz="1200" b="1">
                          <a:solidFill>
                            <a:schemeClr val="tx1"/>
                          </a:solidFill>
                        </a:rPr>
                        <a:t>Dag 3</a:t>
                      </a:r>
                      <a:endParaRPr lang="da-DK" sz="1200" b="1">
                        <a:solidFill>
                          <a:schemeClr val="tx1"/>
                        </a:solidFill>
                        <a:latin typeface="+mj-lt"/>
                      </a:endParaRPr>
                    </a:p>
                  </a:txBody>
                  <a:tcPr anchor="ctr"/>
                </a:tc>
                <a:extLst>
                  <a:ext uri="{0D108BD9-81ED-4DB2-BD59-A6C34878D82A}">
                    <a16:rowId xmlns:a16="http://schemas.microsoft.com/office/drawing/2014/main" val="3379072208"/>
                  </a:ext>
                </a:extLst>
              </a:tr>
              <a:tr h="2102720">
                <a:tc>
                  <a:txBody>
                    <a:bodyPr/>
                    <a:lstStyle/>
                    <a:p>
                      <a:pPr marL="228600" indent="-228600">
                        <a:buFont typeface="+mj-lt"/>
                        <a:buAutoNum type="arabicParenR"/>
                      </a:pPr>
                      <a:r>
                        <a:rPr lang="da-DK" sz="950"/>
                        <a:t>Hvad er målet og rammen?</a:t>
                      </a:r>
                    </a:p>
                    <a:p>
                      <a:pPr marL="228600" indent="-228600">
                        <a:buFont typeface="+mj-lt"/>
                        <a:buAutoNum type="arabicParenR"/>
                      </a:pPr>
                      <a:r>
                        <a:rPr lang="da-DK" sz="950"/>
                        <a:t>Hvad er den nuværende  proces?</a:t>
                      </a:r>
                    </a:p>
                    <a:p>
                      <a:pPr marL="228600" indent="-228600">
                        <a:buFont typeface="+mj-lt"/>
                        <a:buAutoNum type="arabicParenR"/>
                      </a:pPr>
                      <a:r>
                        <a:rPr lang="da-DK" sz="950" b="0"/>
                        <a:t>Hvor er der bøvl, tvivl eller omveje?</a:t>
                      </a:r>
                    </a:p>
                  </a:txBody>
                  <a:tcPr/>
                </a:tc>
                <a:tc>
                  <a:txBody>
                    <a:bodyPr/>
                    <a:lstStyle/>
                    <a:p>
                      <a:pPr marL="144000" indent="-144000">
                        <a:buFont typeface="+mj-lt"/>
                        <a:buAutoNum type="arabicParenR"/>
                      </a:pPr>
                      <a:r>
                        <a:rPr lang="da-DK" sz="950" b="0"/>
                        <a:t>Udvikling af løsning</a:t>
                      </a:r>
                    </a:p>
                    <a:p>
                      <a:pPr marL="144000" indent="-144000">
                        <a:buFont typeface="+mj-lt"/>
                        <a:buAutoNum type="arabicParenR"/>
                      </a:pPr>
                      <a:r>
                        <a:rPr lang="da-DK" sz="950" b="0"/>
                        <a:t>Test af løsning</a:t>
                      </a:r>
                    </a:p>
                    <a:p>
                      <a:pPr marL="144000" indent="-144000">
                        <a:buFont typeface="+mj-lt"/>
                        <a:buAutoNum type="arabicParenR"/>
                      </a:pPr>
                      <a:r>
                        <a:rPr lang="da-DK" sz="950" b="0"/>
                        <a:t>Præsentation af løsning</a:t>
                      </a:r>
                    </a:p>
                    <a:p>
                      <a:pPr marL="0" indent="0">
                        <a:buFont typeface="+mj-lt"/>
                        <a:buNone/>
                      </a:pPr>
                      <a:endParaRPr lang="da-DK" sz="950"/>
                    </a:p>
                    <a:p>
                      <a:pPr marL="0" indent="0">
                        <a:buFont typeface="+mj-lt"/>
                        <a:buNone/>
                      </a:pPr>
                      <a:endParaRPr lang="da-DK" sz="950"/>
                    </a:p>
                    <a:p>
                      <a:pPr marL="0" indent="0">
                        <a:buFont typeface="+mj-lt"/>
                        <a:buNone/>
                      </a:pPr>
                      <a:endParaRPr lang="da-DK" sz="950">
                        <a:latin typeface="+mj-lt"/>
                      </a:endParaRPr>
                    </a:p>
                  </a:txBody>
                  <a:tcPr/>
                </a:tc>
                <a:tc>
                  <a:txBody>
                    <a:bodyPr/>
                    <a:lstStyle/>
                    <a:p>
                      <a:pPr marL="144000" indent="-144000">
                        <a:buFont typeface="+mj-lt"/>
                        <a:buAutoNum type="arabicParenR"/>
                      </a:pPr>
                      <a:r>
                        <a:rPr lang="da-DK" sz="950" b="0"/>
                        <a:t>Færdig-udvikling af løsning</a:t>
                      </a:r>
                    </a:p>
                    <a:p>
                      <a:pPr marL="144000" indent="-144000">
                        <a:buFont typeface="+mj-lt"/>
                        <a:buAutoNum type="arabicParenR"/>
                      </a:pPr>
                      <a:r>
                        <a:rPr lang="da-DK" sz="950" b="0"/>
                        <a:t>Opsamling i handleplan</a:t>
                      </a:r>
                    </a:p>
                    <a:p>
                      <a:pPr marL="144000" indent="-144000">
                        <a:buFont typeface="+mj-lt"/>
                        <a:buAutoNum type="arabicParenR"/>
                      </a:pPr>
                      <a:r>
                        <a:rPr lang="da-DK" sz="950"/>
                        <a:t>Præsentation af løsning</a:t>
                      </a:r>
                    </a:p>
                    <a:p>
                      <a:pPr marL="144000" indent="-144000"/>
                      <a:endParaRPr lang="da-DK" sz="950"/>
                    </a:p>
                    <a:p>
                      <a:pPr marL="144000" indent="-144000"/>
                      <a:endParaRPr lang="da-DK" sz="950"/>
                    </a:p>
                    <a:p>
                      <a:pPr marL="144000" indent="-144000"/>
                      <a:endParaRPr lang="da-DK" sz="950"/>
                    </a:p>
                    <a:p>
                      <a:pPr marL="144000" indent="-144000"/>
                      <a:endParaRPr lang="da-DK" sz="950"/>
                    </a:p>
                    <a:p>
                      <a:pPr marL="144000" indent="-144000"/>
                      <a:endParaRPr lang="da-DK" sz="950">
                        <a:latin typeface="+mj-lt"/>
                      </a:endParaRPr>
                    </a:p>
                  </a:txBody>
                  <a:tcPr/>
                </a:tc>
                <a:extLst>
                  <a:ext uri="{0D108BD9-81ED-4DB2-BD59-A6C34878D82A}">
                    <a16:rowId xmlns:a16="http://schemas.microsoft.com/office/drawing/2014/main" val="1246209696"/>
                  </a:ext>
                </a:extLst>
              </a:tr>
              <a:tr h="395471">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7 timer</a:t>
                      </a:r>
                      <a:endParaRPr kumimoji="0" lang="da-DK" sz="950" b="0" i="0" u="none" strike="noStrike" kern="1200" cap="none" spc="0" normalizeH="0" baseline="0" noProof="0">
                        <a:ln>
                          <a:noFill/>
                        </a:ln>
                        <a:solidFill>
                          <a:srgbClr val="000000"/>
                        </a:solidFill>
                        <a:effectLst/>
                        <a:uLnTx/>
                        <a:uFillTx/>
                        <a:latin typeface="+mn-lt"/>
                        <a:ea typeface="+mn-ea"/>
                        <a:cs typeface="+mn-cs"/>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7 timer</a:t>
                      </a:r>
                      <a:endParaRPr kumimoji="0" lang="da-DK" sz="950" b="0" i="0" u="none" strike="noStrike" kern="1200" cap="none" spc="0" normalizeH="0" baseline="0" noProof="0">
                        <a:ln>
                          <a:noFill/>
                        </a:ln>
                        <a:solidFill>
                          <a:srgbClr val="000000"/>
                        </a:solidFill>
                        <a:effectLst/>
                        <a:uLnTx/>
                        <a:uFillTx/>
                        <a:latin typeface="+mn-lt"/>
                        <a:ea typeface="+mn-ea"/>
                        <a:cs typeface="+mn-cs"/>
                      </a:endParaRPr>
                    </a:p>
                  </a:txBody>
                  <a:tcPr/>
                </a:tc>
                <a:tc>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r>
                        <a:rPr kumimoji="0" lang="da-DK" sz="950" b="0" u="none" strike="noStrike" kern="1200" cap="none" spc="0" normalizeH="0" baseline="0" noProof="0">
                          <a:ln>
                            <a:noFill/>
                          </a:ln>
                          <a:solidFill>
                            <a:srgbClr val="000000"/>
                          </a:solidFill>
                          <a:effectLst/>
                          <a:uLnTx/>
                          <a:uFillTx/>
                        </a:rPr>
                        <a:t>7 timer</a:t>
                      </a: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597287043"/>
                  </a:ext>
                </a:extLst>
              </a:tr>
              <a:tr h="1130692">
                <a:tc gridSpan="3">
                  <a:txBody>
                    <a:bodyPr/>
                    <a:lstStyle/>
                    <a:p>
                      <a:pPr marL="0" indent="0">
                        <a:buFont typeface="Arial" panose="020B0604020202020204" pitchFamily="34" charset="0"/>
                        <a:buNone/>
                      </a:pPr>
                      <a:endParaRPr lang="da-DK" sz="950" kern="1200">
                        <a:solidFill>
                          <a:schemeClr val="tx1"/>
                        </a:solidFill>
                      </a:endParaRPr>
                    </a:p>
                    <a:p>
                      <a:pPr marL="0" indent="0">
                        <a:buFont typeface="Arial" panose="020B0604020202020204" pitchFamily="34" charset="0"/>
                        <a:buNone/>
                      </a:pPr>
                      <a:endParaRPr lang="da-DK" sz="950"/>
                    </a:p>
                    <a:p>
                      <a:pPr marL="171450" indent="-171450">
                        <a:buFont typeface="Arial" panose="020B0604020202020204" pitchFamily="34" charset="0"/>
                        <a:buChar char="•"/>
                      </a:pPr>
                      <a:r>
                        <a:rPr lang="da-DK" sz="950"/>
                        <a:t>Forbedringsejer(e) (velkomst og præsentationer)</a:t>
                      </a:r>
                    </a:p>
                    <a:p>
                      <a:pPr marL="171450" indent="-171450">
                        <a:buFont typeface="Arial" panose="020B0604020202020204" pitchFamily="34" charset="0"/>
                        <a:buChar char="•"/>
                      </a:pPr>
                      <a:r>
                        <a:rPr lang="da-DK" sz="950"/>
                        <a:t>Workshopteam</a:t>
                      </a:r>
                    </a:p>
                    <a:p>
                      <a:pPr marL="171450" indent="-171450">
                        <a:buFont typeface="Arial" panose="020B0604020202020204" pitchFamily="34" charset="0"/>
                        <a:buChar char="•"/>
                      </a:pPr>
                      <a:r>
                        <a:rPr lang="da-DK" sz="950"/>
                        <a:t>Slutbrugere og specialist-rådgivere (efter behov)</a:t>
                      </a:r>
                    </a:p>
                    <a:p>
                      <a:pPr marL="171450" indent="-171450">
                        <a:buFont typeface="Arial" panose="020B0604020202020204" pitchFamily="34" charset="0"/>
                        <a:buChar char="•"/>
                      </a:pPr>
                      <a:r>
                        <a:rPr lang="da-DK" sz="950"/>
                        <a:t>Forbedringskonsulent </a:t>
                      </a:r>
                      <a:endParaRPr lang="da-DK" sz="950" kern="1200">
                        <a:solidFill>
                          <a:schemeClr val="dk1"/>
                        </a:solidFill>
                      </a:endParaRPr>
                    </a:p>
                    <a:p>
                      <a:pPr marL="144000" indent="-144000"/>
                      <a:endParaRPr lang="da-DK" sz="950">
                        <a:latin typeface="+mj-lt"/>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tc hMerge="1">
                  <a:txBody>
                    <a:bodyPr/>
                    <a:lstStyle/>
                    <a:p>
                      <a:pPr marL="144000" marR="0" lvl="0" indent="-144000" algn="l" defTabSz="914400" rtl="0" eaLnBrk="1" fontAlgn="auto" latinLnBrk="0" hangingPunct="1">
                        <a:lnSpc>
                          <a:spcPct val="100000"/>
                        </a:lnSpc>
                        <a:spcBef>
                          <a:spcPts val="0"/>
                        </a:spcBef>
                        <a:spcAft>
                          <a:spcPts val="0"/>
                        </a:spcAft>
                        <a:buClrTx/>
                        <a:buSzTx/>
                        <a:buFontTx/>
                        <a:buNone/>
                        <a:tabLst/>
                        <a:defRPr/>
                      </a:pPr>
                      <a:endParaRPr kumimoji="0" lang="da-DK" sz="950" b="0" i="0" u="none" strike="noStrike" kern="1200" cap="none" spc="0" normalizeH="0" baseline="0" noProof="0">
                        <a:ln>
                          <a:noFill/>
                        </a:ln>
                        <a:solidFill>
                          <a:srgbClr val="000000"/>
                        </a:solidFill>
                        <a:effectLst/>
                        <a:uLnTx/>
                        <a:uFillTx/>
                        <a:latin typeface="+mj-lt"/>
                        <a:ea typeface="+mn-ea"/>
                        <a:cs typeface="+mn-cs"/>
                      </a:endParaRPr>
                    </a:p>
                  </a:txBody>
                  <a:tcPr/>
                </a:tc>
                <a:extLst>
                  <a:ext uri="{0D108BD9-81ED-4DB2-BD59-A6C34878D82A}">
                    <a16:rowId xmlns:a16="http://schemas.microsoft.com/office/drawing/2014/main" val="2834449230"/>
                  </a:ext>
                </a:extLst>
              </a:tr>
            </a:tbl>
          </a:graphicData>
        </a:graphic>
      </p:graphicFrame>
    </p:spTree>
    <p:extLst>
      <p:ext uri="{BB962C8B-B14F-4D97-AF65-F5344CB8AC3E}">
        <p14:creationId xmlns:p14="http://schemas.microsoft.com/office/powerpoint/2010/main" val="27501673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A94CC-11F4-9FBD-B78D-B6EE880CCA46}"/>
            </a:ext>
          </a:extLst>
        </p:cNvPr>
        <p:cNvGrpSpPr/>
        <p:nvPr/>
      </p:nvGrpSpPr>
      <p:grpSpPr>
        <a:xfrm>
          <a:off x="0" y="0"/>
          <a:ext cx="0" cy="0"/>
          <a:chOff x="0" y="0"/>
          <a:chExt cx="0" cy="0"/>
        </a:xfrm>
      </p:grpSpPr>
      <p:pic>
        <p:nvPicPr>
          <p:cNvPr id="26" name="Billede 25">
            <a:extLst>
              <a:ext uri="{FF2B5EF4-FFF2-40B4-BE49-F238E27FC236}">
                <a16:creationId xmlns:a16="http://schemas.microsoft.com/office/drawing/2014/main" id="{DA560BEF-432F-1590-D825-0F4002A177A8}"/>
              </a:ext>
            </a:extLst>
          </p:cNvPr>
          <p:cNvPicPr>
            <a:picLocks noChangeAspect="1"/>
          </p:cNvPicPr>
          <p:nvPr/>
        </p:nvPicPr>
        <p:blipFill>
          <a:blip r:embed="rId2"/>
          <a:srcRect r="48479"/>
          <a:stretch/>
        </p:blipFill>
        <p:spPr>
          <a:xfrm>
            <a:off x="1594885" y="820003"/>
            <a:ext cx="4880344" cy="5310824"/>
          </a:xfrm>
          <a:prstGeom prst="rect">
            <a:avLst/>
          </a:prstGeom>
        </p:spPr>
      </p:pic>
      <p:sp>
        <p:nvSpPr>
          <p:cNvPr id="4" name="Pladsholder til dato 3">
            <a:extLst>
              <a:ext uri="{FF2B5EF4-FFF2-40B4-BE49-F238E27FC236}">
                <a16:creationId xmlns:a16="http://schemas.microsoft.com/office/drawing/2014/main" id="{AF921B60-2CE8-09D7-5CB3-1BA065379F04}"/>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B7DC3-DA95-4215-9AEB-D1C008F1ED05}"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05456917-AB2B-E092-F7C3-C24734880DE6}"/>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da-DK" sz="100" b="0" i="0" u="none" strike="noStrike" kern="1200" cap="none" spc="0" normalizeH="0" baseline="0" noProof="0">
              <a:ln>
                <a:noFill/>
              </a:ln>
              <a:noFill/>
              <a:effectLst/>
              <a:uLnTx/>
              <a:uFillTx/>
              <a:latin typeface="Arial"/>
              <a:ea typeface="+mn-ea"/>
              <a:cs typeface="+mn-cs"/>
            </a:endParaRPr>
          </a:p>
        </p:txBody>
      </p:sp>
      <p:sp>
        <p:nvSpPr>
          <p:cNvPr id="15" name="Rektangel: afrundede hjørner 14">
            <a:extLst>
              <a:ext uri="{FF2B5EF4-FFF2-40B4-BE49-F238E27FC236}">
                <a16:creationId xmlns:a16="http://schemas.microsoft.com/office/drawing/2014/main" id="{0B3D9CC0-4735-8729-C0A2-B3FE07111731}"/>
              </a:ext>
            </a:extLst>
          </p:cNvPr>
          <p:cNvSpPr/>
          <p:nvPr/>
        </p:nvSpPr>
        <p:spPr>
          <a:xfrm>
            <a:off x="522514" y="417320"/>
            <a:ext cx="5430230" cy="627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Kort beskrivelse af </a:t>
            </a:r>
            <a:r>
              <a:rPr kumimoji="0" lang="da-DK"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workshop-programmet:</a:t>
            </a:r>
          </a:p>
        </p:txBody>
      </p:sp>
      <p:pic>
        <p:nvPicPr>
          <p:cNvPr id="27" name="Billede 26">
            <a:extLst>
              <a:ext uri="{FF2B5EF4-FFF2-40B4-BE49-F238E27FC236}">
                <a16:creationId xmlns:a16="http://schemas.microsoft.com/office/drawing/2014/main" id="{9146BC7B-D09B-FDE8-554F-10056457B95D}"/>
              </a:ext>
            </a:extLst>
          </p:cNvPr>
          <p:cNvPicPr>
            <a:picLocks noChangeAspect="1"/>
          </p:cNvPicPr>
          <p:nvPr/>
        </p:nvPicPr>
        <p:blipFill>
          <a:blip r:embed="rId2"/>
          <a:srcRect l="50736" r="21914"/>
          <a:stretch/>
        </p:blipFill>
        <p:spPr>
          <a:xfrm>
            <a:off x="6423843" y="820003"/>
            <a:ext cx="2590786" cy="5310824"/>
          </a:xfrm>
          <a:prstGeom prst="rect">
            <a:avLst/>
          </a:prstGeom>
        </p:spPr>
      </p:pic>
      <p:pic>
        <p:nvPicPr>
          <p:cNvPr id="28" name="Billede 27">
            <a:extLst>
              <a:ext uri="{FF2B5EF4-FFF2-40B4-BE49-F238E27FC236}">
                <a16:creationId xmlns:a16="http://schemas.microsoft.com/office/drawing/2014/main" id="{112CF6A8-92E5-D695-2D06-54D3748F7EE9}"/>
              </a:ext>
            </a:extLst>
          </p:cNvPr>
          <p:cNvPicPr>
            <a:picLocks noChangeAspect="1"/>
          </p:cNvPicPr>
          <p:nvPr/>
        </p:nvPicPr>
        <p:blipFill>
          <a:blip r:embed="rId2"/>
          <a:srcRect l="78385"/>
          <a:stretch/>
        </p:blipFill>
        <p:spPr>
          <a:xfrm>
            <a:off x="9014629" y="820003"/>
            <a:ext cx="2047482" cy="5310824"/>
          </a:xfrm>
          <a:prstGeom prst="rect">
            <a:avLst/>
          </a:prstGeom>
        </p:spPr>
      </p:pic>
      <p:sp>
        <p:nvSpPr>
          <p:cNvPr id="9" name="Taleboble: rektangel med afrundede hjørner 8">
            <a:extLst>
              <a:ext uri="{FF2B5EF4-FFF2-40B4-BE49-F238E27FC236}">
                <a16:creationId xmlns:a16="http://schemas.microsoft.com/office/drawing/2014/main" id="{216A745E-901C-D66F-99FC-804A51A187D5}"/>
              </a:ext>
            </a:extLst>
          </p:cNvPr>
          <p:cNvSpPr/>
          <p:nvPr/>
        </p:nvSpPr>
        <p:spPr>
          <a:xfrm>
            <a:off x="6732944" y="2526089"/>
            <a:ext cx="1246094" cy="296096"/>
          </a:xfrm>
          <a:prstGeom prst="wedgeRoundRectCallout">
            <a:avLst>
              <a:gd name="adj1" fmla="val -42757"/>
              <a:gd name="adj2" fmla="val 113601"/>
              <a:gd name="adj3" fmla="val 16667"/>
            </a:avLst>
          </a:prstGeom>
          <a:solidFill>
            <a:srgbClr val="FF0000"/>
          </a:solidFill>
          <a:ln w="28575">
            <a:solidFill>
              <a:schemeClr val="accent2">
                <a:lumMod val="50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Test</a:t>
            </a:r>
          </a:p>
        </p:txBody>
      </p:sp>
      <p:sp>
        <p:nvSpPr>
          <p:cNvPr id="3" name="Taleboble: rektangel med afrundede hjørner 8">
            <a:extLst>
              <a:ext uri="{FF2B5EF4-FFF2-40B4-BE49-F238E27FC236}">
                <a16:creationId xmlns:a16="http://schemas.microsoft.com/office/drawing/2014/main" id="{D08CA23B-9E19-3E2D-A3B6-51CD8D735915}"/>
              </a:ext>
            </a:extLst>
          </p:cNvPr>
          <p:cNvSpPr/>
          <p:nvPr/>
        </p:nvSpPr>
        <p:spPr>
          <a:xfrm>
            <a:off x="3285002" y="3796950"/>
            <a:ext cx="1246094" cy="296096"/>
          </a:xfrm>
          <a:prstGeom prst="wedgeRoundRectCallout">
            <a:avLst>
              <a:gd name="adj1" fmla="val -42757"/>
              <a:gd name="adj2" fmla="val 113601"/>
              <a:gd name="adj3" fmla="val 16667"/>
            </a:avLst>
          </a:prstGeom>
          <a:solidFill>
            <a:srgbClr val="FF0000"/>
          </a:solidFill>
          <a:ln w="28575">
            <a:solidFill>
              <a:schemeClr val="accent2">
                <a:lumMod val="50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Test</a:t>
            </a:r>
          </a:p>
        </p:txBody>
      </p:sp>
      <p:sp>
        <p:nvSpPr>
          <p:cNvPr id="6" name="Taleboble: rektangel med afrundede hjørner 8">
            <a:extLst>
              <a:ext uri="{FF2B5EF4-FFF2-40B4-BE49-F238E27FC236}">
                <a16:creationId xmlns:a16="http://schemas.microsoft.com/office/drawing/2014/main" id="{443DA0DD-D2CD-455C-228D-DD4A8E669191}"/>
              </a:ext>
            </a:extLst>
          </p:cNvPr>
          <p:cNvSpPr/>
          <p:nvPr/>
        </p:nvSpPr>
        <p:spPr>
          <a:xfrm>
            <a:off x="3412010" y="4963888"/>
            <a:ext cx="1246094" cy="296096"/>
          </a:xfrm>
          <a:prstGeom prst="wedgeRoundRectCallout">
            <a:avLst>
              <a:gd name="adj1" fmla="val -42757"/>
              <a:gd name="adj2" fmla="val 113601"/>
              <a:gd name="adj3" fmla="val 16667"/>
            </a:avLst>
          </a:prstGeom>
          <a:solidFill>
            <a:srgbClr val="FF0000"/>
          </a:solidFill>
          <a:ln w="28575">
            <a:solidFill>
              <a:schemeClr val="accent2">
                <a:lumMod val="50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Test</a:t>
            </a:r>
          </a:p>
        </p:txBody>
      </p:sp>
      <p:sp>
        <p:nvSpPr>
          <p:cNvPr id="12" name="Taleboble: rektangel med afrundede hjørner 8">
            <a:extLst>
              <a:ext uri="{FF2B5EF4-FFF2-40B4-BE49-F238E27FC236}">
                <a16:creationId xmlns:a16="http://schemas.microsoft.com/office/drawing/2014/main" id="{6E421F02-5FEC-8A3F-2C7F-2204B5340951}"/>
              </a:ext>
            </a:extLst>
          </p:cNvPr>
          <p:cNvSpPr/>
          <p:nvPr/>
        </p:nvSpPr>
        <p:spPr>
          <a:xfrm>
            <a:off x="7355991" y="3839854"/>
            <a:ext cx="1246094" cy="296096"/>
          </a:xfrm>
          <a:prstGeom prst="wedgeRoundRectCallout">
            <a:avLst>
              <a:gd name="adj1" fmla="val -42757"/>
              <a:gd name="adj2" fmla="val 113601"/>
              <a:gd name="adj3" fmla="val 16667"/>
            </a:avLst>
          </a:prstGeom>
          <a:solidFill>
            <a:srgbClr val="FF0000"/>
          </a:solidFill>
          <a:ln w="28575">
            <a:solidFill>
              <a:schemeClr val="accent2">
                <a:lumMod val="50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Test</a:t>
            </a:r>
          </a:p>
        </p:txBody>
      </p:sp>
      <p:sp>
        <p:nvSpPr>
          <p:cNvPr id="13" name="Taleboble: rektangel med afrundede hjørner 8">
            <a:extLst>
              <a:ext uri="{FF2B5EF4-FFF2-40B4-BE49-F238E27FC236}">
                <a16:creationId xmlns:a16="http://schemas.microsoft.com/office/drawing/2014/main" id="{1EF5B465-8482-A6CE-9F6A-CCD6596D8735}"/>
              </a:ext>
            </a:extLst>
          </p:cNvPr>
          <p:cNvSpPr/>
          <p:nvPr/>
        </p:nvSpPr>
        <p:spPr>
          <a:xfrm>
            <a:off x="7719236" y="4958606"/>
            <a:ext cx="1246094" cy="296096"/>
          </a:xfrm>
          <a:prstGeom prst="wedgeRoundRectCallout">
            <a:avLst>
              <a:gd name="adj1" fmla="val -42757"/>
              <a:gd name="adj2" fmla="val 113601"/>
              <a:gd name="adj3" fmla="val 16667"/>
            </a:avLst>
          </a:prstGeom>
          <a:solidFill>
            <a:srgbClr val="FF0000"/>
          </a:solidFill>
          <a:ln w="28575">
            <a:solidFill>
              <a:schemeClr val="accent2">
                <a:lumMod val="50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Test</a:t>
            </a:r>
          </a:p>
        </p:txBody>
      </p:sp>
      <p:sp>
        <p:nvSpPr>
          <p:cNvPr id="14" name="Taleboble: rektangel med afrundede hjørner 8">
            <a:extLst>
              <a:ext uri="{FF2B5EF4-FFF2-40B4-BE49-F238E27FC236}">
                <a16:creationId xmlns:a16="http://schemas.microsoft.com/office/drawing/2014/main" id="{1AFCAD99-489B-6F25-AF9C-C82E7B736DE0}"/>
              </a:ext>
            </a:extLst>
          </p:cNvPr>
          <p:cNvSpPr/>
          <p:nvPr/>
        </p:nvSpPr>
        <p:spPr>
          <a:xfrm>
            <a:off x="9207073" y="2534615"/>
            <a:ext cx="1246094" cy="296096"/>
          </a:xfrm>
          <a:prstGeom prst="wedgeRoundRectCallout">
            <a:avLst>
              <a:gd name="adj1" fmla="val -42757"/>
              <a:gd name="adj2" fmla="val 113601"/>
              <a:gd name="adj3" fmla="val 16667"/>
            </a:avLst>
          </a:prstGeom>
          <a:solidFill>
            <a:srgbClr val="FF0000"/>
          </a:solidFill>
          <a:ln w="28575">
            <a:solidFill>
              <a:schemeClr val="accent2">
                <a:lumMod val="50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Test</a:t>
            </a:r>
          </a:p>
        </p:txBody>
      </p:sp>
      <p:sp>
        <p:nvSpPr>
          <p:cNvPr id="16" name="Taleboble: rektangel med afrundede hjørner 8">
            <a:extLst>
              <a:ext uri="{FF2B5EF4-FFF2-40B4-BE49-F238E27FC236}">
                <a16:creationId xmlns:a16="http://schemas.microsoft.com/office/drawing/2014/main" id="{0C031978-513E-C50B-3017-BDCA1D9786A1}"/>
              </a:ext>
            </a:extLst>
          </p:cNvPr>
          <p:cNvSpPr/>
          <p:nvPr/>
        </p:nvSpPr>
        <p:spPr>
          <a:xfrm>
            <a:off x="9895391" y="3796950"/>
            <a:ext cx="1246094" cy="296096"/>
          </a:xfrm>
          <a:prstGeom prst="wedgeRoundRectCallout">
            <a:avLst>
              <a:gd name="adj1" fmla="val -42757"/>
              <a:gd name="adj2" fmla="val 113601"/>
              <a:gd name="adj3" fmla="val 16667"/>
            </a:avLst>
          </a:prstGeom>
          <a:solidFill>
            <a:srgbClr val="FF0000"/>
          </a:solidFill>
          <a:ln w="28575">
            <a:solidFill>
              <a:schemeClr val="accent2">
                <a:lumMod val="50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mn-cs"/>
              </a:rPr>
              <a:t>Test</a:t>
            </a:r>
          </a:p>
        </p:txBody>
      </p:sp>
    </p:spTree>
    <p:extLst>
      <p:ext uri="{BB962C8B-B14F-4D97-AF65-F5344CB8AC3E}">
        <p14:creationId xmlns:p14="http://schemas.microsoft.com/office/powerpoint/2010/main" val="362303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12" grpId="0" animBg="1"/>
      <p:bldP spid="13" grpId="0" animBg="1"/>
      <p:bldP spid="14" grpId="0" animBg="1"/>
      <p:bldP spid="1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C9769A0D-B63A-A5BB-9092-F58F1563993C}"/>
              </a:ext>
            </a:extLst>
          </p:cNvPr>
          <p:cNvSpPr>
            <a:spLocks noGrp="1"/>
          </p:cNvSpPr>
          <p:nvPr>
            <p:ph type="dt" sz="half" idx="20"/>
          </p:nvPr>
        </p:nvSpPr>
        <p:spPr/>
        <p:txBody>
          <a:bodyPr/>
          <a:lstStyle/>
          <a:p>
            <a:fld id="{B0E2E0FC-2334-4228-8DD9-E78FC9EECF54}" type="datetime1">
              <a:rPr lang="da-DK" smtClean="0"/>
              <a:t>25-04-2025</a:t>
            </a:fld>
            <a:endParaRPr lang="da-DK"/>
          </a:p>
        </p:txBody>
      </p:sp>
      <p:sp>
        <p:nvSpPr>
          <p:cNvPr id="5" name="Pladsholder til slidenummer 4">
            <a:extLst>
              <a:ext uri="{FF2B5EF4-FFF2-40B4-BE49-F238E27FC236}">
                <a16:creationId xmlns:a16="http://schemas.microsoft.com/office/drawing/2014/main" id="{F16183C0-E2CB-2973-F91D-185DDE4C3E15}"/>
              </a:ext>
            </a:extLst>
          </p:cNvPr>
          <p:cNvSpPr>
            <a:spLocks noGrp="1"/>
          </p:cNvSpPr>
          <p:nvPr>
            <p:ph type="sldNum" sz="quarter" idx="22"/>
          </p:nvPr>
        </p:nvSpPr>
        <p:spPr/>
        <p:txBody>
          <a:bodyPr/>
          <a:lstStyle/>
          <a:p>
            <a:fld id="{45D37B1E-C366-494F-A587-962AD9AABC83}" type="slidenum">
              <a:rPr lang="da-DK" smtClean="0"/>
              <a:pPr/>
              <a:t>93</a:t>
            </a:fld>
            <a:endParaRPr lang="da-DK"/>
          </a:p>
        </p:txBody>
      </p:sp>
      <p:pic>
        <p:nvPicPr>
          <p:cNvPr id="9" name="Billede 8">
            <a:extLst>
              <a:ext uri="{FF2B5EF4-FFF2-40B4-BE49-F238E27FC236}">
                <a16:creationId xmlns:a16="http://schemas.microsoft.com/office/drawing/2014/main" id="{38A6B42B-F037-48D7-FD81-C01606607B37}"/>
              </a:ext>
            </a:extLst>
          </p:cNvPr>
          <p:cNvPicPr>
            <a:picLocks noChangeAspect="1"/>
          </p:cNvPicPr>
          <p:nvPr/>
        </p:nvPicPr>
        <p:blipFill>
          <a:blip r:embed="rId2"/>
          <a:stretch>
            <a:fillRect/>
          </a:stretch>
        </p:blipFill>
        <p:spPr>
          <a:xfrm>
            <a:off x="1250100" y="903250"/>
            <a:ext cx="9691800" cy="4724666"/>
          </a:xfrm>
          <a:prstGeom prst="rect">
            <a:avLst/>
          </a:prstGeom>
        </p:spPr>
      </p:pic>
      <p:pic>
        <p:nvPicPr>
          <p:cNvPr id="11" name="Billede 10">
            <a:extLst>
              <a:ext uri="{FF2B5EF4-FFF2-40B4-BE49-F238E27FC236}">
                <a16:creationId xmlns:a16="http://schemas.microsoft.com/office/drawing/2014/main" id="{DDBF6245-3AA7-D4A5-156A-17A4DE51A63F}"/>
              </a:ext>
            </a:extLst>
          </p:cNvPr>
          <p:cNvPicPr>
            <a:picLocks noChangeAspect="1"/>
          </p:cNvPicPr>
          <p:nvPr/>
        </p:nvPicPr>
        <p:blipFill>
          <a:blip r:embed="rId3"/>
          <a:stretch>
            <a:fillRect/>
          </a:stretch>
        </p:blipFill>
        <p:spPr>
          <a:xfrm>
            <a:off x="10136249" y="4542550"/>
            <a:ext cx="1611302" cy="1942770"/>
          </a:xfrm>
          <a:prstGeom prst="rect">
            <a:avLst/>
          </a:prstGeom>
        </p:spPr>
      </p:pic>
      <p:pic>
        <p:nvPicPr>
          <p:cNvPr id="2" name="Billede 1">
            <a:extLst>
              <a:ext uri="{FF2B5EF4-FFF2-40B4-BE49-F238E27FC236}">
                <a16:creationId xmlns:a16="http://schemas.microsoft.com/office/drawing/2014/main" id="{6E523CDC-0552-94AC-5022-5AB4AB856274}"/>
              </a:ext>
            </a:extLst>
          </p:cNvPr>
          <p:cNvPicPr>
            <a:picLocks noChangeAspect="1"/>
          </p:cNvPicPr>
          <p:nvPr/>
        </p:nvPicPr>
        <p:blipFill>
          <a:blip r:embed="rId4"/>
          <a:srcRect l="13147" t="12679" r="11440" b="8386"/>
          <a:stretch/>
        </p:blipFill>
        <p:spPr>
          <a:xfrm>
            <a:off x="10953348" y="116731"/>
            <a:ext cx="1108952" cy="1166147"/>
          </a:xfrm>
          <a:prstGeom prst="rect">
            <a:avLst/>
          </a:prstGeom>
        </p:spPr>
      </p:pic>
    </p:spTree>
    <p:extLst>
      <p:ext uri="{BB962C8B-B14F-4D97-AF65-F5344CB8AC3E}">
        <p14:creationId xmlns:p14="http://schemas.microsoft.com/office/powerpoint/2010/main" val="15840056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CA1F4-581F-B84F-1237-FC3E4B42816A}"/>
            </a:ext>
          </a:extLst>
        </p:cNvPr>
        <p:cNvGrpSpPr/>
        <p:nvPr/>
      </p:nvGrpSpPr>
      <p:grpSpPr>
        <a:xfrm>
          <a:off x="0" y="0"/>
          <a:ext cx="0" cy="0"/>
          <a:chOff x="0" y="0"/>
          <a:chExt cx="0" cy="0"/>
        </a:xfrm>
      </p:grpSpPr>
      <p:pic>
        <p:nvPicPr>
          <p:cNvPr id="2050" name="Picture 2" descr="Giv dine gamle briller videre! | Memira">
            <a:extLst>
              <a:ext uri="{FF2B5EF4-FFF2-40B4-BE49-F238E27FC236}">
                <a16:creationId xmlns:a16="http://schemas.microsoft.com/office/drawing/2014/main" id="{AD6F45A7-7E40-D834-5CF9-B759B940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
        <p:nvSpPr>
          <p:cNvPr id="4" name="Pladsholder til dato 3">
            <a:extLst>
              <a:ext uri="{FF2B5EF4-FFF2-40B4-BE49-F238E27FC236}">
                <a16:creationId xmlns:a16="http://schemas.microsoft.com/office/drawing/2014/main" id="{6EEFB7FE-F65D-D639-A945-B89C9C3628FA}"/>
              </a:ext>
            </a:extLst>
          </p:cNvPr>
          <p:cNvSpPr>
            <a:spLocks noGrp="1"/>
          </p:cNvSpPr>
          <p:nvPr>
            <p:ph type="dt" sz="half" idx="4294967295"/>
          </p:nvPr>
        </p:nvSpPr>
        <p:spPr>
          <a:xfrm>
            <a:off x="0" y="6912000"/>
            <a:ext cx="0" cy="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3FF051B-4937-413B-AF28-3F92B89C067B}"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84F26E46-1E30-11F2-912E-80E7081B9AA5}"/>
              </a:ext>
            </a:extLst>
          </p:cNvPr>
          <p:cNvSpPr>
            <a:spLocks noGrp="1"/>
          </p:cNvSpPr>
          <p:nvPr>
            <p:ph type="sldNum" sz="quarter" idx="4294967295"/>
          </p:nvPr>
        </p:nvSpPr>
        <p:spPr>
          <a:xfrm>
            <a:off x="0" y="6912000"/>
            <a:ext cx="0" cy="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56F60E1-6237-4A21-A924-DA23641EF98E}" type="slidenum">
              <a:rPr kumimoji="0" lang="da-DK" alt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94</a:t>
            </a:fld>
            <a:endParaRPr kumimoji="0" lang="da-DK" altLang="da-DK" sz="1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14583114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0200E-BA93-99B8-2CBC-B2E3CC43F3AE}"/>
            </a:ext>
          </a:extLst>
        </p:cNvPr>
        <p:cNvGrpSpPr/>
        <p:nvPr/>
      </p:nvGrpSpPr>
      <p:grpSpPr>
        <a:xfrm>
          <a:off x="0" y="0"/>
          <a:ext cx="0" cy="0"/>
          <a:chOff x="0" y="0"/>
          <a:chExt cx="0" cy="0"/>
        </a:xfrm>
      </p:grpSpPr>
      <p:cxnSp>
        <p:nvCxnSpPr>
          <p:cNvPr id="6175" name="Straight Arrow Connector 6174">
            <a:extLst>
              <a:ext uri="{FF2B5EF4-FFF2-40B4-BE49-F238E27FC236}">
                <a16:creationId xmlns:a16="http://schemas.microsoft.com/office/drawing/2014/main" id="{894A4949-9BFF-6407-010F-FE351A5C5A9F}"/>
              </a:ext>
            </a:extLst>
          </p:cNvPr>
          <p:cNvCxnSpPr>
            <a:cxnSpLocks/>
          </p:cNvCxnSpPr>
          <p:nvPr/>
        </p:nvCxnSpPr>
        <p:spPr>
          <a:xfrm flipV="1">
            <a:off x="3279417" y="3481640"/>
            <a:ext cx="2002753" cy="1552003"/>
          </a:xfrm>
          <a:prstGeom prst="straightConnector1">
            <a:avLst/>
          </a:prstGeom>
          <a:ln w="38100">
            <a:solidFill>
              <a:schemeClr val="bg2">
                <a:lumMod val="9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176" name="Straight Arrow Connector 6175">
            <a:extLst>
              <a:ext uri="{FF2B5EF4-FFF2-40B4-BE49-F238E27FC236}">
                <a16:creationId xmlns:a16="http://schemas.microsoft.com/office/drawing/2014/main" id="{269704CA-DDAA-8AAC-59B9-62A39CDE306B}"/>
              </a:ext>
            </a:extLst>
          </p:cNvPr>
          <p:cNvCxnSpPr>
            <a:cxnSpLocks/>
          </p:cNvCxnSpPr>
          <p:nvPr/>
        </p:nvCxnSpPr>
        <p:spPr>
          <a:xfrm flipH="1">
            <a:off x="3629523" y="3605867"/>
            <a:ext cx="2042742" cy="1641332"/>
          </a:xfrm>
          <a:prstGeom prst="straightConnector1">
            <a:avLst/>
          </a:prstGeom>
          <a:ln w="38100">
            <a:solidFill>
              <a:schemeClr val="bg2">
                <a:lumMod val="90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 name="Tekstfelt 1">
            <a:extLst>
              <a:ext uri="{FF2B5EF4-FFF2-40B4-BE49-F238E27FC236}">
                <a16:creationId xmlns:a16="http://schemas.microsoft.com/office/drawing/2014/main" id="{B1A93C5E-CB24-203D-8A89-E19AE39D53C5}"/>
              </a:ext>
            </a:extLst>
          </p:cNvPr>
          <p:cNvSpPr txBox="1"/>
          <p:nvPr/>
        </p:nvSpPr>
        <p:spPr>
          <a:xfrm>
            <a:off x="323022" y="277588"/>
            <a:ext cx="6667982"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Inspirationsark til proces-kortlægning: </a:t>
            </a:r>
            <a:br>
              <a:rPr kumimoji="0" lang="da-DK" sz="2000" b="0"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br>
            <a:r>
              <a:rPr kumimoji="0" lang="da-DK" sz="2800" b="1" i="0" u="none" strike="noStrike" kern="1200" cap="none" spc="0" normalizeH="0" baseline="0" noProof="0">
                <a:ln>
                  <a:noFill/>
                </a:ln>
                <a:solidFill>
                  <a:srgbClr val="EEECE1">
                    <a:lumMod val="10000"/>
                  </a:srgbClr>
                </a:solidFill>
                <a:effectLst/>
                <a:uLnTx/>
                <a:uFillTx/>
                <a:latin typeface="Calibri" pitchFamily="34" charset="0"/>
                <a:ea typeface="+mn-ea"/>
                <a:cs typeface="Calibri" panose="020F0502020204030204" pitchFamily="34" charset="0"/>
              </a:rPr>
              <a:t>Spaghetti-diagram (før forbedring)</a:t>
            </a:r>
            <a:endParaRPr kumimoji="0" lang="da-DK"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19">
            <a:extLst>
              <a:ext uri="{FF2B5EF4-FFF2-40B4-BE49-F238E27FC236}">
                <a16:creationId xmlns:a16="http://schemas.microsoft.com/office/drawing/2014/main" id="{AADC9E5D-E436-FD45-49EF-EA6B4DD7A493}"/>
              </a:ext>
            </a:extLst>
          </p:cNvPr>
          <p:cNvSpPr/>
          <p:nvPr/>
        </p:nvSpPr>
        <p:spPr>
          <a:xfrm>
            <a:off x="1483743" y="1492371"/>
            <a:ext cx="1518249"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Forsker</a:t>
            </a:r>
          </a:p>
        </p:txBody>
      </p:sp>
      <p:sp>
        <p:nvSpPr>
          <p:cNvPr id="21" name="Rectangle: Rounded Corners 20">
            <a:extLst>
              <a:ext uri="{FF2B5EF4-FFF2-40B4-BE49-F238E27FC236}">
                <a16:creationId xmlns:a16="http://schemas.microsoft.com/office/drawing/2014/main" id="{4EC05B4E-B20B-C7DE-F54E-0235FCBE0D69}"/>
              </a:ext>
            </a:extLst>
          </p:cNvPr>
          <p:cNvSpPr/>
          <p:nvPr/>
        </p:nvSpPr>
        <p:spPr>
          <a:xfrm>
            <a:off x="564293" y="3049438"/>
            <a:ext cx="2087593" cy="37956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Fond eller styrelse</a:t>
            </a:r>
          </a:p>
        </p:txBody>
      </p:sp>
      <p:cxnSp>
        <p:nvCxnSpPr>
          <p:cNvPr id="24" name="Straight Arrow Connector 23">
            <a:extLst>
              <a:ext uri="{FF2B5EF4-FFF2-40B4-BE49-F238E27FC236}">
                <a16:creationId xmlns:a16="http://schemas.microsoft.com/office/drawing/2014/main" id="{E1FE8429-2EF5-484D-DEC8-DD64D652B052}"/>
              </a:ext>
            </a:extLst>
          </p:cNvPr>
          <p:cNvCxnSpPr>
            <a:cxnSpLocks/>
          </p:cNvCxnSpPr>
          <p:nvPr/>
        </p:nvCxnSpPr>
        <p:spPr>
          <a:xfrm flipH="1">
            <a:off x="1608089" y="1966823"/>
            <a:ext cx="660658" cy="977099"/>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04BA2A8-0573-DFAF-9846-CCDE228AD6FF}"/>
              </a:ext>
            </a:extLst>
          </p:cNvPr>
          <p:cNvCxnSpPr>
            <a:cxnSpLocks/>
          </p:cNvCxnSpPr>
          <p:nvPr/>
        </p:nvCxnSpPr>
        <p:spPr>
          <a:xfrm>
            <a:off x="1483743" y="3534516"/>
            <a:ext cx="721839" cy="144259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74B54BA7-F48F-F404-A955-270E217A16FC}"/>
              </a:ext>
            </a:extLst>
          </p:cNvPr>
          <p:cNvSpPr/>
          <p:nvPr/>
        </p:nvSpPr>
        <p:spPr>
          <a:xfrm>
            <a:off x="772161" y="5175848"/>
            <a:ext cx="2507140" cy="452282"/>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Regnskab (</a:t>
            </a:r>
            <a:r>
              <a:rPr kumimoji="0" lang="da-DK" sz="1400" b="1" i="0" u="none" strike="noStrike" kern="1200" cap="none" spc="0" normalizeH="0" baseline="0" noProof="0" err="1">
                <a:ln>
                  <a:noFill/>
                </a:ln>
                <a:solidFill>
                  <a:prstClr val="white"/>
                </a:solidFill>
                <a:effectLst/>
                <a:uLnTx/>
                <a:uFillTx/>
                <a:latin typeface="Calibri" panose="020F0502020204030204"/>
                <a:ea typeface="+mn-ea"/>
                <a:cs typeface="+mn-cs"/>
              </a:rPr>
              <a:t>SDUs</a:t>
            </a: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 NemKonto)</a:t>
            </a:r>
          </a:p>
        </p:txBody>
      </p:sp>
      <p:sp>
        <p:nvSpPr>
          <p:cNvPr id="31" name="Rectangle: Rounded Corners 30">
            <a:extLst>
              <a:ext uri="{FF2B5EF4-FFF2-40B4-BE49-F238E27FC236}">
                <a16:creationId xmlns:a16="http://schemas.microsoft.com/office/drawing/2014/main" id="{5025C2FC-D654-EDF7-5DC4-0C54ED0FC7E4}"/>
              </a:ext>
            </a:extLst>
          </p:cNvPr>
          <p:cNvSpPr/>
          <p:nvPr/>
        </p:nvSpPr>
        <p:spPr>
          <a:xfrm>
            <a:off x="4665982" y="3002454"/>
            <a:ext cx="2506977" cy="378161"/>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Projektøkonom (SDUpro)</a:t>
            </a:r>
          </a:p>
        </p:txBody>
      </p:sp>
      <p:cxnSp>
        <p:nvCxnSpPr>
          <p:cNvPr id="6145" name="Straight Arrow Connector 6144">
            <a:extLst>
              <a:ext uri="{FF2B5EF4-FFF2-40B4-BE49-F238E27FC236}">
                <a16:creationId xmlns:a16="http://schemas.microsoft.com/office/drawing/2014/main" id="{254464AC-3C9C-FA20-93DD-2D8799A749AC}"/>
              </a:ext>
            </a:extLst>
          </p:cNvPr>
          <p:cNvCxnSpPr>
            <a:cxnSpLocks/>
          </p:cNvCxnSpPr>
          <p:nvPr/>
        </p:nvCxnSpPr>
        <p:spPr>
          <a:xfrm flipV="1">
            <a:off x="3034901" y="3470995"/>
            <a:ext cx="2002753" cy="1552003"/>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149" name="Straight Arrow Connector 6148">
            <a:extLst>
              <a:ext uri="{FF2B5EF4-FFF2-40B4-BE49-F238E27FC236}">
                <a16:creationId xmlns:a16="http://schemas.microsoft.com/office/drawing/2014/main" id="{FF4AE8D4-389D-D904-DFEE-122A4F5A5200}"/>
              </a:ext>
            </a:extLst>
          </p:cNvPr>
          <p:cNvCxnSpPr>
            <a:cxnSpLocks/>
          </p:cNvCxnSpPr>
          <p:nvPr/>
        </p:nvCxnSpPr>
        <p:spPr>
          <a:xfrm flipH="1">
            <a:off x="3385007" y="3595222"/>
            <a:ext cx="2042742" cy="1641332"/>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144" name="Rectangle: Rounded Corners 6143">
            <a:extLst>
              <a:ext uri="{FF2B5EF4-FFF2-40B4-BE49-F238E27FC236}">
                <a16:creationId xmlns:a16="http://schemas.microsoft.com/office/drawing/2014/main" id="{428BA796-F9B2-7A10-A861-2C1DF4EDA9B9}"/>
              </a:ext>
            </a:extLst>
          </p:cNvPr>
          <p:cNvSpPr/>
          <p:nvPr/>
        </p:nvSpPr>
        <p:spPr>
          <a:xfrm>
            <a:off x="3602746" y="3846111"/>
            <a:ext cx="4163790" cy="1049161"/>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3) Ud fra hints fra følgeteksten tages der kontakt til en projektøkonom (på et Fakultet), der finder frem til den rette forsker …eller henviser til en anden projektøkonom eller et andet fakultet.</a:t>
            </a:r>
          </a:p>
        </p:txBody>
      </p:sp>
      <p:sp>
        <p:nvSpPr>
          <p:cNvPr id="6161" name="Rectangle: Rounded Corners 6160">
            <a:extLst>
              <a:ext uri="{FF2B5EF4-FFF2-40B4-BE49-F238E27FC236}">
                <a16:creationId xmlns:a16="http://schemas.microsoft.com/office/drawing/2014/main" id="{FC291AD9-C9B1-50DA-8767-7487B6BD051F}"/>
              </a:ext>
            </a:extLst>
          </p:cNvPr>
          <p:cNvSpPr/>
          <p:nvPr/>
        </p:nvSpPr>
        <p:spPr>
          <a:xfrm>
            <a:off x="5144766" y="4830995"/>
            <a:ext cx="2844208" cy="61624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4) Detektivarbejdet fortsætter indtil ”ejeren” er fundet. </a:t>
            </a:r>
          </a:p>
        </p:txBody>
      </p:sp>
      <p:sp>
        <p:nvSpPr>
          <p:cNvPr id="6163" name="Rectangle: Rounded Corners 6162">
            <a:extLst>
              <a:ext uri="{FF2B5EF4-FFF2-40B4-BE49-F238E27FC236}">
                <a16:creationId xmlns:a16="http://schemas.microsoft.com/office/drawing/2014/main" id="{93E188D0-B454-7CFC-922C-957D4C55539F}"/>
              </a:ext>
            </a:extLst>
          </p:cNvPr>
          <p:cNvSpPr/>
          <p:nvPr/>
        </p:nvSpPr>
        <p:spPr>
          <a:xfrm>
            <a:off x="258792" y="6005122"/>
            <a:ext cx="7398379" cy="61624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 Hvad gør vi, hvis projektnummer ikke er oprettet i SDUpro? Kan en projektnummer oprettes </a:t>
            </a:r>
            <a:b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før vi har modtaget et bevillingsbrev? Kan en bevilling modtages før et bevillingsbrev?</a:t>
            </a:r>
          </a:p>
        </p:txBody>
      </p:sp>
      <p:sp>
        <p:nvSpPr>
          <p:cNvPr id="6165" name="Freeform: Shape 6164">
            <a:extLst>
              <a:ext uri="{FF2B5EF4-FFF2-40B4-BE49-F238E27FC236}">
                <a16:creationId xmlns:a16="http://schemas.microsoft.com/office/drawing/2014/main" id="{010CD872-BE63-9C65-BDCE-61DA9C1701EA}"/>
              </a:ext>
            </a:extLst>
          </p:cNvPr>
          <p:cNvSpPr/>
          <p:nvPr/>
        </p:nvSpPr>
        <p:spPr>
          <a:xfrm>
            <a:off x="2921620" y="1016252"/>
            <a:ext cx="2889217" cy="1849611"/>
          </a:xfrm>
          <a:custGeom>
            <a:avLst/>
            <a:gdLst>
              <a:gd name="connsiteX0" fmla="*/ 2587082 w 2889217"/>
              <a:gd name="connsiteY0" fmla="*/ 1965145 h 1965145"/>
              <a:gd name="connsiteX1" fmla="*/ 2821258 w 2889217"/>
              <a:gd name="connsiteY1" fmla="*/ 1050745 h 1965145"/>
              <a:gd name="connsiteX2" fmla="*/ 1516565 w 2889217"/>
              <a:gd name="connsiteY2" fmla="*/ 35984 h 1965145"/>
              <a:gd name="connsiteX3" fmla="*/ 0 w 2889217"/>
              <a:gd name="connsiteY3" fmla="*/ 325916 h 1965145"/>
            </a:gdLst>
            <a:ahLst/>
            <a:cxnLst>
              <a:cxn ang="0">
                <a:pos x="connsiteX0" y="connsiteY0"/>
              </a:cxn>
              <a:cxn ang="0">
                <a:pos x="connsiteX1" y="connsiteY1"/>
              </a:cxn>
              <a:cxn ang="0">
                <a:pos x="connsiteX2" y="connsiteY2"/>
              </a:cxn>
              <a:cxn ang="0">
                <a:pos x="connsiteX3" y="connsiteY3"/>
              </a:cxn>
            </a:cxnLst>
            <a:rect l="l" t="t" r="r" b="b"/>
            <a:pathLst>
              <a:path w="2889217" h="1965145">
                <a:moveTo>
                  <a:pt x="2587082" y="1965145"/>
                </a:moveTo>
                <a:cubicBezTo>
                  <a:pt x="2793380" y="1668708"/>
                  <a:pt x="2999678" y="1372272"/>
                  <a:pt x="2821258" y="1050745"/>
                </a:cubicBezTo>
                <a:cubicBezTo>
                  <a:pt x="2642839" y="729218"/>
                  <a:pt x="1986775" y="156789"/>
                  <a:pt x="1516565" y="35984"/>
                </a:cubicBezTo>
                <a:cubicBezTo>
                  <a:pt x="1046355" y="-84821"/>
                  <a:pt x="523177" y="120547"/>
                  <a:pt x="0" y="325916"/>
                </a:cubicBezTo>
              </a:path>
            </a:pathLst>
          </a:custGeom>
          <a:noFill/>
          <a:ln w="38100">
            <a:solidFill>
              <a:schemeClr val="tx1"/>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66" name="Straight Arrow Connector 6165">
            <a:extLst>
              <a:ext uri="{FF2B5EF4-FFF2-40B4-BE49-F238E27FC236}">
                <a16:creationId xmlns:a16="http://schemas.microsoft.com/office/drawing/2014/main" id="{F9A132A4-840D-11AA-D9B2-A6B2243F721C}"/>
              </a:ext>
            </a:extLst>
          </p:cNvPr>
          <p:cNvCxnSpPr>
            <a:cxnSpLocks/>
          </p:cNvCxnSpPr>
          <p:nvPr/>
        </p:nvCxnSpPr>
        <p:spPr>
          <a:xfrm>
            <a:off x="3088850" y="1883853"/>
            <a:ext cx="1465631" cy="1083035"/>
          </a:xfrm>
          <a:prstGeom prst="straightConnector1">
            <a:avLst/>
          </a:prstGeom>
          <a:ln w="381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162" name="Rectangle: Rounded Corners 6161">
            <a:extLst>
              <a:ext uri="{FF2B5EF4-FFF2-40B4-BE49-F238E27FC236}">
                <a16:creationId xmlns:a16="http://schemas.microsoft.com/office/drawing/2014/main" id="{DC54D04C-8624-3023-4DC0-724CC37F3607}"/>
              </a:ext>
            </a:extLst>
          </p:cNvPr>
          <p:cNvSpPr/>
          <p:nvPr/>
        </p:nvSpPr>
        <p:spPr>
          <a:xfrm>
            <a:off x="4266902" y="429339"/>
            <a:ext cx="3722072" cy="835276"/>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5) Når ”ejeren” er fundet, sendes projekt-nummeret, hvorefter bevillingen bogføres, såfremt projektnummer er oprettet i SDUpro*</a:t>
            </a:r>
          </a:p>
        </p:txBody>
      </p:sp>
      <p:sp>
        <p:nvSpPr>
          <p:cNvPr id="6168" name="Rectangle: Rounded Corners 6167">
            <a:extLst>
              <a:ext uri="{FF2B5EF4-FFF2-40B4-BE49-F238E27FC236}">
                <a16:creationId xmlns:a16="http://schemas.microsoft.com/office/drawing/2014/main" id="{12101C50-5C4D-601F-D9BD-3952A3D9B287}"/>
              </a:ext>
            </a:extLst>
          </p:cNvPr>
          <p:cNvSpPr/>
          <p:nvPr/>
        </p:nvSpPr>
        <p:spPr>
          <a:xfrm>
            <a:off x="2841461" y="2141672"/>
            <a:ext cx="1465631" cy="517655"/>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6) Sender </a:t>
            </a:r>
            <a:b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projektnummer</a:t>
            </a:r>
          </a:p>
        </p:txBody>
      </p:sp>
      <p:sp>
        <p:nvSpPr>
          <p:cNvPr id="6154" name="Rectangle: Rounded Corners 6153">
            <a:extLst>
              <a:ext uri="{FF2B5EF4-FFF2-40B4-BE49-F238E27FC236}">
                <a16:creationId xmlns:a16="http://schemas.microsoft.com/office/drawing/2014/main" id="{6D131862-ADB0-B435-F6FF-FE23E1081E33}"/>
              </a:ext>
            </a:extLst>
          </p:cNvPr>
          <p:cNvSpPr/>
          <p:nvPr/>
        </p:nvSpPr>
        <p:spPr>
          <a:xfrm>
            <a:off x="4983575" y="2148138"/>
            <a:ext cx="1524936" cy="383110"/>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Institutleder</a:t>
            </a:r>
          </a:p>
        </p:txBody>
      </p:sp>
      <p:sp>
        <p:nvSpPr>
          <p:cNvPr id="6155" name="Rectangle: Rounded Corners 6154">
            <a:extLst>
              <a:ext uri="{FF2B5EF4-FFF2-40B4-BE49-F238E27FC236}">
                <a16:creationId xmlns:a16="http://schemas.microsoft.com/office/drawing/2014/main" id="{623D5004-4E2E-EC09-9579-7AC11BB8A10D}"/>
              </a:ext>
            </a:extLst>
          </p:cNvPr>
          <p:cNvSpPr/>
          <p:nvPr/>
        </p:nvSpPr>
        <p:spPr>
          <a:xfrm>
            <a:off x="4239896" y="1458180"/>
            <a:ext cx="1524936" cy="383110"/>
          </a:xfrm>
          <a:prstGeom prst="round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white"/>
                </a:solidFill>
                <a:effectLst/>
                <a:uLnTx/>
                <a:uFillTx/>
                <a:latin typeface="Calibri" panose="020F0502020204030204"/>
                <a:ea typeface="+mn-ea"/>
                <a:cs typeface="+mn-cs"/>
              </a:rPr>
              <a:t>Forskningsleder</a:t>
            </a:r>
          </a:p>
        </p:txBody>
      </p:sp>
      <p:sp>
        <p:nvSpPr>
          <p:cNvPr id="6178" name="Freeform: Shape 6177">
            <a:extLst>
              <a:ext uri="{FF2B5EF4-FFF2-40B4-BE49-F238E27FC236}">
                <a16:creationId xmlns:a16="http://schemas.microsoft.com/office/drawing/2014/main" id="{601EA158-A55F-290C-BF34-B92246C02D72}"/>
              </a:ext>
            </a:extLst>
          </p:cNvPr>
          <p:cNvSpPr/>
          <p:nvPr/>
        </p:nvSpPr>
        <p:spPr>
          <a:xfrm>
            <a:off x="2753360" y="3220720"/>
            <a:ext cx="1757680" cy="1706880"/>
          </a:xfrm>
          <a:custGeom>
            <a:avLst/>
            <a:gdLst>
              <a:gd name="connsiteX0" fmla="*/ 1757680 w 1757680"/>
              <a:gd name="connsiteY0" fmla="*/ 0 h 1706880"/>
              <a:gd name="connsiteX1" fmla="*/ 508000 w 1757680"/>
              <a:gd name="connsiteY1" fmla="*/ 386080 h 1706880"/>
              <a:gd name="connsiteX2" fmla="*/ 0 w 1757680"/>
              <a:gd name="connsiteY2" fmla="*/ 1706880 h 1706880"/>
            </a:gdLst>
            <a:ahLst/>
            <a:cxnLst>
              <a:cxn ang="0">
                <a:pos x="connsiteX0" y="connsiteY0"/>
              </a:cxn>
              <a:cxn ang="0">
                <a:pos x="connsiteX1" y="connsiteY1"/>
              </a:cxn>
              <a:cxn ang="0">
                <a:pos x="connsiteX2" y="connsiteY2"/>
              </a:cxn>
            </a:cxnLst>
            <a:rect l="l" t="t" r="r" b="b"/>
            <a:pathLst>
              <a:path w="1757680" h="1706880">
                <a:moveTo>
                  <a:pt x="1757680" y="0"/>
                </a:moveTo>
                <a:cubicBezTo>
                  <a:pt x="1279313" y="50800"/>
                  <a:pt x="800947" y="101600"/>
                  <a:pt x="508000" y="386080"/>
                </a:cubicBezTo>
                <a:cubicBezTo>
                  <a:pt x="215053" y="670560"/>
                  <a:pt x="107526" y="1188720"/>
                  <a:pt x="0" y="1706880"/>
                </a:cubicBezTo>
              </a:path>
            </a:pathLst>
          </a:custGeom>
          <a:noFill/>
          <a:ln w="38100">
            <a:solidFill>
              <a:schemeClr val="tx1"/>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74" name="Rectangle: Rounded Corners 6173">
            <a:extLst>
              <a:ext uri="{FF2B5EF4-FFF2-40B4-BE49-F238E27FC236}">
                <a16:creationId xmlns:a16="http://schemas.microsoft.com/office/drawing/2014/main" id="{B4B07484-A48B-F4D4-0D4D-2D16C5DBD530}"/>
              </a:ext>
            </a:extLst>
          </p:cNvPr>
          <p:cNvSpPr/>
          <p:nvPr/>
        </p:nvSpPr>
        <p:spPr>
          <a:xfrm>
            <a:off x="2756095" y="3313324"/>
            <a:ext cx="1463583" cy="442383"/>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7) Sender projekt-nummer</a:t>
            </a:r>
          </a:p>
        </p:txBody>
      </p:sp>
      <p:sp>
        <p:nvSpPr>
          <p:cNvPr id="3" name="Rectangle: Rounded Corners 2">
            <a:extLst>
              <a:ext uri="{FF2B5EF4-FFF2-40B4-BE49-F238E27FC236}">
                <a16:creationId xmlns:a16="http://schemas.microsoft.com/office/drawing/2014/main" id="{64797A48-5591-EEF0-2B98-1E9C5FCB43D2}"/>
              </a:ext>
            </a:extLst>
          </p:cNvPr>
          <p:cNvSpPr/>
          <p:nvPr/>
        </p:nvSpPr>
        <p:spPr>
          <a:xfrm>
            <a:off x="3169420" y="5424211"/>
            <a:ext cx="1868234" cy="452167"/>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8) Bogfører bevilling</a:t>
            </a:r>
          </a:p>
        </p:txBody>
      </p:sp>
      <p:sp>
        <p:nvSpPr>
          <p:cNvPr id="4" name="Rectangle: Rounded Corners 3">
            <a:extLst>
              <a:ext uri="{FF2B5EF4-FFF2-40B4-BE49-F238E27FC236}">
                <a16:creationId xmlns:a16="http://schemas.microsoft.com/office/drawing/2014/main" id="{F38AF29D-B591-1CE1-AA4F-AFF560D597F7}"/>
              </a:ext>
            </a:extLst>
          </p:cNvPr>
          <p:cNvSpPr/>
          <p:nvPr/>
        </p:nvSpPr>
        <p:spPr>
          <a:xfrm>
            <a:off x="877824" y="2193757"/>
            <a:ext cx="1774062" cy="379562"/>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1) Sender ansøgning</a:t>
            </a:r>
          </a:p>
        </p:txBody>
      </p:sp>
      <p:sp>
        <p:nvSpPr>
          <p:cNvPr id="5" name="Rectangle: Rounded Corners 4">
            <a:extLst>
              <a:ext uri="{FF2B5EF4-FFF2-40B4-BE49-F238E27FC236}">
                <a16:creationId xmlns:a16="http://schemas.microsoft.com/office/drawing/2014/main" id="{8979F818-1BC8-95AF-23CD-B1E49F1D2C78}"/>
              </a:ext>
            </a:extLst>
          </p:cNvPr>
          <p:cNvSpPr/>
          <p:nvPr/>
        </p:nvSpPr>
        <p:spPr>
          <a:xfrm>
            <a:off x="679172" y="3986220"/>
            <a:ext cx="2322820" cy="580950"/>
          </a:xfrm>
          <a:prstGeom prst="roundRect">
            <a:avLst/>
          </a:prstGeom>
          <a:solidFill>
            <a:schemeClr val="bg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2) Sender bevilling </a:t>
            </a:r>
            <a:r>
              <a:rPr kumimoji="0" lang="da-DK" sz="1400" b="1" i="0" u="none" strike="noStrike" kern="1200" cap="none" spc="0" normalizeH="0" baseline="0" noProof="0">
                <a:ln>
                  <a:noFill/>
                </a:ln>
                <a:solidFill>
                  <a:srgbClr val="FF0000"/>
                </a:solidFill>
                <a:effectLst/>
                <a:uLnTx/>
                <a:uFillTx/>
                <a:latin typeface="Calibri" panose="020F0502020204030204"/>
                <a:ea typeface="+mn-ea"/>
                <a:cs typeface="+mn-cs"/>
              </a:rPr>
              <a:t>UDEN </a:t>
            </a:r>
            <a:r>
              <a:rPr kumimoji="0" lang="da-DK" sz="1400" b="1" i="0" u="none" strike="noStrike" kern="1200" cap="none" spc="0" normalizeH="0" baseline="0" noProof="0">
                <a:ln>
                  <a:noFill/>
                </a:ln>
                <a:solidFill>
                  <a:prstClr val="black"/>
                </a:solidFill>
                <a:effectLst/>
                <a:uLnTx/>
                <a:uFillTx/>
                <a:latin typeface="Calibri" panose="020F0502020204030204"/>
                <a:ea typeface="+mn-ea"/>
                <a:cs typeface="+mn-cs"/>
              </a:rPr>
              <a:t>fyldestgørende følgetekst</a:t>
            </a:r>
          </a:p>
        </p:txBody>
      </p:sp>
      <p:pic>
        <p:nvPicPr>
          <p:cNvPr id="8" name="Billede 6">
            <a:extLst>
              <a:ext uri="{FF2B5EF4-FFF2-40B4-BE49-F238E27FC236}">
                <a16:creationId xmlns:a16="http://schemas.microsoft.com/office/drawing/2014/main" id="{2E37F15A-9704-7C8B-7344-D0B332EBB301}"/>
              </a:ext>
            </a:extLst>
          </p:cNvPr>
          <p:cNvPicPr>
            <a:picLocks noChangeAspect="1"/>
          </p:cNvPicPr>
          <p:nvPr/>
        </p:nvPicPr>
        <p:blipFill>
          <a:blip r:embed="rId3"/>
          <a:srcRect t="11577" b="1"/>
          <a:stretch/>
        </p:blipFill>
        <p:spPr>
          <a:xfrm>
            <a:off x="8195630" y="2095102"/>
            <a:ext cx="3671865" cy="2320786"/>
          </a:xfrm>
          <a:prstGeom prst="roundRect">
            <a:avLst>
              <a:gd name="adj" fmla="val 8594"/>
            </a:avLst>
          </a:prstGeom>
          <a:solidFill>
            <a:srgbClr val="FFFFFF">
              <a:shade val="85000"/>
            </a:srgbClr>
          </a:solidFill>
          <a:ln w="38100">
            <a:solidFill>
              <a:srgbClr val="FF0000"/>
            </a:solidFill>
          </a:ln>
          <a:effectLst>
            <a:reflection blurRad="12700" stA="38000" endPos="28000" dist="5000" dir="5400000" sy="-100000" algn="bl" rotWithShape="0"/>
          </a:effectLst>
        </p:spPr>
      </p:pic>
    </p:spTree>
    <p:extLst>
      <p:ext uri="{BB962C8B-B14F-4D97-AF65-F5344CB8AC3E}">
        <p14:creationId xmlns:p14="http://schemas.microsoft.com/office/powerpoint/2010/main" val="2803437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30D15-D677-A7DE-CEC7-EDFC00B02BC9}"/>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B26C090-86D3-E01A-A9BC-99E5510BC3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FF051B-4937-413B-AF28-3F92B89C067B}"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1B226A87-5A8E-5DD3-1535-D36D7114F82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6F60E1-6237-4A21-A924-DA23641EF98E}" type="slidenum">
              <a:rPr kumimoji="0" lang="da-DK" alt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da-DK" altLang="da-DK" sz="100" b="0" i="0" u="none" strike="noStrike" kern="1200" cap="none" spc="0" normalizeH="0" baseline="0" noProof="0">
              <a:ln>
                <a:noFill/>
              </a:ln>
              <a:noFill/>
              <a:effectLst/>
              <a:uLnTx/>
              <a:uFillTx/>
              <a:latin typeface="Arial"/>
              <a:ea typeface="+mn-ea"/>
              <a:cs typeface="+mn-cs"/>
            </a:endParaRPr>
          </a:p>
        </p:txBody>
      </p:sp>
      <p:pic>
        <p:nvPicPr>
          <p:cNvPr id="6" name="Grafik 5" descr="Affald kontur">
            <a:extLst>
              <a:ext uri="{FF2B5EF4-FFF2-40B4-BE49-F238E27FC236}">
                <a16:creationId xmlns:a16="http://schemas.microsoft.com/office/drawing/2014/main" id="{4C365741-2DBC-09DF-431F-E3A645E68B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3957" y="2806541"/>
            <a:ext cx="2292923" cy="2292923"/>
          </a:xfrm>
          <a:prstGeom prst="rect">
            <a:avLst/>
          </a:prstGeom>
        </p:spPr>
      </p:pic>
      <p:sp>
        <p:nvSpPr>
          <p:cNvPr id="2" name="Tekstfelt 1">
            <a:extLst>
              <a:ext uri="{FF2B5EF4-FFF2-40B4-BE49-F238E27FC236}">
                <a16:creationId xmlns:a16="http://schemas.microsoft.com/office/drawing/2014/main" id="{3A9437B9-D444-1A93-E467-F5D3C8DE9F7D}"/>
              </a:ext>
            </a:extLst>
          </p:cNvPr>
          <p:cNvSpPr txBox="1"/>
          <p:nvPr/>
        </p:nvSpPr>
        <p:spPr>
          <a:xfrm>
            <a:off x="4985118" y="2108637"/>
            <a:ext cx="2221762"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Eksempler på </a:t>
            </a:r>
            <a:r>
              <a:rPr kumimoji="0" lang="en-US" sz="2000" b="1" i="0" u="none" strike="noStrike" kern="1200" cap="none" spc="0" normalizeH="0" baseline="0" noProof="0">
                <a:ln>
                  <a:noFill/>
                </a:ln>
                <a:solidFill>
                  <a:srgbClr val="000000"/>
                </a:solidFill>
                <a:effectLst/>
                <a:uLnTx/>
                <a:uFillTx/>
                <a:latin typeface="Arial"/>
                <a:ea typeface="+mn-ea"/>
                <a:cs typeface="+mn-cs"/>
              </a:rPr>
              <a:t>administrative spildtyper</a:t>
            </a:r>
            <a:endParaRPr kumimoji="0" lang="da-DK" sz="2000" b="1" i="0" u="none" strike="noStrike" kern="1200" cap="none" spc="0" normalizeH="0" baseline="0" noProof="0" err="1">
              <a:ln>
                <a:noFill/>
              </a:ln>
              <a:solidFill>
                <a:srgbClr val="000000"/>
              </a:solidFill>
              <a:effectLst/>
              <a:uLnTx/>
              <a:uFillTx/>
              <a:latin typeface="Arial"/>
              <a:ea typeface="+mn-ea"/>
              <a:cs typeface="+mn-cs"/>
            </a:endParaRPr>
          </a:p>
        </p:txBody>
      </p:sp>
      <p:grpSp>
        <p:nvGrpSpPr>
          <p:cNvPr id="41" name="Gruppe 40">
            <a:extLst>
              <a:ext uri="{FF2B5EF4-FFF2-40B4-BE49-F238E27FC236}">
                <a16:creationId xmlns:a16="http://schemas.microsoft.com/office/drawing/2014/main" id="{4E7EEFC9-0924-30E5-9C9F-279E88CC5E07}"/>
              </a:ext>
            </a:extLst>
          </p:cNvPr>
          <p:cNvGrpSpPr/>
          <p:nvPr/>
        </p:nvGrpSpPr>
        <p:grpSpPr>
          <a:xfrm>
            <a:off x="9391511" y="1061202"/>
            <a:ext cx="1122766" cy="335431"/>
            <a:chOff x="6582204" y="906645"/>
            <a:chExt cx="1122766" cy="335431"/>
          </a:xfrm>
        </p:grpSpPr>
        <p:sp>
          <p:nvSpPr>
            <p:cNvPr id="3" name="Tekstfelt 2">
              <a:extLst>
                <a:ext uri="{FF2B5EF4-FFF2-40B4-BE49-F238E27FC236}">
                  <a16:creationId xmlns:a16="http://schemas.microsoft.com/office/drawing/2014/main" id="{0CC81AEB-B6F5-D515-614D-F6665AF7E9E4}"/>
                </a:ext>
              </a:extLst>
            </p:cNvPr>
            <p:cNvSpPr txBox="1"/>
            <p:nvPr/>
          </p:nvSpPr>
          <p:spPr>
            <a:xfrm>
              <a:off x="6999649" y="987655"/>
              <a:ext cx="705321"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Søgetid</a:t>
              </a:r>
              <a:endParaRPr kumimoji="0" lang="da-DK"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18" name="Grafik 17" descr="Forstørrelsesglas kontur">
              <a:extLst>
                <a:ext uri="{FF2B5EF4-FFF2-40B4-BE49-F238E27FC236}">
                  <a16:creationId xmlns:a16="http://schemas.microsoft.com/office/drawing/2014/main" id="{0035438F-787B-AF07-EDA9-13DD9C3820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2204" y="906645"/>
              <a:ext cx="335431" cy="335431"/>
            </a:xfrm>
            <a:prstGeom prst="rect">
              <a:avLst/>
            </a:prstGeom>
          </p:spPr>
        </p:pic>
      </p:grpSp>
      <p:grpSp>
        <p:nvGrpSpPr>
          <p:cNvPr id="25" name="Gruppe 24">
            <a:extLst>
              <a:ext uri="{FF2B5EF4-FFF2-40B4-BE49-F238E27FC236}">
                <a16:creationId xmlns:a16="http://schemas.microsoft.com/office/drawing/2014/main" id="{B6ADCBF8-39C4-F46E-5652-2FFC55E0D22F}"/>
              </a:ext>
            </a:extLst>
          </p:cNvPr>
          <p:cNvGrpSpPr/>
          <p:nvPr/>
        </p:nvGrpSpPr>
        <p:grpSpPr>
          <a:xfrm>
            <a:off x="3813817" y="6227277"/>
            <a:ext cx="1134916" cy="328385"/>
            <a:chOff x="3520046" y="5488692"/>
            <a:chExt cx="1134916" cy="328385"/>
          </a:xfrm>
        </p:grpSpPr>
        <p:sp>
          <p:nvSpPr>
            <p:cNvPr id="14" name="Tekstfelt 13">
              <a:extLst>
                <a:ext uri="{FF2B5EF4-FFF2-40B4-BE49-F238E27FC236}">
                  <a16:creationId xmlns:a16="http://schemas.microsoft.com/office/drawing/2014/main" id="{8E5B708C-75CB-7898-5461-DD663A89E9CF}"/>
                </a:ext>
              </a:extLst>
            </p:cNvPr>
            <p:cNvSpPr txBox="1"/>
            <p:nvPr/>
          </p:nvSpPr>
          <p:spPr>
            <a:xfrm>
              <a:off x="3914503" y="5534297"/>
              <a:ext cx="740459"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Ventetid</a:t>
              </a:r>
              <a:endParaRPr kumimoji="0" lang="da-DK"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26" name="Grafik 25" descr="Timeglas 30% kontur">
              <a:extLst>
                <a:ext uri="{FF2B5EF4-FFF2-40B4-BE49-F238E27FC236}">
                  <a16:creationId xmlns:a16="http://schemas.microsoft.com/office/drawing/2014/main" id="{7A350CA4-3B81-82C1-659E-D4737C005C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20046" y="5488692"/>
              <a:ext cx="328385" cy="328385"/>
            </a:xfrm>
            <a:prstGeom prst="rect">
              <a:avLst/>
            </a:prstGeom>
          </p:spPr>
        </p:pic>
      </p:grpSp>
      <p:grpSp>
        <p:nvGrpSpPr>
          <p:cNvPr id="42" name="Gruppe 41">
            <a:extLst>
              <a:ext uri="{FF2B5EF4-FFF2-40B4-BE49-F238E27FC236}">
                <a16:creationId xmlns:a16="http://schemas.microsoft.com/office/drawing/2014/main" id="{19DA1918-4E3B-4B0B-E6BE-E3F96B6EDE16}"/>
              </a:ext>
            </a:extLst>
          </p:cNvPr>
          <p:cNvGrpSpPr/>
          <p:nvPr/>
        </p:nvGrpSpPr>
        <p:grpSpPr>
          <a:xfrm>
            <a:off x="7956482" y="6047802"/>
            <a:ext cx="846078" cy="510187"/>
            <a:chOff x="8683145" y="3242689"/>
            <a:chExt cx="846078" cy="510187"/>
          </a:xfrm>
        </p:grpSpPr>
        <p:sp>
          <p:nvSpPr>
            <p:cNvPr id="8" name="Tekstfelt 7">
              <a:extLst>
                <a:ext uri="{FF2B5EF4-FFF2-40B4-BE49-F238E27FC236}">
                  <a16:creationId xmlns:a16="http://schemas.microsoft.com/office/drawing/2014/main" id="{9FCAABDB-5084-7A90-3B25-17D8913B7664}"/>
                </a:ext>
              </a:extLst>
            </p:cNvPr>
            <p:cNvSpPr txBox="1"/>
            <p:nvPr/>
          </p:nvSpPr>
          <p:spPr>
            <a:xfrm>
              <a:off x="9200607" y="3428999"/>
              <a:ext cx="328616"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Fejl</a:t>
              </a:r>
              <a:endParaRPr kumimoji="0" lang="da-DK"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30" name="Grafik 29" descr="Indbakke kryds med massiv udfyldning">
              <a:extLst>
                <a:ext uri="{FF2B5EF4-FFF2-40B4-BE49-F238E27FC236}">
                  <a16:creationId xmlns:a16="http://schemas.microsoft.com/office/drawing/2014/main" id="{7AD8758E-284E-C797-97F1-0689CF9EF4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83145" y="3242689"/>
              <a:ext cx="510187" cy="510187"/>
            </a:xfrm>
            <a:prstGeom prst="rect">
              <a:avLst/>
            </a:prstGeom>
          </p:spPr>
        </p:pic>
      </p:grpSp>
      <p:grpSp>
        <p:nvGrpSpPr>
          <p:cNvPr id="37" name="Gruppe 36">
            <a:extLst>
              <a:ext uri="{FF2B5EF4-FFF2-40B4-BE49-F238E27FC236}">
                <a16:creationId xmlns:a16="http://schemas.microsoft.com/office/drawing/2014/main" id="{52F77DDE-014B-6B50-E188-C0DA5BAE3088}"/>
              </a:ext>
            </a:extLst>
          </p:cNvPr>
          <p:cNvGrpSpPr/>
          <p:nvPr/>
        </p:nvGrpSpPr>
        <p:grpSpPr>
          <a:xfrm>
            <a:off x="965482" y="3591799"/>
            <a:ext cx="2060237" cy="461501"/>
            <a:chOff x="3778791" y="614251"/>
            <a:chExt cx="2060237" cy="461501"/>
          </a:xfrm>
        </p:grpSpPr>
        <p:sp>
          <p:nvSpPr>
            <p:cNvPr id="9" name="Tekstfelt 8">
              <a:extLst>
                <a:ext uri="{FF2B5EF4-FFF2-40B4-BE49-F238E27FC236}">
                  <a16:creationId xmlns:a16="http://schemas.microsoft.com/office/drawing/2014/main" id="{CCB204CB-CC56-F5C6-109D-C50321989CC1}"/>
                </a:ext>
              </a:extLst>
            </p:cNvPr>
            <p:cNvSpPr txBox="1"/>
            <p:nvPr/>
          </p:nvSpPr>
          <p:spPr>
            <a:xfrm>
              <a:off x="4254140" y="737806"/>
              <a:ext cx="158488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Dobbelt arbejde</a:t>
              </a:r>
              <a:endParaRPr kumimoji="0" lang="da-DK"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32" name="Grafik 31" descr="Prioriteter kontur">
              <a:extLst>
                <a:ext uri="{FF2B5EF4-FFF2-40B4-BE49-F238E27FC236}">
                  <a16:creationId xmlns:a16="http://schemas.microsoft.com/office/drawing/2014/main" id="{2F942C93-C0C8-7B03-0A08-67FAD26504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78791" y="614251"/>
              <a:ext cx="461501" cy="461501"/>
            </a:xfrm>
            <a:prstGeom prst="rect">
              <a:avLst/>
            </a:prstGeom>
          </p:spPr>
        </p:pic>
      </p:grpSp>
      <p:grpSp>
        <p:nvGrpSpPr>
          <p:cNvPr id="45" name="Gruppe 44">
            <a:extLst>
              <a:ext uri="{FF2B5EF4-FFF2-40B4-BE49-F238E27FC236}">
                <a16:creationId xmlns:a16="http://schemas.microsoft.com/office/drawing/2014/main" id="{1A3D7F49-EBF0-2475-8512-194FFDC2A1A4}"/>
              </a:ext>
            </a:extLst>
          </p:cNvPr>
          <p:cNvGrpSpPr/>
          <p:nvPr/>
        </p:nvGrpSpPr>
        <p:grpSpPr>
          <a:xfrm>
            <a:off x="9276493" y="5180022"/>
            <a:ext cx="1626643" cy="653143"/>
            <a:chOff x="8421151" y="4755456"/>
            <a:chExt cx="1626643" cy="653143"/>
          </a:xfrm>
        </p:grpSpPr>
        <p:sp>
          <p:nvSpPr>
            <p:cNvPr id="10" name="Tekstfelt 9">
              <a:extLst>
                <a:ext uri="{FF2B5EF4-FFF2-40B4-BE49-F238E27FC236}">
                  <a16:creationId xmlns:a16="http://schemas.microsoft.com/office/drawing/2014/main" id="{75545EF3-98AE-DA98-F855-0B887F08DC0B}"/>
                </a:ext>
              </a:extLst>
            </p:cNvPr>
            <p:cNvSpPr txBox="1"/>
            <p:nvPr/>
          </p:nvSpPr>
          <p:spPr>
            <a:xfrm>
              <a:off x="9010651" y="4958916"/>
              <a:ext cx="1037143"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Afbrydelser</a:t>
              </a:r>
              <a:endParaRPr kumimoji="0" lang="da-DK"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21" name="Billede 20">
              <a:extLst>
                <a:ext uri="{FF2B5EF4-FFF2-40B4-BE49-F238E27FC236}">
                  <a16:creationId xmlns:a16="http://schemas.microsoft.com/office/drawing/2014/main" id="{49925EDB-C5AF-9C3C-F60D-E28446CE0032}"/>
                </a:ext>
              </a:extLst>
            </p:cNvPr>
            <p:cNvPicPr>
              <a:picLocks noChangeAspect="1"/>
            </p:cNvPicPr>
            <p:nvPr/>
          </p:nvPicPr>
          <p:blipFill>
            <a:blip r:embed="rId13"/>
            <a:stretch>
              <a:fillRect/>
            </a:stretch>
          </p:blipFill>
          <p:spPr>
            <a:xfrm>
              <a:off x="8421151" y="4755456"/>
              <a:ext cx="653143" cy="653143"/>
            </a:xfrm>
            <a:prstGeom prst="rect">
              <a:avLst/>
            </a:prstGeom>
          </p:spPr>
        </p:pic>
      </p:grpSp>
      <p:grpSp>
        <p:nvGrpSpPr>
          <p:cNvPr id="27" name="Gruppe 26">
            <a:extLst>
              <a:ext uri="{FF2B5EF4-FFF2-40B4-BE49-F238E27FC236}">
                <a16:creationId xmlns:a16="http://schemas.microsoft.com/office/drawing/2014/main" id="{216ED9AE-5517-34A7-9BAE-10ADCDDEAD8B}"/>
              </a:ext>
            </a:extLst>
          </p:cNvPr>
          <p:cNvGrpSpPr/>
          <p:nvPr/>
        </p:nvGrpSpPr>
        <p:grpSpPr>
          <a:xfrm>
            <a:off x="1613341" y="1142034"/>
            <a:ext cx="1236743" cy="419987"/>
            <a:chOff x="2098135" y="4407276"/>
            <a:chExt cx="1236743" cy="419987"/>
          </a:xfrm>
        </p:grpSpPr>
        <p:sp>
          <p:nvSpPr>
            <p:cNvPr id="13" name="Tekstfelt 12">
              <a:extLst>
                <a:ext uri="{FF2B5EF4-FFF2-40B4-BE49-F238E27FC236}">
                  <a16:creationId xmlns:a16="http://schemas.microsoft.com/office/drawing/2014/main" id="{8CE5BC4E-2B72-6938-4D7F-338D00ADAB68}"/>
                </a:ext>
              </a:extLst>
            </p:cNvPr>
            <p:cNvSpPr txBox="1"/>
            <p:nvPr/>
          </p:nvSpPr>
          <p:spPr>
            <a:xfrm>
              <a:off x="2542225" y="4494160"/>
              <a:ext cx="792653"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Variation</a:t>
              </a:r>
              <a:endParaRPr kumimoji="0" lang="da-DK"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1032" name="Picture 8" descr="Variation Icons - Free SVG &amp; PNG Variation Images - Noun Project">
              <a:extLst>
                <a:ext uri="{FF2B5EF4-FFF2-40B4-BE49-F238E27FC236}">
                  <a16:creationId xmlns:a16="http://schemas.microsoft.com/office/drawing/2014/main" id="{2DD9B817-A44A-D6A0-3247-FF1DE9C34F5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98135" y="4407276"/>
              <a:ext cx="419987" cy="4199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uppe 28">
            <a:extLst>
              <a:ext uri="{FF2B5EF4-FFF2-40B4-BE49-F238E27FC236}">
                <a16:creationId xmlns:a16="http://schemas.microsoft.com/office/drawing/2014/main" id="{958397DF-62E1-8ED2-3727-6E6273114FE9}"/>
              </a:ext>
            </a:extLst>
          </p:cNvPr>
          <p:cNvGrpSpPr/>
          <p:nvPr/>
        </p:nvGrpSpPr>
        <p:grpSpPr>
          <a:xfrm>
            <a:off x="2056859" y="5419534"/>
            <a:ext cx="774955" cy="333281"/>
            <a:chOff x="1574274" y="2021981"/>
            <a:chExt cx="774955" cy="333281"/>
          </a:xfrm>
        </p:grpSpPr>
        <p:sp>
          <p:nvSpPr>
            <p:cNvPr id="40" name="Tekstfelt 39">
              <a:extLst>
                <a:ext uri="{FF2B5EF4-FFF2-40B4-BE49-F238E27FC236}">
                  <a16:creationId xmlns:a16="http://schemas.microsoft.com/office/drawing/2014/main" id="{B2893421-DAFA-B707-DCE4-1A2215E249D5}"/>
                </a:ext>
              </a:extLst>
            </p:cNvPr>
            <p:cNvSpPr txBox="1"/>
            <p:nvPr/>
          </p:nvSpPr>
          <p:spPr>
            <a:xfrm>
              <a:off x="1929242" y="2109041"/>
              <a:ext cx="419987"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Tvivl</a:t>
              </a:r>
              <a:endParaRPr kumimoji="0" lang="da-DK"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44" name="Grafik 43" descr="Spørgsmålstegn kontur">
              <a:extLst>
                <a:ext uri="{FF2B5EF4-FFF2-40B4-BE49-F238E27FC236}">
                  <a16:creationId xmlns:a16="http://schemas.microsoft.com/office/drawing/2014/main" id="{3E677AF5-63B5-33F3-D9CC-F5C7786458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74274" y="2021981"/>
              <a:ext cx="333281" cy="333281"/>
            </a:xfrm>
            <a:prstGeom prst="rect">
              <a:avLst/>
            </a:prstGeom>
          </p:spPr>
        </p:pic>
      </p:grpSp>
      <p:cxnSp>
        <p:nvCxnSpPr>
          <p:cNvPr id="49" name="Lige forbindelse 48">
            <a:extLst>
              <a:ext uri="{FF2B5EF4-FFF2-40B4-BE49-F238E27FC236}">
                <a16:creationId xmlns:a16="http://schemas.microsoft.com/office/drawing/2014/main" id="{DD8A1855-3C74-FB4F-731D-2B38A108A84E}"/>
              </a:ext>
            </a:extLst>
          </p:cNvPr>
          <p:cNvCxnSpPr>
            <a:cxnSpLocks/>
          </p:cNvCxnSpPr>
          <p:nvPr/>
        </p:nvCxnSpPr>
        <p:spPr>
          <a:xfrm flipH="1" flipV="1">
            <a:off x="2936081" y="1465206"/>
            <a:ext cx="2246265" cy="18950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450F17BF-6795-95BC-AB2E-133D3D0305BB}"/>
              </a:ext>
            </a:extLst>
          </p:cNvPr>
          <p:cNvCxnSpPr>
            <a:cxnSpLocks/>
            <a:endCxn id="9" idx="3"/>
          </p:cNvCxnSpPr>
          <p:nvPr/>
        </p:nvCxnSpPr>
        <p:spPr>
          <a:xfrm flipH="1">
            <a:off x="3025719" y="3821345"/>
            <a:ext cx="2156627" cy="1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ge forbindelse 52">
            <a:extLst>
              <a:ext uri="{FF2B5EF4-FFF2-40B4-BE49-F238E27FC236}">
                <a16:creationId xmlns:a16="http://schemas.microsoft.com/office/drawing/2014/main" id="{7A12E0A8-27B4-6392-0F7D-770D4E2CE90C}"/>
              </a:ext>
            </a:extLst>
          </p:cNvPr>
          <p:cNvCxnSpPr>
            <a:cxnSpLocks/>
          </p:cNvCxnSpPr>
          <p:nvPr/>
        </p:nvCxnSpPr>
        <p:spPr>
          <a:xfrm flipH="1">
            <a:off x="3025719" y="4341412"/>
            <a:ext cx="2214191" cy="1219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ge forbindelse 54">
            <a:extLst>
              <a:ext uri="{FF2B5EF4-FFF2-40B4-BE49-F238E27FC236}">
                <a16:creationId xmlns:a16="http://schemas.microsoft.com/office/drawing/2014/main" id="{D2BF81A8-D384-AD40-0755-2ADF4629D368}"/>
              </a:ext>
            </a:extLst>
          </p:cNvPr>
          <p:cNvCxnSpPr>
            <a:cxnSpLocks/>
            <a:endCxn id="14" idx="0"/>
          </p:cNvCxnSpPr>
          <p:nvPr/>
        </p:nvCxnSpPr>
        <p:spPr>
          <a:xfrm flipH="1">
            <a:off x="4578504" y="5082025"/>
            <a:ext cx="1327499" cy="11908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ge forbindelse 56">
            <a:extLst>
              <a:ext uri="{FF2B5EF4-FFF2-40B4-BE49-F238E27FC236}">
                <a16:creationId xmlns:a16="http://schemas.microsoft.com/office/drawing/2014/main" id="{A9C8BAFD-AD50-FDDB-C1FA-3252C0643433}"/>
              </a:ext>
            </a:extLst>
          </p:cNvPr>
          <p:cNvCxnSpPr>
            <a:cxnSpLocks/>
          </p:cNvCxnSpPr>
          <p:nvPr/>
        </p:nvCxnSpPr>
        <p:spPr>
          <a:xfrm flipV="1">
            <a:off x="6959891" y="1475139"/>
            <a:ext cx="2492115" cy="19339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Lige forbindelse 58">
            <a:extLst>
              <a:ext uri="{FF2B5EF4-FFF2-40B4-BE49-F238E27FC236}">
                <a16:creationId xmlns:a16="http://schemas.microsoft.com/office/drawing/2014/main" id="{AF632E02-F58F-F7AD-C9BB-AD2234094647}"/>
              </a:ext>
            </a:extLst>
          </p:cNvPr>
          <p:cNvCxnSpPr>
            <a:cxnSpLocks/>
          </p:cNvCxnSpPr>
          <p:nvPr/>
        </p:nvCxnSpPr>
        <p:spPr>
          <a:xfrm flipV="1">
            <a:off x="7008576" y="3846893"/>
            <a:ext cx="1914543" cy="15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Lige forbindelse 62">
            <a:extLst>
              <a:ext uri="{FF2B5EF4-FFF2-40B4-BE49-F238E27FC236}">
                <a16:creationId xmlns:a16="http://schemas.microsoft.com/office/drawing/2014/main" id="{2A93FA78-0B98-6C1D-D5D9-72AA25BEDAEF}"/>
              </a:ext>
            </a:extLst>
          </p:cNvPr>
          <p:cNvCxnSpPr>
            <a:cxnSpLocks/>
            <a:endCxn id="21" idx="1"/>
          </p:cNvCxnSpPr>
          <p:nvPr/>
        </p:nvCxnSpPr>
        <p:spPr>
          <a:xfrm>
            <a:off x="6805069" y="4438232"/>
            <a:ext cx="2471424" cy="1068362"/>
          </a:xfrm>
          <a:prstGeom prst="line">
            <a:avLst/>
          </a:prstGeom>
          <a:ln/>
        </p:spPr>
        <p:style>
          <a:lnRef idx="1">
            <a:schemeClr val="dk1"/>
          </a:lnRef>
          <a:fillRef idx="0">
            <a:schemeClr val="dk1"/>
          </a:fillRef>
          <a:effectRef idx="0">
            <a:schemeClr val="dk1"/>
          </a:effectRef>
          <a:fontRef idx="minor">
            <a:schemeClr val="tx1"/>
          </a:fontRef>
        </p:style>
      </p:cxnSp>
      <p:cxnSp>
        <p:nvCxnSpPr>
          <p:cNvPr id="1025" name="Lige forbindelse 1024">
            <a:extLst>
              <a:ext uri="{FF2B5EF4-FFF2-40B4-BE49-F238E27FC236}">
                <a16:creationId xmlns:a16="http://schemas.microsoft.com/office/drawing/2014/main" id="{0185DA9A-32E9-32BC-CD78-AB7F755FAD65}"/>
              </a:ext>
            </a:extLst>
          </p:cNvPr>
          <p:cNvCxnSpPr>
            <a:cxnSpLocks/>
          </p:cNvCxnSpPr>
          <p:nvPr/>
        </p:nvCxnSpPr>
        <p:spPr>
          <a:xfrm>
            <a:off x="6174121" y="5082025"/>
            <a:ext cx="1866660" cy="10466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uppe 6">
            <a:extLst>
              <a:ext uri="{FF2B5EF4-FFF2-40B4-BE49-F238E27FC236}">
                <a16:creationId xmlns:a16="http://schemas.microsoft.com/office/drawing/2014/main" id="{A55F8588-7772-1BE9-EE16-DE267C94A5CC}"/>
              </a:ext>
            </a:extLst>
          </p:cNvPr>
          <p:cNvGrpSpPr/>
          <p:nvPr/>
        </p:nvGrpSpPr>
        <p:grpSpPr>
          <a:xfrm>
            <a:off x="9022440" y="3583931"/>
            <a:ext cx="2802010" cy="378947"/>
            <a:chOff x="9022440" y="3583931"/>
            <a:chExt cx="2802010" cy="378947"/>
          </a:xfrm>
        </p:grpSpPr>
        <p:sp>
          <p:nvSpPr>
            <p:cNvPr id="39" name="Tekstfelt 38">
              <a:extLst>
                <a:ext uri="{FF2B5EF4-FFF2-40B4-BE49-F238E27FC236}">
                  <a16:creationId xmlns:a16="http://schemas.microsoft.com/office/drawing/2014/main" id="{6C5304E4-A445-7D6B-D35C-023280FD326F}"/>
                </a:ext>
              </a:extLst>
            </p:cNvPr>
            <p:cNvSpPr txBox="1"/>
            <p:nvPr/>
          </p:nvSpPr>
          <p:spPr>
            <a:xfrm>
              <a:off x="9452006" y="3716657"/>
              <a:ext cx="2372444"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Over- og underservicering</a:t>
              </a:r>
              <a:endParaRPr kumimoji="0" lang="da-DK"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23" name="Picture 4" descr="Value - Free fashion icons">
              <a:extLst>
                <a:ext uri="{FF2B5EF4-FFF2-40B4-BE49-F238E27FC236}">
                  <a16:creationId xmlns:a16="http://schemas.microsoft.com/office/drawing/2014/main" id="{D27116F1-C544-B857-8679-BE9B7BD924B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22440" y="3583931"/>
              <a:ext cx="369071" cy="369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58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C94F6-EAF3-2E6D-ABAF-136E7D39BF45}"/>
            </a:ext>
          </a:extLst>
        </p:cNvPr>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98845A5B-072D-E7A2-A97F-D6383841ED0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DD2FED-F99C-4F3E-B75D-EFA106B59F8B}"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Billede 1">
            <a:extLst>
              <a:ext uri="{FF2B5EF4-FFF2-40B4-BE49-F238E27FC236}">
                <a16:creationId xmlns:a16="http://schemas.microsoft.com/office/drawing/2014/main" id="{D6C1E539-F48E-9812-6055-26F9EC4DFF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62"/>
          <a:stretch/>
        </p:blipFill>
        <p:spPr>
          <a:xfrm flipH="1">
            <a:off x="3995007" y="4633543"/>
            <a:ext cx="2494692" cy="958906"/>
          </a:xfrm>
          <a:prstGeom prst="rect">
            <a:avLst/>
          </a:prstGeom>
        </p:spPr>
      </p:pic>
      <p:sp>
        <p:nvSpPr>
          <p:cNvPr id="4" name="Oval billedforklaring 19">
            <a:extLst>
              <a:ext uri="{FF2B5EF4-FFF2-40B4-BE49-F238E27FC236}">
                <a16:creationId xmlns:a16="http://schemas.microsoft.com/office/drawing/2014/main" id="{71FEC720-45E0-9DDD-D522-879859B74B70}"/>
              </a:ext>
            </a:extLst>
          </p:cNvPr>
          <p:cNvSpPr/>
          <p:nvPr/>
        </p:nvSpPr>
        <p:spPr>
          <a:xfrm>
            <a:off x="779990" y="1739917"/>
            <a:ext cx="5026574" cy="1540753"/>
          </a:xfrm>
          <a:prstGeom prst="wedgeEllipseCallout">
            <a:avLst>
              <a:gd name="adj1" fmla="val 19616"/>
              <a:gd name="adj2" fmla="val 95919"/>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4">
            <a:extLst>
              <a:ext uri="{FF2B5EF4-FFF2-40B4-BE49-F238E27FC236}">
                <a16:creationId xmlns:a16="http://schemas.microsoft.com/office/drawing/2014/main" id="{EE9989C8-ACE9-12A7-C7BE-8EB06C5D0358}"/>
              </a:ext>
            </a:extLst>
          </p:cNvPr>
          <p:cNvSpPr/>
          <p:nvPr/>
        </p:nvSpPr>
        <p:spPr>
          <a:xfrm>
            <a:off x="1364563" y="2070039"/>
            <a:ext cx="4376790" cy="954107"/>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Nok fra mig, </a:t>
            </a:r>
            <a:b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b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 	Nu er det dig </a:t>
            </a:r>
            <a:r>
              <a:rPr kumimoji="0" lang="da-DK" sz="28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Wingdings" panose="05000000000000000000" pitchFamily="2" charset="2"/>
              </a:rPr>
              <a:t></a:t>
            </a:r>
            <a:endParaRPr kumimoji="0" lang="da-DK" sz="1800"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6" name="Oval billedforklaring 17">
            <a:extLst>
              <a:ext uri="{FF2B5EF4-FFF2-40B4-BE49-F238E27FC236}">
                <a16:creationId xmlns:a16="http://schemas.microsoft.com/office/drawing/2014/main" id="{2864D80D-4AE6-7B22-D367-926912937CE2}"/>
              </a:ext>
            </a:extLst>
          </p:cNvPr>
          <p:cNvSpPr/>
          <p:nvPr/>
        </p:nvSpPr>
        <p:spPr>
          <a:xfrm>
            <a:off x="5229547" y="1405152"/>
            <a:ext cx="6077681" cy="2724695"/>
          </a:xfrm>
          <a:prstGeom prst="wedgeEllipseCallout">
            <a:avLst>
              <a:gd name="adj1" fmla="val -36804"/>
              <a:gd name="adj2" fmla="val 50461"/>
            </a:avLst>
          </a:prstGeom>
          <a:solidFill>
            <a:schemeClr val="bg1"/>
          </a:solidFill>
          <a:ln>
            <a:solidFill>
              <a:schemeClr val="tx1"/>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300"/>
              </a:spcBef>
              <a:spcAft>
                <a:spcPts val="300"/>
              </a:spcAft>
              <a:buClrTx/>
              <a:buSzTx/>
              <a:buFontTx/>
              <a:buNone/>
              <a:tabLst/>
              <a:defRPr/>
            </a:pPr>
            <a:endParaRPr kumimoji="0" lang="da-DK" sz="3600" b="0" i="0" u="none" strike="noStrike" kern="1200" cap="none" spc="0" normalizeH="0" baseline="0" noProof="0">
              <a:ln>
                <a:noFill/>
              </a:ln>
              <a:solidFill>
                <a:srgbClr val="AEB862">
                  <a:lumMod val="75000"/>
                </a:srgbClr>
              </a:solidFill>
              <a:effectLst/>
              <a:uLnTx/>
              <a:uFillTx/>
              <a:latin typeface="Calibri" pitchFamily="34" charset="0"/>
              <a:ea typeface="+mn-ea"/>
              <a:cs typeface="Calibri" panose="020F0502020204030204" pitchFamily="34" charset="0"/>
            </a:endParaRPr>
          </a:p>
        </p:txBody>
      </p:sp>
      <p:sp>
        <p:nvSpPr>
          <p:cNvPr id="9" name="Rektangel 4">
            <a:extLst>
              <a:ext uri="{FF2B5EF4-FFF2-40B4-BE49-F238E27FC236}">
                <a16:creationId xmlns:a16="http://schemas.microsoft.com/office/drawing/2014/main" id="{CF857CDF-4364-B331-EE57-C8900D60971A}"/>
              </a:ext>
            </a:extLst>
          </p:cNvPr>
          <p:cNvSpPr/>
          <p:nvPr/>
        </p:nvSpPr>
        <p:spPr>
          <a:xfrm>
            <a:off x="6376678" y="1982669"/>
            <a:ext cx="4360435" cy="1569660"/>
          </a:xfrm>
          <a:prstGeom prst="rect">
            <a:avLst/>
          </a:prstGeom>
        </p:spPr>
        <p:txBody>
          <a:bodyPr wrap="square">
            <a:spAutoFit/>
          </a:bodyPr>
          <a:lstStyle/>
          <a:p>
            <a:r>
              <a:rPr lang="da-DK" sz="3200"/>
              <a:t>Hvilke spildtyper oplever du flest af i projektarbejdet?</a:t>
            </a:r>
          </a:p>
        </p:txBody>
      </p:sp>
    </p:spTree>
    <p:extLst>
      <p:ext uri="{BB962C8B-B14F-4D97-AF65-F5344CB8AC3E}">
        <p14:creationId xmlns:p14="http://schemas.microsoft.com/office/powerpoint/2010/main" val="33855800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DC02-7D42-3D69-07D1-9C77707404FC}"/>
            </a:ext>
          </a:extLst>
        </p:cNvPr>
        <p:cNvGrpSpPr/>
        <p:nvPr/>
      </p:nvGrpSpPr>
      <p:grpSpPr>
        <a:xfrm>
          <a:off x="0" y="0"/>
          <a:ext cx="0" cy="0"/>
          <a:chOff x="0" y="0"/>
          <a:chExt cx="0" cy="0"/>
        </a:xfrm>
      </p:grpSpPr>
      <p:sp>
        <p:nvSpPr>
          <p:cNvPr id="4" name="Ligebenet trekant 3">
            <a:extLst>
              <a:ext uri="{FF2B5EF4-FFF2-40B4-BE49-F238E27FC236}">
                <a16:creationId xmlns:a16="http://schemas.microsoft.com/office/drawing/2014/main" id="{691D24F8-03D7-60A0-011A-2DC5CF1844A2}"/>
              </a:ext>
            </a:extLst>
          </p:cNvPr>
          <p:cNvSpPr/>
          <p:nvPr/>
        </p:nvSpPr>
        <p:spPr>
          <a:xfrm rot="16200000">
            <a:off x="1804212" y="2856456"/>
            <a:ext cx="3231521" cy="180426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7" name="Ligebenet trekant 6">
            <a:extLst>
              <a:ext uri="{FF2B5EF4-FFF2-40B4-BE49-F238E27FC236}">
                <a16:creationId xmlns:a16="http://schemas.microsoft.com/office/drawing/2014/main" id="{FB56031B-E071-82A5-FD69-F37453375F01}"/>
              </a:ext>
            </a:extLst>
          </p:cNvPr>
          <p:cNvSpPr/>
          <p:nvPr/>
        </p:nvSpPr>
        <p:spPr>
          <a:xfrm rot="5400000">
            <a:off x="3608481" y="2856456"/>
            <a:ext cx="3231521" cy="180426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8" name="Ligebenet trekant 7">
            <a:extLst>
              <a:ext uri="{FF2B5EF4-FFF2-40B4-BE49-F238E27FC236}">
                <a16:creationId xmlns:a16="http://schemas.microsoft.com/office/drawing/2014/main" id="{DBCA4F66-402B-7EA8-E6C2-ACFAE4BE5B26}"/>
              </a:ext>
            </a:extLst>
          </p:cNvPr>
          <p:cNvSpPr/>
          <p:nvPr/>
        </p:nvSpPr>
        <p:spPr>
          <a:xfrm rot="16200000">
            <a:off x="5412750" y="2856457"/>
            <a:ext cx="3231521" cy="1804268"/>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9" name="Ligebenet trekant 8">
            <a:extLst>
              <a:ext uri="{FF2B5EF4-FFF2-40B4-BE49-F238E27FC236}">
                <a16:creationId xmlns:a16="http://schemas.microsoft.com/office/drawing/2014/main" id="{D1506943-20F2-0331-BCDF-1F347ABA808E}"/>
              </a:ext>
            </a:extLst>
          </p:cNvPr>
          <p:cNvSpPr/>
          <p:nvPr/>
        </p:nvSpPr>
        <p:spPr>
          <a:xfrm rot="5400000">
            <a:off x="7217018" y="2856456"/>
            <a:ext cx="3231521" cy="1804268"/>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cxnSp>
        <p:nvCxnSpPr>
          <p:cNvPr id="11" name="Lige pilforbindelse 10">
            <a:extLst>
              <a:ext uri="{FF2B5EF4-FFF2-40B4-BE49-F238E27FC236}">
                <a16:creationId xmlns:a16="http://schemas.microsoft.com/office/drawing/2014/main" id="{F5E756AF-9D84-924A-011C-35CE77116479}"/>
              </a:ext>
            </a:extLst>
          </p:cNvPr>
          <p:cNvCxnSpPr>
            <a:cxnSpLocks/>
          </p:cNvCxnSpPr>
          <p:nvPr/>
        </p:nvCxnSpPr>
        <p:spPr>
          <a:xfrm flipV="1">
            <a:off x="2523028" y="2134873"/>
            <a:ext cx="1374225" cy="1242646"/>
          </a:xfrm>
          <a:prstGeom prst="straightConnector1">
            <a:avLst/>
          </a:prstGeom>
          <a:ln w="28575">
            <a:solidFill>
              <a:schemeClr val="accent4">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Lige pilforbindelse 15">
            <a:extLst>
              <a:ext uri="{FF2B5EF4-FFF2-40B4-BE49-F238E27FC236}">
                <a16:creationId xmlns:a16="http://schemas.microsoft.com/office/drawing/2014/main" id="{4F6D2481-2979-7D96-79E4-F3F27DDB01FB}"/>
              </a:ext>
            </a:extLst>
          </p:cNvPr>
          <p:cNvCxnSpPr>
            <a:cxnSpLocks/>
          </p:cNvCxnSpPr>
          <p:nvPr/>
        </p:nvCxnSpPr>
        <p:spPr>
          <a:xfrm>
            <a:off x="2517837" y="4071136"/>
            <a:ext cx="1278456" cy="1303215"/>
          </a:xfrm>
          <a:prstGeom prst="straightConnector1">
            <a:avLst/>
          </a:prstGeom>
          <a:ln w="28575">
            <a:solidFill>
              <a:schemeClr val="accent4">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Lige pilforbindelse 20">
            <a:extLst>
              <a:ext uri="{FF2B5EF4-FFF2-40B4-BE49-F238E27FC236}">
                <a16:creationId xmlns:a16="http://schemas.microsoft.com/office/drawing/2014/main" id="{5F9BE5DA-0905-681E-56E2-EE8A5F1659F4}"/>
              </a:ext>
            </a:extLst>
          </p:cNvPr>
          <p:cNvCxnSpPr>
            <a:cxnSpLocks/>
          </p:cNvCxnSpPr>
          <p:nvPr/>
        </p:nvCxnSpPr>
        <p:spPr>
          <a:xfrm flipV="1">
            <a:off x="6142847" y="2134873"/>
            <a:ext cx="1374225" cy="1242646"/>
          </a:xfrm>
          <a:prstGeom prst="straightConnector1">
            <a:avLst/>
          </a:prstGeom>
          <a:ln w="28575">
            <a:solidFill>
              <a:schemeClr val="accent5">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Lige pilforbindelse 21">
            <a:extLst>
              <a:ext uri="{FF2B5EF4-FFF2-40B4-BE49-F238E27FC236}">
                <a16:creationId xmlns:a16="http://schemas.microsoft.com/office/drawing/2014/main" id="{2D1D7B82-7C38-55BC-41A7-1B0F985E5E23}"/>
              </a:ext>
            </a:extLst>
          </p:cNvPr>
          <p:cNvCxnSpPr>
            <a:cxnSpLocks/>
          </p:cNvCxnSpPr>
          <p:nvPr/>
        </p:nvCxnSpPr>
        <p:spPr>
          <a:xfrm>
            <a:off x="6142847" y="4071135"/>
            <a:ext cx="1278456" cy="1303215"/>
          </a:xfrm>
          <a:prstGeom prst="straightConnector1">
            <a:avLst/>
          </a:prstGeom>
          <a:ln w="28575">
            <a:solidFill>
              <a:schemeClr val="accent5">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Lige pilforbindelse 22">
            <a:extLst>
              <a:ext uri="{FF2B5EF4-FFF2-40B4-BE49-F238E27FC236}">
                <a16:creationId xmlns:a16="http://schemas.microsoft.com/office/drawing/2014/main" id="{D3F66CC9-5E1D-3F81-967B-42315F8029DA}"/>
              </a:ext>
            </a:extLst>
          </p:cNvPr>
          <p:cNvCxnSpPr>
            <a:cxnSpLocks/>
          </p:cNvCxnSpPr>
          <p:nvPr/>
        </p:nvCxnSpPr>
        <p:spPr>
          <a:xfrm>
            <a:off x="4729696" y="2134873"/>
            <a:ext cx="1294925" cy="1211385"/>
          </a:xfrm>
          <a:prstGeom prst="straightConnector1">
            <a:avLst/>
          </a:prstGeom>
          <a:ln w="28575">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Lige pilforbindelse 24">
            <a:extLst>
              <a:ext uri="{FF2B5EF4-FFF2-40B4-BE49-F238E27FC236}">
                <a16:creationId xmlns:a16="http://schemas.microsoft.com/office/drawing/2014/main" id="{E245CA81-CE7A-37BD-D92A-CC19D117DB66}"/>
              </a:ext>
            </a:extLst>
          </p:cNvPr>
          <p:cNvCxnSpPr>
            <a:cxnSpLocks/>
          </p:cNvCxnSpPr>
          <p:nvPr/>
        </p:nvCxnSpPr>
        <p:spPr>
          <a:xfrm>
            <a:off x="8366833" y="2166134"/>
            <a:ext cx="1294925" cy="1211385"/>
          </a:xfrm>
          <a:prstGeom prst="straightConnector1">
            <a:avLst/>
          </a:prstGeom>
          <a:ln w="28575">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Lige pilforbindelse 25">
            <a:extLst>
              <a:ext uri="{FF2B5EF4-FFF2-40B4-BE49-F238E27FC236}">
                <a16:creationId xmlns:a16="http://schemas.microsoft.com/office/drawing/2014/main" id="{F775E6F5-EC35-8504-38A0-1A29B000A63F}"/>
              </a:ext>
            </a:extLst>
          </p:cNvPr>
          <p:cNvCxnSpPr>
            <a:cxnSpLocks/>
          </p:cNvCxnSpPr>
          <p:nvPr/>
        </p:nvCxnSpPr>
        <p:spPr>
          <a:xfrm flipV="1">
            <a:off x="4684119" y="4181528"/>
            <a:ext cx="1340502" cy="1200779"/>
          </a:xfrm>
          <a:prstGeom prst="straightConnector1">
            <a:avLst/>
          </a:prstGeom>
          <a:ln w="28575">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Lige pilforbindelse 29">
            <a:extLst>
              <a:ext uri="{FF2B5EF4-FFF2-40B4-BE49-F238E27FC236}">
                <a16:creationId xmlns:a16="http://schemas.microsoft.com/office/drawing/2014/main" id="{F69BA5E2-144D-CF08-868A-A3BB7CAF20D9}"/>
              </a:ext>
            </a:extLst>
          </p:cNvPr>
          <p:cNvCxnSpPr>
            <a:cxnSpLocks/>
          </p:cNvCxnSpPr>
          <p:nvPr/>
        </p:nvCxnSpPr>
        <p:spPr>
          <a:xfrm flipV="1">
            <a:off x="8321256" y="4173571"/>
            <a:ext cx="1340502" cy="1200779"/>
          </a:xfrm>
          <a:prstGeom prst="straightConnector1">
            <a:avLst/>
          </a:prstGeom>
          <a:ln w="28575">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kstfelt 31">
            <a:extLst>
              <a:ext uri="{FF2B5EF4-FFF2-40B4-BE49-F238E27FC236}">
                <a16:creationId xmlns:a16="http://schemas.microsoft.com/office/drawing/2014/main" id="{D3EF83B4-8F76-D283-620F-BE9A5CAAFCDD}"/>
              </a:ext>
            </a:extLst>
          </p:cNvPr>
          <p:cNvSpPr txBox="1"/>
          <p:nvPr/>
        </p:nvSpPr>
        <p:spPr>
          <a:xfrm>
            <a:off x="2712580" y="1576929"/>
            <a:ext cx="3219053" cy="246221"/>
          </a:xfrm>
          <a:prstGeom prst="rect">
            <a:avLst/>
          </a:prstGeom>
          <a:noFill/>
        </p:spPr>
        <p:txBody>
          <a:bodyPr wrap="square" lIns="0" tIns="0" rIns="0" bIns="0" rtlCol="0">
            <a:spAutoFit/>
          </a:bodyPr>
          <a:lstStyle/>
          <a:p>
            <a:pPr algn="ctr"/>
            <a:r>
              <a:rPr lang="da-DK" sz="1600" b="1">
                <a:solidFill>
                  <a:schemeClr val="accent4"/>
                </a:solidFill>
              </a:rPr>
              <a:t>PROBLEMRUM</a:t>
            </a:r>
          </a:p>
        </p:txBody>
      </p:sp>
      <p:sp>
        <p:nvSpPr>
          <p:cNvPr id="33" name="Tekstfelt 32">
            <a:extLst>
              <a:ext uri="{FF2B5EF4-FFF2-40B4-BE49-F238E27FC236}">
                <a16:creationId xmlns:a16="http://schemas.microsoft.com/office/drawing/2014/main" id="{92BE56FE-809C-86E8-DA07-D2B41ED9067C}"/>
              </a:ext>
            </a:extLst>
          </p:cNvPr>
          <p:cNvSpPr txBox="1"/>
          <p:nvPr/>
        </p:nvSpPr>
        <p:spPr>
          <a:xfrm>
            <a:off x="6321117" y="1581535"/>
            <a:ext cx="3219053" cy="246221"/>
          </a:xfrm>
          <a:prstGeom prst="rect">
            <a:avLst/>
          </a:prstGeom>
          <a:noFill/>
        </p:spPr>
        <p:txBody>
          <a:bodyPr wrap="square" lIns="0" tIns="0" rIns="0" bIns="0" rtlCol="0">
            <a:spAutoFit/>
          </a:bodyPr>
          <a:lstStyle/>
          <a:p>
            <a:pPr algn="ctr"/>
            <a:r>
              <a:rPr lang="da-DK" sz="1600" b="1">
                <a:solidFill>
                  <a:schemeClr val="accent6"/>
                </a:solidFill>
              </a:rPr>
              <a:t>LØSNINGSRUM</a:t>
            </a:r>
          </a:p>
        </p:txBody>
      </p:sp>
      <p:sp>
        <p:nvSpPr>
          <p:cNvPr id="34" name="Tekstfelt 33">
            <a:extLst>
              <a:ext uri="{FF2B5EF4-FFF2-40B4-BE49-F238E27FC236}">
                <a16:creationId xmlns:a16="http://schemas.microsoft.com/office/drawing/2014/main" id="{BC45C86D-A640-A91F-FBAE-390E4EAE404A}"/>
              </a:ext>
            </a:extLst>
          </p:cNvPr>
          <p:cNvSpPr txBox="1"/>
          <p:nvPr/>
        </p:nvSpPr>
        <p:spPr>
          <a:xfrm>
            <a:off x="3057230" y="3635479"/>
            <a:ext cx="1052450" cy="246221"/>
          </a:xfrm>
          <a:prstGeom prst="rect">
            <a:avLst/>
          </a:prstGeom>
          <a:noFill/>
        </p:spPr>
        <p:txBody>
          <a:bodyPr wrap="square" lIns="0" tIns="0" rIns="0" bIns="0" rtlCol="0">
            <a:spAutoFit/>
          </a:bodyPr>
          <a:lstStyle/>
          <a:p>
            <a:pPr algn="ctr"/>
            <a:r>
              <a:rPr lang="da-DK" sz="1600"/>
              <a:t>Undersøg</a:t>
            </a:r>
          </a:p>
        </p:txBody>
      </p:sp>
      <p:sp>
        <p:nvSpPr>
          <p:cNvPr id="35" name="Tekstfelt 34">
            <a:extLst>
              <a:ext uri="{FF2B5EF4-FFF2-40B4-BE49-F238E27FC236}">
                <a16:creationId xmlns:a16="http://schemas.microsoft.com/office/drawing/2014/main" id="{307DB06E-E3FD-BEAF-2824-524265F0A862}"/>
              </a:ext>
            </a:extLst>
          </p:cNvPr>
          <p:cNvSpPr txBox="1"/>
          <p:nvPr/>
        </p:nvSpPr>
        <p:spPr>
          <a:xfrm>
            <a:off x="4555937" y="3635479"/>
            <a:ext cx="1052450" cy="246221"/>
          </a:xfrm>
          <a:prstGeom prst="rect">
            <a:avLst/>
          </a:prstGeom>
          <a:noFill/>
        </p:spPr>
        <p:txBody>
          <a:bodyPr wrap="square" lIns="0" tIns="0" rIns="0" bIns="0" rtlCol="0">
            <a:spAutoFit/>
          </a:bodyPr>
          <a:lstStyle/>
          <a:p>
            <a:pPr algn="ctr"/>
            <a:r>
              <a:rPr lang="da-DK" sz="1600"/>
              <a:t>Definer</a:t>
            </a:r>
          </a:p>
        </p:txBody>
      </p:sp>
      <p:sp>
        <p:nvSpPr>
          <p:cNvPr id="37" name="Tekstfelt 36">
            <a:extLst>
              <a:ext uri="{FF2B5EF4-FFF2-40B4-BE49-F238E27FC236}">
                <a16:creationId xmlns:a16="http://schemas.microsoft.com/office/drawing/2014/main" id="{C32016D6-50D5-76FD-F1B2-715AAF92ED64}"/>
              </a:ext>
            </a:extLst>
          </p:cNvPr>
          <p:cNvSpPr txBox="1"/>
          <p:nvPr/>
        </p:nvSpPr>
        <p:spPr>
          <a:xfrm rot="19069177">
            <a:off x="2620322" y="2639129"/>
            <a:ext cx="945662" cy="153888"/>
          </a:xfrm>
          <a:prstGeom prst="rect">
            <a:avLst/>
          </a:prstGeom>
          <a:noFill/>
        </p:spPr>
        <p:txBody>
          <a:bodyPr wrap="square" lIns="0" tIns="0" rIns="0" bIns="0" rtlCol="0">
            <a:spAutoFit/>
          </a:bodyPr>
          <a:lstStyle/>
          <a:p>
            <a:pPr algn="ctr"/>
            <a:r>
              <a:rPr lang="da-DK" sz="1000"/>
              <a:t>Åbn op</a:t>
            </a:r>
          </a:p>
        </p:txBody>
      </p:sp>
      <p:sp>
        <p:nvSpPr>
          <p:cNvPr id="38" name="Tekstfelt 37">
            <a:extLst>
              <a:ext uri="{FF2B5EF4-FFF2-40B4-BE49-F238E27FC236}">
                <a16:creationId xmlns:a16="http://schemas.microsoft.com/office/drawing/2014/main" id="{FA70A1E0-64A3-78B4-F640-78B446D1CA70}"/>
              </a:ext>
            </a:extLst>
          </p:cNvPr>
          <p:cNvSpPr txBox="1"/>
          <p:nvPr/>
        </p:nvSpPr>
        <p:spPr>
          <a:xfrm rot="2740787">
            <a:off x="2561741" y="4673570"/>
            <a:ext cx="945662" cy="153888"/>
          </a:xfrm>
          <a:prstGeom prst="rect">
            <a:avLst/>
          </a:prstGeom>
          <a:noFill/>
        </p:spPr>
        <p:txBody>
          <a:bodyPr wrap="square" lIns="0" tIns="0" rIns="0" bIns="0" rtlCol="0">
            <a:spAutoFit/>
          </a:bodyPr>
          <a:lstStyle/>
          <a:p>
            <a:pPr algn="ctr"/>
            <a:r>
              <a:rPr lang="da-DK" sz="1000"/>
              <a:t>Åbn op</a:t>
            </a:r>
          </a:p>
        </p:txBody>
      </p:sp>
      <p:sp>
        <p:nvSpPr>
          <p:cNvPr id="39" name="Tekstfelt 38">
            <a:extLst>
              <a:ext uri="{FF2B5EF4-FFF2-40B4-BE49-F238E27FC236}">
                <a16:creationId xmlns:a16="http://schemas.microsoft.com/office/drawing/2014/main" id="{DF013601-CBB6-BC32-8523-B839B75D3FE5}"/>
              </a:ext>
            </a:extLst>
          </p:cNvPr>
          <p:cNvSpPr txBox="1"/>
          <p:nvPr/>
        </p:nvSpPr>
        <p:spPr>
          <a:xfrm rot="2602738">
            <a:off x="4981474" y="2573661"/>
            <a:ext cx="945662" cy="153888"/>
          </a:xfrm>
          <a:prstGeom prst="rect">
            <a:avLst/>
          </a:prstGeom>
          <a:noFill/>
        </p:spPr>
        <p:txBody>
          <a:bodyPr wrap="square" lIns="0" tIns="0" rIns="0" bIns="0" rtlCol="0">
            <a:spAutoFit/>
          </a:bodyPr>
          <a:lstStyle/>
          <a:p>
            <a:pPr algn="ctr"/>
            <a:r>
              <a:rPr lang="da-DK" sz="1000"/>
              <a:t>Fokuser</a:t>
            </a:r>
          </a:p>
        </p:txBody>
      </p:sp>
      <p:sp>
        <p:nvSpPr>
          <p:cNvPr id="40" name="Tekstfelt 39">
            <a:extLst>
              <a:ext uri="{FF2B5EF4-FFF2-40B4-BE49-F238E27FC236}">
                <a16:creationId xmlns:a16="http://schemas.microsoft.com/office/drawing/2014/main" id="{19E2522A-63EE-BC60-2786-0A2D85DBEA0C}"/>
              </a:ext>
            </a:extLst>
          </p:cNvPr>
          <p:cNvSpPr txBox="1"/>
          <p:nvPr/>
        </p:nvSpPr>
        <p:spPr>
          <a:xfrm rot="19069177">
            <a:off x="4941844" y="4794620"/>
            <a:ext cx="945662" cy="153888"/>
          </a:xfrm>
          <a:prstGeom prst="rect">
            <a:avLst/>
          </a:prstGeom>
          <a:noFill/>
        </p:spPr>
        <p:txBody>
          <a:bodyPr wrap="square" lIns="0" tIns="0" rIns="0" bIns="0" rtlCol="0">
            <a:spAutoFit/>
          </a:bodyPr>
          <a:lstStyle/>
          <a:p>
            <a:pPr algn="ctr"/>
            <a:r>
              <a:rPr lang="da-DK" sz="1000"/>
              <a:t>Fokuser</a:t>
            </a:r>
          </a:p>
        </p:txBody>
      </p:sp>
      <p:sp>
        <p:nvSpPr>
          <p:cNvPr id="41" name="Tekstfelt 40">
            <a:extLst>
              <a:ext uri="{FF2B5EF4-FFF2-40B4-BE49-F238E27FC236}">
                <a16:creationId xmlns:a16="http://schemas.microsoft.com/office/drawing/2014/main" id="{A8FE4FEF-1449-6A29-F1CE-476A7FD2AE69}"/>
              </a:ext>
            </a:extLst>
          </p:cNvPr>
          <p:cNvSpPr txBox="1"/>
          <p:nvPr/>
        </p:nvSpPr>
        <p:spPr>
          <a:xfrm rot="2602738">
            <a:off x="8631551" y="2636297"/>
            <a:ext cx="945662" cy="153888"/>
          </a:xfrm>
          <a:prstGeom prst="rect">
            <a:avLst/>
          </a:prstGeom>
          <a:noFill/>
        </p:spPr>
        <p:txBody>
          <a:bodyPr wrap="square" lIns="0" tIns="0" rIns="0" bIns="0" rtlCol="0">
            <a:spAutoFit/>
          </a:bodyPr>
          <a:lstStyle/>
          <a:p>
            <a:pPr algn="ctr"/>
            <a:r>
              <a:rPr lang="da-DK" sz="1000"/>
              <a:t>Træf valg</a:t>
            </a:r>
          </a:p>
        </p:txBody>
      </p:sp>
      <p:sp>
        <p:nvSpPr>
          <p:cNvPr id="42" name="Tekstfelt 41">
            <a:extLst>
              <a:ext uri="{FF2B5EF4-FFF2-40B4-BE49-F238E27FC236}">
                <a16:creationId xmlns:a16="http://schemas.microsoft.com/office/drawing/2014/main" id="{E98CBE60-D363-63BA-B033-F93A49F82D9A}"/>
              </a:ext>
            </a:extLst>
          </p:cNvPr>
          <p:cNvSpPr txBox="1"/>
          <p:nvPr/>
        </p:nvSpPr>
        <p:spPr>
          <a:xfrm rot="2692158">
            <a:off x="6237672" y="4711424"/>
            <a:ext cx="945662" cy="153888"/>
          </a:xfrm>
          <a:prstGeom prst="rect">
            <a:avLst/>
          </a:prstGeom>
          <a:noFill/>
        </p:spPr>
        <p:txBody>
          <a:bodyPr wrap="square" lIns="0" tIns="0" rIns="0" bIns="0" rtlCol="0">
            <a:spAutoFit/>
          </a:bodyPr>
          <a:lstStyle/>
          <a:p>
            <a:pPr algn="ctr"/>
            <a:r>
              <a:rPr lang="da-DK" sz="1000"/>
              <a:t>Skab valg</a:t>
            </a:r>
          </a:p>
        </p:txBody>
      </p:sp>
      <p:sp>
        <p:nvSpPr>
          <p:cNvPr id="43" name="Tekstfelt 42">
            <a:extLst>
              <a:ext uri="{FF2B5EF4-FFF2-40B4-BE49-F238E27FC236}">
                <a16:creationId xmlns:a16="http://schemas.microsoft.com/office/drawing/2014/main" id="{93DC8B83-D745-A70F-F594-73C39D476D33}"/>
              </a:ext>
            </a:extLst>
          </p:cNvPr>
          <p:cNvSpPr txBox="1"/>
          <p:nvPr/>
        </p:nvSpPr>
        <p:spPr>
          <a:xfrm rot="19126949">
            <a:off x="6299196" y="2573662"/>
            <a:ext cx="945662" cy="153888"/>
          </a:xfrm>
          <a:prstGeom prst="rect">
            <a:avLst/>
          </a:prstGeom>
          <a:noFill/>
        </p:spPr>
        <p:txBody>
          <a:bodyPr wrap="square" lIns="0" tIns="0" rIns="0" bIns="0" rtlCol="0">
            <a:spAutoFit/>
          </a:bodyPr>
          <a:lstStyle/>
          <a:p>
            <a:pPr algn="ctr"/>
            <a:r>
              <a:rPr lang="da-DK" sz="1000"/>
              <a:t>Skab valg</a:t>
            </a:r>
          </a:p>
        </p:txBody>
      </p:sp>
      <p:sp>
        <p:nvSpPr>
          <p:cNvPr id="44" name="Tekstfelt 43">
            <a:extLst>
              <a:ext uri="{FF2B5EF4-FFF2-40B4-BE49-F238E27FC236}">
                <a16:creationId xmlns:a16="http://schemas.microsoft.com/office/drawing/2014/main" id="{D510F251-9C1F-9032-816F-C0892A8E421B}"/>
              </a:ext>
            </a:extLst>
          </p:cNvPr>
          <p:cNvSpPr txBox="1"/>
          <p:nvPr/>
        </p:nvSpPr>
        <p:spPr>
          <a:xfrm rot="19126949">
            <a:off x="8631551" y="4732400"/>
            <a:ext cx="945662" cy="153888"/>
          </a:xfrm>
          <a:prstGeom prst="rect">
            <a:avLst/>
          </a:prstGeom>
          <a:noFill/>
        </p:spPr>
        <p:txBody>
          <a:bodyPr wrap="square" lIns="0" tIns="0" rIns="0" bIns="0" rtlCol="0">
            <a:spAutoFit/>
          </a:bodyPr>
          <a:lstStyle/>
          <a:p>
            <a:pPr algn="ctr"/>
            <a:r>
              <a:rPr lang="da-DK" sz="1000"/>
              <a:t>Træf valg</a:t>
            </a:r>
          </a:p>
        </p:txBody>
      </p:sp>
      <p:sp>
        <p:nvSpPr>
          <p:cNvPr id="45" name="Tekstfelt 44">
            <a:extLst>
              <a:ext uri="{FF2B5EF4-FFF2-40B4-BE49-F238E27FC236}">
                <a16:creationId xmlns:a16="http://schemas.microsoft.com/office/drawing/2014/main" id="{99D90830-0DA6-68D4-6D45-C72C8A5EA848}"/>
              </a:ext>
            </a:extLst>
          </p:cNvPr>
          <p:cNvSpPr txBox="1"/>
          <p:nvPr/>
        </p:nvSpPr>
        <p:spPr>
          <a:xfrm>
            <a:off x="6671408" y="3614056"/>
            <a:ext cx="1052450" cy="246221"/>
          </a:xfrm>
          <a:prstGeom prst="rect">
            <a:avLst/>
          </a:prstGeom>
          <a:noFill/>
        </p:spPr>
        <p:txBody>
          <a:bodyPr wrap="square" lIns="0" tIns="0" rIns="0" bIns="0" rtlCol="0">
            <a:spAutoFit/>
          </a:bodyPr>
          <a:lstStyle/>
          <a:p>
            <a:pPr algn="ctr"/>
            <a:r>
              <a:rPr lang="da-DK" sz="1600"/>
              <a:t>Idegenerer</a:t>
            </a:r>
          </a:p>
        </p:txBody>
      </p:sp>
      <p:sp>
        <p:nvSpPr>
          <p:cNvPr id="46" name="Tekstfelt 45">
            <a:extLst>
              <a:ext uri="{FF2B5EF4-FFF2-40B4-BE49-F238E27FC236}">
                <a16:creationId xmlns:a16="http://schemas.microsoft.com/office/drawing/2014/main" id="{579B3DD2-6BD1-A096-663C-C3C8AC690860}"/>
              </a:ext>
            </a:extLst>
          </p:cNvPr>
          <p:cNvSpPr txBox="1"/>
          <p:nvPr/>
        </p:nvSpPr>
        <p:spPr>
          <a:xfrm>
            <a:off x="8137430" y="3635478"/>
            <a:ext cx="1052450" cy="246221"/>
          </a:xfrm>
          <a:prstGeom prst="rect">
            <a:avLst/>
          </a:prstGeom>
          <a:noFill/>
        </p:spPr>
        <p:txBody>
          <a:bodyPr wrap="square" lIns="0" tIns="0" rIns="0" bIns="0" rtlCol="0">
            <a:spAutoFit/>
          </a:bodyPr>
          <a:lstStyle/>
          <a:p>
            <a:pPr algn="ctr"/>
            <a:r>
              <a:rPr lang="da-DK" sz="1600"/>
              <a:t>Prototype</a:t>
            </a:r>
          </a:p>
        </p:txBody>
      </p:sp>
      <p:sp>
        <p:nvSpPr>
          <p:cNvPr id="48" name="Ellipse 47">
            <a:extLst>
              <a:ext uri="{FF2B5EF4-FFF2-40B4-BE49-F238E27FC236}">
                <a16:creationId xmlns:a16="http://schemas.microsoft.com/office/drawing/2014/main" id="{BDCBF5A6-A765-B030-FA65-08E937B36E3B}"/>
              </a:ext>
            </a:extLst>
          </p:cNvPr>
          <p:cNvSpPr/>
          <p:nvPr/>
        </p:nvSpPr>
        <p:spPr>
          <a:xfrm>
            <a:off x="5702915" y="3495290"/>
            <a:ext cx="846921" cy="4831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850"/>
              <a:t>Problem definition</a:t>
            </a:r>
          </a:p>
        </p:txBody>
      </p:sp>
      <p:sp>
        <p:nvSpPr>
          <p:cNvPr id="3" name="Tekstfelt 2">
            <a:extLst>
              <a:ext uri="{FF2B5EF4-FFF2-40B4-BE49-F238E27FC236}">
                <a16:creationId xmlns:a16="http://schemas.microsoft.com/office/drawing/2014/main" id="{6D9986BB-0457-9A6C-87BE-66684882EDCD}"/>
              </a:ext>
            </a:extLst>
          </p:cNvPr>
          <p:cNvSpPr txBox="1"/>
          <p:nvPr/>
        </p:nvSpPr>
        <p:spPr>
          <a:xfrm>
            <a:off x="0" y="337833"/>
            <a:ext cx="12192000" cy="553998"/>
          </a:xfrm>
          <a:prstGeom prst="rect">
            <a:avLst/>
          </a:prstGeom>
          <a:noFill/>
        </p:spPr>
        <p:txBody>
          <a:bodyPr wrap="square" lIns="0" tIns="0" rIns="0" bIns="0" rtlCol="0">
            <a:spAutoFit/>
          </a:bodyPr>
          <a:lstStyle/>
          <a:p>
            <a:pPr algn="ctr"/>
            <a:r>
              <a:rPr lang="da-DK" sz="3600" b="1">
                <a:solidFill>
                  <a:srgbClr val="DD7D05"/>
                </a:solidFill>
              </a:rPr>
              <a:t>Double </a:t>
            </a:r>
            <a:r>
              <a:rPr lang="da-DK" sz="3600" b="1">
                <a:solidFill>
                  <a:schemeClr val="accent6"/>
                </a:solidFill>
              </a:rPr>
              <a:t>Diamond</a:t>
            </a:r>
          </a:p>
        </p:txBody>
      </p:sp>
      <p:sp>
        <p:nvSpPr>
          <p:cNvPr id="5" name="Ellipse 4">
            <a:extLst>
              <a:ext uri="{FF2B5EF4-FFF2-40B4-BE49-F238E27FC236}">
                <a16:creationId xmlns:a16="http://schemas.microsoft.com/office/drawing/2014/main" id="{0A5C5DC5-64EB-24B0-6160-B26D541C9B6E}"/>
              </a:ext>
            </a:extLst>
          </p:cNvPr>
          <p:cNvSpPr/>
          <p:nvPr/>
        </p:nvSpPr>
        <p:spPr>
          <a:xfrm>
            <a:off x="1979362" y="3473028"/>
            <a:ext cx="548810" cy="52767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4000" b="1"/>
              <a:t>?</a:t>
            </a:r>
            <a:endParaRPr lang="da-DK" sz="3600" b="1"/>
          </a:p>
        </p:txBody>
      </p:sp>
      <p:sp>
        <p:nvSpPr>
          <p:cNvPr id="6" name="Ellipse 5">
            <a:extLst>
              <a:ext uri="{FF2B5EF4-FFF2-40B4-BE49-F238E27FC236}">
                <a16:creationId xmlns:a16="http://schemas.microsoft.com/office/drawing/2014/main" id="{9D5F8FDC-3450-DAEA-CFB1-C1DF420F9CF9}"/>
              </a:ext>
            </a:extLst>
          </p:cNvPr>
          <p:cNvSpPr/>
          <p:nvPr/>
        </p:nvSpPr>
        <p:spPr>
          <a:xfrm>
            <a:off x="9733025" y="3473027"/>
            <a:ext cx="548810" cy="52767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4000" b="1"/>
              <a:t>!</a:t>
            </a:r>
            <a:endParaRPr lang="da-DK" sz="3600" b="1"/>
          </a:p>
        </p:txBody>
      </p:sp>
    </p:spTree>
    <p:extLst>
      <p:ext uri="{BB962C8B-B14F-4D97-AF65-F5344CB8AC3E}">
        <p14:creationId xmlns:p14="http://schemas.microsoft.com/office/powerpoint/2010/main" val="18412829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66846-D30E-14B1-2A91-CF2565963F51}"/>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A5FE665B-2259-1D06-7DC3-23E426353A0E}"/>
              </a:ext>
            </a:extLst>
          </p:cNvPr>
          <p:cNvSpPr>
            <a:spLocks noGrp="1"/>
          </p:cNvSpPr>
          <p:nvPr>
            <p:ph type="dt" sz="half" idx="20"/>
          </p:nvPr>
        </p:nvSpPr>
        <p:spPr>
          <a:xfrm>
            <a:off x="-218781" y="6555826"/>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C5E2F7-4113-4529-BB23-3F869D9DE114}"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25-04-2025</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lidenummer 4">
            <a:extLst>
              <a:ext uri="{FF2B5EF4-FFF2-40B4-BE49-F238E27FC236}">
                <a16:creationId xmlns:a16="http://schemas.microsoft.com/office/drawing/2014/main" id="{59E26B70-F508-82BD-F883-1780F3AB5E58}"/>
              </a:ext>
            </a:extLst>
          </p:cNvPr>
          <p:cNvSpPr>
            <a:spLocks noGrp="1"/>
          </p:cNvSpPr>
          <p:nvPr>
            <p:ph type="sldNum" sz="quarter" idx="22"/>
          </p:nvPr>
        </p:nvSpPr>
        <p:spPr>
          <a:xfrm>
            <a:off x="-218781" y="6555826"/>
            <a:ext cx="0" cy="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2" name="Billede 4">
            <a:extLst>
              <a:ext uri="{FF2B5EF4-FFF2-40B4-BE49-F238E27FC236}">
                <a16:creationId xmlns:a16="http://schemas.microsoft.com/office/drawing/2014/main" id="{28BF1A42-928D-7980-908E-0D2A12A8A3FB}"/>
              </a:ext>
            </a:extLst>
          </p:cNvPr>
          <p:cNvPicPr>
            <a:picLocks noChangeAspect="1"/>
          </p:cNvPicPr>
          <p:nvPr/>
        </p:nvPicPr>
        <p:blipFill>
          <a:blip r:embed="rId3"/>
          <a:stretch>
            <a:fillRect/>
          </a:stretch>
        </p:blipFill>
        <p:spPr>
          <a:xfrm>
            <a:off x="877781" y="1198601"/>
            <a:ext cx="9597435" cy="4214221"/>
          </a:xfrm>
          <a:prstGeom prst="rect">
            <a:avLst/>
          </a:prstGeom>
        </p:spPr>
      </p:pic>
      <p:sp>
        <p:nvSpPr>
          <p:cNvPr id="3" name="Kombinationstegning: figur 2">
            <a:extLst>
              <a:ext uri="{FF2B5EF4-FFF2-40B4-BE49-F238E27FC236}">
                <a16:creationId xmlns:a16="http://schemas.microsoft.com/office/drawing/2014/main" id="{EC7ADE1D-AE50-2533-6A3B-8ECD51BE99BE}"/>
              </a:ext>
            </a:extLst>
          </p:cNvPr>
          <p:cNvSpPr/>
          <p:nvPr/>
        </p:nvSpPr>
        <p:spPr>
          <a:xfrm>
            <a:off x="3503771" y="639628"/>
            <a:ext cx="2886419" cy="495063"/>
          </a:xfrm>
          <a:custGeom>
            <a:avLst/>
            <a:gdLst>
              <a:gd name="connsiteX0" fmla="*/ 1767840 w 1767840"/>
              <a:gd name="connsiteY0" fmla="*/ 818802 h 818802"/>
              <a:gd name="connsiteX1" fmla="*/ 809897 w 1767840"/>
              <a:gd name="connsiteY1" fmla="*/ 197 h 818802"/>
              <a:gd name="connsiteX2" fmla="*/ 0 w 1767840"/>
              <a:gd name="connsiteY2" fmla="*/ 757842 h 818802"/>
            </a:gdLst>
            <a:ahLst/>
            <a:cxnLst>
              <a:cxn ang="0">
                <a:pos x="connsiteX0" y="connsiteY0"/>
              </a:cxn>
              <a:cxn ang="0">
                <a:pos x="connsiteX1" y="connsiteY1"/>
              </a:cxn>
              <a:cxn ang="0">
                <a:pos x="connsiteX2" y="connsiteY2"/>
              </a:cxn>
            </a:cxnLst>
            <a:rect l="l" t="t" r="r" b="b"/>
            <a:pathLst>
              <a:path w="1767840" h="818802">
                <a:moveTo>
                  <a:pt x="1767840" y="818802"/>
                </a:moveTo>
                <a:cubicBezTo>
                  <a:pt x="1436188" y="414579"/>
                  <a:pt x="1104537" y="10357"/>
                  <a:pt x="809897" y="197"/>
                </a:cubicBezTo>
                <a:cubicBezTo>
                  <a:pt x="515257" y="-9963"/>
                  <a:pt x="257628" y="373939"/>
                  <a:pt x="0" y="757842"/>
                </a:cubicBezTo>
              </a:path>
            </a:pathLst>
          </a:custGeom>
          <a:noFill/>
          <a:ln w="57150">
            <a:solidFill>
              <a:srgbClr val="FF0000"/>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Kombinationstegning: figur 3">
            <a:extLst>
              <a:ext uri="{FF2B5EF4-FFF2-40B4-BE49-F238E27FC236}">
                <a16:creationId xmlns:a16="http://schemas.microsoft.com/office/drawing/2014/main" id="{9531A7AA-E0CF-5714-4A81-506C6E5F4860}"/>
              </a:ext>
            </a:extLst>
          </p:cNvPr>
          <p:cNvSpPr/>
          <p:nvPr/>
        </p:nvSpPr>
        <p:spPr>
          <a:xfrm rot="10920000">
            <a:off x="3132919" y="5451968"/>
            <a:ext cx="6036542" cy="871408"/>
          </a:xfrm>
          <a:custGeom>
            <a:avLst/>
            <a:gdLst>
              <a:gd name="connsiteX0" fmla="*/ 1767840 w 1767840"/>
              <a:gd name="connsiteY0" fmla="*/ 818802 h 818802"/>
              <a:gd name="connsiteX1" fmla="*/ 809897 w 1767840"/>
              <a:gd name="connsiteY1" fmla="*/ 197 h 818802"/>
              <a:gd name="connsiteX2" fmla="*/ 0 w 1767840"/>
              <a:gd name="connsiteY2" fmla="*/ 757842 h 818802"/>
            </a:gdLst>
            <a:ahLst/>
            <a:cxnLst>
              <a:cxn ang="0">
                <a:pos x="connsiteX0" y="connsiteY0"/>
              </a:cxn>
              <a:cxn ang="0">
                <a:pos x="connsiteX1" y="connsiteY1"/>
              </a:cxn>
              <a:cxn ang="0">
                <a:pos x="connsiteX2" y="connsiteY2"/>
              </a:cxn>
            </a:cxnLst>
            <a:rect l="l" t="t" r="r" b="b"/>
            <a:pathLst>
              <a:path w="1767840" h="818802">
                <a:moveTo>
                  <a:pt x="1767840" y="818802"/>
                </a:moveTo>
                <a:cubicBezTo>
                  <a:pt x="1436188" y="414579"/>
                  <a:pt x="1104537" y="10357"/>
                  <a:pt x="809897" y="197"/>
                </a:cubicBezTo>
                <a:cubicBezTo>
                  <a:pt x="515257" y="-9963"/>
                  <a:pt x="257628" y="373939"/>
                  <a:pt x="0" y="757842"/>
                </a:cubicBezTo>
              </a:path>
            </a:pathLst>
          </a:custGeom>
          <a:noFill/>
          <a:ln w="76200">
            <a:solidFill>
              <a:srgbClr val="FF0000"/>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kstfelt 6">
            <a:extLst>
              <a:ext uri="{FF2B5EF4-FFF2-40B4-BE49-F238E27FC236}">
                <a16:creationId xmlns:a16="http://schemas.microsoft.com/office/drawing/2014/main" id="{D6AA8C80-91BA-5AAC-263E-F345A4C18162}"/>
              </a:ext>
            </a:extLst>
          </p:cNvPr>
          <p:cNvSpPr txBox="1"/>
          <p:nvPr/>
        </p:nvSpPr>
        <p:spPr>
          <a:xfrm>
            <a:off x="4531462" y="688451"/>
            <a:ext cx="707747"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a:ln>
                  <a:noFill/>
                </a:ln>
                <a:solidFill>
                  <a:srgbClr val="FF0000"/>
                </a:solidFill>
                <a:effectLst/>
                <a:uLnTx/>
                <a:uFillTx/>
                <a:latin typeface="Calibri" pitchFamily="34" charset="0"/>
                <a:ea typeface="+mn-ea"/>
                <a:cs typeface="Calibri" panose="020F0502020204030204" pitchFamily="34" charset="0"/>
              </a:rPr>
              <a:t>❶</a:t>
            </a:r>
            <a:endParaRPr kumimoji="0" lang="da-DK" sz="2400" b="0" i="0" u="none" strike="noStrike" kern="1200" cap="none" spc="0" normalizeH="0" baseline="0" noProof="0">
              <a:ln>
                <a:noFill/>
              </a:ln>
              <a:solidFill>
                <a:srgbClr val="FF0000"/>
              </a:solidFill>
              <a:effectLst/>
              <a:uLnTx/>
              <a:uFillTx/>
              <a:latin typeface="Calibri" pitchFamily="34" charset="0"/>
              <a:ea typeface="+mn-ea"/>
              <a:cs typeface="+mn-cs"/>
            </a:endParaRPr>
          </a:p>
        </p:txBody>
      </p:sp>
      <p:sp>
        <p:nvSpPr>
          <p:cNvPr id="9" name="Tekstfelt 7">
            <a:extLst>
              <a:ext uri="{FF2B5EF4-FFF2-40B4-BE49-F238E27FC236}">
                <a16:creationId xmlns:a16="http://schemas.microsoft.com/office/drawing/2014/main" id="{EECFFCB3-2978-BDCC-7D5F-FDA81CD95927}"/>
              </a:ext>
            </a:extLst>
          </p:cNvPr>
          <p:cNvSpPr txBox="1"/>
          <p:nvPr/>
        </p:nvSpPr>
        <p:spPr>
          <a:xfrm>
            <a:off x="5849424" y="5789926"/>
            <a:ext cx="504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a:ln>
                  <a:noFill/>
                </a:ln>
                <a:solidFill>
                  <a:srgbClr val="FF0000"/>
                </a:solidFill>
                <a:effectLst/>
                <a:uLnTx/>
                <a:uFillTx/>
                <a:latin typeface="Calibri" pitchFamily="34" charset="0"/>
                <a:ea typeface="+mn-ea"/>
                <a:cs typeface="Calibri" panose="020F0502020204030204" pitchFamily="34" charset="0"/>
              </a:rPr>
              <a:t>❷</a:t>
            </a:r>
            <a:endParaRPr kumimoji="0" lang="da-DK" sz="2400" b="0" i="0" u="none" strike="noStrike" kern="1200" cap="none" spc="0" normalizeH="0" baseline="0" noProof="0">
              <a:ln>
                <a:noFill/>
              </a:ln>
              <a:solidFill>
                <a:srgbClr val="FF0000"/>
              </a:solidFill>
              <a:effectLst/>
              <a:uLnTx/>
              <a:uFillTx/>
              <a:latin typeface="Calibri" pitchFamily="34" charset="0"/>
              <a:ea typeface="+mn-ea"/>
              <a:cs typeface="+mn-cs"/>
            </a:endParaRPr>
          </a:p>
        </p:txBody>
      </p:sp>
      <p:sp>
        <p:nvSpPr>
          <p:cNvPr id="13" name="Rectangle 12">
            <a:extLst>
              <a:ext uri="{FF2B5EF4-FFF2-40B4-BE49-F238E27FC236}">
                <a16:creationId xmlns:a16="http://schemas.microsoft.com/office/drawing/2014/main" id="{23FF0299-B553-C605-16F0-9371D2C39783}"/>
              </a:ext>
            </a:extLst>
          </p:cNvPr>
          <p:cNvSpPr/>
          <p:nvPr/>
        </p:nvSpPr>
        <p:spPr>
          <a:xfrm>
            <a:off x="3629197" y="2196170"/>
            <a:ext cx="1437702" cy="38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rPr>
              <a:t>1) Mennesker</a:t>
            </a:r>
          </a:p>
        </p:txBody>
      </p:sp>
      <p:sp>
        <p:nvSpPr>
          <p:cNvPr id="14" name="Rectangle 13">
            <a:extLst>
              <a:ext uri="{FF2B5EF4-FFF2-40B4-BE49-F238E27FC236}">
                <a16:creationId xmlns:a16="http://schemas.microsoft.com/office/drawing/2014/main" id="{98B73D95-160A-0E9C-96C3-F37FBF534D6D}"/>
              </a:ext>
            </a:extLst>
          </p:cNvPr>
          <p:cNvSpPr/>
          <p:nvPr/>
        </p:nvSpPr>
        <p:spPr>
          <a:xfrm>
            <a:off x="1712262" y="2196170"/>
            <a:ext cx="1437702" cy="38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rPr>
              <a:t>2) Metoder</a:t>
            </a:r>
          </a:p>
        </p:txBody>
      </p:sp>
      <p:sp>
        <p:nvSpPr>
          <p:cNvPr id="15" name="Rectangle 14">
            <a:extLst>
              <a:ext uri="{FF2B5EF4-FFF2-40B4-BE49-F238E27FC236}">
                <a16:creationId xmlns:a16="http://schemas.microsoft.com/office/drawing/2014/main" id="{4D51E794-F37A-FFE1-12CE-94E26D45157C}"/>
              </a:ext>
            </a:extLst>
          </p:cNvPr>
          <p:cNvSpPr/>
          <p:nvPr/>
        </p:nvSpPr>
        <p:spPr>
          <a:xfrm>
            <a:off x="1150401" y="4547924"/>
            <a:ext cx="1437702" cy="38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rPr>
              <a:t>3) Maskiner</a:t>
            </a:r>
          </a:p>
        </p:txBody>
      </p:sp>
      <p:sp>
        <p:nvSpPr>
          <p:cNvPr id="16" name="Rectangle 15">
            <a:extLst>
              <a:ext uri="{FF2B5EF4-FFF2-40B4-BE49-F238E27FC236}">
                <a16:creationId xmlns:a16="http://schemas.microsoft.com/office/drawing/2014/main" id="{890513C5-7731-3B2A-0929-FBD295BA166F}"/>
              </a:ext>
            </a:extLst>
          </p:cNvPr>
          <p:cNvSpPr/>
          <p:nvPr/>
        </p:nvSpPr>
        <p:spPr>
          <a:xfrm>
            <a:off x="2765018" y="4547924"/>
            <a:ext cx="1437702" cy="38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rPr>
              <a:t>4) Materialer</a:t>
            </a:r>
          </a:p>
        </p:txBody>
      </p:sp>
      <p:sp>
        <p:nvSpPr>
          <p:cNvPr id="17" name="Rectangle 16">
            <a:extLst>
              <a:ext uri="{FF2B5EF4-FFF2-40B4-BE49-F238E27FC236}">
                <a16:creationId xmlns:a16="http://schemas.microsoft.com/office/drawing/2014/main" id="{72459650-6D29-4F9D-729C-3D8980F98D50}"/>
              </a:ext>
            </a:extLst>
          </p:cNvPr>
          <p:cNvSpPr/>
          <p:nvPr/>
        </p:nvSpPr>
        <p:spPr>
          <a:xfrm>
            <a:off x="4286649" y="4547924"/>
            <a:ext cx="1437702" cy="38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rPr>
              <a:t>5) Miljø</a:t>
            </a:r>
          </a:p>
        </p:txBody>
      </p:sp>
      <p:sp>
        <p:nvSpPr>
          <p:cNvPr id="18" name="Rectangle 17">
            <a:extLst>
              <a:ext uri="{FF2B5EF4-FFF2-40B4-BE49-F238E27FC236}">
                <a16:creationId xmlns:a16="http://schemas.microsoft.com/office/drawing/2014/main" id="{1E458A11-B0D4-F538-E7BC-78BA7AA6D9BD}"/>
              </a:ext>
            </a:extLst>
          </p:cNvPr>
          <p:cNvSpPr/>
          <p:nvPr/>
        </p:nvSpPr>
        <p:spPr>
          <a:xfrm>
            <a:off x="9871995" y="1947057"/>
            <a:ext cx="1437702" cy="385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rPr>
              <a:t>= kort sigt</a:t>
            </a:r>
          </a:p>
        </p:txBody>
      </p:sp>
      <p:sp>
        <p:nvSpPr>
          <p:cNvPr id="19" name="Rectangle 18">
            <a:extLst>
              <a:ext uri="{FF2B5EF4-FFF2-40B4-BE49-F238E27FC236}">
                <a16:creationId xmlns:a16="http://schemas.microsoft.com/office/drawing/2014/main" id="{D7B43D9F-D7C9-AEBE-4FB6-1144077F18E4}"/>
              </a:ext>
            </a:extLst>
          </p:cNvPr>
          <p:cNvSpPr/>
          <p:nvPr/>
        </p:nvSpPr>
        <p:spPr>
          <a:xfrm>
            <a:off x="9871995" y="4681736"/>
            <a:ext cx="1437702" cy="385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rPr>
              <a:t>= lang sigt</a:t>
            </a:r>
          </a:p>
        </p:txBody>
      </p:sp>
      <p:sp>
        <p:nvSpPr>
          <p:cNvPr id="20" name="Rectangle 19">
            <a:extLst>
              <a:ext uri="{FF2B5EF4-FFF2-40B4-BE49-F238E27FC236}">
                <a16:creationId xmlns:a16="http://schemas.microsoft.com/office/drawing/2014/main" id="{AF353B01-CB50-21DF-F91B-2FA3861A81F3}"/>
              </a:ext>
            </a:extLst>
          </p:cNvPr>
          <p:cNvSpPr/>
          <p:nvPr/>
        </p:nvSpPr>
        <p:spPr>
          <a:xfrm>
            <a:off x="6141890" y="4049425"/>
            <a:ext cx="1437702" cy="737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endParaRPr>
          </a:p>
        </p:txBody>
      </p:sp>
      <p:sp>
        <p:nvSpPr>
          <p:cNvPr id="21" name="Rectangle 20">
            <a:extLst>
              <a:ext uri="{FF2B5EF4-FFF2-40B4-BE49-F238E27FC236}">
                <a16:creationId xmlns:a16="http://schemas.microsoft.com/office/drawing/2014/main" id="{F93501AF-831B-2746-6915-C76D7B6F94DB}"/>
              </a:ext>
            </a:extLst>
          </p:cNvPr>
          <p:cNvSpPr/>
          <p:nvPr/>
        </p:nvSpPr>
        <p:spPr>
          <a:xfrm>
            <a:off x="6253402" y="2231508"/>
            <a:ext cx="1437702" cy="1027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endParaRPr>
          </a:p>
        </p:txBody>
      </p:sp>
      <p:sp>
        <p:nvSpPr>
          <p:cNvPr id="22" name="Rectangle 21">
            <a:extLst>
              <a:ext uri="{FF2B5EF4-FFF2-40B4-BE49-F238E27FC236}">
                <a16:creationId xmlns:a16="http://schemas.microsoft.com/office/drawing/2014/main" id="{61FF93C2-C8F3-D480-736E-9B07B234AF3D}"/>
              </a:ext>
            </a:extLst>
          </p:cNvPr>
          <p:cNvSpPr/>
          <p:nvPr/>
        </p:nvSpPr>
        <p:spPr>
          <a:xfrm>
            <a:off x="5982933" y="2521738"/>
            <a:ext cx="1634256" cy="2536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endParaRPr>
          </a:p>
        </p:txBody>
      </p:sp>
      <p:sp>
        <p:nvSpPr>
          <p:cNvPr id="54" name="Rektangel 53">
            <a:extLst>
              <a:ext uri="{FF2B5EF4-FFF2-40B4-BE49-F238E27FC236}">
                <a16:creationId xmlns:a16="http://schemas.microsoft.com/office/drawing/2014/main" id="{09C7182E-59D4-BE75-4FCF-45207F51910D}"/>
              </a:ext>
            </a:extLst>
          </p:cNvPr>
          <p:cNvSpPr/>
          <p:nvPr/>
        </p:nvSpPr>
        <p:spPr>
          <a:xfrm>
            <a:off x="701867" y="2055041"/>
            <a:ext cx="5022484" cy="281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pic>
        <p:nvPicPr>
          <p:cNvPr id="51" name="Billede 50">
            <a:extLst>
              <a:ext uri="{FF2B5EF4-FFF2-40B4-BE49-F238E27FC236}">
                <a16:creationId xmlns:a16="http://schemas.microsoft.com/office/drawing/2014/main" id="{A98FDFCA-6DF4-0264-BA93-38606AD3C7A9}"/>
              </a:ext>
            </a:extLst>
          </p:cNvPr>
          <p:cNvPicPr>
            <a:picLocks noChangeAspect="1"/>
          </p:cNvPicPr>
          <p:nvPr/>
        </p:nvPicPr>
        <p:blipFill>
          <a:blip r:embed="rId4"/>
          <a:stretch>
            <a:fillRect/>
          </a:stretch>
        </p:blipFill>
        <p:spPr>
          <a:xfrm>
            <a:off x="2252076" y="2036103"/>
            <a:ext cx="2584332" cy="1427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Billede 49">
            <a:extLst>
              <a:ext uri="{FF2B5EF4-FFF2-40B4-BE49-F238E27FC236}">
                <a16:creationId xmlns:a16="http://schemas.microsoft.com/office/drawing/2014/main" id="{A0435260-2EA2-F04B-75A5-79AA7940E53F}"/>
              </a:ext>
            </a:extLst>
          </p:cNvPr>
          <p:cNvPicPr>
            <a:picLocks noChangeAspect="1"/>
          </p:cNvPicPr>
          <p:nvPr/>
        </p:nvPicPr>
        <p:blipFill>
          <a:blip r:embed="rId5"/>
          <a:stretch>
            <a:fillRect/>
          </a:stretch>
        </p:blipFill>
        <p:spPr>
          <a:xfrm>
            <a:off x="2248591" y="3633761"/>
            <a:ext cx="2607456" cy="1446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5" name="Rektangel 54">
            <a:extLst>
              <a:ext uri="{FF2B5EF4-FFF2-40B4-BE49-F238E27FC236}">
                <a16:creationId xmlns:a16="http://schemas.microsoft.com/office/drawing/2014/main" id="{D963942F-4FAF-7A07-FD90-9FEE2554387F}"/>
              </a:ext>
            </a:extLst>
          </p:cNvPr>
          <p:cNvSpPr/>
          <p:nvPr/>
        </p:nvSpPr>
        <p:spPr>
          <a:xfrm>
            <a:off x="8210406" y="1959947"/>
            <a:ext cx="3322529" cy="3249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err="1"/>
          </a:p>
        </p:txBody>
      </p:sp>
      <p:sp>
        <p:nvSpPr>
          <p:cNvPr id="56" name="Rectangle 21">
            <a:extLst>
              <a:ext uri="{FF2B5EF4-FFF2-40B4-BE49-F238E27FC236}">
                <a16:creationId xmlns:a16="http://schemas.microsoft.com/office/drawing/2014/main" id="{68649CBF-6E5B-757A-4467-7296FC3DA2F2}"/>
              </a:ext>
            </a:extLst>
          </p:cNvPr>
          <p:cNvSpPr/>
          <p:nvPr/>
        </p:nvSpPr>
        <p:spPr>
          <a:xfrm>
            <a:off x="5066898" y="2364030"/>
            <a:ext cx="842859" cy="2536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a:ea typeface="+mn-ea"/>
              <a:cs typeface="+mn-cs"/>
            </a:endParaRPr>
          </a:p>
        </p:txBody>
      </p:sp>
      <p:pic>
        <p:nvPicPr>
          <p:cNvPr id="58" name="Billede 57">
            <a:extLst>
              <a:ext uri="{FF2B5EF4-FFF2-40B4-BE49-F238E27FC236}">
                <a16:creationId xmlns:a16="http://schemas.microsoft.com/office/drawing/2014/main" id="{6D98FA77-3F83-6A81-4091-7EF32A1CF0C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l="8059" r="9713"/>
          <a:stretch/>
        </p:blipFill>
        <p:spPr>
          <a:xfrm>
            <a:off x="6090997" y="2560612"/>
            <a:ext cx="1762511" cy="1700907"/>
          </a:xfrm>
          <a:prstGeom prst="rect">
            <a:avLst/>
          </a:prstGeom>
        </p:spPr>
      </p:pic>
      <p:pic>
        <p:nvPicPr>
          <p:cNvPr id="11" name="Billede 10">
            <a:extLst>
              <a:ext uri="{FF2B5EF4-FFF2-40B4-BE49-F238E27FC236}">
                <a16:creationId xmlns:a16="http://schemas.microsoft.com/office/drawing/2014/main" id="{F3D4C4F6-919C-79E9-4CB9-BB1EF36FC70C}"/>
              </a:ext>
            </a:extLst>
          </p:cNvPr>
          <p:cNvPicPr>
            <a:picLocks noChangeAspect="1"/>
          </p:cNvPicPr>
          <p:nvPr/>
        </p:nvPicPr>
        <p:blipFill>
          <a:blip r:embed="rId8"/>
          <a:stretch>
            <a:fillRect/>
          </a:stretch>
        </p:blipFill>
        <p:spPr>
          <a:xfrm>
            <a:off x="8539969" y="2125548"/>
            <a:ext cx="2566149" cy="1433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Billede 22">
            <a:extLst>
              <a:ext uri="{FF2B5EF4-FFF2-40B4-BE49-F238E27FC236}">
                <a16:creationId xmlns:a16="http://schemas.microsoft.com/office/drawing/2014/main" id="{01439421-AD08-4499-AF2D-B5A8973C40D4}"/>
              </a:ext>
            </a:extLst>
          </p:cNvPr>
          <p:cNvPicPr>
            <a:picLocks noChangeAspect="1"/>
          </p:cNvPicPr>
          <p:nvPr/>
        </p:nvPicPr>
        <p:blipFill>
          <a:blip r:embed="rId9"/>
          <a:stretch>
            <a:fillRect/>
          </a:stretch>
        </p:blipFill>
        <p:spPr>
          <a:xfrm>
            <a:off x="8539969" y="3724620"/>
            <a:ext cx="2566149" cy="1433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17015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567960533285644"/>
</p:tagLst>
</file>

<file path=ppt/tags/tag2.xml><?xml version="1.0" encoding="utf-8"?>
<p:tagLst xmlns:a="http://schemas.openxmlformats.org/drawingml/2006/main" xmlns:r="http://schemas.openxmlformats.org/officeDocument/2006/relationships" xmlns:p="http://schemas.openxmlformats.org/presentationml/2006/main">
  <p:tag name="TEMPLAFYSLIDEID" val="636567960533285644"/>
</p:tagLst>
</file>

<file path=ppt/tags/tag3.xml><?xml version="1.0" encoding="utf-8"?>
<p:tagLst xmlns:a="http://schemas.openxmlformats.org/drawingml/2006/main" xmlns:r="http://schemas.openxmlformats.org/officeDocument/2006/relationships" xmlns:p="http://schemas.openxmlformats.org/presentationml/2006/main">
  <p:tag name="TEMPLAFYSLIDEID" val="636567960533285644"/>
</p:tagLst>
</file>

<file path=ppt/tags/tag4.xml><?xml version="1.0" encoding="utf-8"?>
<p:tagLst xmlns:a="http://schemas.openxmlformats.org/drawingml/2006/main" xmlns:r="http://schemas.openxmlformats.org/officeDocument/2006/relationships" xmlns:p="http://schemas.openxmlformats.org/presentationml/2006/main">
  <p:tag name="TEMPLAFYSLIDEID" val="636567960533285644"/>
</p:tagLst>
</file>

<file path=ppt/tags/tag5.xml><?xml version="1.0" encoding="utf-8"?>
<p:tagLst xmlns:a="http://schemas.openxmlformats.org/drawingml/2006/main" xmlns:r="http://schemas.openxmlformats.org/officeDocument/2006/relationships" xmlns:p="http://schemas.openxmlformats.org/presentationml/2006/main">
  <p:tag name="TEMPLAFYSLIDEID" val="636567960533285644"/>
</p:tagLst>
</file>

<file path=ppt/tags/tag6.xml><?xml version="1.0" encoding="utf-8"?>
<p:tagLst xmlns:a="http://schemas.openxmlformats.org/drawingml/2006/main" xmlns:r="http://schemas.openxmlformats.org/officeDocument/2006/relationships" xmlns:p="http://schemas.openxmlformats.org/presentationml/2006/main">
  <p:tag name="TEMPLAFYSLIDEID" val="636567960533285644"/>
</p:tagLst>
</file>

<file path=ppt/theme/theme1.xml><?xml version="1.0" encoding="utf-8"?>
<a:theme xmlns:a="http://schemas.openxmlformats.org/drawingml/2006/main" name="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10.xml><?xml version="1.0" encoding="utf-8"?>
<a:theme xmlns:a="http://schemas.openxmlformats.org/drawingml/2006/main" name="3_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11.xml><?xml version="1.0" encoding="utf-8"?>
<a:theme xmlns:a="http://schemas.openxmlformats.org/drawingml/2006/main" name="4_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12.xml><?xml version="1.0" encoding="utf-8"?>
<a:theme xmlns:a="http://schemas.openxmlformats.org/drawingml/2006/main" name="3_Office-tema">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SDU">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id="{F00653A6-EDC9-4A26-A101-22DCF11D94E2}" vid="{4BE6CC0C-BBC1-44D2-9F45-8500ECBE5456}"/>
    </a:ext>
  </a:extLst>
</a:theme>
</file>

<file path=ppt/theme/theme14.xml><?xml version="1.0" encoding="utf-8"?>
<a:theme xmlns:a="http://schemas.openxmlformats.org/drawingml/2006/main" name="6_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1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theme>
</file>

<file path=ppt/theme/theme2.xml><?xml version="1.0" encoding="utf-8"?>
<a:theme xmlns:a="http://schemas.openxmlformats.org/drawingml/2006/main" name="1_SDU">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id="{F00653A6-EDC9-4A26-A101-22DCF11D94E2}" vid="{4BE6CC0C-BBC1-44D2-9F45-8500ECBE5456}"/>
    </a:ext>
  </a:extLst>
</a:theme>
</file>

<file path=ppt/theme/theme3.xml><?xml version="1.0" encoding="utf-8"?>
<a:theme xmlns:a="http://schemas.openxmlformats.org/drawingml/2006/main" name="1_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4.xml><?xml version="1.0" encoding="utf-8"?>
<a:theme xmlns:a="http://schemas.openxmlformats.org/drawingml/2006/main" name="5_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5.xml><?xml version="1.0" encoding="utf-8"?>
<a:theme xmlns:a="http://schemas.openxmlformats.org/drawingml/2006/main" name="2_SDU">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id="{F00653A6-EDC9-4A26-A101-22DCF11D94E2}" vid="{4BE6CC0C-BBC1-44D2-9F45-8500ECBE5456}"/>
    </a:ext>
  </a:extLst>
</a:theme>
</file>

<file path=ppt/theme/theme6.xml><?xml version="1.0" encoding="utf-8"?>
<a:theme xmlns:a="http://schemas.openxmlformats.org/drawingml/2006/main" name="2_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7.xml><?xml version="1.0" encoding="utf-8"?>
<a:theme xmlns:a="http://schemas.openxmlformats.org/drawingml/2006/main" name="SDU">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id="{F00653A6-EDC9-4A26-A101-22DCF11D94E2}" vid="{4BE6CC0C-BBC1-44D2-9F45-8500ECBE5456}"/>
    </a:ext>
  </a:extLst>
</a:theme>
</file>

<file path=ppt/theme/theme8.xml><?xml version="1.0" encoding="utf-8"?>
<a:theme xmlns:a="http://schemas.openxmlformats.org/drawingml/2006/main" name="4_SDU">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id="{F00653A6-EDC9-4A26-A101-22DCF11D94E2}" vid="{4BE6CC0C-BBC1-44D2-9F45-8500ECBE5456}"/>
    </a:ext>
  </a:extLst>
</a:theme>
</file>

<file path=ppt/theme/theme9.xml><?xml version="1.0" encoding="utf-8"?>
<a:theme xmlns:a="http://schemas.openxmlformats.org/drawingml/2006/main" name="4_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1,"isValidatorEnabled":false,"isLocked":false,"elementsMetadata":[],"slideId":"1025938323311427588","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1025938323311427588","enableDocumentContentUpdater":false,"version":"2.0"}]]></TemplafySlideTemplateConfiguration>
</file>

<file path=customXml/item14.xml><?xml version="1.0" encoding="utf-8"?>
<TemplafySlideTemplateConfiguration><![CDATA[{"slideVersion":1,"isValidatorEnabled":false,"isLocked":false,"elementsMetadata":[],"slideId":"1025938323311427588","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slideVersion":1,"isValidatorEnabled":false,"isLocked":false,"elementsMetadata":[],"slideId":"1025938323311427588","enableDocumentContentUpdater":false,"version":"2.0"}]]></TemplafySlideTemplateConfiguration>
</file>

<file path=customXml/item1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1025938323311427588","enableDocumentContentUpdater":false,"version":"2.0"}]]></TemplafySlideTemplateConfiguration>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b9c1082-621a-42b6-be20-9bd01e3d1cc1">
      <Terms xmlns="http://schemas.microsoft.com/office/infopath/2007/PartnerControls"/>
    </lcf76f155ced4ddcb4097134ff3c332f>
    <TaxCatchAll xmlns="a2c4d687-3392-4cd0-8231-698a9feae1bf" xsi:nil="true"/>
  </documentManagement>
</p:properties>
</file>

<file path=customXml/item20.xml><?xml version="1.0" encoding="utf-8"?>
<TemplafySlideTemplateConfiguration><![CDATA[{"slideVersion":1,"isValidatorEnabled":false,"isLocked":false,"elementsMetadata":[],"slideId":"1025938323311427588","enableDocumentContentUpdater":false,"version":"2.0"}]]></TemplafySlideTemplateConfiguration>
</file>

<file path=customXml/item21.xml><?xml version="1.0" encoding="utf-8"?>
<TemplafySlideFormConfiguration><![CDATA[{"formFields":[],"formDataEntries":[]}]]></TemplafySlideFormConfiguration>
</file>

<file path=customXml/item3.xml><?xml version="1.0" encoding="utf-8"?>
<TemplafyFormConfiguration><![CDATA[{"formFields":[],"formDataEntries":[]}]]></TemplafyFormConfiguration>
</file>

<file path=customXml/item4.xml><?xml version="1.0" encoding="utf-8"?>
<TemplafySlideFormConfiguration><![CDATA[{"formFields":[],"formDataEntries":[]}]]></TemplafySlideFormConfiguration>
</file>

<file path=customXml/item5.xml><?xml version="1.0" encoding="utf-8"?>
<TemplafyTemplateConfiguration><![CDATA[{"elementsMetadata":[],"transformationConfigurations":[],"templateName":"blank","templateDescription":"","enableDocumentContentUpdater":false,"version":"2.0"}]]></TemplafyTemplateConfiguration>
</file>

<file path=customXml/item6.xml><?xml version="1.0" encoding="utf-8"?>
<TemplafySlideTemplateConfiguration><![CDATA[{"slideVersion":1,"isValidatorEnabled":false,"isLocked":false,"elementsMetadata":[],"slideId":"1025938323311427588","enableDocumentContentUpdater":false,"version":"2.0"}]]></TemplafySlideTemplateConfiguration>
</file>

<file path=customXml/item7.xml><?xml version="1.0" encoding="utf-8"?>
<ct:contentTypeSchema xmlns:ct="http://schemas.microsoft.com/office/2006/metadata/contentType" xmlns:ma="http://schemas.microsoft.com/office/2006/metadata/properties/metaAttributes" ct:_="" ma:_="" ma:contentTypeName="Dokument" ma:contentTypeID="0x0101000558B2A5ABD5B947AF9A53725541D917" ma:contentTypeVersion="12" ma:contentTypeDescription="Opret et nyt dokument." ma:contentTypeScope="" ma:versionID="a12e3caf58b8a6ae422f1cfaf5f6f790">
  <xsd:schema xmlns:xsd="http://www.w3.org/2001/XMLSchema" xmlns:xs="http://www.w3.org/2001/XMLSchema" xmlns:p="http://schemas.microsoft.com/office/2006/metadata/properties" xmlns:ns2="cb9c1082-621a-42b6-be20-9bd01e3d1cc1" xmlns:ns3="a2c4d687-3392-4cd0-8231-698a9feae1bf" targetNamespace="http://schemas.microsoft.com/office/2006/metadata/properties" ma:root="true" ma:fieldsID="638ef40e0abcb81e9c44ddc62f8d3665" ns2:_="" ns3:_="">
    <xsd:import namespace="cb9c1082-621a-42b6-be20-9bd01e3d1cc1"/>
    <xsd:import namespace="a2c4d687-3392-4cd0-8231-698a9feae1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9c1082-621a-42b6-be20-9bd01e3d1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f9553f63-5966-4a09-978d-72b299aea11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c4d687-3392-4cd0-8231-698a9feae1b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fc105d-22e8-4b4e-804b-fc1db67241ef}" ma:internalName="TaxCatchAll" ma:showField="CatchAllData" ma:web="a2c4d687-3392-4cd0-8231-698a9feae1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TemplafySlideTemplateConfiguration><![CDATA[{"slideVersion":1,"isValidatorEnabled":false,"isLocked":false,"elementsMetadata":[],"slideId":"1025938323311427588","enableDocumentContentUpdater":false,"version":"2.0"}]]></TemplafySlideTemplateConfiguration>
</file>

<file path=customXml/itemProps1.xml><?xml version="1.0" encoding="utf-8"?>
<ds:datastoreItem xmlns:ds="http://schemas.openxmlformats.org/officeDocument/2006/customXml" ds:itemID="{586B1EB6-C82C-46FC-B201-EA71E5823E9D}">
  <ds:schemaRefs/>
</ds:datastoreItem>
</file>

<file path=customXml/itemProps10.xml><?xml version="1.0" encoding="utf-8"?>
<ds:datastoreItem xmlns:ds="http://schemas.openxmlformats.org/officeDocument/2006/customXml" ds:itemID="{25874BCE-E1CB-46D8-B34E-054B0BDAB9C0}">
  <ds:schemaRefs/>
</ds:datastoreItem>
</file>

<file path=customXml/itemProps11.xml><?xml version="1.0" encoding="utf-8"?>
<ds:datastoreItem xmlns:ds="http://schemas.openxmlformats.org/officeDocument/2006/customXml" ds:itemID="{C506775D-D057-4E9E-BBA8-8F52A7AAF2FB}">
  <ds:schemaRefs/>
</ds:datastoreItem>
</file>

<file path=customXml/itemProps12.xml><?xml version="1.0" encoding="utf-8"?>
<ds:datastoreItem xmlns:ds="http://schemas.openxmlformats.org/officeDocument/2006/customXml" ds:itemID="{476E5B0B-991C-4FE8-BE73-A0887E859A70}">
  <ds:schemaRefs/>
</ds:datastoreItem>
</file>

<file path=customXml/itemProps13.xml><?xml version="1.0" encoding="utf-8"?>
<ds:datastoreItem xmlns:ds="http://schemas.openxmlformats.org/officeDocument/2006/customXml" ds:itemID="{E7FBEC54-4B23-4246-9178-380A38BEF06F}">
  <ds:schemaRefs/>
</ds:datastoreItem>
</file>

<file path=customXml/itemProps14.xml><?xml version="1.0" encoding="utf-8"?>
<ds:datastoreItem xmlns:ds="http://schemas.openxmlformats.org/officeDocument/2006/customXml" ds:itemID="{B3E5D782-258A-40B8-8647-A4A8F87EE6DA}">
  <ds:schemaRefs/>
</ds:datastoreItem>
</file>

<file path=customXml/itemProps15.xml><?xml version="1.0" encoding="utf-8"?>
<ds:datastoreItem xmlns:ds="http://schemas.openxmlformats.org/officeDocument/2006/customXml" ds:itemID="{379F2DA7-67D6-4B5C-A8AA-C800CCC108E9}">
  <ds:schemaRefs/>
</ds:datastoreItem>
</file>

<file path=customXml/itemProps16.xml><?xml version="1.0" encoding="utf-8"?>
<ds:datastoreItem xmlns:ds="http://schemas.openxmlformats.org/officeDocument/2006/customXml" ds:itemID="{EF4FD237-18F9-479C-92CE-EF62EC3A27B0}">
  <ds:schemaRefs/>
</ds:datastoreItem>
</file>

<file path=customXml/itemProps17.xml><?xml version="1.0" encoding="utf-8"?>
<ds:datastoreItem xmlns:ds="http://schemas.openxmlformats.org/officeDocument/2006/customXml" ds:itemID="{9A7E1099-EBC2-406B-9F33-C9315D1523FD}">
  <ds:schemaRefs/>
</ds:datastoreItem>
</file>

<file path=customXml/itemProps18.xml><?xml version="1.0" encoding="utf-8"?>
<ds:datastoreItem xmlns:ds="http://schemas.openxmlformats.org/officeDocument/2006/customXml" ds:itemID="{78CD20AC-880C-4E46-8973-097B82221A87}">
  <ds:schemaRefs/>
</ds:datastoreItem>
</file>

<file path=customXml/itemProps19.xml><?xml version="1.0" encoding="utf-8"?>
<ds:datastoreItem xmlns:ds="http://schemas.openxmlformats.org/officeDocument/2006/customXml" ds:itemID="{25145A20-C22D-4262-B7A8-52C447FCFC13}">
  <ds:schemaRefs/>
</ds:datastoreItem>
</file>

<file path=customXml/itemProps2.xml><?xml version="1.0" encoding="utf-8"?>
<ds:datastoreItem xmlns:ds="http://schemas.openxmlformats.org/officeDocument/2006/customXml" ds:itemID="{1AE9FD57-FBAC-44E3-B76C-A38532BAF147}">
  <ds:schemaRefs>
    <ds:schemaRef ds:uri="a2c4d687-3392-4cd0-8231-698a9feae1bf"/>
    <ds:schemaRef ds:uri="cb9c1082-621a-42b6-be20-9bd01e3d1cc1"/>
    <ds:schemaRef ds:uri="http://schemas.microsoft.com/office/2006/metadata/properties"/>
    <ds:schemaRef ds:uri="http://schemas.microsoft.com/office/infopath/2007/PartnerControls"/>
  </ds:schemaRefs>
</ds:datastoreItem>
</file>

<file path=customXml/itemProps20.xml><?xml version="1.0" encoding="utf-8"?>
<ds:datastoreItem xmlns:ds="http://schemas.openxmlformats.org/officeDocument/2006/customXml" ds:itemID="{25F948B7-7211-4CD6-AF8C-5B4715126E42}">
  <ds:schemaRefs/>
</ds:datastoreItem>
</file>

<file path=customXml/itemProps21.xml><?xml version="1.0" encoding="utf-8"?>
<ds:datastoreItem xmlns:ds="http://schemas.openxmlformats.org/officeDocument/2006/customXml" ds:itemID="{CF7167AA-8EAE-40DC-A8B7-F0D4EED513AA}">
  <ds:schemaRefs/>
</ds:datastoreItem>
</file>

<file path=customXml/itemProps3.xml><?xml version="1.0" encoding="utf-8"?>
<ds:datastoreItem xmlns:ds="http://schemas.openxmlformats.org/officeDocument/2006/customXml" ds:itemID="{8A405656-6C4F-4C73-958C-1744EC0D04F1}">
  <ds:schemaRefs/>
</ds:datastoreItem>
</file>

<file path=customXml/itemProps4.xml><?xml version="1.0" encoding="utf-8"?>
<ds:datastoreItem xmlns:ds="http://schemas.openxmlformats.org/officeDocument/2006/customXml" ds:itemID="{E60E490A-5EF9-4130-8523-060094322F05}">
  <ds:schemaRefs/>
</ds:datastoreItem>
</file>

<file path=customXml/itemProps5.xml><?xml version="1.0" encoding="utf-8"?>
<ds:datastoreItem xmlns:ds="http://schemas.openxmlformats.org/officeDocument/2006/customXml" ds:itemID="{E3874ABC-2065-4A7D-A58C-B9BA277BFB16}">
  <ds:schemaRefs/>
</ds:datastoreItem>
</file>

<file path=customXml/itemProps6.xml><?xml version="1.0" encoding="utf-8"?>
<ds:datastoreItem xmlns:ds="http://schemas.openxmlformats.org/officeDocument/2006/customXml" ds:itemID="{D501F1FD-78C3-450F-83B3-9711243BB192}">
  <ds:schemaRefs/>
</ds:datastoreItem>
</file>

<file path=customXml/itemProps7.xml><?xml version="1.0" encoding="utf-8"?>
<ds:datastoreItem xmlns:ds="http://schemas.openxmlformats.org/officeDocument/2006/customXml" ds:itemID="{9404CA92-F71F-4905-BBA7-C6F9A46A43E4}">
  <ds:schemaRefs>
    <ds:schemaRef ds:uri="a2c4d687-3392-4cd0-8231-698a9feae1bf"/>
    <ds:schemaRef ds:uri="cb9c1082-621a-42b6-be20-9bd01e3d1c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8.xml><?xml version="1.0" encoding="utf-8"?>
<ds:datastoreItem xmlns:ds="http://schemas.openxmlformats.org/officeDocument/2006/customXml" ds:itemID="{EB7DA272-4128-4243-B22C-99F5C0C46677}">
  <ds:schemaRefs>
    <ds:schemaRef ds:uri="http://schemas.microsoft.com/sharepoint/v3/contenttype/forms"/>
  </ds:schemaRefs>
</ds:datastoreItem>
</file>

<file path=customXml/itemProps9.xml><?xml version="1.0" encoding="utf-8"?>
<ds:datastoreItem xmlns:ds="http://schemas.openxmlformats.org/officeDocument/2006/customXml" ds:itemID="{51CD71ED-E029-4AC3-BE95-2582FAE39EEE}">
  <ds:schemaRefs/>
</ds:datastoreItem>
</file>

<file path=docProps/app.xml><?xml version="1.0" encoding="utf-8"?>
<Properties xmlns="http://schemas.openxmlformats.org/officeDocument/2006/extended-properties" xmlns:vt="http://schemas.openxmlformats.org/officeDocument/2006/docPropsVTypes">
  <Template>SDU widescreen dateA</Template>
  <TotalTime>12</TotalTime>
  <Words>7582</Words>
  <Application>Microsoft Office PowerPoint</Application>
  <PresentationFormat>Widescreen</PresentationFormat>
  <Paragraphs>1368</Paragraphs>
  <Slides>113</Slides>
  <Notes>68</Notes>
  <HiddenSlides>0</HiddenSlides>
  <MMClips>0</MMClips>
  <ScaleCrop>false</ScaleCrop>
  <HeadingPairs>
    <vt:vector size="6" baseType="variant">
      <vt:variant>
        <vt:lpstr>Benyttede skrifttyper</vt:lpstr>
      </vt:variant>
      <vt:variant>
        <vt:i4>15</vt:i4>
      </vt:variant>
      <vt:variant>
        <vt:lpstr>Tema</vt:lpstr>
      </vt:variant>
      <vt:variant>
        <vt:i4>14</vt:i4>
      </vt:variant>
      <vt:variant>
        <vt:lpstr>Slidetitler</vt:lpstr>
      </vt:variant>
      <vt:variant>
        <vt:i4>113</vt:i4>
      </vt:variant>
    </vt:vector>
  </HeadingPairs>
  <TitlesOfParts>
    <vt:vector size="142" baseType="lpstr">
      <vt:lpstr>ADLaM Display</vt:lpstr>
      <vt:lpstr>Aldhabi</vt:lpstr>
      <vt:lpstr>Arial</vt:lpstr>
      <vt:lpstr>Calibri</vt:lpstr>
      <vt:lpstr>Calibri Light</vt:lpstr>
      <vt:lpstr>Cambria</vt:lpstr>
      <vt:lpstr>Kigelia Arabic Light</vt:lpstr>
      <vt:lpstr>Lucida Handwriting</vt:lpstr>
      <vt:lpstr>Rajdhani</vt:lpstr>
      <vt:lpstr>Segoe Print</vt:lpstr>
      <vt:lpstr>Segoe Sans</vt:lpstr>
      <vt:lpstr>Segoe UI</vt:lpstr>
      <vt:lpstr>Segoe UI Symbol</vt:lpstr>
      <vt:lpstr>Symbol</vt:lpstr>
      <vt:lpstr>Wingdings</vt:lpstr>
      <vt:lpstr>Blank</vt:lpstr>
      <vt:lpstr>1_SDU</vt:lpstr>
      <vt:lpstr>1_Blank</vt:lpstr>
      <vt:lpstr>5_Blank</vt:lpstr>
      <vt:lpstr>2_SDU</vt:lpstr>
      <vt:lpstr>2_Blank</vt:lpstr>
      <vt:lpstr>SDU</vt:lpstr>
      <vt:lpstr>4_SDU</vt:lpstr>
      <vt:lpstr>4_Office-tema</vt:lpstr>
      <vt:lpstr>3_Blank</vt:lpstr>
      <vt:lpstr>4_Blank</vt:lpstr>
      <vt:lpstr>3_Office-tema</vt:lpstr>
      <vt:lpstr>3_SDU</vt:lpstr>
      <vt:lpstr>6_Blank</vt:lpstr>
      <vt:lpstr>PowerPoint-præsentation</vt:lpstr>
      <vt:lpstr>PowerPoint-præsentation</vt:lpstr>
      <vt:lpstr> Hvilken emoji er du lige nu?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vt:lpstr>
      <vt:lpstr>PowerPoint-præsentation</vt:lpstr>
      <vt:lpstr>PowerPoint-præsentation</vt:lpstr>
      <vt:lpstr>PowerPoint-præsentation</vt:lpstr>
      <vt:lpstr>Et eksempel: Rejseafregning</vt:lpstr>
      <vt:lpstr>Hvem skal du skabe værdi for?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Der findes et utal af kreative metoder…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Jørgen Ejler Pedersen</dc:creator>
  <cp:keywords/>
  <dc:description/>
  <cp:lastModifiedBy>Birgitte Hjelm Paulsen</cp:lastModifiedBy>
  <cp:revision>2</cp:revision>
  <cp:lastPrinted>2025-04-03T06:29:16Z</cp:lastPrinted>
  <dcterms:created xsi:type="dcterms:W3CDTF">2025-01-23T08:04:54Z</dcterms:created>
  <dcterms:modified xsi:type="dcterms:W3CDTF">2025-04-25T11:17:30Z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2022-07-05T14:03:23</vt:lpwstr>
  </property>
  <property fmtid="{D5CDD505-2E9C-101B-9397-08002B2CF9AE}" pid="3" name="TemplafyTenantId">
    <vt:lpwstr>sdu</vt:lpwstr>
  </property>
  <property fmtid="{D5CDD505-2E9C-101B-9397-08002B2CF9AE}" pid="4" name="TemplafyTemplateId">
    <vt:lpwstr>637926266032732715</vt:lpwstr>
  </property>
  <property fmtid="{D5CDD505-2E9C-101B-9397-08002B2CF9AE}" pid="5" name="TemplafyUserProfileId">
    <vt:lpwstr>638110899945906655</vt:lpwstr>
  </property>
  <property fmtid="{D5CDD505-2E9C-101B-9397-08002B2CF9AE}" pid="6" name="TemplafyLanguageCode">
    <vt:lpwstr>da-DK</vt:lpwstr>
  </property>
  <property fmtid="{D5CDD505-2E9C-101B-9397-08002B2CF9AE}" pid="7" name="TemplafyFromBlank">
    <vt:bool>true</vt:bool>
  </property>
  <property fmtid="{D5CDD505-2E9C-101B-9397-08002B2CF9AE}" pid="8" name="ContentTypeId">
    <vt:lpwstr>0x0101000558B2A5ABD5B947AF9A53725541D917</vt:lpwstr>
  </property>
  <property fmtid="{D5CDD505-2E9C-101B-9397-08002B2CF9AE}" pid="9" name="MediaServiceImageTags">
    <vt:lpwstr/>
  </property>
</Properties>
</file>