
<file path=[Content_Types].xml><?xml version="1.0" encoding="utf-8"?>
<Types xmlns="http://schemas.openxmlformats.org/package/2006/content-types">
  <Default Extension="bin" ContentType="image/x-emf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3" r:id="rId23"/>
  </p:sldMasterIdLst>
  <p:notesMasterIdLst>
    <p:notesMasterId r:id="rId25"/>
  </p:notesMasterIdLst>
  <p:sldIdLst>
    <p:sldId id="25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7662" autoAdjust="0"/>
  </p:normalViewPr>
  <p:slideViewPr>
    <p:cSldViewPr snapToGrid="0" showGuides="1">
      <p:cViewPr varScale="1">
        <p:scale>
          <a:sx n="86" d="100"/>
          <a:sy n="86" d="100"/>
        </p:scale>
        <p:origin x="562" y="58"/>
      </p:cViewPr>
      <p:guideLst>
        <p:guide orient="horz" pos="64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2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Master" Target="slideMasters/slideMaster1.xml"/><Relationship Id="rId28" Type="http://schemas.openxmlformats.org/officeDocument/2006/relationships/theme" Target="theme/theme1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13/02/2023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BBCAF46D-9983-4AEE-9B8A-24654CDEDDB0}"/>
              </a:ext>
            </a:extLst>
          </p:cNvPr>
          <p:cNvSpPr/>
          <p:nvPr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7" name="Logo black">
            <a:extLst>
              <a:ext uri="{FF2B5EF4-FFF2-40B4-BE49-F238E27FC236}">
                <a16:creationId xmlns:a16="http://schemas.microsoft.com/office/drawing/2014/main" id="{E6E48129-FB3C-4F39-A5A1-63313B41D3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D4E1389B-CA3B-4709-956D-F396D960B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8A94F1C1-AE36-4BBA-B958-8FC614A9472A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8" name="Background">
            <a:extLst>
              <a:ext uri="{FF2B5EF4-FFF2-40B4-BE49-F238E27FC236}">
                <a16:creationId xmlns:a16="http://schemas.microsoft.com/office/drawing/2014/main" id="{F8185FA0-7011-91FB-4052-6043A23713A8}"/>
              </a:ext>
            </a:extLst>
          </p:cNvPr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pic>
        <p:nvPicPr>
          <p:cNvPr id="9" name="Logo black">
            <a:extLst>
              <a:ext uri="{FF2B5EF4-FFF2-40B4-BE49-F238E27FC236}">
                <a16:creationId xmlns:a16="http://schemas.microsoft.com/office/drawing/2014/main" id="{0ED8BC36-B577-26BE-E8AB-D6386371AC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10" name="sdu.dk">
            <a:extLst>
              <a:ext uri="{FF2B5EF4-FFF2-40B4-BE49-F238E27FC236}">
                <a16:creationId xmlns:a16="http://schemas.microsoft.com/office/drawing/2014/main" id="{5F437060-4963-9A90-49BE-4DB78D673583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bg1"/>
                </a:solidFill>
              </a:rPr>
              <a:t>sdu.dk</a:t>
            </a:r>
            <a:endParaRPr lang="da-DK"/>
          </a:p>
        </p:txBody>
      </p:sp>
      <p:sp>
        <p:nvSpPr>
          <p:cNvPr id="12" name="#sdudk">
            <a:extLst>
              <a:ext uri="{FF2B5EF4-FFF2-40B4-BE49-F238E27FC236}">
                <a16:creationId xmlns:a16="http://schemas.microsoft.com/office/drawing/2014/main" id="{B895B5AD-6736-F08F-4772-E45EC9527D8D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bg1"/>
                </a:solidFill>
              </a:rPr>
              <a:t>#sdudk</a:t>
            </a:r>
            <a:endParaRPr lang="da-DK"/>
          </a:p>
        </p:txBody>
      </p:sp>
      <p:cxnSp>
        <p:nvCxnSpPr>
          <p:cNvPr id="13" name="Straight Connector 11">
            <a:extLst>
              <a:ext uri="{FF2B5EF4-FFF2-40B4-BE49-F238E27FC236}">
                <a16:creationId xmlns:a16="http://schemas.microsoft.com/office/drawing/2014/main" id="{33FF5E2F-CC79-FAB2-67F4-3D96C895F83D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BE7A1B66-F625-FDDB-C3D9-E49C240D4359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17" name="Rectangle 12" descr="{&quot;templafy&quot;:{&quot;id&quot;:&quot;bc38619d-c2e2-4a88-8243-0589228e5727&quot;}}">
            <a:extLst>
              <a:ext uri="{FF2B5EF4-FFF2-40B4-BE49-F238E27FC236}">
                <a16:creationId xmlns:a16="http://schemas.microsoft.com/office/drawing/2014/main" id="{68DC1F35-862E-E2DC-03EA-20B788814B41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bg1"/>
              </a:solidFill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2B46EFE7-9915-7860-9FCC-0BD439F69CB5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9" name="text" descr="{&quot;templafy&quot;:{&quot;id&quot;:&quot;9ffefcbb-f493-48cf-aa65-a036fea5f136&quot;}}" title="UserProfile.Institut.InstituteDCU_{{DocumentLanguage}}">
            <a:extLst>
              <a:ext uri="{FF2B5EF4-FFF2-40B4-BE49-F238E27FC236}">
                <a16:creationId xmlns:a16="http://schemas.microsoft.com/office/drawing/2014/main" id="{798A0BF4-9AE6-B247-94A9-405B5DB77A2A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bg1"/>
                </a:solidFill>
              </a:rPr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309139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lede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9300" cy="68580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692401" y="1076109"/>
            <a:ext cx="4680000" cy="1822734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overskrift, maksimalt 3 linjer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692400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0" name="Logo black">
            <a:extLst>
              <a:ext uri="{FF2B5EF4-FFF2-40B4-BE49-F238E27FC236}">
                <a16:creationId xmlns:a16="http://schemas.microsoft.com/office/drawing/2014/main" id="{1421C492-A651-4EE4-BB8B-C6886E7B5C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6294893"/>
            <a:ext cx="784800" cy="211840"/>
          </a:xfrm>
          <a:prstGeom prst="rect">
            <a:avLst/>
          </a:prstGeom>
        </p:spPr>
      </p:pic>
      <p:sp>
        <p:nvSpPr>
          <p:cNvPr id="30" name="Date Placeholder 14">
            <a:extLst>
              <a:ext uri="{FF2B5EF4-FFF2-40B4-BE49-F238E27FC236}">
                <a16:creationId xmlns:a16="http://schemas.microsoft.com/office/drawing/2014/main" id="{2C4B35A0-F8F7-420F-9E06-CC0AAAA0B84F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11" name="sdu.dk">
            <a:extLst>
              <a:ext uri="{FF2B5EF4-FFF2-40B4-BE49-F238E27FC236}">
                <a16:creationId xmlns:a16="http://schemas.microsoft.com/office/drawing/2014/main" id="{72697A22-CBC3-A484-F246-C5C8B438E04E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12" name="#sdudk">
            <a:extLst>
              <a:ext uri="{FF2B5EF4-FFF2-40B4-BE49-F238E27FC236}">
                <a16:creationId xmlns:a16="http://schemas.microsoft.com/office/drawing/2014/main" id="{28A7C55E-B681-C1E7-FA15-608C847286BC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cxnSp>
        <p:nvCxnSpPr>
          <p:cNvPr id="13" name="Straight Connector 17">
            <a:extLst>
              <a:ext uri="{FF2B5EF4-FFF2-40B4-BE49-F238E27FC236}">
                <a16:creationId xmlns:a16="http://schemas.microsoft.com/office/drawing/2014/main" id="{2D70E466-4F9E-BA11-0588-F68B5B9329FD}"/>
              </a:ext>
            </a:extLst>
          </p:cNvPr>
          <p:cNvCxnSpPr>
            <a:cxnSpLocks/>
          </p:cNvCxnSpPr>
          <p:nvPr userDrawn="1"/>
        </p:nvCxnSpPr>
        <p:spPr>
          <a:xfrm>
            <a:off x="6691637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Logo black">
            <a:extLst>
              <a:ext uri="{FF2B5EF4-FFF2-40B4-BE49-F238E27FC236}">
                <a16:creationId xmlns:a16="http://schemas.microsoft.com/office/drawing/2014/main" id="{54810BE8-0056-B934-3B73-6F7C88E8FD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6294893"/>
            <a:ext cx="784800" cy="211840"/>
          </a:xfrm>
          <a:prstGeom prst="rect">
            <a:avLst/>
          </a:prstGeom>
        </p:spPr>
      </p:pic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6DCEF6B8-A3E2-5AB8-A83D-9167158BC775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17" name="Rectangle 12" descr="{&quot;templafy&quot;:{&quot;id&quot;:&quot;9a90e810-3e26-4e42-927a-6454770bea52&quot;}}">
            <a:extLst>
              <a:ext uri="{FF2B5EF4-FFF2-40B4-BE49-F238E27FC236}">
                <a16:creationId xmlns:a16="http://schemas.microsoft.com/office/drawing/2014/main" id="{F8211E73-6A96-70B2-3271-81CE8B599C5A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CA5063A4-8DAA-DF95-B099-AF0695E4FE0B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6" name="text" descr="{&quot;templafy&quot;:{&quot;id&quot;:&quot;3ec53a3e-504a-4f9d-a32d-5ee8ae6be0b9&quot;}}" title="UserProfile.Institut.InstituteDCU_{{DocumentLanguage}}">
            <a:extLst>
              <a:ext uri="{FF2B5EF4-FFF2-40B4-BE49-F238E27FC236}">
                <a16:creationId xmlns:a16="http://schemas.microsoft.com/office/drawing/2014/main" id="{6AA6A1BD-0215-BC40-A001-EB01D935E842}"/>
              </a:ext>
            </a:extLst>
          </p:cNvPr>
          <p:cNvSpPr txBox="1">
            <a:spLocks/>
          </p:cNvSpPr>
          <p:nvPr userDrawn="1"/>
        </p:nvSpPr>
        <p:spPr>
          <a:xfrm>
            <a:off x="6684803" y="319792"/>
            <a:ext cx="4772380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2149418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lede og tekst (C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6710399" y="1700213"/>
            <a:ext cx="4677070" cy="1436392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 dirty="0"/>
              <a:t>Overskrift i </a:t>
            </a:r>
            <a:r>
              <a:rPr lang="da-DK" dirty="0" err="1"/>
              <a:t>maks</a:t>
            </a:r>
            <a:r>
              <a:rPr lang="da-DK" dirty="0"/>
              <a:t> 2 linjer</a:t>
            </a:r>
            <a:endParaRPr lang="da-DK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FAAEFF0-FCE4-48D6-A0D1-A458F3CD3E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21E6D3-406B-4DA0-9B5A-6A2F208BAF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10399" y="452437"/>
            <a:ext cx="4659277" cy="790493"/>
          </a:xfrm>
        </p:spPr>
        <p:txBody>
          <a:bodyPr anchor="b" anchorCtr="0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da-DK" dirty="0"/>
              <a:t>Klik for at indsætte tekst (f.eks. job titel)</a:t>
            </a:r>
            <a:endParaRPr lang="da-DK"/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411163" y="1016000"/>
            <a:ext cx="4043879" cy="4804038"/>
          </a:xfrm>
          <a:noFill/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4AC2696B-BD55-4932-A36E-BCC4318F22B0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1D0A-163E-46D9-B4AE-DA279145732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A9685AE-678B-466E-B97B-590BC795CFD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16CDF92D-C78F-4CBE-853B-4E3CD39D2A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DCF3C161-2674-A570-59C7-58B50E24D092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pic>
        <p:nvPicPr>
          <p:cNvPr id="17" name="Logo black">
            <a:extLst>
              <a:ext uri="{FF2B5EF4-FFF2-40B4-BE49-F238E27FC236}">
                <a16:creationId xmlns:a16="http://schemas.microsoft.com/office/drawing/2014/main" id="{C67574D4-E8FF-84D9-961A-6F713059FA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cxnSp>
        <p:nvCxnSpPr>
          <p:cNvPr id="19" name="Straight Connector 15">
            <a:extLst>
              <a:ext uri="{FF2B5EF4-FFF2-40B4-BE49-F238E27FC236}">
                <a16:creationId xmlns:a16="http://schemas.microsoft.com/office/drawing/2014/main" id="{75F2405D-DEFE-7B29-AA11-2983CDDF1747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6">
            <a:extLst>
              <a:ext uri="{FF2B5EF4-FFF2-40B4-BE49-F238E27FC236}">
                <a16:creationId xmlns:a16="http://schemas.microsoft.com/office/drawing/2014/main" id="{510354E0-0D98-99BD-C41C-5C6F483535D4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F2E80612-65CA-8548-5C3F-0053B483CBEF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sp>
        <p:nvSpPr>
          <p:cNvPr id="23" name="TextBox 9">
            <a:extLst>
              <a:ext uri="{FF2B5EF4-FFF2-40B4-BE49-F238E27FC236}">
                <a16:creationId xmlns:a16="http://schemas.microsoft.com/office/drawing/2014/main" id="{D99C4AF5-2E43-20C7-4F2D-1A72F864A331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6" name="text" descr="{&quot;templafy&quot;:{&quot;id&quot;:&quot;40ace4a2-71e2-4788-83d2-7176109da131&quot;}}" title="UserProfile.Institut.InstituteDCU_{{DocumentLanguage}}">
            <a:extLst>
              <a:ext uri="{FF2B5EF4-FFF2-40B4-BE49-F238E27FC236}">
                <a16:creationId xmlns:a16="http://schemas.microsoft.com/office/drawing/2014/main" id="{F123D66E-C740-891E-EE32-86B342CB0549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2033735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360EC57D-D72D-43A3-90BC-3ACC9F8BC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36B2A848-B2AD-472A-AC10-0002D162D52D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D6F82-73FC-4F13-BFEC-9200E77E15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73A00A9D-7213-5D3D-AFCA-2F7A4C0661DB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8" name="text" descr="{&quot;templafy&quot;:{&quot;id&quot;:&quot;461d8469-97c8-4101-8b8f-2c47ef008eef&quot;}}" title="UserProfile.Institut.InstituteDCU_{{DocumentLanguage}}">
            <a:extLst>
              <a:ext uri="{FF2B5EF4-FFF2-40B4-BE49-F238E27FC236}">
                <a16:creationId xmlns:a16="http://schemas.microsoft.com/office/drawing/2014/main" id="{5803091C-FBAC-06FB-9F65-E834CC6FDE66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3768217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re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A71C01-3350-42F9-9392-0F3379095A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932902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A09C85-3CCC-44AB-A808-AA96845B12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32902" y="2733129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1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/>
              <a:t>Klik for at 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F35B7FD-E0E2-4581-BAC7-8858E530AF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934000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C92166-E723-47D5-9A87-3354EB28C4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32112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252000" indent="0">
              <a:buNone/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E23DA26-37CC-4CA7-8253-FD9AB459D2E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474740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  <a:lvl2pPr marL="252000" indent="0">
              <a:buNone/>
              <a:defRPr sz="1000"/>
            </a:lvl2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2682726-03AB-4490-8664-993881FA0B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59663" y="273240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62625AB-198B-4F37-9382-C78FD9118D5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459663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8AE7F93-F2C6-4199-8D16-CFB4D977F6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73948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33E6A-A4F4-491B-846E-1DACC83D9BB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8E8B2-EC82-4BE1-85C6-8F272596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text" descr="{&quot;templafy&quot;:{&quot;id&quot;:&quot;01a29dc3-29e7-4f86-8f93-4984c711adf2&quot;}}" title="UserProfile.Institut.InstituteDCU_{{DocumentLanguage}}">
            <a:extLst>
              <a:ext uri="{FF2B5EF4-FFF2-40B4-BE49-F238E27FC236}">
                <a16:creationId xmlns:a16="http://schemas.microsoft.com/office/drawing/2014/main" id="{DD8D5AAF-ADD4-7965-20E1-CAD60C11F790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2577170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6F8A6A9-890A-4EA2-8FA4-EA834B1A12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Date Placeholder 14">
            <a:extLst>
              <a:ext uri="{FF2B5EF4-FFF2-40B4-BE49-F238E27FC236}">
                <a16:creationId xmlns:a16="http://schemas.microsoft.com/office/drawing/2014/main" id="{A30967DE-2972-4D89-E092-4DEECF158BA3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9" name="text" descr="{&quot;templafy&quot;:{&quot;id&quot;:&quot;7bd13d6c-fbab-455a-ae0e-98fdb9991689&quot;}}" title="UserProfile.Institut.InstituteDCU_{{DocumentLanguage}}">
            <a:extLst>
              <a:ext uri="{FF2B5EF4-FFF2-40B4-BE49-F238E27FC236}">
                <a16:creationId xmlns:a16="http://schemas.microsoft.com/office/drawing/2014/main" id="{91B24A03-A9DC-8214-B212-7BEC0B19CAD0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230472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5" name="Date Placeholder 14">
            <a:extLst>
              <a:ext uri="{FF2B5EF4-FFF2-40B4-BE49-F238E27FC236}">
                <a16:creationId xmlns:a16="http://schemas.microsoft.com/office/drawing/2014/main" id="{9A7AFB7C-7952-9A29-30B0-EEB3ABEAFE92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6" name="text" descr="{&quot;templafy&quot;:{&quot;id&quot;:&quot;679c1ab6-a026-49cf-a65c-07138b8fbfc7&quot;}}" title="UserProfile.Institut.InstituteDCU_{{DocumentLanguage}}">
            <a:extLst>
              <a:ext uri="{FF2B5EF4-FFF2-40B4-BE49-F238E27FC236}">
                <a16:creationId xmlns:a16="http://schemas.microsoft.com/office/drawing/2014/main" id="{9C3851C6-E0ED-8AFC-487C-1DD8E2CECF88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427144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reaker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8790A71A-B09B-4B5F-9D31-846A17201C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D63CFED0-47FC-4852-81C1-6B705FD6417D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7" name="sdu.dk">
            <a:extLst>
              <a:ext uri="{FF2B5EF4-FFF2-40B4-BE49-F238E27FC236}">
                <a16:creationId xmlns:a16="http://schemas.microsoft.com/office/drawing/2014/main" id="{3C94DA3D-5886-CB90-B7B7-E3DBAA8EE913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8" name="#sdudk">
            <a:extLst>
              <a:ext uri="{FF2B5EF4-FFF2-40B4-BE49-F238E27FC236}">
                <a16:creationId xmlns:a16="http://schemas.microsoft.com/office/drawing/2014/main" id="{ABC0AA56-9405-9F5F-00F3-8F4F7D541B85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cxnSp>
        <p:nvCxnSpPr>
          <p:cNvPr id="9" name="Straight Connector 10">
            <a:extLst>
              <a:ext uri="{FF2B5EF4-FFF2-40B4-BE49-F238E27FC236}">
                <a16:creationId xmlns:a16="http://schemas.microsoft.com/office/drawing/2014/main" id="{B31848B1-69A2-4D22-297C-8460648C5AEF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Logo black">
            <a:extLst>
              <a:ext uri="{FF2B5EF4-FFF2-40B4-BE49-F238E27FC236}">
                <a16:creationId xmlns:a16="http://schemas.microsoft.com/office/drawing/2014/main" id="{379A13EB-9E26-5940-506E-83EA2C2C3B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46B8B693-1011-4CB7-8C2A-F9570E0FBBBC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16" name="Rectangle 11" descr="{&quot;templafy&quot;:{&quot;id&quot;:&quot;cf462d99-8273-47e2-bd82-1eb9550e164e&quot;}}">
            <a:extLst>
              <a:ext uri="{FF2B5EF4-FFF2-40B4-BE49-F238E27FC236}">
                <a16:creationId xmlns:a16="http://schemas.microsoft.com/office/drawing/2014/main" id="{FDA88BBF-9C13-F084-FCD6-49B8E87EFFE5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8F417A81-8CE1-67FD-14B6-47B4C1C0086A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5" name="text" descr="{&quot;templafy&quot;:{&quot;id&quot;:&quot;765c8e60-b483-4088-837d-cfa9642194a8&quot;}}" title="UserProfile.Institut.InstituteDCU_{{DocumentLanguage}}">
            <a:extLst>
              <a:ext uri="{FF2B5EF4-FFF2-40B4-BE49-F238E27FC236}">
                <a16:creationId xmlns:a16="http://schemas.microsoft.com/office/drawing/2014/main" id="{692253F6-301E-3071-2381-D62F990D070B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355042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915360E-F247-49FB-821B-5399F132647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FB068F22-0263-44BB-8333-C5643293F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2D08A2CA-4B19-4B39-B540-F97244C446A4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9" name="Date Placeholder 14">
            <a:extLst>
              <a:ext uri="{FF2B5EF4-FFF2-40B4-BE49-F238E27FC236}">
                <a16:creationId xmlns:a16="http://schemas.microsoft.com/office/drawing/2014/main" id="{69000381-7908-86E6-BE2A-0A71056DEED2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10" name="text" descr="{&quot;templafy&quot;:{&quot;id&quot;:&quot;6495e75e-6b70-46da-8051-d2f11a86b443&quot;}}" title="UserProfile.Institut.InstituteDCU_{{DocumentLanguage}}">
            <a:extLst>
              <a:ext uri="{FF2B5EF4-FFF2-40B4-BE49-F238E27FC236}">
                <a16:creationId xmlns:a16="http://schemas.microsoft.com/office/drawing/2014/main" id="{4E3189C8-C733-92C6-E536-A0ECFE4AE986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228140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73356" y="1700212"/>
            <a:ext cx="4693920" cy="4141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B3FAC068-07A2-0457-4011-93E33A66873C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9" name="text" descr="{&quot;templafy&quot;:{&quot;id&quot;:&quot;176b7d15-34e3-4aa9-9566-594334d18ecc&quot;}}" title="UserProfile.Institut.InstituteDCU_{{DocumentLanguage}}">
            <a:extLst>
              <a:ext uri="{FF2B5EF4-FFF2-40B4-BE49-F238E27FC236}">
                <a16:creationId xmlns:a16="http://schemas.microsoft.com/office/drawing/2014/main" id="{B6E1E268-25B0-3F99-5BEA-7E49E46EC128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428467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5366267" cy="1884283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56000" y="1028246"/>
            <a:ext cx="5216400" cy="48253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sdu.dk">
            <a:extLst>
              <a:ext uri="{FF2B5EF4-FFF2-40B4-BE49-F238E27FC236}">
                <a16:creationId xmlns:a16="http://schemas.microsoft.com/office/drawing/2014/main" id="{1E4AFDBB-7C79-C055-A1D6-4A88549083ED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9" name="#sdudk">
            <a:extLst>
              <a:ext uri="{FF2B5EF4-FFF2-40B4-BE49-F238E27FC236}">
                <a16:creationId xmlns:a16="http://schemas.microsoft.com/office/drawing/2014/main" id="{EC3EFC9E-0697-AA03-0280-879B877EC0DD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cxnSp>
        <p:nvCxnSpPr>
          <p:cNvPr id="10" name="Straight Connector 20">
            <a:extLst>
              <a:ext uri="{FF2B5EF4-FFF2-40B4-BE49-F238E27FC236}">
                <a16:creationId xmlns:a16="http://schemas.microsoft.com/office/drawing/2014/main" id="{33C8483B-8A46-4E25-8707-E0291573395B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Logo black">
            <a:extLst>
              <a:ext uri="{FF2B5EF4-FFF2-40B4-BE49-F238E27FC236}">
                <a16:creationId xmlns:a16="http://schemas.microsoft.com/office/drawing/2014/main" id="{2C4953BD-5889-6049-2B6A-FE9F7B59BB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4" name="Rectangle 14" descr="{&quot;templafy&quot;:{&quot;id&quot;:&quot;e4c6a651-f54d-49c0-814e-e9c3034a2593&quot;}}">
            <a:extLst>
              <a:ext uri="{FF2B5EF4-FFF2-40B4-BE49-F238E27FC236}">
                <a16:creationId xmlns:a16="http://schemas.microsoft.com/office/drawing/2014/main" id="{7CDB81BE-F585-F1FB-5D0F-D7D819C32734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12" name="text" descr="{&quot;templafy&quot;:{&quot;id&quot;:&quot;9dbf283d-47a0-48de-9993-4961a5771dfb&quot;}}" title="UserProfile.Institut.InstituteDCU_{{DocumentLanguage}}">
            <a:extLst>
              <a:ext uri="{FF2B5EF4-FFF2-40B4-BE49-F238E27FC236}">
                <a16:creationId xmlns:a16="http://schemas.microsoft.com/office/drawing/2014/main" id="{AE0B67AE-F894-270E-19AE-0E164AF0B2D3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54711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10962000" cy="67196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11163" y="1989138"/>
            <a:ext cx="10961237" cy="38644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text" descr="{&quot;templafy&quot;:{&quot;id&quot;:&quot;1fbb3bba-5c69-4ebb-9a81-c32da03b57c0&quot;}}" title="UserProfile.Institut.InstituteDCU_{{DocumentLanguage}}">
            <a:extLst>
              <a:ext uri="{FF2B5EF4-FFF2-40B4-BE49-F238E27FC236}">
                <a16:creationId xmlns:a16="http://schemas.microsoft.com/office/drawing/2014/main" id="{B15EA452-05B4-A751-51B4-E13FBF8D2D74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4198049963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d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92202" y="1006605"/>
            <a:ext cx="4680000" cy="1938338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99C08-64C3-4ADA-9CD2-FBE2ED8551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16" name="Logo black">
            <a:extLst>
              <a:ext uri="{FF2B5EF4-FFF2-40B4-BE49-F238E27FC236}">
                <a16:creationId xmlns:a16="http://schemas.microsoft.com/office/drawing/2014/main" id="{B52757AD-346A-4AA0-A5D6-36F8B1FE48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A09FC7B4-885C-4F9D-BD71-AE2FBDB38698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FEE58-0FE9-4218-904C-188D46CD214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22432" y="1000443"/>
            <a:ext cx="5077365" cy="48531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F302217-B569-449A-8422-B6650C9BB08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58D7263E-B2E5-4CB9-9AAF-C0006E4A040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sdu.dk">
            <a:extLst>
              <a:ext uri="{FF2B5EF4-FFF2-40B4-BE49-F238E27FC236}">
                <a16:creationId xmlns:a16="http://schemas.microsoft.com/office/drawing/2014/main" id="{E11EA3DB-CFF9-E17E-4691-AD84BB1AA235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11" name="#sdudk">
            <a:extLst>
              <a:ext uri="{FF2B5EF4-FFF2-40B4-BE49-F238E27FC236}">
                <a16:creationId xmlns:a16="http://schemas.microsoft.com/office/drawing/2014/main" id="{47D4647D-A0D8-4BA6-8B1D-579A8962B25B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8344942-CCA5-C46F-EF5C-D9B351F0BA74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Logo black">
            <a:extLst>
              <a:ext uri="{FF2B5EF4-FFF2-40B4-BE49-F238E27FC236}">
                <a16:creationId xmlns:a16="http://schemas.microsoft.com/office/drawing/2014/main" id="{7374A1E7-EDA7-4FC4-2A9F-748497FC76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979054D1-DBEB-DD04-EB6D-B0E0EAA569FF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21" name="Rectangle 18" descr="{&quot;templafy&quot;:{&quot;id&quot;:&quot;fad16c46-197c-420c-8e8d-d189db098442&quot;}}">
            <a:extLst>
              <a:ext uri="{FF2B5EF4-FFF2-40B4-BE49-F238E27FC236}">
                <a16:creationId xmlns:a16="http://schemas.microsoft.com/office/drawing/2014/main" id="{2D1F5D18-2C87-0FD6-208D-CF2BB213B943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22" name="TextBox 9">
            <a:extLst>
              <a:ext uri="{FF2B5EF4-FFF2-40B4-BE49-F238E27FC236}">
                <a16:creationId xmlns:a16="http://schemas.microsoft.com/office/drawing/2014/main" id="{C5DE2490-AF4C-429F-A1C6-48B68AF6DCB5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7" name="text" descr="{&quot;templafy&quot;:{&quot;id&quot;:&quot;681c897c-dd9f-40b0-965b-04df24a69fab&quot;}}" title="UserProfile.Institut.InstituteDCU_{{DocumentLanguage}}">
            <a:extLst>
              <a:ext uri="{FF2B5EF4-FFF2-40B4-BE49-F238E27FC236}">
                <a16:creationId xmlns:a16="http://schemas.microsoft.com/office/drawing/2014/main" id="{A5270570-9971-D098-6A3A-73ADF809AC56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2680034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9A67-E62D-400C-BC42-A3A96AAED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1" y="1028247"/>
            <a:ext cx="2502000" cy="432000"/>
          </a:xfrm>
        </p:spPr>
        <p:txBody>
          <a:bodyPr/>
          <a:lstStyle>
            <a:lvl1pPr>
              <a:lnSpc>
                <a:spcPct val="110000"/>
              </a:lnSpc>
              <a:defRPr sz="1200"/>
            </a:lvl1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60E8CAC-51BD-4862-8B6E-BD3E315677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5135A09-8F8A-4D87-8C43-B3A0A80BE2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73164" y="1028246"/>
            <a:ext cx="2502000" cy="432000"/>
          </a:xfrm>
        </p:spPr>
        <p:txBody>
          <a:bodyPr/>
          <a:lstStyle>
            <a:lvl1pPr marL="0" indent="0" algn="l">
              <a:buNone/>
              <a:defRPr sz="1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62D92C6-668E-491E-B394-72897FAB308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73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F1B1F1-CA40-4EA4-AB68-69DBBD61ED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35163" y="1028246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DBEE0FF-2C0E-499E-ACAF-B6F421AF13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35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091117C-5AED-4416-88BA-F1C88ACD7A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97162" y="1028247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66F31E1-769E-4E9A-9DCC-2C64321A89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997161" y="1475354"/>
            <a:ext cx="2501999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8" name="Date Placeholder 14">
            <a:extLst>
              <a:ext uri="{FF2B5EF4-FFF2-40B4-BE49-F238E27FC236}">
                <a16:creationId xmlns:a16="http://schemas.microsoft.com/office/drawing/2014/main" id="{1DCD95D8-07B6-42C0-8767-A640B7CA8534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88C40-671D-463C-8463-D77B96C28D8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93800-6F51-413B-BA21-0A9967FF33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DDE6B7B7-37A0-D480-07CB-15C7F591F93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16" name="text" descr="{&quot;templafy&quot;:{&quot;id&quot;:&quot;fcac8fd7-75b4-4f4c-b072-983f1593bf7f&quot;}}" title="UserProfile.Institut.InstituteDCU_{{DocumentLanguage}}">
            <a:extLst>
              <a:ext uri="{FF2B5EF4-FFF2-40B4-BE49-F238E27FC236}">
                <a16:creationId xmlns:a16="http://schemas.microsoft.com/office/drawing/2014/main" id="{0F2E7AB3-CD7C-9947-4E57-15C225D9CEA2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126335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400" y="1028247"/>
            <a:ext cx="11379347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3369040"/>
            <a:ext cx="11371905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Første niveau, bullet 16 </a:t>
            </a:r>
            <a:r>
              <a:rPr lang="da-DK" dirty="0" err="1"/>
              <a:t>pkt</a:t>
            </a:r>
            <a:endParaRPr lang="da-DK" dirty="0"/>
          </a:p>
          <a:p>
            <a:pPr lvl="1"/>
            <a:r>
              <a:rPr lang="da-DK" dirty="0"/>
              <a:t>Andet niveau, bullet 14 </a:t>
            </a:r>
            <a:r>
              <a:rPr lang="da-DK" dirty="0" err="1"/>
              <a:t>pkt</a:t>
            </a:r>
            <a:endParaRPr lang="da-DK" dirty="0"/>
          </a:p>
          <a:p>
            <a:pPr lvl="2"/>
            <a:r>
              <a:rPr lang="da-DK" dirty="0"/>
              <a:t>Tredje niveau, bullet 12 </a:t>
            </a:r>
            <a:r>
              <a:rPr lang="da-DK" dirty="0" err="1"/>
              <a:t>pkt</a:t>
            </a:r>
            <a:endParaRPr lang="da-DK" dirty="0"/>
          </a:p>
          <a:p>
            <a:pPr lvl="3"/>
            <a:r>
              <a:rPr lang="da-DK" dirty="0"/>
              <a:t>Fjerde niveau, Header bold 16 </a:t>
            </a:r>
            <a:r>
              <a:rPr lang="da-DK" dirty="0" err="1"/>
              <a:t>pkt</a:t>
            </a:r>
            <a:endParaRPr lang="da-DK" dirty="0"/>
          </a:p>
          <a:p>
            <a:pPr lvl="4"/>
            <a:r>
              <a:rPr lang="da-DK" dirty="0"/>
              <a:t>Femte niveau, Body </a:t>
            </a:r>
            <a:r>
              <a:rPr lang="da-DK" dirty="0" err="1"/>
              <a:t>regular</a:t>
            </a:r>
            <a:r>
              <a:rPr lang="da-DK" dirty="0"/>
              <a:t> 16 </a:t>
            </a:r>
            <a:r>
              <a:rPr lang="da-DK" dirty="0" err="1"/>
              <a:t>pkt</a:t>
            </a:r>
            <a:endParaRPr lang="da-DK" dirty="0"/>
          </a:p>
          <a:p>
            <a:pPr lvl="5"/>
            <a:r>
              <a:rPr lang="da-DK" dirty="0"/>
              <a:t>Sjette niveau, bullet 12 </a:t>
            </a:r>
            <a:r>
              <a:rPr lang="da-DK" dirty="0" err="1"/>
              <a:t>pkt</a:t>
            </a:r>
            <a:endParaRPr lang="da-DK" dirty="0"/>
          </a:p>
          <a:p>
            <a:pPr lvl="6"/>
            <a:r>
              <a:rPr lang="da-DK" dirty="0"/>
              <a:t>Syvende niveau, bullet 12 </a:t>
            </a:r>
            <a:r>
              <a:rPr lang="da-DK" dirty="0" err="1"/>
              <a:t>pkt</a:t>
            </a:r>
            <a:r>
              <a:rPr lang="da-DK" dirty="0"/>
              <a:t> (indryk 1 gang)</a:t>
            </a:r>
          </a:p>
          <a:p>
            <a:pPr lvl="7"/>
            <a:r>
              <a:rPr lang="da-DK" dirty="0"/>
              <a:t>Ottende niveau, Header bold, 12 </a:t>
            </a:r>
            <a:r>
              <a:rPr lang="da-DK" dirty="0" err="1"/>
              <a:t>pkt</a:t>
            </a:r>
            <a:endParaRPr lang="da-DK" dirty="0"/>
          </a:p>
          <a:p>
            <a:pPr lvl="8"/>
            <a:r>
              <a:rPr lang="da-DK" dirty="0"/>
              <a:t>Niende niveau, Body </a:t>
            </a:r>
            <a:r>
              <a:rPr lang="da-DK" dirty="0" err="1"/>
              <a:t>regular</a:t>
            </a:r>
            <a:r>
              <a:rPr lang="da-DK" dirty="0"/>
              <a:t>, 12 </a:t>
            </a:r>
            <a:r>
              <a:rPr lang="da-DK" dirty="0" err="1"/>
              <a:t>pkt</a:t>
            </a:r>
            <a:endParaRPr lang="da-DK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pic>
        <p:nvPicPr>
          <p:cNvPr id="25" name="Logo black">
            <a:extLst>
              <a:ext uri="{FF2B5EF4-FFF2-40B4-BE49-F238E27FC236}">
                <a16:creationId xmlns:a16="http://schemas.microsoft.com/office/drawing/2014/main" id="{860AC4C2-E6D6-4DCE-950A-C298C0AE9B87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">
                <a:noFill/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4D855B35-9157-35F0-0B75-83072C32A7E8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745FDBC2-0FE8-0521-D51C-92615DD17AAE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pic>
        <p:nvPicPr>
          <p:cNvPr id="10" name="Logo black">
            <a:extLst>
              <a:ext uri="{FF2B5EF4-FFF2-40B4-BE49-F238E27FC236}">
                <a16:creationId xmlns:a16="http://schemas.microsoft.com/office/drawing/2014/main" id="{902CE77C-069E-5E7A-8D8E-AB15811B63A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cxnSp>
        <p:nvCxnSpPr>
          <p:cNvPr id="11" name="Straight Connector 26">
            <a:extLst>
              <a:ext uri="{FF2B5EF4-FFF2-40B4-BE49-F238E27FC236}">
                <a16:creationId xmlns:a16="http://schemas.microsoft.com/office/drawing/2014/main" id="{70C6C0EE-8FE3-6A9C-33B8-374802EF4C3C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4">
            <a:extLst>
              <a:ext uri="{FF2B5EF4-FFF2-40B4-BE49-F238E27FC236}">
                <a16:creationId xmlns:a16="http://schemas.microsoft.com/office/drawing/2014/main" id="{523BCE81-49FD-3EE2-35BF-BD057CE50D7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13-02-2023</a:t>
            </a:fld>
            <a:endParaRPr lang="da-DK" dirty="0"/>
          </a:p>
        </p:txBody>
      </p:sp>
      <p:sp>
        <p:nvSpPr>
          <p:cNvPr id="14" name="Rectangle 3" descr="{&quot;templafy&quot;:{&quot;id&quot;:&quot;9056fc27-2d45-43e8-b179-5ec1392a4d6f&quot;}}">
            <a:extLst>
              <a:ext uri="{FF2B5EF4-FFF2-40B4-BE49-F238E27FC236}">
                <a16:creationId xmlns:a16="http://schemas.microsoft.com/office/drawing/2014/main" id="{424105E5-06C8-CF1E-C432-CFC01960EB23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r>
              <a:rPr lang="da-DK" sz="1050" dirty="0" err="1">
                <a:solidFill>
                  <a:schemeClr val="tx1"/>
                </a:solidFill>
              </a:rPr>
              <a:t>26. januar 2023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6C36CED4-D7EC-2F5A-64CA-838805A4F998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7" name="text" descr="{&quot;templafy&quot;:{&quot;id&quot;:&quot;016a6146-a863-4aa4-b7d0-993d54acd5eb&quot;}}" title="UserProfile.Institut.InstituteDCU_{{DocumentLanguage}}">
            <a:extLst>
              <a:ext uri="{FF2B5EF4-FFF2-40B4-BE49-F238E27FC236}">
                <a16:creationId xmlns:a16="http://schemas.microsoft.com/office/drawing/2014/main" id="{9ED68219-402C-1844-B56E-D8437E3F6CCE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383910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hf hdr="0"/>
  <p:txStyles>
    <p:titleStyle>
      <a:lvl1pPr algn="l" defTabSz="914400" rtl="0" eaLnBrk="1" latinLnBrk="0" hangingPunct="1">
        <a:lnSpc>
          <a:spcPct val="97000"/>
        </a:lnSpc>
        <a:spcBef>
          <a:spcPct val="0"/>
        </a:spcBef>
        <a:buNone/>
        <a:tabLst>
          <a:tab pos="1438275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2" orient="horz" pos="285" userDrawn="1">
          <p15:clr>
            <a:srgbClr val="F26B43"/>
          </p15:clr>
        </p15:guide>
        <p15:guide id="13" orient="horz" pos="1071" userDrawn="1">
          <p15:clr>
            <a:srgbClr val="F26B43"/>
          </p15:clr>
        </p15:guide>
        <p15:guide id="14" pos="259" userDrawn="1">
          <p15:clr>
            <a:srgbClr val="F26B43"/>
          </p15:clr>
        </p15:guide>
        <p15:guide id="15" pos="7421" userDrawn="1">
          <p15:clr>
            <a:srgbClr val="F26B43"/>
          </p15:clr>
        </p15:guide>
        <p15:guide id="16" orient="horz" pos="1253" userDrawn="1">
          <p15:clr>
            <a:srgbClr val="F26B43"/>
          </p15:clr>
        </p15:guide>
        <p15:guide id="17" orient="horz" pos="3680" userDrawn="1">
          <p15:clr>
            <a:srgbClr val="F26B43"/>
          </p15:clr>
        </p15:guide>
        <p15:guide id="18" orient="horz" pos="3916" userDrawn="1">
          <p15:clr>
            <a:srgbClr val="F26B43"/>
          </p15:clr>
        </p15:guide>
        <p15:guide id="19" orient="horz" pos="4094" userDrawn="1">
          <p15:clr>
            <a:srgbClr val="F26B43"/>
          </p15:clr>
        </p15:guide>
        <p15:guide id="20" pos="5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customXml" Target="../../customXml/item22.xml"/><Relationship Id="rId1" Type="http://schemas.openxmlformats.org/officeDocument/2006/relationships/customXml" Target="../../customXml/item21.xml"/><Relationship Id="rId6" Type="http://schemas.openxmlformats.org/officeDocument/2006/relationships/hyperlink" Target="https://sdunet.dk/da/servicesider/digitalisering-og-it/projekt-og-portefoeljestyring/projekt_og_portfoeljenetvaerk" TargetMode="Externa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el 43">
            <a:extLst>
              <a:ext uri="{FF2B5EF4-FFF2-40B4-BE49-F238E27FC236}">
                <a16:creationId xmlns:a16="http://schemas.microsoft.com/office/drawing/2014/main" id="{4BA7F329-6360-0040-9627-586E3CBB50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589" y="859134"/>
            <a:ext cx="10706366" cy="5407676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a-DK" sz="3200" dirty="0"/>
              <a:t>Kommende arrangementer:</a:t>
            </a:r>
            <a:br>
              <a:rPr lang="da-DK" sz="2000" dirty="0"/>
            </a:br>
            <a:br>
              <a:rPr lang="da-DK" sz="2000" dirty="0">
                <a:latin typeface="+mn-lt"/>
              </a:rPr>
            </a:br>
            <a:r>
              <a:rPr lang="da-DK" sz="2400" dirty="0"/>
              <a:t>Transformationssporet:</a:t>
            </a:r>
            <a:br>
              <a:rPr lang="da-DK" sz="2000" dirty="0"/>
            </a:br>
            <a:r>
              <a:rPr lang="da-DK" sz="800" dirty="0">
                <a:latin typeface="+mn-lt"/>
              </a:rPr>
              <a:t> </a:t>
            </a:r>
            <a:br>
              <a:rPr lang="da-DK" sz="2000" dirty="0"/>
            </a:br>
            <a:r>
              <a:rPr lang="da-DK" sz="2000" b="0" dirty="0">
                <a:effectLst/>
                <a:latin typeface="+mn-lt"/>
                <a:ea typeface="Calibri" panose="020F0502020204030204" pitchFamily="34" charset="0"/>
              </a:rPr>
              <a:t>Ledelse af digital transformation ved udskiftning af </a:t>
            </a:r>
            <a:br>
              <a:rPr lang="da-DK" sz="2000" b="0" dirty="0">
                <a:effectLst/>
                <a:latin typeface="+mn-lt"/>
                <a:ea typeface="Calibri" panose="020F0502020204030204" pitchFamily="34" charset="0"/>
              </a:rPr>
            </a:br>
            <a:r>
              <a:rPr lang="da-DK" sz="2000" b="0" dirty="0">
                <a:effectLst/>
                <a:latin typeface="+mn-lt"/>
                <a:ea typeface="Calibri" panose="020F0502020204030204" pitchFamily="34" charset="0"/>
              </a:rPr>
              <a:t>forretningskritiske systemer – </a:t>
            </a:r>
            <a:r>
              <a:rPr lang="da-DK" sz="2000" b="0" dirty="0">
                <a:effectLst/>
                <a:highlight>
                  <a:srgbClr val="FFFF00"/>
                </a:highlight>
                <a:latin typeface="+mn-lt"/>
                <a:ea typeface="Calibri" panose="020F0502020204030204" pitchFamily="34" charset="0"/>
              </a:rPr>
              <a:t>d. 22. marts 2023</a:t>
            </a:r>
            <a:br>
              <a:rPr lang="da-D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da-DK" sz="2000" dirty="0"/>
            </a:br>
            <a:r>
              <a:rPr lang="da-DK" sz="2400" dirty="0"/>
              <a:t>Projektledelsessporet:</a:t>
            </a:r>
            <a:br>
              <a:rPr lang="da-DK" sz="2000" dirty="0"/>
            </a:br>
            <a:r>
              <a:rPr lang="da-DK" sz="800" dirty="0">
                <a:latin typeface="+mn-lt"/>
              </a:rPr>
              <a:t> </a:t>
            </a:r>
            <a:br>
              <a:rPr lang="da-DK" sz="2000" dirty="0"/>
            </a:br>
            <a:r>
              <a:rPr lang="da-DK" sz="2000" b="0" dirty="0">
                <a:latin typeface="+mn-lt"/>
              </a:rPr>
              <a:t>En trilogi:</a:t>
            </a:r>
            <a:br>
              <a:rPr lang="da-DK" sz="2000" b="0" dirty="0">
                <a:latin typeface="+mn-lt"/>
              </a:rPr>
            </a:br>
            <a:r>
              <a:rPr lang="da-DK" sz="800" b="0" dirty="0">
                <a:latin typeface="+mn-lt"/>
              </a:rPr>
              <a:t> </a:t>
            </a:r>
            <a:br>
              <a:rPr lang="da-DK" sz="2000" b="0" dirty="0">
                <a:latin typeface="+mn-lt"/>
              </a:rPr>
            </a:br>
            <a:r>
              <a:rPr lang="da-DK" sz="2000" b="0" dirty="0">
                <a:latin typeface="+mn-lt"/>
              </a:rPr>
              <a:t>1) Risiko og muligheder (afholdt oktober 2022) - 2) </a:t>
            </a:r>
            <a:r>
              <a:rPr lang="da-DK" sz="2000" b="0" dirty="0">
                <a:effectLst/>
                <a:latin typeface="+mn-lt"/>
                <a:ea typeface="Calibri" panose="020F0502020204030204" pitchFamily="34" charset="0"/>
              </a:rPr>
              <a:t>At skabe og realisere en forandring, der tilføjer værdi til organisationen d. 7. februar 2023.</a:t>
            </a:r>
            <a:r>
              <a:rPr lang="da-DK" sz="800" b="0" dirty="0">
                <a:effectLst/>
                <a:latin typeface="+mn-lt"/>
                <a:ea typeface="Calibri" panose="020F0502020204030204" pitchFamily="34" charset="0"/>
              </a:rPr>
              <a:t> </a:t>
            </a:r>
            <a:br>
              <a:rPr lang="da-DK" sz="2000" b="0" dirty="0">
                <a:latin typeface="+mn-lt"/>
              </a:rPr>
            </a:br>
            <a:r>
              <a:rPr lang="da-DK" sz="2000" b="0" dirty="0">
                <a:latin typeface="+mn-lt"/>
              </a:rPr>
              <a:t>3) Businesscase og gevinstrealisering </a:t>
            </a:r>
            <a:r>
              <a:rPr lang="da-DK" sz="2000" b="0" dirty="0">
                <a:highlight>
                  <a:srgbClr val="FFFF00"/>
                </a:highlight>
                <a:latin typeface="+mn-lt"/>
              </a:rPr>
              <a:t>(ultimo april/anden halvdel af maj)</a:t>
            </a:r>
            <a:br>
              <a:rPr lang="da-DK" sz="2000" b="0" dirty="0">
                <a:highlight>
                  <a:srgbClr val="FFFF00"/>
                </a:highlight>
                <a:latin typeface="+mn-lt"/>
              </a:rPr>
            </a:br>
            <a:br>
              <a:rPr lang="da-DK" sz="2000" b="0" dirty="0">
                <a:highlight>
                  <a:srgbClr val="FFFF00"/>
                </a:highlight>
                <a:latin typeface="+mn-lt"/>
              </a:rPr>
            </a:br>
            <a:r>
              <a:rPr lang="da-DK" sz="2000" b="0" dirty="0">
                <a:highlight>
                  <a:srgbClr val="FFFF00"/>
                </a:highlight>
                <a:latin typeface="+mn-lt"/>
              </a:rPr>
              <a:t>Ekstra:</a:t>
            </a:r>
            <a:r>
              <a:rPr lang="da-DK" sz="2000" b="0" dirty="0">
                <a:latin typeface="+mn-lt"/>
              </a:rPr>
              <a:t> Netværksmøde om at bruge Planner i sin projektledelse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CF08C6-7869-42F2-829E-6683126F4D2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3C7CD7C-F7E2-4FF3-B441-BD5C13FCA230}" type="datetime1">
              <a:rPr lang="da-DK" smtClean="0"/>
              <a:t>13-02-2023</a:t>
            </a:fld>
            <a:endParaRPr lang="da-DK" dirty="0"/>
          </a:p>
        </p:txBody>
      </p:sp>
      <p:pic>
        <p:nvPicPr>
          <p:cNvPr id="4" name="Title 43">
            <a:extLst>
              <a:ext uri="{FF2B5EF4-FFF2-40B4-BE49-F238E27FC236}">
                <a16:creationId xmlns:a16="http://schemas.microsoft.com/office/drawing/2014/main" id="{908EDE09-3BC1-1602-5375-A5F9378CACF8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" t="-1369" r="-824" b="6571"/>
          <a:stretch/>
        </p:blipFill>
        <p:spPr>
          <a:xfrm>
            <a:off x="7562626" y="859134"/>
            <a:ext cx="3219347" cy="3035134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94272D7D-CFFE-C8F5-71DA-50BFAF9E70DE}"/>
              </a:ext>
            </a:extLst>
          </p:cNvPr>
          <p:cNvSpPr txBox="1"/>
          <p:nvPr/>
        </p:nvSpPr>
        <p:spPr>
          <a:xfrm>
            <a:off x="344246" y="5773295"/>
            <a:ext cx="114784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hlinkClick r:id="rId6"/>
              </a:rPr>
              <a:t>https://sdunet.dk/da/servicesider/digitalisering-og-it/projekt-og-portefoeljestyring/projekt_og_portfoeljenetvaerk</a:t>
            </a:r>
            <a:endParaRPr lang="da-DK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261271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bhp\AppData\Local\Templafy\AddIns\PowerPointVsto\Mennesker.png"/>
</p:tagLst>
</file>

<file path=ppt/theme/theme1.xml><?xml version="1.0" encoding="utf-8"?>
<a:theme xmlns:a="http://schemas.openxmlformats.org/drawingml/2006/main" name="SDU">
  <a:themeElements>
    <a:clrScheme name="SDU">
      <a:dk1>
        <a:srgbClr val="000000"/>
      </a:dk1>
      <a:lt1>
        <a:sysClr val="window" lastClr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" id="{F00653A6-EDC9-4A26-A101-22DCF11D94E2}" vid="{4BE6CC0C-BBC1-44D2-9F45-8500ECBE54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TemplateConfiguration><![CDATA[{"slideVersion":1,"isValidatorEnabled":false,"isLocked":false,"elementsMetadata":[{"elementConfiguration":{"binding":"{{UserProfile.Institut.Institute}}","disableUpdates":false,"type":"text"},"type":"shape"}],"slideId":"637961591343422663","enableDocumentContentUpdater":false,"version":"2.0"}]]></TemplafySlideTemplateConfiguration>
</file>

<file path=customXml/item10.xml><?xml version="1.0" encoding="utf-8"?>
<TemplafySlideFormConfiguration><![CDATA[{"formFields":[],"formDataEntries":[]}]]></TemplafySlideFormConfiguration>
</file>

<file path=customXml/item11.xml><?xml version="1.0" encoding="utf-8"?>
<TemplafySlideTemplateConfiguration><![CDATA[{"slideVersion":1,"isValidatorEnabled":false,"isLocked":false,"elementsMetadata":[{"elementConfiguration":{"binding":"{{UserProfile.Institut.Institute}}","disableUpdates":false,"type":"text"},"type":"shape"}],"slideId":"637961591343080761","enableDocumentContentUpdater":false,"version":"2.0"}]]></TemplafySlideTemplateConfiguration>
</file>

<file path=customXml/item12.xml><?xml version="1.0" encoding="utf-8"?>
<TemplafySlideFormConfiguration><![CDATA[{"formFields":[],"formDataEntries":[]}]]></TemplafySlideFormConfiguration>
</file>

<file path=customXml/item13.xml><?xml version="1.0" encoding="utf-8"?>
<TemplafySlideTemplateConfiguration><![CDATA[{"slideVersion":1,"isValidatorEnabled":false,"isLocked":false,"elementsMetadata":[{"elementConfiguration":{"binding":"{{UserProfile.Institut.Institute}}","disableUpdates":false,"type":"text"},"type":"shape"}],"slideId":"637961591343330737","enableDocumentContentUpdater":false,"version":"2.0"}]]></TemplafySlideTemplateConfiguration>
</file>

<file path=customXml/item14.xml><?xml version="1.0" encoding="utf-8"?>
<TemplafyFormConfiguration><![CDATA[{"formFields":[{"type":"instructions","name":"Vlgdato","label":"Vælg dato hvis der skal være dato på slideshowet / select date if you want dates in the slideshow"},{"required":false,"shareValue":false,"type":"datePicker","name":"Date","label":"Date"}],"formDataEntries":[{"name":"Date","value":"2fibGANB2p+d2ZPMYKINFQ=="}]}]]></TemplafyFormConfiguration>
</file>

<file path=customXml/item15.xml><?xml version="1.0" encoding="utf-8"?>
<TemplafySlideFormConfiguration><![CDATA[{"formFields":[],"formDataEntries":[]}]]></TemplafySlideFormConfiguration>
</file>

<file path=customXml/item16.xml><?xml version="1.0" encoding="utf-8"?>
<TemplafySlideFormConfiguration><![CDATA[{"formFields":[],"formDataEntries":[]}]]></TemplafySlideFormConfiguration>
</file>

<file path=customXml/item17.xml><?xml version="1.0" encoding="utf-8"?>
<TemplafySlideTemplateConfiguration><![CDATA[{"slideVersion":1,"isValidatorEnabled":false,"isLocked":false,"elementsMetadata":[{"elementConfiguration":{"binding":"{{UserProfile.Institut.Institute}}","disableUpdates":false,"type":"text"},"type":"shape"}],"slideId":"637961591343679576","enableDocumentContentUpdater":false,"version":"2.0"}]]></TemplafySlideTemplateConfiguration>
</file>

<file path=customXml/item18.xml><?xml version="1.0" encoding="utf-8"?>
<TemplafySlideFormConfiguration><![CDATA[{"formFields":[],"formDataEntries":[]}]]></TemplafySlideFormConfiguration>
</file>

<file path=customXml/item19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slideVersion":1,"isValidatorEnabled":false,"isLocked":false,"elementsMetadata":[{"elementConfiguration":{"binding":"{{UserProfile.Institut.Institute}}","disableUpdates":false,"type":"text"},"type":"shape"}],"slideId":"637961591343505569","enableDocumentContentUpdater":false,"version":"2.0"}]]></TemplafySlideTemplateConfiguration>
</file>

<file path=customXml/item20.xml><?xml version="1.0" encoding="utf-8"?>
<TemplafySlideTemplateConfiguration><![CDATA[{"slideVersion":1,"isValidatorEnabled":false,"isLocked":false,"elementsMetadata":[{"elementConfiguration":{"binding":"{{UserProfile.Institut.Institute}}","disableUpdates":false,"type":"text"},"type":"shape"}],"slideId":"637961591343180435","enableDocumentContentUpdater":false,"version":"2.0"}]]></TemplafySlideTemplateConfiguration>
</file>

<file path=customXml/item21.xml><?xml version="1.0" encoding="utf-8"?>
<TemplafySlideTemplateConfiguration><![CDATA[{"slideVersion":1,"isValidatorEnabled":false,"isLocked":false,"elementsMetadata":[{"elementConfiguration":{"binding":"{{UserProfile.Institut.Institute}}","disableUpdates":false,"type":"text"},"type":"shape"}],"slideId":"637961591343009082","enableDocumentContentUpdater":false,"version":"2.0"}]]></TemplafySlideTemplateConfiguration>
</file>

<file path=customXml/item22.xml><?xml version="1.0" encoding="utf-8"?>
<TemplafySlideFormConfiguration><![CDATA[{"formFields":[],"formDataEntries":[]}]]></TemplafySlideFormConfiguration>
</file>

<file path=customXml/item3.xml><?xml version="1.0" encoding="utf-8"?>
<TemplafySlideFormConfiguration><![CDATA[{"formFields":[],"formDataEntries":[]}]]></TemplafySlideFormConfiguration>
</file>

<file path=customXml/item4.xml><?xml version="1.0" encoding="utf-8"?>
<TemplafySlideTemplateConfiguration><![CDATA[{"slideVersion":1,"isValidatorEnabled":false,"isLocked":false,"elementsMetadata":[{"elementConfiguration":{"binding":"{{UserProfile.Institut.Institute}}","disableUpdates":false,"type":"text"},"type":"shape"}],"slideId":"637961591343249995","enableDocumentContentUpdater":false,"version":"2.0"}]]></TemplafySlideTemplateConfiguration>
</file>

<file path=customXml/item5.xml><?xml version="1.0" encoding="utf-8"?>
<TemplafySlideTemplateConfiguration><![CDATA[{"slideVersion":1,"isValidatorEnabled":false,"isLocked":false,"elementsMetadata":[{"elementConfiguration":{"binding":"{{UserProfile.Institut.Institute}}","disableUpdates":false,"type":"text"},"type":"shape"}],"slideId":"637961591343753539","enableDocumentContentUpdater":false,"version":"2.0"}]]></TemplafySlideTemplateConfiguration>
</file>

<file path=customXml/item6.xml><?xml version="1.0" encoding="utf-8"?>
<TemplafySlideFormConfiguration><![CDATA[{"formFields":[],"formDataEntries":[]}]]></TemplafySlideFormConfiguration>
</file>

<file path=customXml/item7.xml><?xml version="1.0" encoding="utf-8"?>
<TemplafyTemplateConfiguration><![CDATA[{"elementsMetadata":[{"elementConfiguration":{"binding":"{{FormatDateTime(Form.Date,Translate(\"Format_DateCustomA\"),DocumentLanguage)}}","disableUpdates":false,"type":"text"},"type":"shape","id":"9056fc27-2d45-43e8-b179-5ec1392a4d6f"},{"elementConfiguration":{"binding":"{{UserProfile.Institut.Institute}}","disableUpdates":false,"type":"text"},"type":"shape","id":"016a6146-a863-4aa4-b7d0-993d54acd5eb"},{"elementConfiguration":{"binding":"{{UserProfile.Institut.Institute}}","disableUpdates":false,"type":"text"},"type":"shape","id":"681c897c-dd9f-40b0-965b-04df24a69fab"},{"elementConfiguration":{"binding":"{{UserProfile.Institut.Institute}}","disableUpdates":false,"type":"text"},"type":"shape","id":"01a29dc3-29e7-4f86-8f93-4984c711adf2"},{"elementConfiguration":{"binding":"{{UserProfile.Institut.Institute}}","disableUpdates":false,"type":"text"},"type":"shape","id":"765c8e60-b483-4088-837d-cfa9642194a8"},{"elementConfiguration":{"binding":"{{UserProfile.Institut.Institute}}","disableUpdates":false,"type":"text"},"type":"shape","id":"1fbb3bba-5c69-4ebb-9a81-c32da03b57c0"},{"elementConfiguration":{"binding":"{{UserProfile.Institut.Institute}}","disableUpdates":false,"type":"text"},"type":"shape","id":"461d8469-97c8-4101-8b8f-2c47ef008eef"},{"elementConfiguration":{"binding":"{{UserProfile.Institut.Institute}}","disableUpdates":false,"type":"text"},"type":"shape","id":"679c1ab6-a026-49cf-a65c-07138b8fbfc7"},{"elementConfiguration":{"binding":"{{UserProfile.Institut.Institute}}","disableUpdates":false,"type":"text"},"type":"shape","id":"9ffefcbb-f493-48cf-aa65-a036fea5f136"},{"elementConfiguration":{"binding":"{{UserProfile.Institut.Institute}}","disableUpdates":false,"type":"text"},"type":"shape","id":"9dbf283d-47a0-48de-9993-4961a5771dfb"},{"elementConfiguration":{"binding":"{{UserProfile.Institut.Institute}}","disableUpdates":false,"type":"text"},"type":"shape","id":"40ace4a2-71e2-4788-83d2-7176109da131"},{"elementConfiguration":{"binding":"{{UserProfile.Institut.Institute}}","disableUpdates":false,"type":"text"},"type":"shape","id":"176b7d15-34e3-4aa9-9566-594334d18ecc"},{"elementConfiguration":{"binding":"{{UserProfile.Institut.Institute}}","disableUpdates":false,"type":"text"},"type":"shape","id":"3ec53a3e-504a-4f9d-a32d-5ee8ae6be0b9"},{"elementConfiguration":{"binding":"{{UserProfile.Institut.Institute}}","disableUpdates":false,"type":"text"},"type":"shape","id":"6495e75e-6b70-46da-8051-d2f11a86b443"},{"elementConfiguration":{"binding":"{{UserProfile.Institut.Institute}}","disableUpdates":false,"type":"text"},"type":"shape","id":"fcac8fd7-75b4-4f4c-b072-983f1593bf7f"},{"elementConfiguration":{"binding":"{{UserProfile.Institut.Institute}}","disableUpdates":false,"type":"text"},"type":"shape","id":"7bd13d6c-fbab-455a-ae0e-98fdb9991689"}],"transformationConfigurations":[],"templateName":"SDU widescreen 16:9 template - with department, date and links","templateDescription":"SDU bredformat 16:9 skabelon - med enhed, dato og links.","enableDocumentContentUpdater":false,"version":"2.0"}]]></TemplafyTemplateConfiguration>
</file>

<file path=customXml/item8.xml><?xml version="1.0" encoding="utf-8"?>
<TemplafySlideFormConfiguration><![CDATA[{"formFields":[],"formDataEntries":[]}]]></TemplafySlideFormConfiguration>
</file>

<file path=customXml/item9.xml><?xml version="1.0" encoding="utf-8"?>
<TemplafySlideTemplateConfiguration><![CDATA[{"slideVersion":1,"isValidatorEnabled":false,"isLocked":false,"elementsMetadata":[{"elementConfiguration":{"binding":"{{UserProfile.Institut.Institute}}","disableUpdates":false,"type":"text"},"type":"shape"}],"slideId":"637961591343613492","enableDocumentContentUpdater":false,"version":"2.0"}]]></TemplafySlideTemplateConfiguration>
</file>

<file path=customXml/itemProps1.xml><?xml version="1.0" encoding="utf-8"?>
<ds:datastoreItem xmlns:ds="http://schemas.openxmlformats.org/officeDocument/2006/customXml" ds:itemID="{B6E2411C-C7CE-471D-A2FE-2DDC2791DDEB}">
  <ds:schemaRefs/>
</ds:datastoreItem>
</file>

<file path=customXml/itemProps10.xml><?xml version="1.0" encoding="utf-8"?>
<ds:datastoreItem xmlns:ds="http://schemas.openxmlformats.org/officeDocument/2006/customXml" ds:itemID="{47A3E515-FE9A-4E4E-BF48-72FBFDABA94E}">
  <ds:schemaRefs/>
</ds:datastoreItem>
</file>

<file path=customXml/itemProps11.xml><?xml version="1.0" encoding="utf-8"?>
<ds:datastoreItem xmlns:ds="http://schemas.openxmlformats.org/officeDocument/2006/customXml" ds:itemID="{D695CB0A-DB1B-4F39-ABEB-D49D38DB5A58}">
  <ds:schemaRefs/>
</ds:datastoreItem>
</file>

<file path=customXml/itemProps12.xml><?xml version="1.0" encoding="utf-8"?>
<ds:datastoreItem xmlns:ds="http://schemas.openxmlformats.org/officeDocument/2006/customXml" ds:itemID="{53E138F0-A278-4C20-9F1E-79AB733CC62D}">
  <ds:schemaRefs/>
</ds:datastoreItem>
</file>

<file path=customXml/itemProps13.xml><?xml version="1.0" encoding="utf-8"?>
<ds:datastoreItem xmlns:ds="http://schemas.openxmlformats.org/officeDocument/2006/customXml" ds:itemID="{B49DDE0D-F91B-44FE-80A2-26FBF3126BB1}">
  <ds:schemaRefs/>
</ds:datastoreItem>
</file>

<file path=customXml/itemProps14.xml><?xml version="1.0" encoding="utf-8"?>
<ds:datastoreItem xmlns:ds="http://schemas.openxmlformats.org/officeDocument/2006/customXml" ds:itemID="{E58D0F7B-1F17-4E5D-BC63-2B0FB3F5A51A}">
  <ds:schemaRefs/>
</ds:datastoreItem>
</file>

<file path=customXml/itemProps15.xml><?xml version="1.0" encoding="utf-8"?>
<ds:datastoreItem xmlns:ds="http://schemas.openxmlformats.org/officeDocument/2006/customXml" ds:itemID="{FC4143C1-DBAA-4ECD-8EE8-8C041AADA530}">
  <ds:schemaRefs/>
</ds:datastoreItem>
</file>

<file path=customXml/itemProps16.xml><?xml version="1.0" encoding="utf-8"?>
<ds:datastoreItem xmlns:ds="http://schemas.openxmlformats.org/officeDocument/2006/customXml" ds:itemID="{C5CCD234-05A2-4D5A-93F7-41A19CAF8091}">
  <ds:schemaRefs/>
</ds:datastoreItem>
</file>

<file path=customXml/itemProps17.xml><?xml version="1.0" encoding="utf-8"?>
<ds:datastoreItem xmlns:ds="http://schemas.openxmlformats.org/officeDocument/2006/customXml" ds:itemID="{80E35074-8722-4F20-88CC-87A31F7F991B}">
  <ds:schemaRefs/>
</ds:datastoreItem>
</file>

<file path=customXml/itemProps18.xml><?xml version="1.0" encoding="utf-8"?>
<ds:datastoreItem xmlns:ds="http://schemas.openxmlformats.org/officeDocument/2006/customXml" ds:itemID="{ACB0FB7D-F54A-4F1D-8A51-067FE63B6C9A}">
  <ds:schemaRefs/>
</ds:datastoreItem>
</file>

<file path=customXml/itemProps19.xml><?xml version="1.0" encoding="utf-8"?>
<ds:datastoreItem xmlns:ds="http://schemas.openxmlformats.org/officeDocument/2006/customXml" ds:itemID="{401A8540-678B-4413-87E1-8EB5BA69A495}">
  <ds:schemaRefs/>
</ds:datastoreItem>
</file>

<file path=customXml/itemProps2.xml><?xml version="1.0" encoding="utf-8"?>
<ds:datastoreItem xmlns:ds="http://schemas.openxmlformats.org/officeDocument/2006/customXml" ds:itemID="{E8D11332-B5E7-48E4-880A-280F24D01FFA}">
  <ds:schemaRefs/>
</ds:datastoreItem>
</file>

<file path=customXml/itemProps20.xml><?xml version="1.0" encoding="utf-8"?>
<ds:datastoreItem xmlns:ds="http://schemas.openxmlformats.org/officeDocument/2006/customXml" ds:itemID="{0D53A917-4E29-405F-A95F-B003FE717CA6}">
  <ds:schemaRefs/>
</ds:datastoreItem>
</file>

<file path=customXml/itemProps21.xml><?xml version="1.0" encoding="utf-8"?>
<ds:datastoreItem xmlns:ds="http://schemas.openxmlformats.org/officeDocument/2006/customXml" ds:itemID="{FEB1901F-BF6C-471C-A3B9-C97FE7EC6A0F}">
  <ds:schemaRefs/>
</ds:datastoreItem>
</file>

<file path=customXml/itemProps22.xml><?xml version="1.0" encoding="utf-8"?>
<ds:datastoreItem xmlns:ds="http://schemas.openxmlformats.org/officeDocument/2006/customXml" ds:itemID="{BEB2B9B7-9C71-4451-AD27-ED26CCFBE3BC}">
  <ds:schemaRefs/>
</ds:datastoreItem>
</file>

<file path=customXml/itemProps3.xml><?xml version="1.0" encoding="utf-8"?>
<ds:datastoreItem xmlns:ds="http://schemas.openxmlformats.org/officeDocument/2006/customXml" ds:itemID="{A95F6C6B-F37D-4C5E-8982-B7D24681D482}">
  <ds:schemaRefs/>
</ds:datastoreItem>
</file>

<file path=customXml/itemProps4.xml><?xml version="1.0" encoding="utf-8"?>
<ds:datastoreItem xmlns:ds="http://schemas.openxmlformats.org/officeDocument/2006/customXml" ds:itemID="{28E35286-FF7D-413C-891F-0DB83AADC89B}">
  <ds:schemaRefs/>
</ds:datastoreItem>
</file>

<file path=customXml/itemProps5.xml><?xml version="1.0" encoding="utf-8"?>
<ds:datastoreItem xmlns:ds="http://schemas.openxmlformats.org/officeDocument/2006/customXml" ds:itemID="{CB743F4C-9685-4433-85DC-86DFF74C4B1E}">
  <ds:schemaRefs/>
</ds:datastoreItem>
</file>

<file path=customXml/itemProps6.xml><?xml version="1.0" encoding="utf-8"?>
<ds:datastoreItem xmlns:ds="http://schemas.openxmlformats.org/officeDocument/2006/customXml" ds:itemID="{C74E36E0-F7E6-462A-A5B4-71E2A45ED733}">
  <ds:schemaRefs/>
</ds:datastoreItem>
</file>

<file path=customXml/itemProps7.xml><?xml version="1.0" encoding="utf-8"?>
<ds:datastoreItem xmlns:ds="http://schemas.openxmlformats.org/officeDocument/2006/customXml" ds:itemID="{90DE47FB-CBD9-46EF-A4BB-64ED750A2AFD}">
  <ds:schemaRefs/>
</ds:datastoreItem>
</file>

<file path=customXml/itemProps8.xml><?xml version="1.0" encoding="utf-8"?>
<ds:datastoreItem xmlns:ds="http://schemas.openxmlformats.org/officeDocument/2006/customXml" ds:itemID="{2D1FAEA9-2B7A-4D3D-8BA9-729BA7E7F51D}">
  <ds:schemaRefs/>
</ds:datastoreItem>
</file>

<file path=customXml/itemProps9.xml><?xml version="1.0" encoding="utf-8"?>
<ds:datastoreItem xmlns:ds="http://schemas.openxmlformats.org/officeDocument/2006/customXml" ds:itemID="{A1A3671E-33E6-41B7-B255-504845DB6111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SDU widescreen dateA</Template>
  <TotalTime>0</TotalTime>
  <Words>119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SDU</vt:lpstr>
      <vt:lpstr>Kommende arrangementer:  Transformationssporet:   Ledelse af digital transformation ved udskiftning af  forretningskritiske systemer – d. 22. marts 2023  Projektledelsessporet:   En trilogi:   1) Risiko og muligheder (afholdt oktober 2022) - 2) At skabe og realisere en forandring, der tilføjer værdi til organisationen d. 7. februar 2023.  3) Businesscase og gevinstrealisering (ultimo april/anden halvdel af maj)  Ekstra: Netværksmøde om at bruge Planner i sin projektledelse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2023-01-26T08:06:41Z</dcterms:created>
  <dcterms:modified xsi:type="dcterms:W3CDTF">2023-02-13T08:26:55Z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2022-09-01T12:40:42</vt:lpwstr>
  </property>
  <property fmtid="{D5CDD505-2E9C-101B-9397-08002B2CF9AE}" pid="3" name="TemplafyTenantId">
    <vt:lpwstr>sdu</vt:lpwstr>
  </property>
  <property fmtid="{D5CDD505-2E9C-101B-9397-08002B2CF9AE}" pid="4" name="TemplafyTemplateId">
    <vt:lpwstr>636891894186761813</vt:lpwstr>
  </property>
  <property fmtid="{D5CDD505-2E9C-101B-9397-08002B2CF9AE}" pid="5" name="TemplafyUserProfileId">
    <vt:lpwstr>637830435346580110</vt:lpwstr>
  </property>
  <property fmtid="{D5CDD505-2E9C-101B-9397-08002B2CF9AE}" pid="6" name="TemplafyLanguageCode">
    <vt:lpwstr>da-DK</vt:lpwstr>
  </property>
  <property fmtid="{D5CDD505-2E9C-101B-9397-08002B2CF9AE}" pid="7" name="TemplafyFromBlank">
    <vt:bool>false</vt:bool>
  </property>
</Properties>
</file>