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28"/>
  </p:notesMasterIdLst>
  <p:sldIdLst>
    <p:sldId id="256" r:id="rId11"/>
    <p:sldId id="257" r:id="rId12"/>
    <p:sldId id="2147482913" r:id="rId13"/>
    <p:sldId id="2147482920" r:id="rId14"/>
    <p:sldId id="2147482930" r:id="rId15"/>
    <p:sldId id="2147482929" r:id="rId16"/>
    <p:sldId id="2147482922" r:id="rId17"/>
    <p:sldId id="2147482924" r:id="rId18"/>
    <p:sldId id="2147482928" r:id="rId19"/>
    <p:sldId id="259" r:id="rId20"/>
    <p:sldId id="2147482921" r:id="rId21"/>
    <p:sldId id="2147482926" r:id="rId22"/>
    <p:sldId id="2147482917" r:id="rId23"/>
    <p:sldId id="2147482918" r:id="rId24"/>
    <p:sldId id="260" r:id="rId25"/>
    <p:sldId id="2147482923" r:id="rId26"/>
    <p:sldId id="26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330"/>
    <a:srgbClr val="AEB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3D18B-BAA1-4028-9177-F61EE92DF652}" v="48" dt="2025-05-09T07:29:02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727" autoAdjust="0"/>
    <p:restoredTop sz="94662" autoAdjust="0"/>
  </p:normalViewPr>
  <p:slideViewPr>
    <p:cSldViewPr snapToGrid="0" showGuides="1">
      <p:cViewPr varScale="1">
        <p:scale>
          <a:sx n="121" d="100"/>
          <a:sy n="121" d="100"/>
        </p:scale>
        <p:origin x="102" y="9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D9D0A-844E-45CE-82CE-779E1EBF57E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9D6C889-D633-4EE7-8FFB-831454531A9F}">
      <dgm:prSet phldrT="[Text]" custT="1"/>
      <dgm:spPr/>
      <dgm:t>
        <a:bodyPr/>
        <a:lstStyle/>
        <a:p>
          <a:r>
            <a:rPr lang="da-DK" sz="2000" dirty="0" err="1">
              <a:solidFill>
                <a:schemeClr val="tx1"/>
              </a:solidFill>
            </a:rPr>
            <a:t>StudCheck</a:t>
          </a:r>
          <a:endParaRPr lang="da-DK" sz="1600" dirty="0">
            <a:solidFill>
              <a:schemeClr val="tx1"/>
            </a:solidFill>
          </a:endParaRPr>
        </a:p>
      </dgm:t>
    </dgm:pt>
    <dgm:pt modelId="{54C1CED6-1FF2-4304-AC27-1ADF6A4A48DF}" type="parTrans" cxnId="{7D2FE6E4-8CDC-4C0F-8F92-6C4390EE9129}">
      <dgm:prSet/>
      <dgm:spPr/>
      <dgm:t>
        <a:bodyPr/>
        <a:lstStyle/>
        <a:p>
          <a:endParaRPr lang="da-DK"/>
        </a:p>
      </dgm:t>
    </dgm:pt>
    <dgm:pt modelId="{493AF116-4C70-478E-8B18-F35FB33DC2B9}" type="sibTrans" cxnId="{7D2FE6E4-8CDC-4C0F-8F92-6C4390EE9129}">
      <dgm:prSet/>
      <dgm:spPr/>
      <dgm:t>
        <a:bodyPr/>
        <a:lstStyle/>
        <a:p>
          <a:endParaRPr lang="da-DK" sz="1400"/>
        </a:p>
      </dgm:t>
    </dgm:pt>
    <dgm:pt modelId="{5C6B66C1-4B43-40EC-A83D-2942F6D9CB2A}">
      <dgm:prSet phldrT="[Text]" custT="1"/>
      <dgm:spPr/>
      <dgm:t>
        <a:bodyPr/>
        <a:lstStyle/>
        <a:p>
          <a:r>
            <a:rPr lang="da-DK" sz="2000" dirty="0" err="1">
              <a:solidFill>
                <a:schemeClr val="tx1"/>
              </a:solidFill>
            </a:rPr>
            <a:t>TimeEdit</a:t>
          </a:r>
          <a:endParaRPr lang="da-DK" sz="1800" dirty="0">
            <a:solidFill>
              <a:schemeClr val="tx1"/>
            </a:solidFill>
          </a:endParaRPr>
        </a:p>
      </dgm:t>
    </dgm:pt>
    <dgm:pt modelId="{F5E18AF8-790D-456B-B368-5348D41359EC}" type="parTrans" cxnId="{D3AE4F50-8ED6-4E08-9D20-AD45BEDDAFC5}">
      <dgm:prSet/>
      <dgm:spPr/>
      <dgm:t>
        <a:bodyPr/>
        <a:lstStyle/>
        <a:p>
          <a:endParaRPr lang="da-DK"/>
        </a:p>
      </dgm:t>
    </dgm:pt>
    <dgm:pt modelId="{897E3D83-3C59-4E23-BFB6-8BDAA0C98AAB}" type="sibTrans" cxnId="{D3AE4F50-8ED6-4E08-9D20-AD45BEDDAFC5}">
      <dgm:prSet/>
      <dgm:spPr/>
      <dgm:t>
        <a:bodyPr/>
        <a:lstStyle/>
        <a:p>
          <a:endParaRPr lang="da-DK" sz="1400"/>
        </a:p>
      </dgm:t>
    </dgm:pt>
    <dgm:pt modelId="{041A75D1-3B71-4FE5-99D3-E45D682C0740}">
      <dgm:prSet phldrT="[Text]" custT="1"/>
      <dgm:spPr/>
      <dgm:t>
        <a:bodyPr/>
        <a:lstStyle/>
        <a:p>
          <a:r>
            <a:rPr lang="da-DK" sz="1800" dirty="0">
              <a:solidFill>
                <a:schemeClr val="tx1"/>
              </a:solidFill>
            </a:rPr>
            <a:t>Person-Service</a:t>
          </a:r>
          <a:r>
            <a:rPr lang="da-DK" sz="1400" dirty="0">
              <a:solidFill>
                <a:schemeClr val="tx1"/>
              </a:solidFill>
            </a:rPr>
            <a:t> </a:t>
          </a:r>
          <a:r>
            <a:rPr lang="da-DK" sz="1800" dirty="0">
              <a:solidFill>
                <a:schemeClr val="tx1"/>
              </a:solidFill>
            </a:rPr>
            <a:t>(tilføjelse)</a:t>
          </a:r>
          <a:endParaRPr lang="da-DK" sz="1400" dirty="0">
            <a:solidFill>
              <a:schemeClr val="tx1"/>
            </a:solidFill>
          </a:endParaRPr>
        </a:p>
      </dgm:t>
    </dgm:pt>
    <dgm:pt modelId="{2CD1CFDC-2392-43B2-BCBE-68AAD84B7F92}" type="parTrans" cxnId="{1B230F4C-FD49-43AB-B652-2F799CDCE405}">
      <dgm:prSet/>
      <dgm:spPr/>
      <dgm:t>
        <a:bodyPr/>
        <a:lstStyle/>
        <a:p>
          <a:endParaRPr lang="da-DK"/>
        </a:p>
      </dgm:t>
    </dgm:pt>
    <dgm:pt modelId="{22C15186-3E03-41CA-98AC-C2D0D560730B}" type="sibTrans" cxnId="{1B230F4C-FD49-43AB-B652-2F799CDCE405}">
      <dgm:prSet/>
      <dgm:spPr/>
      <dgm:t>
        <a:bodyPr/>
        <a:lstStyle/>
        <a:p>
          <a:endParaRPr lang="da-DK" sz="1400"/>
        </a:p>
      </dgm:t>
    </dgm:pt>
    <dgm:pt modelId="{5EF64C51-F068-4589-BF32-FB02C6841EA5}">
      <dgm:prSet phldrT="[Text]" custT="1"/>
      <dgm:spPr/>
      <dgm:t>
        <a:bodyPr/>
        <a:lstStyle/>
        <a:p>
          <a:r>
            <a:rPr lang="da-DK" sz="1800" dirty="0">
              <a:solidFill>
                <a:schemeClr val="tx1"/>
              </a:solidFill>
            </a:rPr>
            <a:t>Evaluering</a:t>
          </a:r>
          <a:endParaRPr lang="da-DK" sz="1100" dirty="0">
            <a:solidFill>
              <a:schemeClr val="tx1"/>
            </a:solidFill>
          </a:endParaRPr>
        </a:p>
      </dgm:t>
    </dgm:pt>
    <dgm:pt modelId="{3577215C-0A2E-44A3-AA8A-265099070BAD}" type="parTrans" cxnId="{BFA56FDF-BD10-4ADA-92F4-96FDFF6B4A4A}">
      <dgm:prSet/>
      <dgm:spPr/>
      <dgm:t>
        <a:bodyPr/>
        <a:lstStyle/>
        <a:p>
          <a:endParaRPr lang="da-DK"/>
        </a:p>
      </dgm:t>
    </dgm:pt>
    <dgm:pt modelId="{F4B9BD07-ECA0-471F-9D47-067329B46CFD}" type="sibTrans" cxnId="{BFA56FDF-BD10-4ADA-92F4-96FDFF6B4A4A}">
      <dgm:prSet/>
      <dgm:spPr/>
      <dgm:t>
        <a:bodyPr/>
        <a:lstStyle/>
        <a:p>
          <a:endParaRPr lang="da-DK" sz="1400"/>
        </a:p>
      </dgm:t>
    </dgm:pt>
    <dgm:pt modelId="{3466DF6F-2F5E-449D-946E-769A64E44825}">
      <dgm:prSet phldrT="[Text]" custT="1"/>
      <dgm:spPr/>
      <dgm:t>
        <a:bodyPr/>
        <a:lstStyle/>
        <a:p>
          <a:r>
            <a:rPr lang="da-DK" sz="2400" dirty="0">
              <a:solidFill>
                <a:schemeClr val="tx1"/>
              </a:solidFill>
            </a:rPr>
            <a:t>(Freja)</a:t>
          </a:r>
        </a:p>
      </dgm:t>
    </dgm:pt>
    <dgm:pt modelId="{9635D760-CD81-4383-A478-A0592FF8D141}" type="parTrans" cxnId="{D0F04128-A7BF-4CC3-B386-9D7386B25842}">
      <dgm:prSet/>
      <dgm:spPr/>
      <dgm:t>
        <a:bodyPr/>
        <a:lstStyle/>
        <a:p>
          <a:endParaRPr lang="da-DK"/>
        </a:p>
      </dgm:t>
    </dgm:pt>
    <dgm:pt modelId="{FFF23FB0-7E9A-47D8-A955-7EC4EBA838F4}" type="sibTrans" cxnId="{D0F04128-A7BF-4CC3-B386-9D7386B25842}">
      <dgm:prSet/>
      <dgm:spPr/>
      <dgm:t>
        <a:bodyPr/>
        <a:lstStyle/>
        <a:p>
          <a:endParaRPr lang="da-DK" sz="1400"/>
        </a:p>
      </dgm:t>
    </dgm:pt>
    <dgm:pt modelId="{62469198-806F-44FD-88BA-A9443372B1F5}">
      <dgm:prSet phldrT="[Text]" custT="1"/>
      <dgm:spPr/>
      <dgm:t>
        <a:bodyPr/>
        <a:lstStyle/>
        <a:p>
          <a:r>
            <a:rPr lang="da-DK" sz="1800" dirty="0" err="1">
              <a:solidFill>
                <a:schemeClr val="tx1"/>
              </a:solidFill>
            </a:rPr>
            <a:t>MinKarrierer</a:t>
          </a:r>
          <a:endParaRPr lang="da-DK" sz="1800" dirty="0">
            <a:solidFill>
              <a:schemeClr val="tx1"/>
            </a:solidFill>
          </a:endParaRPr>
        </a:p>
      </dgm:t>
    </dgm:pt>
    <dgm:pt modelId="{E1FC2DEB-2428-4A3F-8068-89AE6C7FCEB1}" type="parTrans" cxnId="{5943AC68-483F-48F9-81B7-0C6F9DCAA831}">
      <dgm:prSet/>
      <dgm:spPr/>
      <dgm:t>
        <a:bodyPr/>
        <a:lstStyle/>
        <a:p>
          <a:endParaRPr lang="da-DK"/>
        </a:p>
      </dgm:t>
    </dgm:pt>
    <dgm:pt modelId="{F993F289-4A05-4F30-98C7-D7759CBA8B41}" type="sibTrans" cxnId="{5943AC68-483F-48F9-81B7-0C6F9DCAA831}">
      <dgm:prSet/>
      <dgm:spPr/>
      <dgm:t>
        <a:bodyPr/>
        <a:lstStyle/>
        <a:p>
          <a:endParaRPr lang="da-DK" sz="1400"/>
        </a:p>
      </dgm:t>
    </dgm:pt>
    <dgm:pt modelId="{4D0FAE9A-D3C0-4C95-8E2C-C3D158B6470D}">
      <dgm:prSet phldrT="[Text]" custT="1"/>
      <dgm:spPr/>
      <dgm:t>
        <a:bodyPr/>
        <a:lstStyle/>
        <a:p>
          <a:r>
            <a:rPr lang="da-DK" sz="1800" dirty="0" err="1">
              <a:solidFill>
                <a:schemeClr val="tx1"/>
              </a:solidFill>
            </a:rPr>
            <a:t>TjekInd</a:t>
          </a:r>
          <a:endParaRPr lang="da-DK" sz="1600" dirty="0">
            <a:solidFill>
              <a:schemeClr val="tx1"/>
            </a:solidFill>
          </a:endParaRPr>
        </a:p>
      </dgm:t>
    </dgm:pt>
    <dgm:pt modelId="{3062DD07-5810-4D83-80A0-D2C900E6869C}" type="parTrans" cxnId="{BE8AC2EF-C8DD-42FE-B5AC-A779B7C644B3}">
      <dgm:prSet/>
      <dgm:spPr/>
      <dgm:t>
        <a:bodyPr/>
        <a:lstStyle/>
        <a:p>
          <a:endParaRPr lang="da-DK"/>
        </a:p>
      </dgm:t>
    </dgm:pt>
    <dgm:pt modelId="{1833BFD4-700B-47DF-AB47-D8F55AFEB2C2}" type="sibTrans" cxnId="{BE8AC2EF-C8DD-42FE-B5AC-A779B7C644B3}">
      <dgm:prSet/>
      <dgm:spPr/>
      <dgm:t>
        <a:bodyPr/>
        <a:lstStyle/>
        <a:p>
          <a:endParaRPr lang="da-DK" sz="1400"/>
        </a:p>
      </dgm:t>
    </dgm:pt>
    <dgm:pt modelId="{A63F1D14-3060-4CCF-A79A-E9B058A5E217}" type="pres">
      <dgm:prSet presAssocID="{E57D9D0A-844E-45CE-82CE-779E1EBF57EA}" presName="cycle" presStyleCnt="0">
        <dgm:presLayoutVars>
          <dgm:dir/>
          <dgm:resizeHandles val="exact"/>
        </dgm:presLayoutVars>
      </dgm:prSet>
      <dgm:spPr/>
    </dgm:pt>
    <dgm:pt modelId="{A3D3A591-32E7-43BA-AD1F-2558ABC571EE}" type="pres">
      <dgm:prSet presAssocID="{D9D6C889-D633-4EE7-8FFB-831454531A9F}" presName="node" presStyleLbl="node1" presStyleIdx="0" presStyleCnt="7" custScaleX="141584" custScaleY="122836">
        <dgm:presLayoutVars>
          <dgm:bulletEnabled val="1"/>
        </dgm:presLayoutVars>
      </dgm:prSet>
      <dgm:spPr/>
    </dgm:pt>
    <dgm:pt modelId="{7622A4A3-C2D6-4996-A14E-A946E28A0850}" type="pres">
      <dgm:prSet presAssocID="{D9D6C889-D633-4EE7-8FFB-831454531A9F}" presName="spNode" presStyleCnt="0"/>
      <dgm:spPr/>
    </dgm:pt>
    <dgm:pt modelId="{866A41C0-8C84-4929-B3F9-605287C92AE6}" type="pres">
      <dgm:prSet presAssocID="{493AF116-4C70-478E-8B18-F35FB33DC2B9}" presName="sibTrans" presStyleLbl="sibTrans1D1" presStyleIdx="0" presStyleCnt="7"/>
      <dgm:spPr/>
    </dgm:pt>
    <dgm:pt modelId="{68EF8A9F-2389-42D5-A68F-A5E0B016C9FF}" type="pres">
      <dgm:prSet presAssocID="{5C6B66C1-4B43-40EC-A83D-2942F6D9CB2A}" presName="node" presStyleLbl="node1" presStyleIdx="1" presStyleCnt="7" custScaleX="141584" custScaleY="122836" custRadScaleRad="107996" custRadScaleInc="58392">
        <dgm:presLayoutVars>
          <dgm:bulletEnabled val="1"/>
        </dgm:presLayoutVars>
      </dgm:prSet>
      <dgm:spPr/>
    </dgm:pt>
    <dgm:pt modelId="{F0FC14B4-8E55-472D-97AF-91A9B1042F5F}" type="pres">
      <dgm:prSet presAssocID="{5C6B66C1-4B43-40EC-A83D-2942F6D9CB2A}" presName="spNode" presStyleCnt="0"/>
      <dgm:spPr/>
    </dgm:pt>
    <dgm:pt modelId="{BA5DBBA1-5BA4-4608-A21F-F14E1A6DCD3D}" type="pres">
      <dgm:prSet presAssocID="{897E3D83-3C59-4E23-BFB6-8BDAA0C98AAB}" presName="sibTrans" presStyleLbl="sibTrans1D1" presStyleIdx="1" presStyleCnt="7"/>
      <dgm:spPr/>
    </dgm:pt>
    <dgm:pt modelId="{6568CA24-B43C-425E-9EF3-75FBD226B133}" type="pres">
      <dgm:prSet presAssocID="{041A75D1-3B71-4FE5-99D3-E45D682C0740}" presName="node" presStyleLbl="node1" presStyleIdx="2" presStyleCnt="7" custScaleX="141584" custScaleY="122836">
        <dgm:presLayoutVars>
          <dgm:bulletEnabled val="1"/>
        </dgm:presLayoutVars>
      </dgm:prSet>
      <dgm:spPr/>
    </dgm:pt>
    <dgm:pt modelId="{08D3F2A2-70DD-4CF4-A04A-251F7EED23AB}" type="pres">
      <dgm:prSet presAssocID="{041A75D1-3B71-4FE5-99D3-E45D682C0740}" presName="spNode" presStyleCnt="0"/>
      <dgm:spPr/>
    </dgm:pt>
    <dgm:pt modelId="{523F9A1E-6A3D-419E-98CB-08987DBBBE7E}" type="pres">
      <dgm:prSet presAssocID="{22C15186-3E03-41CA-98AC-C2D0D560730B}" presName="sibTrans" presStyleLbl="sibTrans1D1" presStyleIdx="2" presStyleCnt="7"/>
      <dgm:spPr/>
    </dgm:pt>
    <dgm:pt modelId="{12C5F28E-12AB-47E4-BD5E-552F96489D78}" type="pres">
      <dgm:prSet presAssocID="{5EF64C51-F068-4589-BF32-FB02C6841EA5}" presName="node" presStyleLbl="node1" presStyleIdx="3" presStyleCnt="7" custScaleX="141584" custScaleY="122836" custRadScaleRad="99809" custRadScaleInc="-52604">
        <dgm:presLayoutVars>
          <dgm:bulletEnabled val="1"/>
        </dgm:presLayoutVars>
      </dgm:prSet>
      <dgm:spPr/>
    </dgm:pt>
    <dgm:pt modelId="{F1AC43CE-28BA-4C90-B925-C997355D8366}" type="pres">
      <dgm:prSet presAssocID="{5EF64C51-F068-4589-BF32-FB02C6841EA5}" presName="spNode" presStyleCnt="0"/>
      <dgm:spPr/>
    </dgm:pt>
    <dgm:pt modelId="{C4DD3510-BE55-407A-8EB8-16205855D74A}" type="pres">
      <dgm:prSet presAssocID="{F4B9BD07-ECA0-471F-9D47-067329B46CFD}" presName="sibTrans" presStyleLbl="sibTrans1D1" presStyleIdx="3" presStyleCnt="7"/>
      <dgm:spPr/>
    </dgm:pt>
    <dgm:pt modelId="{0107A2AA-E55E-49BF-8D22-AD432191B3A5}" type="pres">
      <dgm:prSet presAssocID="{3466DF6F-2F5E-449D-946E-769A64E44825}" presName="node" presStyleLbl="node1" presStyleIdx="4" presStyleCnt="7" custScaleX="141584" custScaleY="122836" custRadScaleRad="99933" custRadScaleInc="53200">
        <dgm:presLayoutVars>
          <dgm:bulletEnabled val="1"/>
        </dgm:presLayoutVars>
      </dgm:prSet>
      <dgm:spPr/>
    </dgm:pt>
    <dgm:pt modelId="{DAF31F46-7AA9-4D29-8C8A-17628159A7BE}" type="pres">
      <dgm:prSet presAssocID="{3466DF6F-2F5E-449D-946E-769A64E44825}" presName="spNode" presStyleCnt="0"/>
      <dgm:spPr/>
    </dgm:pt>
    <dgm:pt modelId="{94A01125-F5A9-467F-BCED-26757ED7AB50}" type="pres">
      <dgm:prSet presAssocID="{FFF23FB0-7E9A-47D8-A955-7EC4EBA838F4}" presName="sibTrans" presStyleLbl="sibTrans1D1" presStyleIdx="4" presStyleCnt="7"/>
      <dgm:spPr/>
    </dgm:pt>
    <dgm:pt modelId="{B5A0FE35-381E-4DCA-A853-62E8DC7EA8E6}" type="pres">
      <dgm:prSet presAssocID="{62469198-806F-44FD-88BA-A9443372B1F5}" presName="node" presStyleLbl="node1" presStyleIdx="5" presStyleCnt="7" custScaleX="141584" custScaleY="122836">
        <dgm:presLayoutVars>
          <dgm:bulletEnabled val="1"/>
        </dgm:presLayoutVars>
      </dgm:prSet>
      <dgm:spPr/>
    </dgm:pt>
    <dgm:pt modelId="{298A174A-F485-45B9-BEED-761D189A80E7}" type="pres">
      <dgm:prSet presAssocID="{62469198-806F-44FD-88BA-A9443372B1F5}" presName="spNode" presStyleCnt="0"/>
      <dgm:spPr/>
    </dgm:pt>
    <dgm:pt modelId="{FECE7567-A3A4-4198-9184-D709A8A6093D}" type="pres">
      <dgm:prSet presAssocID="{F993F289-4A05-4F30-98C7-D7759CBA8B41}" presName="sibTrans" presStyleLbl="sibTrans1D1" presStyleIdx="5" presStyleCnt="7"/>
      <dgm:spPr/>
    </dgm:pt>
    <dgm:pt modelId="{A77BBD27-20DF-4FE0-8D9A-B120DA41BA37}" type="pres">
      <dgm:prSet presAssocID="{4D0FAE9A-D3C0-4C95-8E2C-C3D158B6470D}" presName="node" presStyleLbl="node1" presStyleIdx="6" presStyleCnt="7" custScaleX="141584" custScaleY="122836" custRadScaleRad="98311" custRadScaleInc="-65870">
        <dgm:presLayoutVars>
          <dgm:bulletEnabled val="1"/>
        </dgm:presLayoutVars>
      </dgm:prSet>
      <dgm:spPr/>
    </dgm:pt>
    <dgm:pt modelId="{9C5612D1-4B31-4543-9AD5-8B7340B4EDFE}" type="pres">
      <dgm:prSet presAssocID="{4D0FAE9A-D3C0-4C95-8E2C-C3D158B6470D}" presName="spNode" presStyleCnt="0"/>
      <dgm:spPr/>
    </dgm:pt>
    <dgm:pt modelId="{96F009A2-6467-4F19-92CB-71B53897BE10}" type="pres">
      <dgm:prSet presAssocID="{1833BFD4-700B-47DF-AB47-D8F55AFEB2C2}" presName="sibTrans" presStyleLbl="sibTrans1D1" presStyleIdx="6" presStyleCnt="7"/>
      <dgm:spPr/>
    </dgm:pt>
  </dgm:ptLst>
  <dgm:cxnLst>
    <dgm:cxn modelId="{11F50F0C-B5E2-4DD9-A956-1F62AD4E5DEC}" type="presOf" srcId="{FFF23FB0-7E9A-47D8-A955-7EC4EBA838F4}" destId="{94A01125-F5A9-467F-BCED-26757ED7AB50}" srcOrd="0" destOrd="0" presId="urn:microsoft.com/office/officeart/2005/8/layout/cycle6"/>
    <dgm:cxn modelId="{E8094F0C-4812-40F5-98F4-FAF3B7FED301}" type="presOf" srcId="{5EF64C51-F068-4589-BF32-FB02C6841EA5}" destId="{12C5F28E-12AB-47E4-BD5E-552F96489D78}" srcOrd="0" destOrd="0" presId="urn:microsoft.com/office/officeart/2005/8/layout/cycle6"/>
    <dgm:cxn modelId="{D0F04128-A7BF-4CC3-B386-9D7386B25842}" srcId="{E57D9D0A-844E-45CE-82CE-779E1EBF57EA}" destId="{3466DF6F-2F5E-449D-946E-769A64E44825}" srcOrd="4" destOrd="0" parTransId="{9635D760-CD81-4383-A478-A0592FF8D141}" sibTransId="{FFF23FB0-7E9A-47D8-A955-7EC4EBA838F4}"/>
    <dgm:cxn modelId="{6886CA37-9263-4D0C-A4A1-06D3CEEE8D3E}" type="presOf" srcId="{E57D9D0A-844E-45CE-82CE-779E1EBF57EA}" destId="{A63F1D14-3060-4CCF-A79A-E9B058A5E217}" srcOrd="0" destOrd="0" presId="urn:microsoft.com/office/officeart/2005/8/layout/cycle6"/>
    <dgm:cxn modelId="{950AF13F-FAFC-42AD-83B7-92D0B45FCB00}" type="presOf" srcId="{3466DF6F-2F5E-449D-946E-769A64E44825}" destId="{0107A2AA-E55E-49BF-8D22-AD432191B3A5}" srcOrd="0" destOrd="0" presId="urn:microsoft.com/office/officeart/2005/8/layout/cycle6"/>
    <dgm:cxn modelId="{73F3EF42-2509-4EDD-BBF2-0F64BF2CF2EA}" type="presOf" srcId="{5C6B66C1-4B43-40EC-A83D-2942F6D9CB2A}" destId="{68EF8A9F-2389-42D5-A68F-A5E0B016C9FF}" srcOrd="0" destOrd="0" presId="urn:microsoft.com/office/officeart/2005/8/layout/cycle6"/>
    <dgm:cxn modelId="{88586368-6059-431E-B85B-0C71351ACE5F}" type="presOf" srcId="{F4B9BD07-ECA0-471F-9D47-067329B46CFD}" destId="{C4DD3510-BE55-407A-8EB8-16205855D74A}" srcOrd="0" destOrd="0" presId="urn:microsoft.com/office/officeart/2005/8/layout/cycle6"/>
    <dgm:cxn modelId="{5943AC68-483F-48F9-81B7-0C6F9DCAA831}" srcId="{E57D9D0A-844E-45CE-82CE-779E1EBF57EA}" destId="{62469198-806F-44FD-88BA-A9443372B1F5}" srcOrd="5" destOrd="0" parTransId="{E1FC2DEB-2428-4A3F-8068-89AE6C7FCEB1}" sibTransId="{F993F289-4A05-4F30-98C7-D7759CBA8B41}"/>
    <dgm:cxn modelId="{5A8F196B-A0EC-49DD-846A-0B0CDBE43656}" type="presOf" srcId="{62469198-806F-44FD-88BA-A9443372B1F5}" destId="{B5A0FE35-381E-4DCA-A853-62E8DC7EA8E6}" srcOrd="0" destOrd="0" presId="urn:microsoft.com/office/officeart/2005/8/layout/cycle6"/>
    <dgm:cxn modelId="{1B230F4C-FD49-43AB-B652-2F799CDCE405}" srcId="{E57D9D0A-844E-45CE-82CE-779E1EBF57EA}" destId="{041A75D1-3B71-4FE5-99D3-E45D682C0740}" srcOrd="2" destOrd="0" parTransId="{2CD1CFDC-2392-43B2-BCBE-68AAD84B7F92}" sibTransId="{22C15186-3E03-41CA-98AC-C2D0D560730B}"/>
    <dgm:cxn modelId="{D3AE4F50-8ED6-4E08-9D20-AD45BEDDAFC5}" srcId="{E57D9D0A-844E-45CE-82CE-779E1EBF57EA}" destId="{5C6B66C1-4B43-40EC-A83D-2942F6D9CB2A}" srcOrd="1" destOrd="0" parTransId="{F5E18AF8-790D-456B-B368-5348D41359EC}" sibTransId="{897E3D83-3C59-4E23-BFB6-8BDAA0C98AAB}"/>
    <dgm:cxn modelId="{31E27176-BBF5-4645-8A72-485E7B2FED0F}" type="presOf" srcId="{041A75D1-3B71-4FE5-99D3-E45D682C0740}" destId="{6568CA24-B43C-425E-9EF3-75FBD226B133}" srcOrd="0" destOrd="0" presId="urn:microsoft.com/office/officeart/2005/8/layout/cycle6"/>
    <dgm:cxn modelId="{2A345083-8240-4C71-887F-D7C87619A54C}" type="presOf" srcId="{D9D6C889-D633-4EE7-8FFB-831454531A9F}" destId="{A3D3A591-32E7-43BA-AD1F-2558ABC571EE}" srcOrd="0" destOrd="0" presId="urn:microsoft.com/office/officeart/2005/8/layout/cycle6"/>
    <dgm:cxn modelId="{93E64C8F-1582-43F2-A391-F7035CE74E3E}" type="presOf" srcId="{897E3D83-3C59-4E23-BFB6-8BDAA0C98AAB}" destId="{BA5DBBA1-5BA4-4608-A21F-F14E1A6DCD3D}" srcOrd="0" destOrd="0" presId="urn:microsoft.com/office/officeart/2005/8/layout/cycle6"/>
    <dgm:cxn modelId="{530E5AA1-24F4-42FA-8102-B25BB7D16E85}" type="presOf" srcId="{22C15186-3E03-41CA-98AC-C2D0D560730B}" destId="{523F9A1E-6A3D-419E-98CB-08987DBBBE7E}" srcOrd="0" destOrd="0" presId="urn:microsoft.com/office/officeart/2005/8/layout/cycle6"/>
    <dgm:cxn modelId="{FA7DE4A1-4866-4432-82D9-8AC2129A8E40}" type="presOf" srcId="{4D0FAE9A-D3C0-4C95-8E2C-C3D158B6470D}" destId="{A77BBD27-20DF-4FE0-8D9A-B120DA41BA37}" srcOrd="0" destOrd="0" presId="urn:microsoft.com/office/officeart/2005/8/layout/cycle6"/>
    <dgm:cxn modelId="{A4195DAF-0A75-4812-983D-D8C985E96EC0}" type="presOf" srcId="{1833BFD4-700B-47DF-AB47-D8F55AFEB2C2}" destId="{96F009A2-6467-4F19-92CB-71B53897BE10}" srcOrd="0" destOrd="0" presId="urn:microsoft.com/office/officeart/2005/8/layout/cycle6"/>
    <dgm:cxn modelId="{CDE712DC-BF7E-40D4-8E18-94CE36AB919E}" type="presOf" srcId="{493AF116-4C70-478E-8B18-F35FB33DC2B9}" destId="{866A41C0-8C84-4929-B3F9-605287C92AE6}" srcOrd="0" destOrd="0" presId="urn:microsoft.com/office/officeart/2005/8/layout/cycle6"/>
    <dgm:cxn modelId="{BFA56FDF-BD10-4ADA-92F4-96FDFF6B4A4A}" srcId="{E57D9D0A-844E-45CE-82CE-779E1EBF57EA}" destId="{5EF64C51-F068-4589-BF32-FB02C6841EA5}" srcOrd="3" destOrd="0" parTransId="{3577215C-0A2E-44A3-AA8A-265099070BAD}" sibTransId="{F4B9BD07-ECA0-471F-9D47-067329B46CFD}"/>
    <dgm:cxn modelId="{7D2FE6E4-8CDC-4C0F-8F92-6C4390EE9129}" srcId="{E57D9D0A-844E-45CE-82CE-779E1EBF57EA}" destId="{D9D6C889-D633-4EE7-8FFB-831454531A9F}" srcOrd="0" destOrd="0" parTransId="{54C1CED6-1FF2-4304-AC27-1ADF6A4A48DF}" sibTransId="{493AF116-4C70-478E-8B18-F35FB33DC2B9}"/>
    <dgm:cxn modelId="{BE8AC2EF-C8DD-42FE-B5AC-A779B7C644B3}" srcId="{E57D9D0A-844E-45CE-82CE-779E1EBF57EA}" destId="{4D0FAE9A-D3C0-4C95-8E2C-C3D158B6470D}" srcOrd="6" destOrd="0" parTransId="{3062DD07-5810-4D83-80A0-D2C900E6869C}" sibTransId="{1833BFD4-700B-47DF-AB47-D8F55AFEB2C2}"/>
    <dgm:cxn modelId="{4EC7D9F1-8E83-44BC-930A-92CEC02AD136}" type="presOf" srcId="{F993F289-4A05-4F30-98C7-D7759CBA8B41}" destId="{FECE7567-A3A4-4198-9184-D709A8A6093D}" srcOrd="0" destOrd="0" presId="urn:microsoft.com/office/officeart/2005/8/layout/cycle6"/>
    <dgm:cxn modelId="{C3A08D2F-F80F-49DF-83E4-D02378751AB2}" type="presParOf" srcId="{A63F1D14-3060-4CCF-A79A-E9B058A5E217}" destId="{A3D3A591-32E7-43BA-AD1F-2558ABC571EE}" srcOrd="0" destOrd="0" presId="urn:microsoft.com/office/officeart/2005/8/layout/cycle6"/>
    <dgm:cxn modelId="{BCEAE800-1404-4BCD-8D59-E84C09D356A5}" type="presParOf" srcId="{A63F1D14-3060-4CCF-A79A-E9B058A5E217}" destId="{7622A4A3-C2D6-4996-A14E-A946E28A0850}" srcOrd="1" destOrd="0" presId="urn:microsoft.com/office/officeart/2005/8/layout/cycle6"/>
    <dgm:cxn modelId="{96107E58-EF0D-4817-8DFD-86D1577E96BD}" type="presParOf" srcId="{A63F1D14-3060-4CCF-A79A-E9B058A5E217}" destId="{866A41C0-8C84-4929-B3F9-605287C92AE6}" srcOrd="2" destOrd="0" presId="urn:microsoft.com/office/officeart/2005/8/layout/cycle6"/>
    <dgm:cxn modelId="{B5B90BA3-C300-4616-869B-D2059BE33809}" type="presParOf" srcId="{A63F1D14-3060-4CCF-A79A-E9B058A5E217}" destId="{68EF8A9F-2389-42D5-A68F-A5E0B016C9FF}" srcOrd="3" destOrd="0" presId="urn:microsoft.com/office/officeart/2005/8/layout/cycle6"/>
    <dgm:cxn modelId="{0F8191F7-1D9E-4597-9B7B-92B89AFAEABD}" type="presParOf" srcId="{A63F1D14-3060-4CCF-A79A-E9B058A5E217}" destId="{F0FC14B4-8E55-472D-97AF-91A9B1042F5F}" srcOrd="4" destOrd="0" presId="urn:microsoft.com/office/officeart/2005/8/layout/cycle6"/>
    <dgm:cxn modelId="{238680AC-A0A2-48EF-B77B-8161452A1FD7}" type="presParOf" srcId="{A63F1D14-3060-4CCF-A79A-E9B058A5E217}" destId="{BA5DBBA1-5BA4-4608-A21F-F14E1A6DCD3D}" srcOrd="5" destOrd="0" presId="urn:microsoft.com/office/officeart/2005/8/layout/cycle6"/>
    <dgm:cxn modelId="{40D38665-A17D-4299-9406-576F86624327}" type="presParOf" srcId="{A63F1D14-3060-4CCF-A79A-E9B058A5E217}" destId="{6568CA24-B43C-425E-9EF3-75FBD226B133}" srcOrd="6" destOrd="0" presId="urn:microsoft.com/office/officeart/2005/8/layout/cycle6"/>
    <dgm:cxn modelId="{FAD42ACC-44FA-430D-A164-F6BA3C1F71BA}" type="presParOf" srcId="{A63F1D14-3060-4CCF-A79A-E9B058A5E217}" destId="{08D3F2A2-70DD-4CF4-A04A-251F7EED23AB}" srcOrd="7" destOrd="0" presId="urn:microsoft.com/office/officeart/2005/8/layout/cycle6"/>
    <dgm:cxn modelId="{0EC0944B-AAD5-4D4E-B2F2-7B75D222B617}" type="presParOf" srcId="{A63F1D14-3060-4CCF-A79A-E9B058A5E217}" destId="{523F9A1E-6A3D-419E-98CB-08987DBBBE7E}" srcOrd="8" destOrd="0" presId="urn:microsoft.com/office/officeart/2005/8/layout/cycle6"/>
    <dgm:cxn modelId="{AAE311B9-00D3-4F07-B96A-033802F2BBB6}" type="presParOf" srcId="{A63F1D14-3060-4CCF-A79A-E9B058A5E217}" destId="{12C5F28E-12AB-47E4-BD5E-552F96489D78}" srcOrd="9" destOrd="0" presId="urn:microsoft.com/office/officeart/2005/8/layout/cycle6"/>
    <dgm:cxn modelId="{FECF21C0-ADF3-4248-856E-33B45442F197}" type="presParOf" srcId="{A63F1D14-3060-4CCF-A79A-E9B058A5E217}" destId="{F1AC43CE-28BA-4C90-B925-C997355D8366}" srcOrd="10" destOrd="0" presId="urn:microsoft.com/office/officeart/2005/8/layout/cycle6"/>
    <dgm:cxn modelId="{D9F09C89-CC20-4D39-94FA-E2D53D92C8A7}" type="presParOf" srcId="{A63F1D14-3060-4CCF-A79A-E9B058A5E217}" destId="{C4DD3510-BE55-407A-8EB8-16205855D74A}" srcOrd="11" destOrd="0" presId="urn:microsoft.com/office/officeart/2005/8/layout/cycle6"/>
    <dgm:cxn modelId="{A3B01CB9-E224-4847-A5D7-3376F357BAC8}" type="presParOf" srcId="{A63F1D14-3060-4CCF-A79A-E9B058A5E217}" destId="{0107A2AA-E55E-49BF-8D22-AD432191B3A5}" srcOrd="12" destOrd="0" presId="urn:microsoft.com/office/officeart/2005/8/layout/cycle6"/>
    <dgm:cxn modelId="{E22D8419-A56A-4440-8549-A5820E528386}" type="presParOf" srcId="{A63F1D14-3060-4CCF-A79A-E9B058A5E217}" destId="{DAF31F46-7AA9-4D29-8C8A-17628159A7BE}" srcOrd="13" destOrd="0" presId="urn:microsoft.com/office/officeart/2005/8/layout/cycle6"/>
    <dgm:cxn modelId="{0404B5E5-CAB8-427C-937A-E03E1FD82F89}" type="presParOf" srcId="{A63F1D14-3060-4CCF-A79A-E9B058A5E217}" destId="{94A01125-F5A9-467F-BCED-26757ED7AB50}" srcOrd="14" destOrd="0" presId="urn:microsoft.com/office/officeart/2005/8/layout/cycle6"/>
    <dgm:cxn modelId="{05A1421F-8D1C-4A77-A8CA-D75B405926D2}" type="presParOf" srcId="{A63F1D14-3060-4CCF-A79A-E9B058A5E217}" destId="{B5A0FE35-381E-4DCA-A853-62E8DC7EA8E6}" srcOrd="15" destOrd="0" presId="urn:microsoft.com/office/officeart/2005/8/layout/cycle6"/>
    <dgm:cxn modelId="{14F73B33-8C97-41C2-9822-DF5E3772E16B}" type="presParOf" srcId="{A63F1D14-3060-4CCF-A79A-E9B058A5E217}" destId="{298A174A-F485-45B9-BEED-761D189A80E7}" srcOrd="16" destOrd="0" presId="urn:microsoft.com/office/officeart/2005/8/layout/cycle6"/>
    <dgm:cxn modelId="{4244925F-30EA-4854-ACD5-DBBE512B0F5C}" type="presParOf" srcId="{A63F1D14-3060-4CCF-A79A-E9B058A5E217}" destId="{FECE7567-A3A4-4198-9184-D709A8A6093D}" srcOrd="17" destOrd="0" presId="urn:microsoft.com/office/officeart/2005/8/layout/cycle6"/>
    <dgm:cxn modelId="{EBE7D448-869B-458D-A052-DC0A4FDF5DD6}" type="presParOf" srcId="{A63F1D14-3060-4CCF-A79A-E9B058A5E217}" destId="{A77BBD27-20DF-4FE0-8D9A-B120DA41BA37}" srcOrd="18" destOrd="0" presId="urn:microsoft.com/office/officeart/2005/8/layout/cycle6"/>
    <dgm:cxn modelId="{28F76990-3FCE-4D7E-BA49-541001FE2687}" type="presParOf" srcId="{A63F1D14-3060-4CCF-A79A-E9B058A5E217}" destId="{9C5612D1-4B31-4543-9AD5-8B7340B4EDFE}" srcOrd="19" destOrd="0" presId="urn:microsoft.com/office/officeart/2005/8/layout/cycle6"/>
    <dgm:cxn modelId="{B74DFEAB-F4FD-4EF6-AE1C-C0AC5EA1A20D}" type="presParOf" srcId="{A63F1D14-3060-4CCF-A79A-E9B058A5E217}" destId="{96F009A2-6467-4F19-92CB-71B53897BE1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3A591-32E7-43BA-AD1F-2558ABC571EE}">
      <dsp:nvSpPr>
        <dsp:cNvPr id="0" name=""/>
        <dsp:cNvSpPr/>
      </dsp:nvSpPr>
      <dsp:spPr>
        <a:xfrm>
          <a:off x="3620324" y="-81382"/>
          <a:ext cx="1605308" cy="905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 err="1">
              <a:solidFill>
                <a:schemeClr val="tx1"/>
              </a:solidFill>
            </a:rPr>
            <a:t>StudCheck</a:t>
          </a:r>
          <a:endParaRPr lang="da-DK" sz="1600" kern="1200" dirty="0">
            <a:solidFill>
              <a:schemeClr val="tx1"/>
            </a:solidFill>
          </a:endParaRPr>
        </a:p>
      </dsp:txBody>
      <dsp:txXfrm>
        <a:off x="3664516" y="-37190"/>
        <a:ext cx="1516924" cy="816896"/>
      </dsp:txXfrm>
    </dsp:sp>
    <dsp:sp modelId="{866A41C0-8C84-4929-B3F9-605287C92AE6}">
      <dsp:nvSpPr>
        <dsp:cNvPr id="0" name=""/>
        <dsp:cNvSpPr/>
      </dsp:nvSpPr>
      <dsp:spPr>
        <a:xfrm>
          <a:off x="2689280" y="485468"/>
          <a:ext cx="4207911" cy="4207911"/>
        </a:xfrm>
        <a:custGeom>
          <a:avLst/>
          <a:gdLst/>
          <a:ahLst/>
          <a:cxnLst/>
          <a:rect l="0" t="0" r="0" b="0"/>
          <a:pathLst>
            <a:path>
              <a:moveTo>
                <a:pt x="2545734" y="46904"/>
              </a:moveTo>
              <a:arcTo wR="2103955" hR="2103955" stAng="16927254" swAng="15496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F8A9F-2389-42D5-A68F-A5E0B016C9FF}">
      <dsp:nvSpPr>
        <dsp:cNvPr id="0" name=""/>
        <dsp:cNvSpPr/>
      </dsp:nvSpPr>
      <dsp:spPr>
        <a:xfrm>
          <a:off x="5616000" y="936240"/>
          <a:ext cx="1605308" cy="905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 err="1">
              <a:solidFill>
                <a:schemeClr val="tx1"/>
              </a:solidFill>
            </a:rPr>
            <a:t>TimeEdit</a:t>
          </a:r>
          <a:endParaRPr lang="da-DK" sz="1800" kern="1200" dirty="0">
            <a:solidFill>
              <a:schemeClr val="tx1"/>
            </a:solidFill>
          </a:endParaRPr>
        </a:p>
      </dsp:txBody>
      <dsp:txXfrm>
        <a:off x="5660192" y="980432"/>
        <a:ext cx="1516924" cy="816896"/>
      </dsp:txXfrm>
    </dsp:sp>
    <dsp:sp modelId="{BA5DBBA1-5BA4-4608-A21F-F14E1A6DCD3D}">
      <dsp:nvSpPr>
        <dsp:cNvPr id="0" name=""/>
        <dsp:cNvSpPr/>
      </dsp:nvSpPr>
      <dsp:spPr>
        <a:xfrm>
          <a:off x="2398484" y="-186168"/>
          <a:ext cx="4207911" cy="4207911"/>
        </a:xfrm>
        <a:custGeom>
          <a:avLst/>
          <a:gdLst/>
          <a:ahLst/>
          <a:cxnLst/>
          <a:rect l="0" t="0" r="0" b="0"/>
          <a:pathLst>
            <a:path>
              <a:moveTo>
                <a:pt x="4206755" y="2034224"/>
              </a:moveTo>
              <a:arcTo wR="2103955" hR="2103955" stAng="21486042" swAng="105143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8CA24-B43C-425E-9EF3-75FBD226B133}">
      <dsp:nvSpPr>
        <dsp:cNvPr id="0" name=""/>
        <dsp:cNvSpPr/>
      </dsp:nvSpPr>
      <dsp:spPr>
        <a:xfrm>
          <a:off x="5671530" y="2490747"/>
          <a:ext cx="1605308" cy="905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chemeClr val="tx1"/>
              </a:solidFill>
            </a:rPr>
            <a:t>Person-Service</a:t>
          </a:r>
          <a:r>
            <a:rPr lang="da-DK" sz="1400" kern="1200" dirty="0">
              <a:solidFill>
                <a:schemeClr val="tx1"/>
              </a:solidFill>
            </a:rPr>
            <a:t> </a:t>
          </a:r>
          <a:r>
            <a:rPr lang="da-DK" sz="1800" kern="1200" dirty="0">
              <a:solidFill>
                <a:schemeClr val="tx1"/>
              </a:solidFill>
            </a:rPr>
            <a:t>(tilføjelse)</a:t>
          </a:r>
          <a:endParaRPr lang="da-DK" sz="1400" kern="1200" dirty="0">
            <a:solidFill>
              <a:schemeClr val="tx1"/>
            </a:solidFill>
          </a:endParaRPr>
        </a:p>
      </dsp:txBody>
      <dsp:txXfrm>
        <a:off x="5715722" y="2534939"/>
        <a:ext cx="1516924" cy="816896"/>
      </dsp:txXfrm>
    </dsp:sp>
    <dsp:sp modelId="{523F9A1E-6A3D-419E-98CB-08987DBBBE7E}">
      <dsp:nvSpPr>
        <dsp:cNvPr id="0" name=""/>
        <dsp:cNvSpPr/>
      </dsp:nvSpPr>
      <dsp:spPr>
        <a:xfrm>
          <a:off x="2328040" y="352959"/>
          <a:ext cx="4207911" cy="4207911"/>
        </a:xfrm>
        <a:custGeom>
          <a:avLst/>
          <a:gdLst/>
          <a:ahLst/>
          <a:cxnLst/>
          <a:rect l="0" t="0" r="0" b="0"/>
          <a:pathLst>
            <a:path>
              <a:moveTo>
                <a:pt x="3984830" y="3046792"/>
              </a:moveTo>
              <a:arcTo wR="2103955" hR="2103955" stAng="1597410" swAng="66773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5F28E-12AB-47E4-BD5E-552F96489D78}">
      <dsp:nvSpPr>
        <dsp:cNvPr id="0" name=""/>
        <dsp:cNvSpPr/>
      </dsp:nvSpPr>
      <dsp:spPr>
        <a:xfrm>
          <a:off x="4816743" y="3748353"/>
          <a:ext cx="1605308" cy="905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chemeClr val="tx1"/>
              </a:solidFill>
            </a:rPr>
            <a:t>Evaluering</a:t>
          </a:r>
          <a:endParaRPr lang="da-DK" sz="1100" kern="1200" dirty="0">
            <a:solidFill>
              <a:schemeClr val="tx1"/>
            </a:solidFill>
          </a:endParaRPr>
        </a:p>
      </dsp:txBody>
      <dsp:txXfrm>
        <a:off x="4860935" y="3792545"/>
        <a:ext cx="1516924" cy="816896"/>
      </dsp:txXfrm>
    </dsp:sp>
    <dsp:sp modelId="{C4DD3510-BE55-407A-8EB8-16205855D74A}">
      <dsp:nvSpPr>
        <dsp:cNvPr id="0" name=""/>
        <dsp:cNvSpPr/>
      </dsp:nvSpPr>
      <dsp:spPr>
        <a:xfrm>
          <a:off x="2312096" y="368498"/>
          <a:ext cx="4207911" cy="4207911"/>
        </a:xfrm>
        <a:custGeom>
          <a:avLst/>
          <a:gdLst/>
          <a:ahLst/>
          <a:cxnLst/>
          <a:rect l="0" t="0" r="0" b="0"/>
          <a:pathLst>
            <a:path>
              <a:moveTo>
                <a:pt x="2496868" y="4170897"/>
              </a:moveTo>
              <a:arcTo wR="2103955" hR="2103955" stAng="4754211" swAng="12761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7A2AA-E55E-49BF-8D22-AD432191B3A5}">
      <dsp:nvSpPr>
        <dsp:cNvPr id="0" name=""/>
        <dsp:cNvSpPr/>
      </dsp:nvSpPr>
      <dsp:spPr>
        <a:xfrm>
          <a:off x="2419340" y="3748358"/>
          <a:ext cx="1605308" cy="905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>
              <a:solidFill>
                <a:schemeClr val="tx1"/>
              </a:solidFill>
            </a:rPr>
            <a:t>(Freja)</a:t>
          </a:r>
        </a:p>
      </dsp:txBody>
      <dsp:txXfrm>
        <a:off x="2463532" y="3792550"/>
        <a:ext cx="1516924" cy="816896"/>
      </dsp:txXfrm>
    </dsp:sp>
    <dsp:sp modelId="{94A01125-F5A9-467F-BCED-26757ED7AB50}">
      <dsp:nvSpPr>
        <dsp:cNvPr id="0" name=""/>
        <dsp:cNvSpPr/>
      </dsp:nvSpPr>
      <dsp:spPr>
        <a:xfrm>
          <a:off x="2315866" y="364800"/>
          <a:ext cx="4207911" cy="4207911"/>
        </a:xfrm>
        <a:custGeom>
          <a:avLst/>
          <a:gdLst/>
          <a:ahLst/>
          <a:cxnLst/>
          <a:rect l="0" t="0" r="0" b="0"/>
          <a:pathLst>
            <a:path>
              <a:moveTo>
                <a:pt x="431333" y="3380265"/>
              </a:moveTo>
              <a:arcTo wR="2103955" hR="2103955" stAng="8559254" swAng="6649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0FE35-381E-4DCA-A853-62E8DC7EA8E6}">
      <dsp:nvSpPr>
        <dsp:cNvPr id="0" name=""/>
        <dsp:cNvSpPr/>
      </dsp:nvSpPr>
      <dsp:spPr>
        <a:xfrm>
          <a:off x="1569119" y="2490747"/>
          <a:ext cx="1605308" cy="905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 err="1">
              <a:solidFill>
                <a:schemeClr val="tx1"/>
              </a:solidFill>
            </a:rPr>
            <a:t>MinKarrierer</a:t>
          </a:r>
          <a:endParaRPr lang="da-DK" sz="1800" kern="1200" dirty="0">
            <a:solidFill>
              <a:schemeClr val="tx1"/>
            </a:solidFill>
          </a:endParaRPr>
        </a:p>
      </dsp:txBody>
      <dsp:txXfrm>
        <a:off x="1613311" y="2534939"/>
        <a:ext cx="1516924" cy="816896"/>
      </dsp:txXfrm>
    </dsp:sp>
    <dsp:sp modelId="{FECE7567-A3A4-4198-9184-D709A8A6093D}">
      <dsp:nvSpPr>
        <dsp:cNvPr id="0" name=""/>
        <dsp:cNvSpPr/>
      </dsp:nvSpPr>
      <dsp:spPr>
        <a:xfrm>
          <a:off x="2315132" y="515630"/>
          <a:ext cx="4207911" cy="4207911"/>
        </a:xfrm>
        <a:custGeom>
          <a:avLst/>
          <a:gdLst/>
          <a:ahLst/>
          <a:cxnLst/>
          <a:rect l="0" t="0" r="0" b="0"/>
          <a:pathLst>
            <a:path>
              <a:moveTo>
                <a:pt x="4273" y="1969928"/>
              </a:moveTo>
              <a:arcTo wR="2103955" hR="2103955" stAng="11019141" swAng="8345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BBD27-20DF-4FE0-8D9A-B120DA41BA37}">
      <dsp:nvSpPr>
        <dsp:cNvPr id="0" name=""/>
        <dsp:cNvSpPr/>
      </dsp:nvSpPr>
      <dsp:spPr>
        <a:xfrm>
          <a:off x="1781950" y="1074553"/>
          <a:ext cx="1605308" cy="905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 err="1">
              <a:solidFill>
                <a:schemeClr val="tx1"/>
              </a:solidFill>
            </a:rPr>
            <a:t>TjekInd</a:t>
          </a:r>
          <a:endParaRPr lang="da-DK" sz="1600" kern="1200" dirty="0">
            <a:solidFill>
              <a:schemeClr val="tx1"/>
            </a:solidFill>
          </a:endParaRPr>
        </a:p>
      </dsp:txBody>
      <dsp:txXfrm>
        <a:off x="1826142" y="1118745"/>
        <a:ext cx="1516924" cy="816896"/>
      </dsp:txXfrm>
    </dsp:sp>
    <dsp:sp modelId="{96F009A2-6467-4F19-92CB-71B53897BE10}">
      <dsp:nvSpPr>
        <dsp:cNvPr id="0" name=""/>
        <dsp:cNvSpPr/>
      </dsp:nvSpPr>
      <dsp:spPr>
        <a:xfrm>
          <a:off x="2396501" y="337444"/>
          <a:ext cx="4207911" cy="4207911"/>
        </a:xfrm>
        <a:custGeom>
          <a:avLst/>
          <a:gdLst/>
          <a:ahLst/>
          <a:cxnLst/>
          <a:rect l="0" t="0" r="0" b="0"/>
          <a:pathLst>
            <a:path>
              <a:moveTo>
                <a:pt x="510343" y="730264"/>
              </a:moveTo>
              <a:arcTo wR="2103955" hR="2103955" stAng="13245677" swAng="14558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09/05/2025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77BCC6E7-9279-FA89-A785-CF0077EE4743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84BAC96C-D3F0-4589-BA68-661284F36D77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593050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10399" y="1989138"/>
            <a:ext cx="5079347" cy="50181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/>
            </a:lvl1pPr>
          </a:lstStyle>
          <a:p>
            <a:pPr lvl="0"/>
            <a:r>
              <a:rPr lang="da-DK" dirty="0"/>
              <a:t>Overskrift til graf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6" hasCustomPrompt="1"/>
          </p:nvPr>
        </p:nvSpPr>
        <p:spPr>
          <a:xfrm>
            <a:off x="6710399" y="2583180"/>
            <a:ext cx="4956084" cy="3258819"/>
          </a:xfrm>
        </p:spPr>
        <p:txBody>
          <a:bodyPr/>
          <a:lstStyle>
            <a:lvl1pPr marL="252000" indent="-2520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68000" indent="-216000">
              <a:lnSpc>
                <a:spcPct val="100000"/>
              </a:lnSpc>
              <a:defRPr sz="1400"/>
            </a:lvl2pPr>
            <a:lvl3pPr marL="648000" indent="-180000">
              <a:lnSpc>
                <a:spcPct val="100000"/>
              </a:lnSpc>
              <a:defRPr sz="12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</a:lstStyle>
          <a:p>
            <a:pPr lvl="0"/>
            <a:r>
              <a:rPr lang="da-DK" dirty="0"/>
              <a:t>Klik ikon for at tilføje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2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129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5C6B8E24-66E4-1DDA-ADCF-C1D6EB952142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69D838CB-E753-1CD5-AF9E-101E63EE7002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D1BE9BA7-ED5E-4943-A249-9704A0A8F736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09-05-2025</a:t>
            </a:fld>
            <a:endParaRPr lang="da-DK" dirty="0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FEA46720-1AC7-3FC2-4AB2-8DA6DE7D6F8D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79" r:id="rId3"/>
    <p:sldLayoutId id="2147483680" r:id="rId4"/>
    <p:sldLayoutId id="2147483688" r:id="rId5"/>
    <p:sldLayoutId id="2147483690" r:id="rId6"/>
    <p:sldLayoutId id="2147483686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  <p:sldLayoutId id="2147483693" r:id="rId15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4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7.png"/><Relationship Id="rId5" Type="http://schemas.openxmlformats.org/officeDocument/2006/relationships/tags" Target="../tags/tag6.xml"/><Relationship Id="rId10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A6DEA-3DCA-8EA2-DAF3-BEF97E5D8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8000" dirty="0"/>
              <a:t>Nyt SIS</a:t>
            </a:r>
            <a:br>
              <a:rPr lang="da-DK" sz="8000" dirty="0"/>
            </a:br>
            <a:r>
              <a:rPr lang="da-DK" sz="8000" dirty="0"/>
              <a:t>IT-sporet</a:t>
            </a:r>
            <a:br>
              <a:rPr lang="da-DK" sz="8000" dirty="0"/>
            </a:br>
            <a:r>
              <a:rPr lang="da-DK" sz="3600" dirty="0"/>
              <a:t>Integrationsplatformen</a:t>
            </a:r>
            <a:br>
              <a:rPr lang="da-DK" sz="3600" dirty="0"/>
            </a:br>
            <a:br>
              <a:rPr lang="da-DK" sz="3600" dirty="0"/>
            </a:br>
            <a:r>
              <a:rPr lang="da-DK" sz="2000" dirty="0"/>
              <a:t>Projektledernetværket </a:t>
            </a:r>
            <a:br>
              <a:rPr lang="da-DK" sz="2000" dirty="0"/>
            </a:br>
            <a:r>
              <a:rPr lang="da-DK" sz="2000" dirty="0"/>
              <a:t>9. maj 2025, Poul Basse</a:t>
            </a:r>
            <a:endParaRPr lang="da-DK" sz="800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34884DF-0ED0-65A1-D524-AF6BD67B0B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957A0E-FA20-4CE6-9ABE-A816EF9E2568}" type="datetime1">
              <a:rPr lang="da-DK" smtClean="0"/>
              <a:t>09-05-2025</a:t>
            </a:fld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A8A70B-A50D-51BF-3C68-1E568C24D24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6616" y="461772"/>
            <a:ext cx="6096000" cy="5934456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50023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C474-5794-4DE7-5CFC-62C974CF1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19" y="512342"/>
            <a:ext cx="10962000" cy="671967"/>
          </a:xfrm>
        </p:spPr>
        <p:txBody>
          <a:bodyPr/>
          <a:lstStyle/>
          <a:p>
            <a:r>
              <a:rPr lang="da-DK" dirty="0"/>
              <a:t>Løskobling af STADS som forberedelse til nyt 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51E4C-7799-3E95-68CB-D3D8EDE048D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5263A71-F895-4670-A189-0E33433D64D8}" type="datetime1">
              <a:rPr lang="da-DK" smtClean="0"/>
              <a:t>09-05-2025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40DB3-0B41-DB6E-0F0D-92CA3025099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EC2092-2FC4-5C6A-163D-05C34FA453CC}"/>
              </a:ext>
            </a:extLst>
          </p:cNvPr>
          <p:cNvSpPr/>
          <p:nvPr/>
        </p:nvSpPr>
        <p:spPr bwMode="auto">
          <a:xfrm>
            <a:off x="980761" y="3598676"/>
            <a:ext cx="1080120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Stads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5635CA-BC1C-04A4-F1CB-DF1FC0C850E5}"/>
              </a:ext>
            </a:extLst>
          </p:cNvPr>
          <p:cNvSpPr/>
          <p:nvPr/>
        </p:nvSpPr>
        <p:spPr bwMode="auto">
          <a:xfrm>
            <a:off x="2842492" y="2627127"/>
            <a:ext cx="792088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5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Workzone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672908-A11D-3DDF-0F45-328D4770ABFA}"/>
              </a:ext>
            </a:extLst>
          </p:cNvPr>
          <p:cNvSpPr/>
          <p:nvPr/>
        </p:nvSpPr>
        <p:spPr bwMode="auto">
          <a:xfrm>
            <a:off x="2836524" y="3118549"/>
            <a:ext cx="792088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Optag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5BA72-ECD8-9B25-F0E7-365CB06DD35E}"/>
              </a:ext>
            </a:extLst>
          </p:cNvPr>
          <p:cNvSpPr/>
          <p:nvPr/>
        </p:nvSpPr>
        <p:spPr bwMode="auto">
          <a:xfrm>
            <a:off x="2818916" y="3644228"/>
            <a:ext cx="792088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Itslearning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E81E75-4D21-7608-0F20-C025A3020849}"/>
              </a:ext>
            </a:extLst>
          </p:cNvPr>
          <p:cNvSpPr/>
          <p:nvPr/>
        </p:nvSpPr>
        <p:spPr bwMode="auto">
          <a:xfrm>
            <a:off x="2842110" y="4205911"/>
            <a:ext cx="792088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DE</a:t>
            </a:r>
          </a:p>
        </p:txBody>
      </p:sp>
      <p:cxnSp>
        <p:nvCxnSpPr>
          <p:cNvPr id="13" name="Straight Connector 14">
            <a:extLst>
              <a:ext uri="{FF2B5EF4-FFF2-40B4-BE49-F238E27FC236}">
                <a16:creationId xmlns:a16="http://schemas.microsoft.com/office/drawing/2014/main" id="{691DB037-7A7C-DC5C-7189-88C2633B8B62}"/>
              </a:ext>
            </a:extLst>
          </p:cNvPr>
          <p:cNvCxnSpPr>
            <a:stCxn id="6" idx="3"/>
            <a:endCxn id="9" idx="1"/>
          </p:cNvCxnSpPr>
          <p:nvPr/>
        </p:nvCxnSpPr>
        <p:spPr bwMode="auto">
          <a:xfrm flipV="1">
            <a:off x="2060881" y="2843151"/>
            <a:ext cx="781611" cy="115156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37E63401-5CB8-9699-B4C1-98770C9891B7}"/>
              </a:ext>
            </a:extLst>
          </p:cNvPr>
          <p:cNvCxnSpPr>
            <a:stCxn id="6" idx="3"/>
            <a:endCxn id="10" idx="1"/>
          </p:cNvCxnSpPr>
          <p:nvPr/>
        </p:nvCxnSpPr>
        <p:spPr bwMode="auto">
          <a:xfrm flipV="1">
            <a:off x="2060881" y="3334573"/>
            <a:ext cx="775643" cy="66014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14F473-39CA-C141-7E6A-916C0D295247}"/>
              </a:ext>
            </a:extLst>
          </p:cNvPr>
          <p:cNvCxnSpPr>
            <a:stCxn id="6" idx="3"/>
            <a:endCxn id="11" idx="1"/>
          </p:cNvCxnSpPr>
          <p:nvPr/>
        </p:nvCxnSpPr>
        <p:spPr bwMode="auto">
          <a:xfrm flipV="1">
            <a:off x="2060881" y="3860252"/>
            <a:ext cx="758035" cy="13446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F218C6E8-2288-B121-03EC-56BC550FEE16}"/>
              </a:ext>
            </a:extLst>
          </p:cNvPr>
          <p:cNvCxnSpPr>
            <a:stCxn id="6" idx="3"/>
            <a:endCxn id="12" idx="1"/>
          </p:cNvCxnSpPr>
          <p:nvPr/>
        </p:nvCxnSpPr>
        <p:spPr bwMode="auto">
          <a:xfrm>
            <a:off x="2060881" y="3994720"/>
            <a:ext cx="781229" cy="42721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52EF546-6F31-D6AC-6020-BC072B1758D7}"/>
              </a:ext>
            </a:extLst>
          </p:cNvPr>
          <p:cNvSpPr/>
          <p:nvPr/>
        </p:nvSpPr>
        <p:spPr bwMode="auto">
          <a:xfrm>
            <a:off x="959456" y="5077249"/>
            <a:ext cx="2651548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Idag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E646E8-70F2-CED9-49BA-E9EF7326AEDB}"/>
              </a:ext>
            </a:extLst>
          </p:cNvPr>
          <p:cNvSpPr/>
          <p:nvPr/>
        </p:nvSpPr>
        <p:spPr bwMode="auto">
          <a:xfrm>
            <a:off x="4371245" y="3588721"/>
            <a:ext cx="1080120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Stads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EA02C0-7CB9-56EC-A556-AABDFC3A1E7A}"/>
              </a:ext>
            </a:extLst>
          </p:cNvPr>
          <p:cNvSpPr/>
          <p:nvPr/>
        </p:nvSpPr>
        <p:spPr bwMode="auto">
          <a:xfrm>
            <a:off x="7066212" y="2649064"/>
            <a:ext cx="792088" cy="432048"/>
          </a:xfrm>
          <a:prstGeom prst="rect">
            <a:avLst/>
          </a:prstGeom>
          <a:solidFill>
            <a:srgbClr val="AEB862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5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Workzone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F5D12D-8D7B-E2C8-0202-08051B696F42}"/>
              </a:ext>
            </a:extLst>
          </p:cNvPr>
          <p:cNvSpPr/>
          <p:nvPr/>
        </p:nvSpPr>
        <p:spPr bwMode="auto">
          <a:xfrm>
            <a:off x="7060244" y="3140486"/>
            <a:ext cx="792088" cy="432048"/>
          </a:xfrm>
          <a:prstGeom prst="rect">
            <a:avLst/>
          </a:prstGeom>
          <a:solidFill>
            <a:srgbClr val="AEB862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Optag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730013-EF51-2D39-02B9-974358613958}"/>
              </a:ext>
            </a:extLst>
          </p:cNvPr>
          <p:cNvSpPr/>
          <p:nvPr/>
        </p:nvSpPr>
        <p:spPr bwMode="auto">
          <a:xfrm>
            <a:off x="7042636" y="3666165"/>
            <a:ext cx="792088" cy="432048"/>
          </a:xfrm>
          <a:prstGeom prst="rect">
            <a:avLst/>
          </a:prstGeom>
          <a:solidFill>
            <a:srgbClr val="AEB862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Itslearning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8B50DB-E88A-A748-A667-A20A8531C3D3}"/>
              </a:ext>
            </a:extLst>
          </p:cNvPr>
          <p:cNvSpPr/>
          <p:nvPr/>
        </p:nvSpPr>
        <p:spPr bwMode="auto">
          <a:xfrm>
            <a:off x="7065830" y="4227848"/>
            <a:ext cx="792088" cy="432048"/>
          </a:xfrm>
          <a:prstGeom prst="rect">
            <a:avLst/>
          </a:prstGeom>
          <a:solidFill>
            <a:srgbClr val="AEB862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DE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288CF1-0CA6-E243-BDB9-36B6DA09379D}"/>
              </a:ext>
            </a:extLst>
          </p:cNvPr>
          <p:cNvSpPr/>
          <p:nvPr/>
        </p:nvSpPr>
        <p:spPr bwMode="auto">
          <a:xfrm>
            <a:off x="4437496" y="5077249"/>
            <a:ext cx="3434728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Mellemtrin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AC9AC9F-8E27-4CF5-7FB5-25D51AEEA07A}"/>
              </a:ext>
            </a:extLst>
          </p:cNvPr>
          <p:cNvGrpSpPr/>
          <p:nvPr/>
        </p:nvGrpSpPr>
        <p:grpSpPr>
          <a:xfrm>
            <a:off x="6078201" y="2617664"/>
            <a:ext cx="281244" cy="2042232"/>
            <a:chOff x="3767660" y="1512774"/>
            <a:chExt cx="281244" cy="1480235"/>
          </a:xfrm>
          <a:solidFill>
            <a:schemeClr val="accent6">
              <a:lumMod val="75000"/>
            </a:scheme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EA9758-3607-A445-721B-ECE3FCA7E087}"/>
                </a:ext>
              </a:extLst>
            </p:cNvPr>
            <p:cNvSpPr/>
            <p:nvPr/>
          </p:nvSpPr>
          <p:spPr>
            <a:xfrm rot="16200000">
              <a:off x="3168164" y="2112270"/>
              <a:ext cx="1480235" cy="28124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60045C7-9E1E-4596-67DC-07452C546FBE}"/>
                </a:ext>
              </a:extLst>
            </p:cNvPr>
            <p:cNvSpPr txBox="1"/>
            <p:nvPr/>
          </p:nvSpPr>
          <p:spPr>
            <a:xfrm rot="16200000">
              <a:off x="3168164" y="2112270"/>
              <a:ext cx="1480235" cy="2812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300" kern="1200" dirty="0"/>
                <a:t>Integrationsplatform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1415F1-149B-874E-FBA4-B6C7C2346A9A}"/>
              </a:ext>
            </a:extLst>
          </p:cNvPr>
          <p:cNvCxnSpPr>
            <a:stCxn id="35" idx="2"/>
            <a:endCxn id="28" idx="1"/>
          </p:cNvCxnSpPr>
          <p:nvPr/>
        </p:nvCxnSpPr>
        <p:spPr bwMode="auto">
          <a:xfrm flipV="1">
            <a:off x="6359445" y="2865088"/>
            <a:ext cx="706767" cy="7736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AD333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666F0C-6038-B96B-1945-69B5FEDF3161}"/>
              </a:ext>
            </a:extLst>
          </p:cNvPr>
          <p:cNvCxnSpPr>
            <a:stCxn id="35" idx="2"/>
            <a:endCxn id="29" idx="1"/>
          </p:cNvCxnSpPr>
          <p:nvPr/>
        </p:nvCxnSpPr>
        <p:spPr bwMode="auto">
          <a:xfrm flipV="1">
            <a:off x="6359445" y="3356510"/>
            <a:ext cx="700799" cy="2822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AD333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55E628F-5145-6C0B-DB45-42DC6D4E9D34}"/>
              </a:ext>
            </a:extLst>
          </p:cNvPr>
          <p:cNvCxnSpPr>
            <a:stCxn id="35" idx="2"/>
            <a:endCxn id="30" idx="1"/>
          </p:cNvCxnSpPr>
          <p:nvPr/>
        </p:nvCxnSpPr>
        <p:spPr bwMode="auto">
          <a:xfrm>
            <a:off x="6359445" y="3638781"/>
            <a:ext cx="683191" cy="2434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AD333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6978CE5-7A4F-24EA-E559-6020109A793C}"/>
              </a:ext>
            </a:extLst>
          </p:cNvPr>
          <p:cNvCxnSpPr>
            <a:stCxn id="35" idx="2"/>
            <a:endCxn id="31" idx="1"/>
          </p:cNvCxnSpPr>
          <p:nvPr/>
        </p:nvCxnSpPr>
        <p:spPr bwMode="auto">
          <a:xfrm>
            <a:off x="6359445" y="3638781"/>
            <a:ext cx="706385" cy="8050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AD333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76E0F84-E6C8-3A74-3B13-DA49E8027758}"/>
              </a:ext>
            </a:extLst>
          </p:cNvPr>
          <p:cNvCxnSpPr>
            <a:stCxn id="26" idx="3"/>
            <a:endCxn id="35" idx="0"/>
          </p:cNvCxnSpPr>
          <p:nvPr/>
        </p:nvCxnSpPr>
        <p:spPr bwMode="auto">
          <a:xfrm flipV="1">
            <a:off x="5451365" y="3638781"/>
            <a:ext cx="626836" cy="345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9201C10-5FD5-57C9-6B8C-4FB4DA671B88}"/>
              </a:ext>
            </a:extLst>
          </p:cNvPr>
          <p:cNvSpPr/>
          <p:nvPr/>
        </p:nvSpPr>
        <p:spPr bwMode="auto">
          <a:xfrm>
            <a:off x="8469413" y="2632475"/>
            <a:ext cx="1080120" cy="79208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dirty="0">
                <a:solidFill>
                  <a:srgbClr val="FFFFFF"/>
                </a:solidFill>
                <a:latin typeface="+mn-lt"/>
              </a:rPr>
              <a:t>SIS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135F42-1778-9E83-EBEA-730D9A2C7429}"/>
              </a:ext>
            </a:extLst>
          </p:cNvPr>
          <p:cNvSpPr/>
          <p:nvPr/>
        </p:nvSpPr>
        <p:spPr bwMode="auto">
          <a:xfrm>
            <a:off x="11028178" y="2656999"/>
            <a:ext cx="792088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5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Workzone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6CF1706-6140-0681-6D10-C89F5E169A5F}"/>
              </a:ext>
            </a:extLst>
          </p:cNvPr>
          <p:cNvSpPr/>
          <p:nvPr/>
        </p:nvSpPr>
        <p:spPr bwMode="auto">
          <a:xfrm>
            <a:off x="11022210" y="3148421"/>
            <a:ext cx="792088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Optag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1067DAE-2790-49D6-1F2C-00D6E22B1FBF}"/>
              </a:ext>
            </a:extLst>
          </p:cNvPr>
          <p:cNvSpPr/>
          <p:nvPr/>
        </p:nvSpPr>
        <p:spPr bwMode="auto">
          <a:xfrm>
            <a:off x="11004602" y="3674100"/>
            <a:ext cx="792088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5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itslearning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B4EC2B6-19F9-E044-EF51-EA8E427EFCB0}"/>
              </a:ext>
            </a:extLst>
          </p:cNvPr>
          <p:cNvSpPr/>
          <p:nvPr/>
        </p:nvSpPr>
        <p:spPr bwMode="auto">
          <a:xfrm>
            <a:off x="11027796" y="4235783"/>
            <a:ext cx="792088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DE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FE72966-FC9B-2A95-739D-7E7E55657B4D}"/>
              </a:ext>
            </a:extLst>
          </p:cNvPr>
          <p:cNvSpPr/>
          <p:nvPr/>
        </p:nvSpPr>
        <p:spPr bwMode="auto">
          <a:xfrm>
            <a:off x="8399462" y="5085184"/>
            <a:ext cx="3434728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TO-BE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5807E42-301F-AA6C-0077-013BF76F7514}"/>
              </a:ext>
            </a:extLst>
          </p:cNvPr>
          <p:cNvGrpSpPr/>
          <p:nvPr/>
        </p:nvGrpSpPr>
        <p:grpSpPr>
          <a:xfrm>
            <a:off x="10040167" y="2625599"/>
            <a:ext cx="281244" cy="2042232"/>
            <a:chOff x="3767660" y="1512774"/>
            <a:chExt cx="281244" cy="148023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7EA2AA1-5684-A486-D1B0-46EB341025A1}"/>
                </a:ext>
              </a:extLst>
            </p:cNvPr>
            <p:cNvSpPr/>
            <p:nvPr/>
          </p:nvSpPr>
          <p:spPr>
            <a:xfrm rot="16200000">
              <a:off x="3168164" y="2112270"/>
              <a:ext cx="1480235" cy="281244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37E8305-C4BD-6791-3AB7-B15A987252B3}"/>
                </a:ext>
              </a:extLst>
            </p:cNvPr>
            <p:cNvSpPr txBox="1"/>
            <p:nvPr/>
          </p:nvSpPr>
          <p:spPr>
            <a:xfrm rot="16200000">
              <a:off x="3168164" y="2112270"/>
              <a:ext cx="1480235" cy="281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300" kern="1200" dirty="0"/>
                <a:t>Integrationsplatform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5F6500F-9951-66C2-87F6-7648269F1816}"/>
              </a:ext>
            </a:extLst>
          </p:cNvPr>
          <p:cNvCxnSpPr/>
          <p:nvPr/>
        </p:nvCxnSpPr>
        <p:spPr bwMode="auto">
          <a:xfrm flipV="1">
            <a:off x="10318427" y="2823905"/>
            <a:ext cx="706767" cy="7736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A6F14FF-9713-C797-501A-1DCA929C11D5}"/>
              </a:ext>
            </a:extLst>
          </p:cNvPr>
          <p:cNvCxnSpPr>
            <a:stCxn id="52" idx="2"/>
            <a:endCxn id="46" idx="1"/>
          </p:cNvCxnSpPr>
          <p:nvPr/>
        </p:nvCxnSpPr>
        <p:spPr bwMode="auto">
          <a:xfrm flipV="1">
            <a:off x="10321411" y="3364445"/>
            <a:ext cx="700799" cy="2822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05FE0D-01A3-D2C4-1125-CCD7789BF103}"/>
              </a:ext>
            </a:extLst>
          </p:cNvPr>
          <p:cNvCxnSpPr>
            <a:stCxn id="52" idx="2"/>
            <a:endCxn id="47" idx="1"/>
          </p:cNvCxnSpPr>
          <p:nvPr/>
        </p:nvCxnSpPr>
        <p:spPr bwMode="auto">
          <a:xfrm>
            <a:off x="10321411" y="3646716"/>
            <a:ext cx="683191" cy="2434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111D70C-CDA7-6C96-0499-FE5E70930DB7}"/>
              </a:ext>
            </a:extLst>
          </p:cNvPr>
          <p:cNvCxnSpPr>
            <a:stCxn id="52" idx="2"/>
            <a:endCxn id="48" idx="1"/>
          </p:cNvCxnSpPr>
          <p:nvPr/>
        </p:nvCxnSpPr>
        <p:spPr bwMode="auto">
          <a:xfrm>
            <a:off x="10321411" y="3646716"/>
            <a:ext cx="706385" cy="8050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34B2807-B5F6-81FE-C14D-F9B426626891}"/>
              </a:ext>
            </a:extLst>
          </p:cNvPr>
          <p:cNvCxnSpPr>
            <a:stCxn id="42" idx="3"/>
            <a:endCxn id="52" idx="0"/>
          </p:cNvCxnSpPr>
          <p:nvPr/>
        </p:nvCxnSpPr>
        <p:spPr bwMode="auto">
          <a:xfrm>
            <a:off x="9549533" y="3028519"/>
            <a:ext cx="490634" cy="6181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1161CF7F-3C8C-FAE6-9DB9-2ED3C21BC6AF}"/>
              </a:ext>
            </a:extLst>
          </p:cNvPr>
          <p:cNvSpPr/>
          <p:nvPr/>
        </p:nvSpPr>
        <p:spPr bwMode="auto">
          <a:xfrm>
            <a:off x="4437496" y="5784695"/>
            <a:ext cx="3434728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2025-2028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B987A00-CA5B-1191-432B-650C4D0C6D7F}"/>
              </a:ext>
            </a:extLst>
          </p:cNvPr>
          <p:cNvSpPr/>
          <p:nvPr/>
        </p:nvSpPr>
        <p:spPr bwMode="auto">
          <a:xfrm>
            <a:off x="8397627" y="5774953"/>
            <a:ext cx="3434728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 dirty="0">
                <a:solidFill>
                  <a:srgbClr val="FFFFFF"/>
                </a:solidFill>
                <a:ea typeface="ＭＳ Ｐゴシック" pitchFamily="-80" charset="-128"/>
              </a:rPr>
              <a:t>2028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E66F1DC-B003-7CA3-8B02-4099343C7C5A}"/>
              </a:ext>
            </a:extLst>
          </p:cNvPr>
          <p:cNvSpPr/>
          <p:nvPr/>
        </p:nvSpPr>
        <p:spPr bwMode="auto">
          <a:xfrm>
            <a:off x="8488451" y="3592245"/>
            <a:ext cx="1080120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Stads</a:t>
            </a:r>
          </a:p>
        </p:txBody>
      </p:sp>
      <p:cxnSp>
        <p:nvCxnSpPr>
          <p:cNvPr id="70" name="Straight Connector 14">
            <a:extLst>
              <a:ext uri="{FF2B5EF4-FFF2-40B4-BE49-F238E27FC236}">
                <a16:creationId xmlns:a16="http://schemas.microsoft.com/office/drawing/2014/main" id="{8BB8ECB4-DE3F-74CA-21B2-2A7EEE3200B0}"/>
              </a:ext>
            </a:extLst>
          </p:cNvPr>
          <p:cNvCxnSpPr>
            <a:stCxn id="10" idx="1"/>
            <a:endCxn id="9" idx="1"/>
          </p:cNvCxnSpPr>
          <p:nvPr/>
        </p:nvCxnSpPr>
        <p:spPr bwMode="auto">
          <a:xfrm rot="10800000" flipH="1">
            <a:off x="2836524" y="2843151"/>
            <a:ext cx="5968" cy="491422"/>
          </a:xfrm>
          <a:prstGeom prst="curvedConnector3">
            <a:avLst>
              <a:gd name="adj1" fmla="val -383042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14">
            <a:extLst>
              <a:ext uri="{FF2B5EF4-FFF2-40B4-BE49-F238E27FC236}">
                <a16:creationId xmlns:a16="http://schemas.microsoft.com/office/drawing/2014/main" id="{03A5CF83-DB47-54F0-9222-58E61F7D1F18}"/>
              </a:ext>
            </a:extLst>
          </p:cNvPr>
          <p:cNvCxnSpPr/>
          <p:nvPr/>
        </p:nvCxnSpPr>
        <p:spPr bwMode="auto">
          <a:xfrm rot="10800000" flipH="1">
            <a:off x="2824528" y="3390767"/>
            <a:ext cx="5968" cy="491422"/>
          </a:xfrm>
          <a:prstGeom prst="curvedConnector3">
            <a:avLst>
              <a:gd name="adj1" fmla="val -383042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14">
            <a:extLst>
              <a:ext uri="{FF2B5EF4-FFF2-40B4-BE49-F238E27FC236}">
                <a16:creationId xmlns:a16="http://schemas.microsoft.com/office/drawing/2014/main" id="{899D4B28-6AED-4569-5984-341340DB9EB6}"/>
              </a:ext>
            </a:extLst>
          </p:cNvPr>
          <p:cNvCxnSpPr/>
          <p:nvPr/>
        </p:nvCxnSpPr>
        <p:spPr bwMode="auto">
          <a:xfrm rot="10800000" flipH="1">
            <a:off x="2812532" y="3938383"/>
            <a:ext cx="5968" cy="491422"/>
          </a:xfrm>
          <a:prstGeom prst="curvedConnector3">
            <a:avLst>
              <a:gd name="adj1" fmla="val -383042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14">
            <a:extLst>
              <a:ext uri="{FF2B5EF4-FFF2-40B4-BE49-F238E27FC236}">
                <a16:creationId xmlns:a16="http://schemas.microsoft.com/office/drawing/2014/main" id="{AC7A2C1E-AF58-F92B-A3DB-6A95732DC3C8}"/>
              </a:ext>
            </a:extLst>
          </p:cNvPr>
          <p:cNvCxnSpPr>
            <a:stCxn id="12" idx="1"/>
            <a:endCxn id="9" idx="1"/>
          </p:cNvCxnSpPr>
          <p:nvPr/>
        </p:nvCxnSpPr>
        <p:spPr bwMode="auto">
          <a:xfrm rot="10800000" flipH="1">
            <a:off x="2842110" y="2843151"/>
            <a:ext cx="382" cy="1578784"/>
          </a:xfrm>
          <a:prstGeom prst="curvedConnector3">
            <a:avLst>
              <a:gd name="adj1" fmla="val -598429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3857058D-3ECD-283B-4020-39BE94A0C890}"/>
              </a:ext>
            </a:extLst>
          </p:cNvPr>
          <p:cNvSpPr txBox="1"/>
          <p:nvPr/>
        </p:nvSpPr>
        <p:spPr>
          <a:xfrm>
            <a:off x="3045600" y="1902630"/>
            <a:ext cx="20798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dirty="0"/>
              <a:t>2. Udstille STADS data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A2768829-CACB-3135-4F31-C3929AC38634}"/>
              </a:ext>
            </a:extLst>
          </p:cNvPr>
          <p:cNvCxnSpPr/>
          <p:nvPr/>
        </p:nvCxnSpPr>
        <p:spPr>
          <a:xfrm>
            <a:off x="5451365" y="2387212"/>
            <a:ext cx="356122" cy="12868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EFC3C48B-0445-732B-4465-08B9D35FD1FD}"/>
              </a:ext>
            </a:extLst>
          </p:cNvPr>
          <p:cNvSpPr txBox="1"/>
          <p:nvPr/>
        </p:nvSpPr>
        <p:spPr>
          <a:xfrm>
            <a:off x="4966048" y="1267732"/>
            <a:ext cx="203100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dirty="0"/>
              <a:t>1. Etablering</a:t>
            </a:r>
            <a:br>
              <a:rPr lang="da-DK" sz="1600" dirty="0"/>
            </a:br>
            <a:r>
              <a:rPr lang="da-DK" sz="1600" dirty="0"/>
              <a:t>af integrationsplatform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E4E77B1-FB10-2158-FDF0-6302F5384EC1}"/>
              </a:ext>
            </a:extLst>
          </p:cNvPr>
          <p:cNvCxnSpPr>
            <a:cxnSpLocks/>
            <a:stCxn id="115" idx="2"/>
          </p:cNvCxnSpPr>
          <p:nvPr/>
        </p:nvCxnSpPr>
        <p:spPr>
          <a:xfrm>
            <a:off x="5981551" y="1760175"/>
            <a:ext cx="265868" cy="7330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A530855F-9ACD-49DD-219F-C8DA3A85B9B5}"/>
              </a:ext>
            </a:extLst>
          </p:cNvPr>
          <p:cNvSpPr txBox="1"/>
          <p:nvPr/>
        </p:nvSpPr>
        <p:spPr>
          <a:xfrm>
            <a:off x="6078201" y="1894967"/>
            <a:ext cx="2830455" cy="2442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52000" lvl="1">
              <a:lnSpc>
                <a:spcPct val="107000"/>
              </a:lnSpc>
              <a:spcAft>
                <a:spcPts val="800"/>
              </a:spcAft>
            </a:pPr>
            <a:r>
              <a:rPr lang="da-DK" sz="1600" dirty="0"/>
              <a:t>3. Tilpasning af integrationer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6CFB50AB-D4A1-9265-187C-47FB43CE70F1}"/>
              </a:ext>
            </a:extLst>
          </p:cNvPr>
          <p:cNvCxnSpPr>
            <a:cxnSpLocks/>
          </p:cNvCxnSpPr>
          <p:nvPr/>
        </p:nvCxnSpPr>
        <p:spPr>
          <a:xfrm>
            <a:off x="6864824" y="2493225"/>
            <a:ext cx="0" cy="535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52356F7-89A5-3FF6-880C-76A1B5BEA226}"/>
              </a:ext>
            </a:extLst>
          </p:cNvPr>
          <p:cNvSpPr txBox="1"/>
          <p:nvPr/>
        </p:nvSpPr>
        <p:spPr>
          <a:xfrm>
            <a:off x="9483262" y="1741175"/>
            <a:ext cx="167032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da-DK" sz="1600" dirty="0"/>
              <a:t>Skift til nyt SIS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C9A605C-CF87-6545-49F8-38A3C289FF7E}"/>
              </a:ext>
            </a:extLst>
          </p:cNvPr>
          <p:cNvCxnSpPr>
            <a:cxnSpLocks/>
          </p:cNvCxnSpPr>
          <p:nvPr/>
        </p:nvCxnSpPr>
        <p:spPr>
          <a:xfrm flipH="1">
            <a:off x="9676311" y="2075004"/>
            <a:ext cx="322266" cy="10288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7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B00A-132D-9514-A02D-F5951954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2D017-57EF-A00A-80D6-AA8D02B9BC3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da-DK" dirty="0"/>
              <a:t>Ligger der data i integrationsplatformen?</a:t>
            </a:r>
          </a:p>
          <a:p>
            <a:pPr lvl="1"/>
            <a:r>
              <a:rPr lang="da-DK" dirty="0"/>
              <a:t>Nej, ikke umiddelbart, måske midlertidigt</a:t>
            </a:r>
          </a:p>
          <a:p>
            <a:pPr lvl="1"/>
            <a:endParaRPr lang="da-DK" dirty="0"/>
          </a:p>
          <a:p>
            <a:r>
              <a:rPr lang="da-DK" dirty="0"/>
              <a:t>Hvilken teknologi er den?</a:t>
            </a:r>
          </a:p>
          <a:p>
            <a:pPr lvl="1"/>
            <a:r>
              <a:rPr lang="da-DK" dirty="0"/>
              <a:t>Microsoft Azure, men sammensat af mange komponenter</a:t>
            </a:r>
          </a:p>
          <a:p>
            <a:pPr lvl="1"/>
            <a:endParaRPr lang="da-DK" dirty="0"/>
          </a:p>
          <a:p>
            <a:r>
              <a:rPr lang="da-DK" dirty="0"/>
              <a:t>Er Microsoft et problem nu?</a:t>
            </a:r>
          </a:p>
          <a:p>
            <a:pPr lvl="1"/>
            <a:r>
              <a:rPr lang="da-DK" dirty="0"/>
              <a:t>Ikke lige nu, men vi har vores øjne åben for </a:t>
            </a:r>
            <a:r>
              <a:rPr lang="da-DK" dirty="0" err="1"/>
              <a:t>geopolitiken</a:t>
            </a:r>
            <a:endParaRPr lang="da-DK" dirty="0"/>
          </a:p>
          <a:p>
            <a:pPr lvl="1"/>
            <a:endParaRPr lang="da-DK" dirty="0"/>
          </a:p>
          <a:p>
            <a:r>
              <a:rPr lang="da-DK" dirty="0"/>
              <a:t>Har andre universiteter også Azure</a:t>
            </a:r>
          </a:p>
          <a:p>
            <a:pPr lvl="1"/>
            <a:r>
              <a:rPr lang="da-DK" dirty="0"/>
              <a:t>Nogen har, andre har andre løsninger, vores er skræddersyet til os</a:t>
            </a:r>
          </a:p>
          <a:p>
            <a:pPr lvl="1"/>
            <a:endParaRPr lang="da-DK" dirty="0"/>
          </a:p>
          <a:p>
            <a:r>
              <a:rPr lang="da-DK" dirty="0"/>
              <a:t>Kunne man have valgt en anden teknologi?</a:t>
            </a:r>
          </a:p>
          <a:p>
            <a:pPr lvl="1"/>
            <a:r>
              <a:rPr lang="da-DK" dirty="0"/>
              <a:t>Ja, sammen med </a:t>
            </a:r>
            <a:r>
              <a:rPr lang="da-DK" dirty="0" err="1"/>
              <a:t>Devoteam</a:t>
            </a:r>
            <a:r>
              <a:rPr lang="da-DK" dirty="0"/>
              <a:t> valgte SDU Azure, da den passer bedst til </a:t>
            </a:r>
            <a:r>
              <a:rPr lang="da-DK" dirty="0" err="1"/>
              <a:t>SDU’s</a:t>
            </a:r>
            <a:r>
              <a:rPr lang="da-DK" dirty="0"/>
              <a:t> behov</a:t>
            </a:r>
          </a:p>
          <a:p>
            <a:pPr lvl="1"/>
            <a:endParaRPr lang="da-DK" dirty="0"/>
          </a:p>
          <a:p>
            <a:endParaRPr lang="da-DK" dirty="0"/>
          </a:p>
          <a:p>
            <a:pPr lvl="1"/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6DC0F-0ECD-6631-6D85-8F7DE382B9E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89A066F-22EE-4559-B3A1-1C4E0C2EC0E1}" type="datetime1">
              <a:rPr lang="da-DK" smtClean="0"/>
              <a:t>09-05-2025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1BD12-E02C-19D8-9D9B-F52FBDE5889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E09AF-6F6A-5344-C14E-3B75A9D889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2756" y="1986893"/>
            <a:ext cx="4327403" cy="28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8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6A46-4D88-9A76-AB36-141B7D49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betyder det for dig?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3BEF4-E7C0-E3ED-02C9-F766A0F58741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da-DK" dirty="0"/>
              <a:t>Du får data fra integrationsplatformen, ikke det enkelte system.</a:t>
            </a:r>
          </a:p>
          <a:p>
            <a:pPr lvl="1"/>
            <a:r>
              <a:rPr lang="da-DK" dirty="0"/>
              <a:t>I første omgang er data til nyt SIS i fokus</a:t>
            </a:r>
          </a:p>
          <a:p>
            <a:pPr lvl="1"/>
            <a:r>
              <a:rPr lang="da-DK" dirty="0"/>
              <a:t>Hurtigere opdateringer</a:t>
            </a:r>
          </a:p>
          <a:p>
            <a:pPr lvl="1"/>
            <a:r>
              <a:rPr lang="da-DK" dirty="0"/>
              <a:t>Højere kvalitet</a:t>
            </a:r>
          </a:p>
          <a:p>
            <a:r>
              <a:rPr lang="da-DK" dirty="0"/>
              <a:t>Data udstilles i integrationsplatformen </a:t>
            </a:r>
            <a:r>
              <a:rPr lang="da-DK" dirty="0" err="1"/>
              <a:t>udfra</a:t>
            </a:r>
            <a:r>
              <a:rPr lang="da-DK" dirty="0"/>
              <a:t> informationsmodellen (slides senere)</a:t>
            </a:r>
          </a:p>
          <a:p>
            <a:pPr lvl="1"/>
            <a:r>
              <a:rPr lang="da-DK" dirty="0"/>
              <a:t>Fx:</a:t>
            </a:r>
          </a:p>
          <a:p>
            <a:pPr lvl="1"/>
            <a:r>
              <a:rPr lang="da-DK" dirty="0"/>
              <a:t>Udbudte fag (</a:t>
            </a:r>
            <a:r>
              <a:rPr lang="da-DK" dirty="0" err="1"/>
              <a:t>inkl</a:t>
            </a:r>
            <a:r>
              <a:rPr lang="da-DK" dirty="0"/>
              <a:t> forskellige oplysninger)</a:t>
            </a:r>
          </a:p>
          <a:p>
            <a:pPr lvl="1"/>
            <a:r>
              <a:rPr lang="da-DK" dirty="0"/>
              <a:t>Studerende</a:t>
            </a:r>
          </a:p>
          <a:p>
            <a:pPr lvl="1"/>
            <a:r>
              <a:rPr lang="da-DK" dirty="0"/>
              <a:t>Studier</a:t>
            </a:r>
          </a:p>
          <a:p>
            <a:r>
              <a:rPr lang="da-DK" dirty="0"/>
              <a:t>Der er stadig, en der skal give adgang til data (vi har stadig GDPR;-))!</a:t>
            </a:r>
          </a:p>
          <a:p>
            <a:r>
              <a:rPr lang="da-DK" dirty="0"/>
              <a:t>Man udveksler primært via </a:t>
            </a:r>
            <a:r>
              <a:rPr lang="da-DK" dirty="0" err="1"/>
              <a:t>api’er</a:t>
            </a:r>
            <a:r>
              <a:rPr lang="da-DK" dirty="0"/>
              <a:t> med integrationsplatformen (klassisk udvikling).</a:t>
            </a:r>
          </a:p>
          <a:p>
            <a:r>
              <a:rPr lang="da-DK" dirty="0"/>
              <a:t>Man kan ikke fra fx Excel slå op i integrationsplatformen.</a:t>
            </a:r>
          </a:p>
          <a:p>
            <a:r>
              <a:rPr lang="da-DK" dirty="0"/>
              <a:t>Vi kommer også til at kigge på om ikke der er muligheder for at koble Power mod integrationsplatformen.</a:t>
            </a:r>
          </a:p>
          <a:p>
            <a:r>
              <a:rPr lang="da-DK" dirty="0"/>
              <a:t>Vi kommer til at opleve muligheder, vi ikke har set endnu.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11BA7-95D0-3C70-D375-0ABDC2E23DC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9379B4A-2DAE-4371-85C0-DE3816F60A5E}" type="datetime1">
              <a:rPr lang="da-DK" smtClean="0"/>
              <a:t>09-05-2025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307AD-0699-5044-03A5-DA0E1C6C204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612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906F38-01DD-3AAB-C3B6-FDDFEE3E6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https://informationsmodeller.sdu.dk/dkuni/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95F912-C77D-A7E0-494E-3447453A0902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2450760" y="1700213"/>
            <a:ext cx="6881279" cy="4901097"/>
          </a:xfrm>
        </p:spPr>
      </p:pic>
    </p:spTree>
    <p:extLst>
      <p:ext uri="{BB962C8B-B14F-4D97-AF65-F5344CB8AC3E}">
        <p14:creationId xmlns:p14="http://schemas.microsoft.com/office/powerpoint/2010/main" val="419628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7158-5D83-80B4-4D84-133D8366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17508-7A40-CDEC-76F7-C1591EE89F9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6513C-66DC-229D-884C-5747C4FFEC7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682B5A0-46A9-4C43-B9DE-EDE3A7F05F77}" type="datetime1">
              <a:rPr lang="da-DK" smtClean="0"/>
              <a:t>09-05-2025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72A86-02F7-A958-27E2-E897F2AE69F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E83415-9E42-F949-D402-FD745EE4B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96" y="0"/>
            <a:ext cx="1025460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F27C89-27D0-EB7F-1A30-054A30B1BB24}"/>
              </a:ext>
            </a:extLst>
          </p:cNvPr>
          <p:cNvSpPr txBox="1"/>
          <p:nvPr/>
        </p:nvSpPr>
        <p:spPr>
          <a:xfrm>
            <a:off x="483769" y="267902"/>
            <a:ext cx="6716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dirty="0"/>
              <a:t>Uddrag</a:t>
            </a:r>
          </a:p>
        </p:txBody>
      </p:sp>
    </p:spTree>
    <p:extLst>
      <p:ext uri="{BB962C8B-B14F-4D97-AF65-F5344CB8AC3E}">
        <p14:creationId xmlns:p14="http://schemas.microsoft.com/office/powerpoint/2010/main" val="119963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8C29C-13A4-BB84-4B57-06634715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 områder</a:t>
            </a:r>
            <a:br>
              <a:rPr lang="da-DK" dirty="0"/>
            </a:br>
            <a:r>
              <a:rPr lang="da-DK" dirty="0"/>
              <a:t> berøre nyt SIS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C05D58-A0AA-CAAD-D829-68C77BEF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D3FD8-8B4D-A3E9-5844-7A5C2E5A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B397F-9DC2-45B1-428A-EEC4AD79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ABFB2-C9A1-9FF5-B11F-80FF772FE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837824-F333-9B82-3C2A-8C490E1844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0046F2-CCF6-CEF3-4545-6CEDFD1B9BB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47350-E25E-F155-622B-FB1915E8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39" y="157366"/>
            <a:ext cx="8128985" cy="63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5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CB48-6BF6-0449-9E7F-C8592844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Uddrag af systemer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23144-9837-A0FC-9CAC-C6B4E6C1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5D74E-CF44-061C-3768-B6BCCF14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1F760-DAC4-AB68-2039-EC92DCAD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0EB42D-024E-69CC-430E-98FA9A7C49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D9A0B-F491-9BF2-3705-8B4963F0264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7ECEB28-2035-3AA3-4560-419AC2C0D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95929"/>
              </p:ext>
            </p:extLst>
          </p:nvPr>
        </p:nvGraphicFramePr>
        <p:xfrm>
          <a:off x="757236" y="1801504"/>
          <a:ext cx="9499163" cy="4813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5093">
                  <a:extLst>
                    <a:ext uri="{9D8B030D-6E8A-4147-A177-3AD203B41FA5}">
                      <a16:colId xmlns:a16="http://schemas.microsoft.com/office/drawing/2014/main" val="1380740959"/>
                    </a:ext>
                  </a:extLst>
                </a:gridCol>
                <a:gridCol w="4094070">
                  <a:extLst>
                    <a:ext uri="{9D8B030D-6E8A-4147-A177-3AD203B41FA5}">
                      <a16:colId xmlns:a16="http://schemas.microsoft.com/office/drawing/2014/main" val="4249515176"/>
                    </a:ext>
                  </a:extLst>
                </a:gridCol>
              </a:tblGrid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StudCheck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Freja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897895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TimeEdit Integration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STÅ kontrakter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3147971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mitBOOKING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DigitalEksamen Integration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9347961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Personservice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 err="1">
                          <a:effectLst/>
                        </a:rPr>
                        <a:t>DigitalEksamen</a:t>
                      </a:r>
                      <a:r>
                        <a:rPr lang="da-DK" sz="1600" u="none" strike="noStrike" dirty="0">
                          <a:effectLst/>
                        </a:rPr>
                        <a:t> Karakteroverførsel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276885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Organisationsservice (Oracle HCM Integration)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Kortproduktion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2762692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AdobeCloudUserSy Integration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ARX Integration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629980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 err="1">
                          <a:effectLst/>
                        </a:rPr>
                        <a:t>itslearning</a:t>
                      </a:r>
                      <a:r>
                        <a:rPr lang="da-DK" sz="1600" u="none" strike="noStrike" dirty="0">
                          <a:effectLst/>
                        </a:rPr>
                        <a:t> Integration (</a:t>
                      </a:r>
                      <a:r>
                        <a:rPr lang="da-DK" sz="1600" u="none" strike="noStrike" dirty="0" err="1">
                          <a:effectLst/>
                        </a:rPr>
                        <a:t>fag,kurser</a:t>
                      </a:r>
                      <a:r>
                        <a:rPr lang="da-DK" sz="1600" u="none" strike="noStrike" dirty="0">
                          <a:effectLst/>
                        </a:rPr>
                        <a:t>, brugere)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Brugeroprettelse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4085330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Itslearning LMSadmin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IDM integration til nytSIS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255498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 err="1">
                          <a:effectLst/>
                        </a:rPr>
                        <a:t>itslearning</a:t>
                      </a:r>
                      <a:r>
                        <a:rPr lang="da-DK" sz="1600" u="none" strike="noStrike" dirty="0">
                          <a:effectLst/>
                        </a:rPr>
                        <a:t> Integration (fagbeskrivelser)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Workzone integration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388466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SDUhousing.sdu.dk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SIS Lognings integration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7410961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housing.sdu.dk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SIS Monitorering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468160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Evaluering eval.sdu.dk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Udvekslingssystem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188562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Minkariere Integration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mitSDU link i itslearning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8412588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Skemaplan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Optag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12952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Kaltura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studiekort.sdu.dk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8181289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eForms / censorløsning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TjekInd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8919677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 err="1">
                          <a:effectLst/>
                        </a:rPr>
                        <a:t>Posit</a:t>
                      </a:r>
                      <a:r>
                        <a:rPr lang="da-DK" sz="1600" u="none" strike="noStrike" dirty="0">
                          <a:effectLst/>
                        </a:rPr>
                        <a:t> Integration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Leganto?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726365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QlikView Integration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Sundpraktik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6464681"/>
                  </a:ext>
                </a:extLst>
              </a:tr>
              <a:tr h="20175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nytSIS Integration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ERP og Betaling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988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929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5752E-8850-8DF2-773D-5F76D75E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 maj ’25 på Design og udvikling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C83DEC-12DA-4EF2-F00F-68E8D9421A5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34884DF-0ED0-65A1-D524-AF6BD67B0B0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4957A0E-FA20-4CE6-9ABE-A816EF9E2568}" type="datetime1">
              <a:rPr lang="da-DK" smtClean="0">
                <a:solidFill>
                  <a:schemeClr val="tx1"/>
                </a:solidFill>
              </a:rPr>
              <a:t>09-05-2025</a:t>
            </a:fld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FB15487-CB94-6907-6E69-57EE492E7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79364"/>
              </p:ext>
            </p:extLst>
          </p:nvPr>
        </p:nvGraphicFramePr>
        <p:xfrm>
          <a:off x="1074656" y="1941534"/>
          <a:ext cx="8845958" cy="474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1262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12D8A0-B77D-7172-0F2D-EE10BD5C004D}"/>
              </a:ext>
            </a:extLst>
          </p:cNvPr>
          <p:cNvSpPr/>
          <p:nvPr/>
        </p:nvSpPr>
        <p:spPr>
          <a:xfrm>
            <a:off x="1872346" y="594667"/>
            <a:ext cx="4025900" cy="20157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pic>
        <p:nvPicPr>
          <p:cNvPr id="21" name="Content Placeholder 12">
            <a:extLst>
              <a:ext uri="{FF2B5EF4-FFF2-40B4-BE49-F238E27FC236}">
                <a16:creationId xmlns:a16="http://schemas.microsoft.com/office/drawing/2014/main" id="{FB5CFA50-5641-A257-3E33-34D758FA2D6E}"/>
              </a:ext>
            </a:extLst>
          </p:cNvPr>
          <p:cNvPicPr>
            <a:picLocks noGrp="1" noChangeAspect="1"/>
          </p:cNvPicPr>
          <p:nvPr>
            <p:ph sz="quarter" idx="13"/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8893" y="812636"/>
            <a:ext cx="936000" cy="936000"/>
          </a:xfr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569E38C-A492-EBE8-53B4-06A350E5D6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28893" y="1845552"/>
            <a:ext cx="3564000" cy="756000"/>
          </a:xfrm>
        </p:spPr>
        <p:txBody>
          <a:bodyPr/>
          <a:lstStyle/>
          <a:p>
            <a:r>
              <a:rPr lang="en-US" dirty="0" err="1"/>
              <a:t>Integrationsplatform</a:t>
            </a:r>
            <a:endParaRPr lang="en-US" dirty="0"/>
          </a:p>
        </p:txBody>
      </p:sp>
      <p:pic>
        <p:nvPicPr>
          <p:cNvPr id="49" name="Content Placeholder 32">
            <a:extLst>
              <a:ext uri="{FF2B5EF4-FFF2-40B4-BE49-F238E27FC236}">
                <a16:creationId xmlns:a16="http://schemas.microsoft.com/office/drawing/2014/main" id="{B86EC6DB-2090-0F72-0236-578BF40779B3}"/>
              </a:ext>
            </a:extLst>
          </p:cNvPr>
          <p:cNvPicPr>
            <a:picLocks noGrp="1" noChangeAspect="1"/>
          </p:cNvPicPr>
          <p:nvPr>
            <p:ph sz="quarter" idx="15"/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5068" y="4488964"/>
            <a:ext cx="936000" cy="936000"/>
          </a:xfrm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D4CAE5E-30EF-348F-2620-47D80BD1CC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8893" y="3643721"/>
            <a:ext cx="3564000" cy="756000"/>
          </a:xfrm>
        </p:spPr>
        <p:txBody>
          <a:bodyPr/>
          <a:lstStyle/>
          <a:p>
            <a:r>
              <a:rPr lang="en-US" dirty="0" err="1"/>
              <a:t>Tilpasning</a:t>
            </a:r>
            <a:r>
              <a:rPr lang="en-US" dirty="0"/>
              <a:t>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systemer</a:t>
            </a:r>
            <a:endParaRPr lang="en-US" dirty="0"/>
          </a:p>
        </p:txBody>
      </p:sp>
      <p:pic>
        <p:nvPicPr>
          <p:cNvPr id="31" name="Content Placeholder 24">
            <a:extLst>
              <a:ext uri="{FF2B5EF4-FFF2-40B4-BE49-F238E27FC236}">
                <a16:creationId xmlns:a16="http://schemas.microsoft.com/office/drawing/2014/main" id="{918EBF6D-3BF6-EE69-A41E-C326C46AE198}"/>
              </a:ext>
            </a:extLst>
          </p:cNvPr>
          <p:cNvPicPr>
            <a:picLocks noGrp="1" noChangeAspect="1"/>
          </p:cNvPicPr>
          <p:nvPr>
            <p:ph sz="quarter" idx="17"/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0731" y="812636"/>
            <a:ext cx="936000" cy="936000"/>
          </a:xfrm>
        </p:spPr>
      </p:pic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C32046A9-A0B9-5B29-DF27-FABF5AF05E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55654" y="1844823"/>
            <a:ext cx="3564000" cy="756000"/>
          </a:xfrm>
        </p:spPr>
        <p:txBody>
          <a:bodyPr/>
          <a:lstStyle/>
          <a:p>
            <a:r>
              <a:rPr lang="en-US" dirty="0" err="1"/>
              <a:t>Migrering</a:t>
            </a:r>
            <a:endParaRPr lang="en-US" dirty="0"/>
          </a:p>
        </p:txBody>
      </p:sp>
      <p:pic>
        <p:nvPicPr>
          <p:cNvPr id="52" name="Content Placeholder 49">
            <a:extLst>
              <a:ext uri="{FF2B5EF4-FFF2-40B4-BE49-F238E27FC236}">
                <a16:creationId xmlns:a16="http://schemas.microsoft.com/office/drawing/2014/main" id="{58A09024-E769-CBA5-B5C4-9EFF6AC1C53D}"/>
              </a:ext>
            </a:extLst>
          </p:cNvPr>
          <p:cNvPicPr>
            <a:picLocks noGrp="1" noChangeAspect="1"/>
          </p:cNvPicPr>
          <p:nvPr>
            <p:ph sz="quarter" idx="19"/>
            <p:custDataLst>
              <p:tags r:id="rId4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75"/>
          <a:stretch/>
        </p:blipFill>
        <p:spPr>
          <a:xfrm>
            <a:off x="6770731" y="4488964"/>
            <a:ext cx="936000" cy="936000"/>
          </a:xfrm>
        </p:spPr>
      </p:pic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C0179DFF-EB13-358C-A9B0-5757668567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85016" y="5569229"/>
            <a:ext cx="3564000" cy="756000"/>
          </a:xfrm>
        </p:spPr>
        <p:txBody>
          <a:bodyPr/>
          <a:lstStyle/>
          <a:p>
            <a:r>
              <a:rPr lang="en-US" dirty="0" err="1"/>
              <a:t>Sikkerhed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AC17A-D0EF-EECA-DB57-C7674FAB672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8054AF6B-1748-4D45-BAAA-40FF11B9015C}" type="datetime1">
              <a:rPr lang="da-DK" smtClean="0"/>
              <a:pPr>
                <a:spcAft>
                  <a:spcPts val="600"/>
                </a:spcAft>
              </a:pPr>
              <a:t>09-05-2025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8975E-51BC-D2FB-509D-D1C1F453E1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28BB07B-9CB8-EFF6-AC73-9CF14B0C5E79}"/>
              </a:ext>
            </a:extLst>
          </p:cNvPr>
          <p:cNvSpPr txBox="1">
            <a:spLocks/>
          </p:cNvSpPr>
          <p:nvPr/>
        </p:nvSpPr>
        <p:spPr>
          <a:xfrm>
            <a:off x="2397468" y="4641364"/>
            <a:ext cx="936000" cy="936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7E912D8-1AC1-D782-FE22-0D45C5E26070}"/>
              </a:ext>
            </a:extLst>
          </p:cNvPr>
          <p:cNvSpPr txBox="1">
            <a:spLocks/>
          </p:cNvSpPr>
          <p:nvPr/>
        </p:nvSpPr>
        <p:spPr>
          <a:xfrm>
            <a:off x="4618997" y="2448423"/>
            <a:ext cx="936000" cy="936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4D5AD1C-BF1D-9B07-E294-8B9748C0C349}"/>
              </a:ext>
            </a:extLst>
          </p:cNvPr>
          <p:cNvSpPr txBox="1">
            <a:spLocks/>
          </p:cNvSpPr>
          <p:nvPr/>
        </p:nvSpPr>
        <p:spPr>
          <a:xfrm>
            <a:off x="6755654" y="3660832"/>
            <a:ext cx="3564000" cy="7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Test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AD29708-AE73-C01D-8E38-B33B4C07A4B8}"/>
              </a:ext>
            </a:extLst>
          </p:cNvPr>
          <p:cNvSpPr txBox="1">
            <a:spLocks/>
          </p:cNvSpPr>
          <p:nvPr/>
        </p:nvSpPr>
        <p:spPr>
          <a:xfrm>
            <a:off x="4771397" y="2600823"/>
            <a:ext cx="936000" cy="936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B88EA9-F78C-28F8-0E60-4324E450F697}"/>
              </a:ext>
            </a:extLst>
          </p:cNvPr>
          <p:cNvSpPr txBox="1">
            <a:spLocks/>
          </p:cNvSpPr>
          <p:nvPr/>
        </p:nvSpPr>
        <p:spPr>
          <a:xfrm>
            <a:off x="2203054" y="5569229"/>
            <a:ext cx="3564000" cy="7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Tekniske</a:t>
            </a:r>
            <a:r>
              <a:rPr lang="en-US" dirty="0"/>
              <a:t> </a:t>
            </a:r>
            <a:r>
              <a:rPr lang="en-US" dirty="0" err="1"/>
              <a:t>implementering</a:t>
            </a:r>
            <a:endParaRPr lang="en-US" dirty="0"/>
          </a:p>
        </p:txBody>
      </p:sp>
      <p:pic>
        <p:nvPicPr>
          <p:cNvPr id="40" name="Content Placeholder 32">
            <a:extLst>
              <a:ext uri="{FF2B5EF4-FFF2-40B4-BE49-F238E27FC236}">
                <a16:creationId xmlns:a16="http://schemas.microsoft.com/office/drawing/2014/main" id="{A9786197-5CE1-B347-3B84-8032B250D61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8893" y="2676501"/>
            <a:ext cx="936000" cy="936000"/>
          </a:xfrm>
          <a:prstGeom prst="rect">
            <a:avLst/>
          </a:prstGeom>
        </p:spPr>
      </p:pic>
      <p:pic>
        <p:nvPicPr>
          <p:cNvPr id="56" name="Content Placeholder 32">
            <a:extLst>
              <a:ext uri="{FF2B5EF4-FFF2-40B4-BE49-F238E27FC236}">
                <a16:creationId xmlns:a16="http://schemas.microsoft.com/office/drawing/2014/main" id="{730DD639-9510-FB2D-6504-C1055487570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5654" y="2676501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3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CB566FF-CC44-D0C0-984B-48B6DD07C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96" y="1700212"/>
            <a:ext cx="5570467" cy="4141787"/>
          </a:xfrm>
        </p:spPr>
        <p:txBody>
          <a:bodyPr/>
          <a:lstStyle/>
          <a:p>
            <a:r>
              <a:rPr lang="da-DK" dirty="0"/>
              <a:t>Integrationsplatform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C32C46B-637F-BEFC-61C4-8A3784A3D44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BE78EC4C-B674-4C65-A96D-1C7F5C2111C1}" type="datetime1">
              <a:rPr lang="da-DK" smtClean="0"/>
              <a:t>09-05-2025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E69DC6-CC25-55D3-2900-50F8926926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45D37B1E-C366-494F-A587-962AD9AABC83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1026" name="Picture 2" descr="He started mowing lawns out of kindness. Now kids are turning it into a  movement.">
            <a:extLst>
              <a:ext uri="{FF2B5EF4-FFF2-40B4-BE49-F238E27FC236}">
                <a16:creationId xmlns:a16="http://schemas.microsoft.com/office/drawing/2014/main" id="{5A58362A-F83F-8FE4-1D0C-3ACC0CB08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76" y="3135183"/>
            <a:ext cx="5570467" cy="3133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E6C901CC-521A-3CC6-3B5E-EB543627780D}"/>
              </a:ext>
            </a:extLst>
          </p:cNvPr>
          <p:cNvPicPr>
            <a:picLocks noGrp="1" noChangeAspect="1"/>
          </p:cNvPicPr>
          <p:nvPr>
            <p:ph type="pic" sz="quarter" idx="14"/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r="15919"/>
          <a:stretch/>
        </p:blipFill>
        <p:spPr>
          <a:xfrm>
            <a:off x="6375507" y="1008221"/>
            <a:ext cx="4951428" cy="4841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52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E6428-DC06-EB1A-C17F-06E65DDB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en integrationsplatform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34DFA9-E7DC-938F-F9ED-A8B9406B56BA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dirty="0"/>
              <a:t>En integrationsplatform er en softwareløsning, der gør det nemt at </a:t>
            </a:r>
            <a:r>
              <a:rPr lang="da-DK" b="1" dirty="0"/>
              <a:t>forbinde</a:t>
            </a:r>
            <a:r>
              <a:rPr lang="da-DK" dirty="0"/>
              <a:t> forskellige systemer, applikationer og databaser, så de kan </a:t>
            </a:r>
            <a:r>
              <a:rPr lang="da-DK" b="1" dirty="0"/>
              <a:t>udveksle data </a:t>
            </a:r>
            <a:r>
              <a:rPr lang="da-DK" dirty="0"/>
              <a:t>og arbejde sammen. </a:t>
            </a:r>
          </a:p>
          <a:p>
            <a:pPr>
              <a:lnSpc>
                <a:spcPct val="150000"/>
              </a:lnSpc>
            </a:pPr>
            <a:r>
              <a:rPr lang="da-DK" dirty="0"/>
              <a:t>Den fungerer som et </a:t>
            </a:r>
            <a:r>
              <a:rPr lang="da-DK" b="1" dirty="0"/>
              <a:t>bindeled</a:t>
            </a:r>
            <a:r>
              <a:rPr lang="da-DK" dirty="0"/>
              <a:t>, der automatiserer og styrer </a:t>
            </a:r>
            <a:r>
              <a:rPr lang="da-DK" dirty="0" err="1"/>
              <a:t>dataflowet</a:t>
            </a:r>
            <a:r>
              <a:rPr lang="da-DK" dirty="0"/>
              <a:t>.</a:t>
            </a:r>
          </a:p>
          <a:p>
            <a:pPr>
              <a:lnSpc>
                <a:spcPct val="150000"/>
              </a:lnSpc>
            </a:pPr>
            <a:r>
              <a:rPr lang="da-DK" dirty="0"/>
              <a:t>Giver </a:t>
            </a:r>
            <a:r>
              <a:rPr lang="da-DK" b="1" dirty="0"/>
              <a:t>overblik</a:t>
            </a:r>
            <a:r>
              <a:rPr lang="da-DK" dirty="0"/>
              <a:t> og sikre </a:t>
            </a:r>
            <a:r>
              <a:rPr lang="da-DK" b="1" dirty="0"/>
              <a:t>rettigheder</a:t>
            </a:r>
            <a:r>
              <a:rPr lang="da-DK" dirty="0"/>
              <a:t> til data.</a:t>
            </a:r>
          </a:p>
          <a:p>
            <a:pPr>
              <a:lnSpc>
                <a:spcPct val="150000"/>
              </a:lnSpc>
            </a:pPr>
            <a:r>
              <a:rPr lang="da-DK" dirty="0"/>
              <a:t>Formålet er at undgå </a:t>
            </a:r>
            <a:r>
              <a:rPr lang="da-DK" b="1" dirty="0"/>
              <a:t>genbruge</a:t>
            </a:r>
            <a:r>
              <a:rPr lang="da-DK" dirty="0"/>
              <a:t> data i flere systemer, forbedre </a:t>
            </a:r>
            <a:r>
              <a:rPr lang="da-DK" b="1" dirty="0"/>
              <a:t>datakvalitet</a:t>
            </a:r>
            <a:r>
              <a:rPr lang="da-DK" dirty="0"/>
              <a:t> og forbedre </a:t>
            </a:r>
            <a:r>
              <a:rPr lang="da-DK" b="1" dirty="0"/>
              <a:t>hastigheden</a:t>
            </a:r>
            <a:r>
              <a:rPr lang="da-DK" dirty="0"/>
              <a:t> hvormed data udveksles mellem systemer, så systemerne altid har de nyeste oplysninger.</a:t>
            </a:r>
          </a:p>
          <a:p>
            <a:pPr>
              <a:lnSpc>
                <a:spcPct val="15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095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7AAFF0-CF0F-BCA0-7D8B-69976986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Elementer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79C58-4AFC-CFE3-2E43-38DC3BA2ADFE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/>
              <a:t>SDU Azure platform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Azure Integrationsplatform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Udstille data i integrations-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400" dirty="0"/>
              <a:t>Platformen fra fx STADS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Integration der udveksler data</a:t>
            </a:r>
            <a:endParaRPr lang="da-DK" sz="2200" dirty="0"/>
          </a:p>
          <a:p>
            <a:pPr marL="0" indent="0">
              <a:lnSpc>
                <a:spcPct val="150000"/>
              </a:lnSpc>
              <a:buNone/>
            </a:pPr>
            <a:r>
              <a:rPr lang="da-DK" sz="2200" dirty="0"/>
              <a:t>med systemer</a:t>
            </a:r>
            <a:endParaRPr lang="da-DK" sz="2400" dirty="0"/>
          </a:p>
        </p:txBody>
      </p:sp>
      <p:pic>
        <p:nvPicPr>
          <p:cNvPr id="1026" name="Picture 2" descr="Antikkens sidste vidunder gemmer på hemmeligheder">
            <a:extLst>
              <a:ext uri="{FF2B5EF4-FFF2-40B4-BE49-F238E27FC236}">
                <a16:creationId xmlns:a16="http://schemas.microsoft.com/office/drawing/2014/main" id="{08F421DE-8E35-0634-9999-B65DE358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98" y="1364229"/>
            <a:ext cx="5953023" cy="39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6F916C-8AF8-90DB-575F-51E6172F0E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5848" y="1000443"/>
            <a:ext cx="4951428" cy="4841557"/>
          </a:xfrm>
        </p:spPr>
        <p:txBody>
          <a:bodyPr/>
          <a:lstStyle/>
          <a:p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786F5-2912-69A2-BCA6-B867724DD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640" y="697678"/>
            <a:ext cx="5367600" cy="4141787"/>
          </a:xfrm>
        </p:spPr>
        <p:txBody>
          <a:bodyPr/>
          <a:lstStyle/>
          <a:p>
            <a:r>
              <a:rPr lang="da-DK" sz="4000" dirty="0"/>
              <a:t>Kaotisk.</a:t>
            </a:r>
            <a:br>
              <a:rPr lang="da-DK" sz="4000" dirty="0"/>
            </a:br>
            <a:r>
              <a:rPr lang="da-DK" sz="4000" dirty="0"/>
              <a:t>Ny praksis</a:t>
            </a:r>
            <a:br>
              <a:rPr lang="da-DK" sz="4000" dirty="0"/>
            </a:br>
            <a:r>
              <a:rPr lang="da-DK" sz="4000" dirty="0"/>
              <a:t>Vi handler og prøver</a:t>
            </a:r>
            <a:br>
              <a:rPr lang="da-DK" sz="4000" dirty="0"/>
            </a:br>
            <a:br>
              <a:rPr lang="da-DK" sz="4000" dirty="0"/>
            </a:br>
            <a:r>
              <a:rPr lang="da-DK" sz="4000" dirty="0"/>
              <a:t>…med hjælpe fra konsulenter, som kan gøre det kompliceret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B5737-5D57-1A72-A41E-DD5173B07F8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3E03463C-D00E-43AD-8DD4-F5887C010D07}" type="datetime1">
              <a:rPr lang="da-DK" smtClean="0"/>
              <a:t>09-05-2025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A8E4D-E4F8-5A05-D7AE-E3D5B5F0C3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45D37B1E-C366-494F-A587-962AD9AABC83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2050" name="Picture 2" descr="Projektkompasset | Samfundslitteratur">
            <a:extLst>
              <a:ext uri="{FF2B5EF4-FFF2-40B4-BE49-F238E27FC236}">
                <a16:creationId xmlns:a16="http://schemas.microsoft.com/office/drawing/2014/main" id="{6CC8DA94-E101-FCA7-B6A4-1576DA531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11792"/>
            <a:ext cx="5607759" cy="51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7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0D24-0C06-C976-3421-CF8441CB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Integrationer i dag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ADF0-7917-20C1-A778-6EA13467374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F28DBD2-6025-4163-984D-8C655C021E71}" type="datetime1">
              <a:rPr lang="da-DK" smtClean="0"/>
              <a:t>09-05-2025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F1B63-D4ED-B4B1-E741-9514A5F919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3074" name="Picture 2" descr="What is System Integration? How Your Organization Can Benefit and Implement  - SolarWinds Blog">
            <a:extLst>
              <a:ext uri="{FF2B5EF4-FFF2-40B4-BE49-F238E27FC236}">
                <a16:creationId xmlns:a16="http://schemas.microsoft.com/office/drawing/2014/main" id="{551303DA-24CA-2C3E-9CAF-AC3C1874413F}"/>
              </a:ext>
            </a:extLst>
          </p:cNvPr>
          <p:cNvPicPr>
            <a:picLocks noGrp="1" noChangeAspect="1" noChangeArrowheads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96" y="1700213"/>
            <a:ext cx="5739748" cy="478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2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7856-4AC9-B4C6-BE2E-FA9623D4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Integrationer i fremtiden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8E359-8AAF-3008-2D44-0B5599F19E1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973D274-06F2-4D38-94B4-621779ADDB05}" type="datetime1">
              <a:rPr lang="da-DK" smtClean="0"/>
              <a:t>09-05-2025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8228A-8588-50B6-79F5-8ED42F2725F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4098" name="Picture 2" descr="integrationsplatform">
            <a:extLst>
              <a:ext uri="{FF2B5EF4-FFF2-40B4-BE49-F238E27FC236}">
                <a16:creationId xmlns:a16="http://schemas.microsoft.com/office/drawing/2014/main" id="{FB556372-A1F1-5D4E-5CDA-00DFB9E0CACF}"/>
              </a:ext>
            </a:extLst>
          </p:cNvPr>
          <p:cNvPicPr>
            <a:picLocks noGrp="1" noChangeAspect="1" noChangeArrowheads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35" y="1700213"/>
            <a:ext cx="5316929" cy="447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6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3D92AA-74CD-B650-BD31-3AFB5DF8C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Hvorfor!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C169C6-B4D0-FEE1-0930-9D60B895BD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D3481-9A93-57C8-AB7D-003F880F16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BBE2B9-80C7-44A9-9181-29A42A5EAFEF}" type="datetime1">
              <a:rPr lang="da-DK" smtClean="0"/>
              <a:t>09-05-2025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3B1AC-B6A7-DA7A-B9FC-9CF7861494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45D37B1E-C366-494F-A587-962AD9AABC83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65954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ba\AppData\Local\Templafy\AddIns\PowerPointVsto\8a39de7f-58f3-48e8-86fd-d34331db8d16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ba\AppData\Local\Templafy\AddIns\PowerPointVsto\Genbrug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ba\AppData\Local\Templafy\AddIns\PowerPointVsto\Tandhjul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ba\AppData\Local\Templafy\AddIns\PowerPointVsto\Mennesker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ba\AppData\Local\Templafy\AddIns\PowerPointVsto\IT service - Sikkerhed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ba\AppData\Local\Templafy\AddIns\PowerPointVsto\Missed the target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ba\AppData\Local\Templafy\AddIns\PowerPointVsto\Failed test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ba\AppData\Local\Templafy\AddIns\PowerPointVsto\343d28ba-862c-4ba0-a503-704bdd9f019e.jp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ba\AppData\Local\Templafy\AddIns\PowerPointVsto\862c3ed5-ebe6-4652-abfb-e764fe6dd7bb.jpeg"/>
</p:tagLst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FormConfiguration><![CDATA[{"formFields":[],"formDataEntries":[]}]]></TemplafyFormConfigurati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TemplafySlideTemplateConfiguration><![CDATA[{"slideVersion":1,"isValidatorEnabled":false,"isLocked":false,"elementsMetadata":[],"slideId":"637926266035515761","enableDocumentContentUpdater":false,"version":"2.0"}]]></TemplafySlideTemplateConfiguratio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ennemg_x00e5_et xmlns="b0ba032d-b371-4b0b-a281-807ec2393e94" xsi:nil="true"/>
    <lcf76f155ced4ddcb4097134ff3c332f xmlns="b0ba032d-b371-4b0b-a281-807ec2393e94">
      <Terms xmlns="http://schemas.microsoft.com/office/infopath/2007/PartnerControls"/>
    </lcf76f155ced4ddcb4097134ff3c332f>
    <Forberedelse xmlns="b0ba032d-b371-4b0b-a281-807ec2393e94" xsi:nil="true"/>
    <TaxCatchAll xmlns="94728eae-5c94-412c-8d55-9e7a48044a6b" xsi:nil="true"/>
  </documentManagement>
</p:properties>
</file>

<file path=customXml/item6.xml><?xml version="1.0" encoding="utf-8"?>
<TemplafyTemplateConfiguration><![CDATA[{"elementsMetadata":[],"transformationConfigurations":[],"templateName":"blank","templateDescription":"","enableDocumentContentUpdater":false,"version":"2.0"}]]></TemplafyTemplateConfiguration>
</file>

<file path=customXml/item7.xml><?xml version="1.0" encoding="utf-8"?>
<TemplafySlideTemplateConfiguration><![CDATA[{"slideVersion":1,"isValidatorEnabled":false,"isLocked":false,"elementsMetadata":[],"slideId":"637926266035515761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9EEA8036B2F047B6489D06F31F0C46" ma:contentTypeVersion="18" ma:contentTypeDescription="Create a new document." ma:contentTypeScope="" ma:versionID="167679fc9f7fc4da4071320058e6cd18">
  <xsd:schema xmlns:xsd="http://www.w3.org/2001/XMLSchema" xmlns:xs="http://www.w3.org/2001/XMLSchema" xmlns:p="http://schemas.microsoft.com/office/2006/metadata/properties" xmlns:ns2="b0ba032d-b371-4b0b-a281-807ec2393e94" xmlns:ns3="94728eae-5c94-412c-8d55-9e7a48044a6b" targetNamespace="http://schemas.microsoft.com/office/2006/metadata/properties" ma:root="true" ma:fieldsID="6fe3befad19fdcd716c38b18cf92e3e7" ns2:_="" ns3:_="">
    <xsd:import namespace="b0ba032d-b371-4b0b-a281-807ec2393e94"/>
    <xsd:import namespace="94728eae-5c94-412c-8d55-9e7a48044a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Gennemg_x00e5_et" minOccurs="0"/>
                <xsd:element ref="ns2:MediaServiceLocation" minOccurs="0"/>
                <xsd:element ref="ns2:MediaServiceObjectDetectorVersions" minOccurs="0"/>
                <xsd:element ref="ns2:Forberedels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a032d-b371-4b0b-a281-807ec2393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553f63-5966-4a09-978d-72b299aea1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Gennemg_x00e5_et" ma:index="20" nillable="true" ma:displayName="Gennemgået" ma:format="Dropdown" ma:hidden="true" ma:internalName="Gennemg_x00e5_et" ma:readOnly="false">
      <xsd:simpleType>
        <xsd:union memberTypes="dms:Text">
          <xsd:simpleType>
            <xsd:restriction base="dms:Choice">
              <xsd:enumeration value="Valg 1"/>
              <xsd:enumeration value="Gennemgået BA"/>
              <xsd:enumeration value="Valg 3"/>
            </xsd:restriction>
          </xsd:simpleType>
        </xsd:union>
      </xsd:simpleType>
    </xsd:element>
    <xsd:element name="MediaServiceLocation" ma:index="21" nillable="true" ma:displayName="Location" ma:hidden="true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Forberedelse" ma:index="23" nillable="true" ma:displayName="Info" ma:format="Dropdown" ma:internalName="Forberedels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28eae-5c94-412c-8d55-9e7a48044a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4" nillable="true" ma:displayName="Taxonomy Catch All Column" ma:hidden="true" ma:list="{70c2047e-689a-4de5-b72d-f5ee78edac7f}" ma:internalName="TaxCatchAll" ma:readOnly="false" ma:showField="CatchAllData" ma:web="94728eae-5c94-412c-8d55-9e7a48044a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DF640F-FDA4-4DAC-9AC0-9A12226415DA}">
  <ds:schemaRefs/>
</ds:datastoreItem>
</file>

<file path=customXml/itemProps2.xml><?xml version="1.0" encoding="utf-8"?>
<ds:datastoreItem xmlns:ds="http://schemas.openxmlformats.org/officeDocument/2006/customXml" ds:itemID="{8A405656-6C4F-4C73-958C-1744EC0D04F1}">
  <ds:schemaRefs/>
</ds:datastoreItem>
</file>

<file path=customXml/itemProps3.xml><?xml version="1.0" encoding="utf-8"?>
<ds:datastoreItem xmlns:ds="http://schemas.openxmlformats.org/officeDocument/2006/customXml" ds:itemID="{E3E3DE6F-9E5D-4CE3-8307-6940F679C3D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AE0BCB8-EE3A-4095-9541-C1F1A3784F92}">
  <ds:schemaRefs/>
</ds:datastoreItem>
</file>

<file path=customXml/itemProps5.xml><?xml version="1.0" encoding="utf-8"?>
<ds:datastoreItem xmlns:ds="http://schemas.openxmlformats.org/officeDocument/2006/customXml" ds:itemID="{253B0923-62C2-4AF8-8634-81FCA189439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4728eae-5c94-412c-8d55-9e7a48044a6b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0ba032d-b371-4b0b-a281-807ec2393e94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E3874ABC-2065-4A7D-A58C-B9BA277BFB16}">
  <ds:schemaRefs/>
</ds:datastoreItem>
</file>

<file path=customXml/itemProps7.xml><?xml version="1.0" encoding="utf-8"?>
<ds:datastoreItem xmlns:ds="http://schemas.openxmlformats.org/officeDocument/2006/customXml" ds:itemID="{7E992974-24F4-4B7B-8929-37CD4ED884EA}">
  <ds:schemaRefs/>
</ds:datastoreItem>
</file>

<file path=customXml/itemProps8.xml><?xml version="1.0" encoding="utf-8"?>
<ds:datastoreItem xmlns:ds="http://schemas.openxmlformats.org/officeDocument/2006/customXml" ds:itemID="{CF5C57BE-E836-483A-813C-1986DE93E2B2}">
  <ds:schemaRefs/>
</ds:datastoreItem>
</file>

<file path=customXml/itemProps9.xml><?xml version="1.0" encoding="utf-8"?>
<ds:datastoreItem xmlns:ds="http://schemas.openxmlformats.org/officeDocument/2006/customXml" ds:itemID="{4A7D53AB-F596-4F1B-AAB2-A907691C3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ba032d-b371-4b0b-a281-807ec2393e94"/>
    <ds:schemaRef ds:uri="94728eae-5c94-412c-8d55-9e7a48044a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1</TotalTime>
  <Words>582</Words>
  <Application>Microsoft Office PowerPoint</Application>
  <PresentationFormat>Widescreen</PresentationFormat>
  <Paragraphs>157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ＭＳ Ｐゴシック</vt:lpstr>
      <vt:lpstr>Arial</vt:lpstr>
      <vt:lpstr>Wingdings</vt:lpstr>
      <vt:lpstr>Blank</vt:lpstr>
      <vt:lpstr>Nyt SIS IT-sporet Integrationsplatformen  Projektledernetværket  9. maj 2025, Poul Basse</vt:lpstr>
      <vt:lpstr>PowerPoint-præsentation</vt:lpstr>
      <vt:lpstr>Integrationsplatform</vt:lpstr>
      <vt:lpstr>Hvad er en integrationsplatform</vt:lpstr>
      <vt:lpstr>Elementer</vt:lpstr>
      <vt:lpstr>Kaotisk. Ny praksis Vi handler og prøver  …med hjælpe fra konsulenter, som kan gøre det kompliceret</vt:lpstr>
      <vt:lpstr>Integrationer i dag</vt:lpstr>
      <vt:lpstr>Integrationer i fremtiden</vt:lpstr>
      <vt:lpstr>Hvorfor!</vt:lpstr>
      <vt:lpstr>Løskobling af STADS som forberedelse til nyt SIS</vt:lpstr>
      <vt:lpstr>FAQ</vt:lpstr>
      <vt:lpstr>Hvad betyder det for dig?</vt:lpstr>
      <vt:lpstr>https://informationsmodeller.sdu.dk/dkuni/</vt:lpstr>
      <vt:lpstr>PowerPoint-præsentation</vt:lpstr>
      <vt:lpstr>Hvilke områder  berøre nyt SIS</vt:lpstr>
      <vt:lpstr>Uddrag af systemer</vt:lpstr>
      <vt:lpstr>Status maj ’25 på Design og udvikling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Birgitte Hjelm Paulsen</dc:creator>
  <cp:keywords/>
  <dc:description/>
  <cp:lastModifiedBy>Birgitte Hjelm Paulsen</cp:lastModifiedBy>
  <cp:revision>2</cp:revision>
  <dcterms:created xsi:type="dcterms:W3CDTF">2024-10-31T11:17:46Z</dcterms:created>
  <dcterms:modified xsi:type="dcterms:W3CDTF">2025-05-09T12:44:31Z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2022-07-05T14:03:23</vt:lpwstr>
  </property>
  <property fmtid="{D5CDD505-2E9C-101B-9397-08002B2CF9AE}" pid="3" name="TemplafyTenantId">
    <vt:lpwstr>sdu</vt:lpwstr>
  </property>
  <property fmtid="{D5CDD505-2E9C-101B-9397-08002B2CF9AE}" pid="4" name="TemplafyTemplateId">
    <vt:lpwstr>637926266032732715</vt:lpwstr>
  </property>
  <property fmtid="{D5CDD505-2E9C-101B-9397-08002B2CF9AE}" pid="5" name="TemplafyUserProfileId">
    <vt:lpwstr>637830414013570267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  <property fmtid="{D5CDD505-2E9C-101B-9397-08002B2CF9AE}" pid="8" name="ContentTypeId">
    <vt:lpwstr>0x0101001B9EEA8036B2F047B6489D06F31F0C46</vt:lpwstr>
  </property>
  <property fmtid="{D5CDD505-2E9C-101B-9397-08002B2CF9AE}" pid="9" name="MediaServiceImageTags">
    <vt:lpwstr/>
  </property>
</Properties>
</file>