
<file path=[Content_Types].xml><?xml version="1.0" encoding="utf-8"?>
<Types xmlns="http://schemas.openxmlformats.org/package/2006/content-types">
  <Default Extension="bin" ContentType="image/x-emf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3" r:id="rId7"/>
    <p:sldMasterId id="2147483708" r:id="rId8"/>
    <p:sldMasterId id="2147483648" r:id="rId9"/>
  </p:sldMasterIdLst>
  <p:notesMasterIdLst>
    <p:notesMasterId r:id="rId12"/>
  </p:notesMasterIdLst>
  <p:sldIdLst>
    <p:sldId id="280" r:id="rId10"/>
    <p:sldId id="28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4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7662" autoAdjust="0"/>
  </p:normalViewPr>
  <p:slideViewPr>
    <p:cSldViewPr snapToGrid="0" showGuides="1">
      <p:cViewPr varScale="1">
        <p:scale>
          <a:sx n="111" d="100"/>
          <a:sy n="111" d="100"/>
        </p:scale>
        <p:origin x="594" y="108"/>
      </p:cViewPr>
      <p:guideLst>
        <p:guide orient="horz" pos="64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2.xml"/><Relationship Id="rId5" Type="http://schemas.openxmlformats.org/officeDocument/2006/relationships/customXml" Target="../customXml/item5.xml"/><Relationship Id="rId15" Type="http://schemas.openxmlformats.org/officeDocument/2006/relationships/theme" Target="theme/theme1.xml"/><Relationship Id="rId10" Type="http://schemas.openxmlformats.org/officeDocument/2006/relationships/slide" Target="slides/slide1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D72A38B-F9FA-4036-A084-652409E98F08}" type="datetimeFigureOut">
              <a:rPr lang="en-GB"/>
              <a:pPr/>
              <a:t>12/04/2024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9436F85-577F-4A92-A47F-D540A2BCC821}" type="slidenum">
              <a:rPr lang="en-GB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091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ort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>
            <a:extLst>
              <a:ext uri="{FF2B5EF4-FFF2-40B4-BE49-F238E27FC236}">
                <a16:creationId xmlns:a16="http://schemas.microsoft.com/office/drawing/2014/main" id="{BBCAF46D-9983-4AEE-9B8A-24654CDEDDB0}"/>
              </a:ext>
            </a:extLst>
          </p:cNvPr>
          <p:cNvSpPr/>
          <p:nvPr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pic>
        <p:nvPicPr>
          <p:cNvPr id="7" name="Logo black">
            <a:extLst>
              <a:ext uri="{FF2B5EF4-FFF2-40B4-BE49-F238E27FC236}">
                <a16:creationId xmlns:a16="http://schemas.microsoft.com/office/drawing/2014/main" id="{E6E48129-FB3C-4F39-A5A1-63313B41D3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00" y="6296400"/>
            <a:ext cx="786874" cy="212400"/>
          </a:xfrm>
          <a:prstGeom prst="rect">
            <a:avLst/>
          </a:prstGeom>
        </p:spPr>
      </p:pic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D4E1389B-CA3B-4709-956D-F396D960BB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8A94F1C1-AE36-4BBA-B958-8FC614A9472A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8" name="Background">
            <a:extLst>
              <a:ext uri="{FF2B5EF4-FFF2-40B4-BE49-F238E27FC236}">
                <a16:creationId xmlns:a16="http://schemas.microsoft.com/office/drawing/2014/main" id="{F8185FA0-7011-91FB-4052-6043A23713A8}"/>
              </a:ext>
            </a:extLst>
          </p:cNvPr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pic>
        <p:nvPicPr>
          <p:cNvPr id="9" name="Logo black">
            <a:extLst>
              <a:ext uri="{FF2B5EF4-FFF2-40B4-BE49-F238E27FC236}">
                <a16:creationId xmlns:a16="http://schemas.microsoft.com/office/drawing/2014/main" id="{0ED8BC36-B577-26BE-E8AB-D6386371AC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00" y="6296400"/>
            <a:ext cx="786874" cy="212400"/>
          </a:xfrm>
          <a:prstGeom prst="rect">
            <a:avLst/>
          </a:prstGeom>
        </p:spPr>
      </p:pic>
      <p:sp>
        <p:nvSpPr>
          <p:cNvPr id="10" name="sdu.dk">
            <a:extLst>
              <a:ext uri="{FF2B5EF4-FFF2-40B4-BE49-F238E27FC236}">
                <a16:creationId xmlns:a16="http://schemas.microsoft.com/office/drawing/2014/main" id="{5F437060-4963-9A90-49BE-4DB78D673583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bg1"/>
                </a:solidFill>
              </a:rPr>
              <a:t>sdu.dk</a:t>
            </a:r>
            <a:endParaRPr lang="da-DK"/>
          </a:p>
        </p:txBody>
      </p:sp>
      <p:sp>
        <p:nvSpPr>
          <p:cNvPr id="12" name="#sdudk">
            <a:extLst>
              <a:ext uri="{FF2B5EF4-FFF2-40B4-BE49-F238E27FC236}">
                <a16:creationId xmlns:a16="http://schemas.microsoft.com/office/drawing/2014/main" id="{B895B5AD-6736-F08F-4772-E45EC9527D8D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bg1"/>
                </a:solidFill>
              </a:rPr>
              <a:t>#sdudk</a:t>
            </a:r>
            <a:endParaRPr lang="da-DK"/>
          </a:p>
        </p:txBody>
      </p:sp>
      <p:cxnSp>
        <p:nvCxnSpPr>
          <p:cNvPr id="13" name="Straight Connector 11">
            <a:extLst>
              <a:ext uri="{FF2B5EF4-FFF2-40B4-BE49-F238E27FC236}">
                <a16:creationId xmlns:a16="http://schemas.microsoft.com/office/drawing/2014/main" id="{33FF5E2F-CC79-FAB2-67F4-3D96C895F83D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BE7A1B66-F625-FDDB-C3D9-E49C240D4359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17" name="Rectangle 12" descr="{&quot;templafy&quot;:{&quot;id&quot;:&quot;bc38619d-c2e2-4a88-8243-0589228e5727&quot;}}">
            <a:extLst>
              <a:ext uri="{FF2B5EF4-FFF2-40B4-BE49-F238E27FC236}">
                <a16:creationId xmlns:a16="http://schemas.microsoft.com/office/drawing/2014/main" id="{68DC1F35-862E-E2DC-03EA-20B788814B41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endParaRPr lang="da-DK" sz="1600" dirty="0" err="1">
              <a:solidFill>
                <a:schemeClr val="bg1"/>
              </a:solidFill>
            </a:endParaRPr>
          </a:p>
        </p:txBody>
      </p:sp>
      <p:sp>
        <p:nvSpPr>
          <p:cNvPr id="18" name="TextBox 9">
            <a:extLst>
              <a:ext uri="{FF2B5EF4-FFF2-40B4-BE49-F238E27FC236}">
                <a16:creationId xmlns:a16="http://schemas.microsoft.com/office/drawing/2014/main" id="{2B46EFE7-9915-7860-9FCC-0BD439F69CB5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sp>
        <p:nvSpPr>
          <p:cNvPr id="19" name="text" descr="{&quot;templafy&quot;:{&quot;id&quot;:&quot;ff8a49b1-956e-4af5-b151-ea091003bf66&quot;}}" title="UserProfile.Institut.InstituteDCU_{{DocumentLanguage}}">
            <a:extLst>
              <a:ext uri="{FF2B5EF4-FFF2-40B4-BE49-F238E27FC236}">
                <a16:creationId xmlns:a16="http://schemas.microsoft.com/office/drawing/2014/main" id="{798A0BF4-9AE6-B247-94A9-405B5DB77A2A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chemeClr val="bg1"/>
                </a:solidFill>
              </a:rPr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3091394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lede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099300" cy="6858000"/>
          </a:xfrm>
          <a:solidFill>
            <a:schemeClr val="bg1"/>
          </a:solidFill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6692401" y="1076109"/>
            <a:ext cx="4680000" cy="1822734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overskrift, maksimalt 3 linjer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692400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20" name="Logo black">
            <a:extLst>
              <a:ext uri="{FF2B5EF4-FFF2-40B4-BE49-F238E27FC236}">
                <a16:creationId xmlns:a16="http://schemas.microsoft.com/office/drawing/2014/main" id="{1421C492-A651-4EE4-BB8B-C6886E7B5C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400" y="6294893"/>
            <a:ext cx="784800" cy="211840"/>
          </a:xfrm>
          <a:prstGeom prst="rect">
            <a:avLst/>
          </a:prstGeom>
        </p:spPr>
      </p:pic>
      <p:sp>
        <p:nvSpPr>
          <p:cNvPr id="30" name="Date Placeholder 14">
            <a:extLst>
              <a:ext uri="{FF2B5EF4-FFF2-40B4-BE49-F238E27FC236}">
                <a16:creationId xmlns:a16="http://schemas.microsoft.com/office/drawing/2014/main" id="{2C4B35A0-F8F7-420F-9E06-CC0AAAA0B84F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11" name="sdu.dk">
            <a:extLst>
              <a:ext uri="{FF2B5EF4-FFF2-40B4-BE49-F238E27FC236}">
                <a16:creationId xmlns:a16="http://schemas.microsoft.com/office/drawing/2014/main" id="{72697A22-CBC3-A484-F246-C5C8B438E04E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sdu.dk</a:t>
            </a:r>
            <a:endParaRPr lang="da-DK"/>
          </a:p>
        </p:txBody>
      </p:sp>
      <p:sp>
        <p:nvSpPr>
          <p:cNvPr id="12" name="#sdudk">
            <a:extLst>
              <a:ext uri="{FF2B5EF4-FFF2-40B4-BE49-F238E27FC236}">
                <a16:creationId xmlns:a16="http://schemas.microsoft.com/office/drawing/2014/main" id="{28A7C55E-B681-C1E7-FA15-608C847286BC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#sdudk</a:t>
            </a:r>
            <a:endParaRPr lang="da-DK"/>
          </a:p>
        </p:txBody>
      </p:sp>
      <p:cxnSp>
        <p:nvCxnSpPr>
          <p:cNvPr id="13" name="Straight Connector 17">
            <a:extLst>
              <a:ext uri="{FF2B5EF4-FFF2-40B4-BE49-F238E27FC236}">
                <a16:creationId xmlns:a16="http://schemas.microsoft.com/office/drawing/2014/main" id="{2D70E466-4F9E-BA11-0588-F68B5B9329FD}"/>
              </a:ext>
            </a:extLst>
          </p:cNvPr>
          <p:cNvCxnSpPr>
            <a:cxnSpLocks/>
          </p:cNvCxnSpPr>
          <p:nvPr userDrawn="1"/>
        </p:nvCxnSpPr>
        <p:spPr>
          <a:xfrm>
            <a:off x="6691637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Logo black">
            <a:extLst>
              <a:ext uri="{FF2B5EF4-FFF2-40B4-BE49-F238E27FC236}">
                <a16:creationId xmlns:a16="http://schemas.microsoft.com/office/drawing/2014/main" id="{54810BE8-0056-B934-3B73-6F7C88E8FD7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400" y="6294893"/>
            <a:ext cx="784800" cy="211840"/>
          </a:xfrm>
          <a:prstGeom prst="rect">
            <a:avLst/>
          </a:prstGeom>
        </p:spPr>
      </p:pic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6DCEF6B8-A3E2-5AB8-A83D-9167158BC775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17" name="Rectangle 12" descr="{&quot;templafy&quot;:{&quot;id&quot;:&quot;9a90e810-3e26-4e42-927a-6454770bea52&quot;}}">
            <a:extLst>
              <a:ext uri="{FF2B5EF4-FFF2-40B4-BE49-F238E27FC236}">
                <a16:creationId xmlns:a16="http://schemas.microsoft.com/office/drawing/2014/main" id="{F8211E73-6A96-70B2-3271-81CE8B599C5A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endParaRPr lang="da-DK" sz="1600" dirty="0" err="1">
              <a:solidFill>
                <a:schemeClr val="tx1"/>
              </a:solidFill>
            </a:endParaRPr>
          </a:p>
        </p:txBody>
      </p:sp>
      <p:sp>
        <p:nvSpPr>
          <p:cNvPr id="18" name="TextBox 9">
            <a:extLst>
              <a:ext uri="{FF2B5EF4-FFF2-40B4-BE49-F238E27FC236}">
                <a16:creationId xmlns:a16="http://schemas.microsoft.com/office/drawing/2014/main" id="{CA5063A4-8DAA-DF95-B099-AF0695E4FE0B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sp>
        <p:nvSpPr>
          <p:cNvPr id="16" name="text" descr="{&quot;templafy&quot;:{&quot;id&quot;:&quot;5ccdfac1-ee1f-4a12-aa2d-7d074464961e&quot;}}" title="UserProfile.Institut.InstituteDCU_{{DocumentLanguage}}">
            <a:extLst>
              <a:ext uri="{FF2B5EF4-FFF2-40B4-BE49-F238E27FC236}">
                <a16:creationId xmlns:a16="http://schemas.microsoft.com/office/drawing/2014/main" id="{6AA6A1BD-0215-BC40-A001-EB01D935E842}"/>
              </a:ext>
            </a:extLst>
          </p:cNvPr>
          <p:cNvSpPr txBox="1">
            <a:spLocks/>
          </p:cNvSpPr>
          <p:nvPr userDrawn="1"/>
        </p:nvSpPr>
        <p:spPr>
          <a:xfrm>
            <a:off x="6684803" y="319792"/>
            <a:ext cx="4772380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2149418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lede og tekst (CV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6710399" y="1700213"/>
            <a:ext cx="4677070" cy="1436392"/>
          </a:xfrm>
        </p:spPr>
        <p:txBody>
          <a:bodyPr/>
          <a:lstStyle>
            <a:lvl1pPr>
              <a:defRPr sz="4800"/>
            </a:lvl1pPr>
          </a:lstStyle>
          <a:p>
            <a:r>
              <a:rPr lang="da-DK" dirty="0"/>
              <a:t>Overskrift i </a:t>
            </a:r>
            <a:r>
              <a:rPr lang="da-DK" dirty="0" err="1"/>
              <a:t>maks</a:t>
            </a:r>
            <a:r>
              <a:rPr lang="da-DK" dirty="0"/>
              <a:t> 2 linjer</a:t>
            </a:r>
            <a:endParaRPr lang="da-DK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6FAAEFF0-FCE4-48D6-A0D1-A458F3CD3EB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692202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F21E6D3-406B-4DA0-9B5A-6A2F208BAF7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710399" y="452437"/>
            <a:ext cx="4659277" cy="790493"/>
          </a:xfrm>
        </p:spPr>
        <p:txBody>
          <a:bodyPr anchor="b" anchorCtr="0"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da-DK" dirty="0"/>
              <a:t>Klik for at indsætte tekst (f.eks. job titel)</a:t>
            </a:r>
            <a:endParaRPr lang="da-DK"/>
          </a:p>
        </p:txBody>
      </p:sp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411163" y="1016000"/>
            <a:ext cx="4043879" cy="4804038"/>
          </a:xfrm>
          <a:noFill/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4AC2696B-BD55-4932-A36E-BCC4318F22B0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91D0A-163E-46D9-B4AE-DA2791457328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A9685AE-678B-466E-B97B-590BC795CFDA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3" name="Logo black">
            <a:extLst>
              <a:ext uri="{FF2B5EF4-FFF2-40B4-BE49-F238E27FC236}">
                <a16:creationId xmlns:a16="http://schemas.microsoft.com/office/drawing/2014/main" id="{16CDF92D-C78F-4CBE-853B-4E3CD39D2A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DCF3C161-2674-A570-59C7-58B50E24D092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pic>
        <p:nvPicPr>
          <p:cNvPr id="17" name="Logo black">
            <a:extLst>
              <a:ext uri="{FF2B5EF4-FFF2-40B4-BE49-F238E27FC236}">
                <a16:creationId xmlns:a16="http://schemas.microsoft.com/office/drawing/2014/main" id="{C67574D4-E8FF-84D9-961A-6F713059FA5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cxnSp>
        <p:nvCxnSpPr>
          <p:cNvPr id="19" name="Straight Connector 15">
            <a:extLst>
              <a:ext uri="{FF2B5EF4-FFF2-40B4-BE49-F238E27FC236}">
                <a16:creationId xmlns:a16="http://schemas.microsoft.com/office/drawing/2014/main" id="{75F2405D-DEFE-7B29-AA11-2983CDDF1747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6">
            <a:extLst>
              <a:ext uri="{FF2B5EF4-FFF2-40B4-BE49-F238E27FC236}">
                <a16:creationId xmlns:a16="http://schemas.microsoft.com/office/drawing/2014/main" id="{510354E0-0D98-99BD-C41C-5C6F483535D4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sdu.dk</a:t>
            </a:r>
            <a:endParaRPr lang="da-DK"/>
          </a:p>
        </p:txBody>
      </p:sp>
      <p:sp>
        <p:nvSpPr>
          <p:cNvPr id="21" name="Rectangle 18">
            <a:extLst>
              <a:ext uri="{FF2B5EF4-FFF2-40B4-BE49-F238E27FC236}">
                <a16:creationId xmlns:a16="http://schemas.microsoft.com/office/drawing/2014/main" id="{F2E80612-65CA-8548-5C3F-0053B483CBEF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#sdudk</a:t>
            </a:r>
            <a:endParaRPr lang="da-DK"/>
          </a:p>
        </p:txBody>
      </p:sp>
      <p:sp>
        <p:nvSpPr>
          <p:cNvPr id="23" name="TextBox 9">
            <a:extLst>
              <a:ext uri="{FF2B5EF4-FFF2-40B4-BE49-F238E27FC236}">
                <a16:creationId xmlns:a16="http://schemas.microsoft.com/office/drawing/2014/main" id="{D99C4AF5-2E43-20C7-4F2D-1A72F864A331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sp>
        <p:nvSpPr>
          <p:cNvPr id="16" name="text" descr="{&quot;templafy&quot;:{&quot;id&quot;:&quot;fe7671a8-7894-4299-9edf-9bac82e82d76&quot;}}" title="UserProfile.Institut.InstituteDCU_{{DocumentLanguage}}">
            <a:extLst>
              <a:ext uri="{FF2B5EF4-FFF2-40B4-BE49-F238E27FC236}">
                <a16:creationId xmlns:a16="http://schemas.microsoft.com/office/drawing/2014/main" id="{F123D66E-C740-891E-EE32-86B342CB0549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2033735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360EC57D-D72D-43A3-90BC-3ACC9F8BC9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36B2A848-B2AD-472A-AC10-0002D162D52D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7D6F82-73FC-4F13-BFEC-9200E77E152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Date Placeholder 14">
            <a:extLst>
              <a:ext uri="{FF2B5EF4-FFF2-40B4-BE49-F238E27FC236}">
                <a16:creationId xmlns:a16="http://schemas.microsoft.com/office/drawing/2014/main" id="{73A00A9D-7213-5D3D-AFCA-2F7A4C0661DB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8" name="text" descr="{&quot;templafy&quot;:{&quot;id&quot;:&quot;3c083011-ca77-4a07-9c2d-12c6cc8f26e6&quot;}}" title="UserProfile.Institut.InstituteDCU_{{DocumentLanguage}}">
            <a:extLst>
              <a:ext uri="{FF2B5EF4-FFF2-40B4-BE49-F238E27FC236}">
                <a16:creationId xmlns:a16="http://schemas.microsoft.com/office/drawing/2014/main" id="{5803091C-FBAC-06FB-9F65-E834CC6FDE66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37682171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re iko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FA71C01-3350-42F9-9392-0F3379095A9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932902" y="1700213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0A09C85-3CCC-44AB-A808-AA96845B128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32902" y="2733129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1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/>
              <a:t>Klik for at tilføje overskrift</a:t>
            </a:r>
          </a:p>
          <a:p>
            <a:pPr lvl="1"/>
            <a:r>
              <a:rPr lang="da-DK"/>
              <a:t>Second level</a:t>
            </a:r>
          </a:p>
          <a:p>
            <a:pPr lvl="2"/>
            <a:endParaRPr lang="da-DK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F35B7FD-E0E2-4581-BAC7-8858E530AFE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2934000" y="4012975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2C92166-E723-47D5-9A87-3354EB28C43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932112" y="509324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252000" indent="0">
              <a:buNone/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  <a:endParaRPr lang="da-DK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AE23DA26-37CC-4CA7-8253-FD9AB459D2EF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474740" y="1700213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  <a:lvl2pPr marL="252000" indent="0">
              <a:buNone/>
              <a:defRPr sz="1000"/>
            </a:lvl2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2682726-03AB-4490-8664-993881FA0BB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459663" y="273240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</a:p>
          <a:p>
            <a:pPr lvl="2"/>
            <a:endParaRPr lang="da-DK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762625AB-198B-4F37-9382-C78FD9118D5A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459663" y="4012975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D8AE7F93-F2C6-4199-8D16-CFB4D977F63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73948" y="509324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33E6A-A4F4-491B-846E-1DACC83D9BB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38E8B2-EC82-4BE1-85C6-8F2725969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2" name="text" descr="{&quot;templafy&quot;:{&quot;id&quot;:&quot;cba6c1db-bd2d-48e2-befa-e3f21ed35774&quot;}}" title="UserProfile.Institut.InstituteDCU_{{DocumentLanguage}}">
            <a:extLst>
              <a:ext uri="{FF2B5EF4-FFF2-40B4-BE49-F238E27FC236}">
                <a16:creationId xmlns:a16="http://schemas.microsoft.com/office/drawing/2014/main" id="{DD8D5AAF-ADD4-7965-20E1-CAD60C11F790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25771708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6F8A6A9-890A-4EA2-8FA4-EA834B1A12F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05F52FC-7E26-46C0-8E8B-4445D500B9C7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1B1D99-4B52-4731-AEC4-C722464A7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B452C39-88DE-4155-8ED8-643714B1A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6" name="Date Placeholder 14">
            <a:extLst>
              <a:ext uri="{FF2B5EF4-FFF2-40B4-BE49-F238E27FC236}">
                <a16:creationId xmlns:a16="http://schemas.microsoft.com/office/drawing/2014/main" id="{A30967DE-2972-4D89-E092-4DEECF158BA3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9" name="text" descr="{&quot;templafy&quot;:{&quot;id&quot;:&quot;f266be09-5a71-4dcf-ab62-733b53cf5344&quot;}}" title="UserProfile.Institut.InstituteDCU_{{DocumentLanguage}}">
            <a:extLst>
              <a:ext uri="{FF2B5EF4-FFF2-40B4-BE49-F238E27FC236}">
                <a16:creationId xmlns:a16="http://schemas.microsoft.com/office/drawing/2014/main" id="{91B24A03-A9DC-8214-B212-7BEC0B19CAD0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2304722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vid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3" name="Date Placeholder 14">
            <a:extLst>
              <a:ext uri="{FF2B5EF4-FFF2-40B4-BE49-F238E27FC236}">
                <a16:creationId xmlns:a16="http://schemas.microsoft.com/office/drawing/2014/main" id="{5161ABAB-6DB4-433A-ACC8-A0EC0AACA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BC3A8B03-9EA5-416E-BD54-B87E6C4A6781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5" name="Date Placeholder 14">
            <a:extLst>
              <a:ext uri="{FF2B5EF4-FFF2-40B4-BE49-F238E27FC236}">
                <a16:creationId xmlns:a16="http://schemas.microsoft.com/office/drawing/2014/main" id="{9A7AFB7C-7952-9A29-30B0-EEB3ABEAFE92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6" name="text" descr="{&quot;templafy&quot;:{&quot;id&quot;:&quot;d52db936-0595-4862-82ec-3f28ecbe95d0&quot;}}" title="UserProfile.Institut.InstituteDCU_{{DocumentLanguage}}">
            <a:extLst>
              <a:ext uri="{FF2B5EF4-FFF2-40B4-BE49-F238E27FC236}">
                <a16:creationId xmlns:a16="http://schemas.microsoft.com/office/drawing/2014/main" id="{9C3851C6-E0ED-8AFC-487C-1DD8E2CECF88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4271445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id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</a:p>
        </p:txBody>
      </p:sp>
      <p:sp>
        <p:nvSpPr>
          <p:cNvPr id="13" name="Date Placeholder 14">
            <a:extLst>
              <a:ext uri="{FF2B5EF4-FFF2-40B4-BE49-F238E27FC236}">
                <a16:creationId xmlns:a16="http://schemas.microsoft.com/office/drawing/2014/main" id="{5161ABAB-6DB4-433A-ACC8-A0EC0AACA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BC3A8B03-9EA5-416E-BD54-B87E6C4A6781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90335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vid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3" name="Date Placeholder 14">
            <a:extLst>
              <a:ext uri="{FF2B5EF4-FFF2-40B4-BE49-F238E27FC236}">
                <a16:creationId xmlns:a16="http://schemas.microsoft.com/office/drawing/2014/main" id="{5161ABAB-6DB4-433A-ACC8-A0EC0AACA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BC3A8B03-9EA5-416E-BD54-B87E6C4A6781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5" name="Date Placeholder 14">
            <a:extLst>
              <a:ext uri="{FF2B5EF4-FFF2-40B4-BE49-F238E27FC236}">
                <a16:creationId xmlns:a16="http://schemas.microsoft.com/office/drawing/2014/main" id="{9A7AFB7C-7952-9A29-30B0-EEB3ABEAFE92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6" name="text" descr="{&quot;templafy&quot;:{&quot;id&quot;:&quot;6d453c11-15be-461b-a092-c65ffbdabab3&quot;}}" title="UserProfile.Institut.InstituteDCU_{{DocumentLanguage}}">
            <a:extLst>
              <a:ext uri="{FF2B5EF4-FFF2-40B4-BE49-F238E27FC236}">
                <a16:creationId xmlns:a16="http://schemas.microsoft.com/office/drawing/2014/main" id="{9C3851C6-E0ED-8AFC-487C-1DD8E2CECF88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4271445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reaker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pic>
        <p:nvPicPr>
          <p:cNvPr id="13" name="Logo black">
            <a:extLst>
              <a:ext uri="{FF2B5EF4-FFF2-40B4-BE49-F238E27FC236}">
                <a16:creationId xmlns:a16="http://schemas.microsoft.com/office/drawing/2014/main" id="{8790A71A-B09B-4B5F-9D31-846A17201C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D63CFED0-47FC-4852-81C1-6B705FD6417D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7" name="sdu.dk">
            <a:extLst>
              <a:ext uri="{FF2B5EF4-FFF2-40B4-BE49-F238E27FC236}">
                <a16:creationId xmlns:a16="http://schemas.microsoft.com/office/drawing/2014/main" id="{3C94DA3D-5886-CB90-B7B7-E3DBAA8EE913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sdu.dk</a:t>
            </a:r>
            <a:endParaRPr lang="da-DK"/>
          </a:p>
        </p:txBody>
      </p:sp>
      <p:sp>
        <p:nvSpPr>
          <p:cNvPr id="8" name="#sdudk">
            <a:extLst>
              <a:ext uri="{FF2B5EF4-FFF2-40B4-BE49-F238E27FC236}">
                <a16:creationId xmlns:a16="http://schemas.microsoft.com/office/drawing/2014/main" id="{ABC0AA56-9405-9F5F-00F3-8F4F7D541B85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#sdudk</a:t>
            </a:r>
            <a:endParaRPr lang="da-DK"/>
          </a:p>
        </p:txBody>
      </p:sp>
      <p:cxnSp>
        <p:nvCxnSpPr>
          <p:cNvPr id="9" name="Straight Connector 10">
            <a:extLst>
              <a:ext uri="{FF2B5EF4-FFF2-40B4-BE49-F238E27FC236}">
                <a16:creationId xmlns:a16="http://schemas.microsoft.com/office/drawing/2014/main" id="{B31848B1-69A2-4D22-297C-8460648C5AEF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Logo black">
            <a:extLst>
              <a:ext uri="{FF2B5EF4-FFF2-40B4-BE49-F238E27FC236}">
                <a16:creationId xmlns:a16="http://schemas.microsoft.com/office/drawing/2014/main" id="{379A13EB-9E26-5940-506E-83EA2C2C3B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46B8B693-1011-4CB7-8C2A-F9570E0FBBBC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16" name="Rectangle 11" descr="{&quot;templafy&quot;:{&quot;id&quot;:&quot;cf462d99-8273-47e2-bd82-1eb9550e164e&quot;}}">
            <a:extLst>
              <a:ext uri="{FF2B5EF4-FFF2-40B4-BE49-F238E27FC236}">
                <a16:creationId xmlns:a16="http://schemas.microsoft.com/office/drawing/2014/main" id="{FDA88BBF-9C13-F084-FCD6-49B8E87EFFE5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endParaRPr lang="da-DK" sz="1600" dirty="0" err="1">
              <a:solidFill>
                <a:schemeClr val="tx1"/>
              </a:solidFill>
            </a:endParaRPr>
          </a:p>
        </p:txBody>
      </p:sp>
      <p:sp>
        <p:nvSpPr>
          <p:cNvPr id="18" name="TextBox 9">
            <a:extLst>
              <a:ext uri="{FF2B5EF4-FFF2-40B4-BE49-F238E27FC236}">
                <a16:creationId xmlns:a16="http://schemas.microsoft.com/office/drawing/2014/main" id="{8F417A81-8CE1-67FD-14B6-47B4C1C0086A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sp>
        <p:nvSpPr>
          <p:cNvPr id="15" name="text" descr="{&quot;templafy&quot;:{&quot;id&quot;:&quot;e8d5c90c-174a-403e-835b-5c6caedb9d82&quot;}}" title="UserProfile.Institut.InstituteDCU_{{DocumentLanguage}}">
            <a:extLst>
              <a:ext uri="{FF2B5EF4-FFF2-40B4-BE49-F238E27FC236}">
                <a16:creationId xmlns:a16="http://schemas.microsoft.com/office/drawing/2014/main" id="{692253F6-301E-3071-2381-D62F990D070B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3550421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eak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b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A915360E-F247-49FB-821B-5399F132647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7" name="Date Placeholder 14">
            <a:extLst>
              <a:ext uri="{FF2B5EF4-FFF2-40B4-BE49-F238E27FC236}">
                <a16:creationId xmlns:a16="http://schemas.microsoft.com/office/drawing/2014/main" id="{FB068F22-0263-44BB-8333-C5643293F3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8" name="Date Placeholder 14">
            <a:extLst>
              <a:ext uri="{FF2B5EF4-FFF2-40B4-BE49-F238E27FC236}">
                <a16:creationId xmlns:a16="http://schemas.microsoft.com/office/drawing/2014/main" id="{2D08A2CA-4B19-4B39-B540-F97244C446A4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9" name="Date Placeholder 14">
            <a:extLst>
              <a:ext uri="{FF2B5EF4-FFF2-40B4-BE49-F238E27FC236}">
                <a16:creationId xmlns:a16="http://schemas.microsoft.com/office/drawing/2014/main" id="{69000381-7908-86E6-BE2A-0A71056DEED2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10" name="text" descr="{&quot;templafy&quot;:{&quot;id&quot;:&quot;6532bb16-f87f-4999-a996-b37ea7f1712c&quot;}}" title="UserProfile.Institut.InstituteDCU_{{DocumentLanguage}}">
            <a:extLst>
              <a:ext uri="{FF2B5EF4-FFF2-40B4-BE49-F238E27FC236}">
                <a16:creationId xmlns:a16="http://schemas.microsoft.com/office/drawing/2014/main" id="{4E3189C8-C733-92C6-E536-A0ECFE4AE986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228140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9D41ADC-5992-4476-8E55-8A709AA1B4B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673356" y="1700212"/>
            <a:ext cx="4693920" cy="41417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Date Placeholder 14">
            <a:extLst>
              <a:ext uri="{FF2B5EF4-FFF2-40B4-BE49-F238E27FC236}">
                <a16:creationId xmlns:a16="http://schemas.microsoft.com/office/drawing/2014/main" id="{BBCDE8CE-8147-4B12-B358-7B7ACA92F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ACE2053-07AA-42FA-A789-E1430CAF7988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DCBB1C-1FE3-42F2-ACED-70B0664062B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Date Placeholder 14">
            <a:extLst>
              <a:ext uri="{FF2B5EF4-FFF2-40B4-BE49-F238E27FC236}">
                <a16:creationId xmlns:a16="http://schemas.microsoft.com/office/drawing/2014/main" id="{B3FAC068-07A2-0457-4011-93E33A66873C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9" name="text" descr="{&quot;templafy&quot;:{&quot;id&quot;:&quot;e965a1b0-d75d-434f-b6fd-b13267e12097&quot;}}" title="UserProfile.Institut.InstituteDCU_{{DocumentLanguage}}">
            <a:extLst>
              <a:ext uri="{FF2B5EF4-FFF2-40B4-BE49-F238E27FC236}">
                <a16:creationId xmlns:a16="http://schemas.microsoft.com/office/drawing/2014/main" id="{B6E1E268-25B0-3F99-5BEA-7E49E46EC128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4284675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0" y="1028246"/>
            <a:ext cx="5366267" cy="1884283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156000" y="1028246"/>
            <a:ext cx="5216400" cy="482535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22" name="Logo black">
            <a:extLst>
              <a:ext uri="{FF2B5EF4-FFF2-40B4-BE49-F238E27FC236}">
                <a16:creationId xmlns:a16="http://schemas.microsoft.com/office/drawing/2014/main" id="{CAAF367F-3818-457C-9EE1-320E9050AE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779A9-E4FE-4412-9D9E-BF5BF84D02A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49DE-6D77-480D-A4A9-E2E53BE1CE8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sdu.dk">
            <a:extLst>
              <a:ext uri="{FF2B5EF4-FFF2-40B4-BE49-F238E27FC236}">
                <a16:creationId xmlns:a16="http://schemas.microsoft.com/office/drawing/2014/main" id="{1E4AFDBB-7C79-C055-A1D6-4A88549083ED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sdu.dk</a:t>
            </a:r>
            <a:endParaRPr lang="da-DK"/>
          </a:p>
        </p:txBody>
      </p:sp>
      <p:sp>
        <p:nvSpPr>
          <p:cNvPr id="9" name="#sdudk">
            <a:extLst>
              <a:ext uri="{FF2B5EF4-FFF2-40B4-BE49-F238E27FC236}">
                <a16:creationId xmlns:a16="http://schemas.microsoft.com/office/drawing/2014/main" id="{EC3EFC9E-0697-AA03-0280-879B877EC0DD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#sdudk</a:t>
            </a:r>
            <a:endParaRPr lang="da-DK"/>
          </a:p>
        </p:txBody>
      </p:sp>
      <p:cxnSp>
        <p:nvCxnSpPr>
          <p:cNvPr id="10" name="Straight Connector 20">
            <a:extLst>
              <a:ext uri="{FF2B5EF4-FFF2-40B4-BE49-F238E27FC236}">
                <a16:creationId xmlns:a16="http://schemas.microsoft.com/office/drawing/2014/main" id="{33C8483B-8A46-4E25-8707-E0291573395B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Logo black">
            <a:extLst>
              <a:ext uri="{FF2B5EF4-FFF2-40B4-BE49-F238E27FC236}">
                <a16:creationId xmlns:a16="http://schemas.microsoft.com/office/drawing/2014/main" id="{2C4953BD-5889-6049-2B6A-FE9F7B59BBF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4" name="Rectangle 14" descr="{&quot;templafy&quot;:{&quot;id&quot;:&quot;e4c6a651-f54d-49c0-814e-e9c3034a2593&quot;}}">
            <a:extLst>
              <a:ext uri="{FF2B5EF4-FFF2-40B4-BE49-F238E27FC236}">
                <a16:creationId xmlns:a16="http://schemas.microsoft.com/office/drawing/2014/main" id="{7CDB81BE-F585-F1FB-5D0F-D7D819C32734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endParaRPr lang="da-DK" sz="1600" dirty="0" err="1">
              <a:solidFill>
                <a:schemeClr val="tx1"/>
              </a:solidFill>
            </a:endParaRPr>
          </a:p>
        </p:txBody>
      </p:sp>
      <p:sp>
        <p:nvSpPr>
          <p:cNvPr id="12" name="text" descr="{&quot;templafy&quot;:{&quot;id&quot;:&quot;196fc4c9-b19f-430b-890e-cfa56dcaa818&quot;}}" title="UserProfile.Institut.InstituteDCU_{{DocumentLanguage}}">
            <a:extLst>
              <a:ext uri="{FF2B5EF4-FFF2-40B4-BE49-F238E27FC236}">
                <a16:creationId xmlns:a16="http://schemas.microsoft.com/office/drawing/2014/main" id="{AE0B67AE-F894-270E-19AE-0E164AF0B2D3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54711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0" y="1028246"/>
            <a:ext cx="10962000" cy="671967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11163" y="1989138"/>
            <a:ext cx="10961237" cy="38644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22" name="Logo black">
            <a:extLst>
              <a:ext uri="{FF2B5EF4-FFF2-40B4-BE49-F238E27FC236}">
                <a16:creationId xmlns:a16="http://schemas.microsoft.com/office/drawing/2014/main" id="{CAAF367F-3818-457C-9EE1-320E9050AE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779A9-E4FE-4412-9D9E-BF5BF84D02A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49DE-6D77-480D-A4A9-E2E53BE1CE8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text" descr="{&quot;templafy&quot;:{&quot;id&quot;:&quot;a35cc499-4dc1-4f2c-9184-d20c286dd7d6&quot;}}" title="UserProfile.Institut.InstituteDCU_{{DocumentLanguage}}">
            <a:extLst>
              <a:ext uri="{FF2B5EF4-FFF2-40B4-BE49-F238E27FC236}">
                <a16:creationId xmlns:a16="http://schemas.microsoft.com/office/drawing/2014/main" id="{B15EA452-05B4-A751-51B4-E13FBF8D2D74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4198049963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6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nd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692202" y="1006605"/>
            <a:ext cx="4680000" cy="1938338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B99C08-64C3-4ADA-9CD2-FBE2ED8551F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92202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16" name="Logo black">
            <a:extLst>
              <a:ext uri="{FF2B5EF4-FFF2-40B4-BE49-F238E27FC236}">
                <a16:creationId xmlns:a16="http://schemas.microsoft.com/office/drawing/2014/main" id="{B52757AD-346A-4AA0-A5D6-36F8B1FE48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A09FC7B4-885C-4F9D-BD71-AE2FBDB38698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8FEE58-0FE9-4218-904C-188D46CD214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22432" y="1000443"/>
            <a:ext cx="5077365" cy="485315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3F302217-B569-449A-8422-B6650C9BB084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58D7263E-B2E5-4CB9-9AAF-C0006E4A040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sdu.dk">
            <a:extLst>
              <a:ext uri="{FF2B5EF4-FFF2-40B4-BE49-F238E27FC236}">
                <a16:creationId xmlns:a16="http://schemas.microsoft.com/office/drawing/2014/main" id="{E11EA3DB-CFF9-E17E-4691-AD84BB1AA235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sdu.dk</a:t>
            </a:r>
            <a:endParaRPr lang="da-DK"/>
          </a:p>
        </p:txBody>
      </p:sp>
      <p:sp>
        <p:nvSpPr>
          <p:cNvPr id="11" name="#sdudk">
            <a:extLst>
              <a:ext uri="{FF2B5EF4-FFF2-40B4-BE49-F238E27FC236}">
                <a16:creationId xmlns:a16="http://schemas.microsoft.com/office/drawing/2014/main" id="{47D4647D-A0D8-4BA6-8B1D-579A8962B25B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#sdudk</a:t>
            </a:r>
            <a:endParaRPr lang="da-DK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8344942-CCA5-C46F-EF5C-D9B351F0BA74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Logo black">
            <a:extLst>
              <a:ext uri="{FF2B5EF4-FFF2-40B4-BE49-F238E27FC236}">
                <a16:creationId xmlns:a16="http://schemas.microsoft.com/office/drawing/2014/main" id="{7374A1E7-EDA7-4FC4-2A9F-748497FC76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979054D1-DBEB-DD04-EB6D-B0E0EAA569FF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21" name="Rectangle 18" descr="{&quot;templafy&quot;:{&quot;id&quot;:&quot;fad16c46-197c-420c-8e8d-d189db098442&quot;}}">
            <a:extLst>
              <a:ext uri="{FF2B5EF4-FFF2-40B4-BE49-F238E27FC236}">
                <a16:creationId xmlns:a16="http://schemas.microsoft.com/office/drawing/2014/main" id="{2D1F5D18-2C87-0FD6-208D-CF2BB213B943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endParaRPr lang="da-DK" sz="1600" dirty="0" err="1">
              <a:solidFill>
                <a:schemeClr val="tx1"/>
              </a:solidFill>
            </a:endParaRPr>
          </a:p>
        </p:txBody>
      </p:sp>
      <p:sp>
        <p:nvSpPr>
          <p:cNvPr id="22" name="TextBox 9">
            <a:extLst>
              <a:ext uri="{FF2B5EF4-FFF2-40B4-BE49-F238E27FC236}">
                <a16:creationId xmlns:a16="http://schemas.microsoft.com/office/drawing/2014/main" id="{C5DE2490-AF4C-429F-A1C6-48B68AF6DCB5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sp>
        <p:nvSpPr>
          <p:cNvPr id="17" name="text" descr="{&quot;templafy&quot;:{&quot;id&quot;:&quot;bd51f869-d1fc-4a7c-8f15-3aad8d61976a&quot;}}" title="UserProfile.Institut.InstituteDCU_{{DocumentLanguage}}">
            <a:extLst>
              <a:ext uri="{FF2B5EF4-FFF2-40B4-BE49-F238E27FC236}">
                <a16:creationId xmlns:a16="http://schemas.microsoft.com/office/drawing/2014/main" id="{A5270570-9971-D098-6A3A-73ADF809AC56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2680034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B9A67-E62D-400C-BC42-A3A96AAED2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1" y="1028247"/>
            <a:ext cx="2502000" cy="432000"/>
          </a:xfrm>
        </p:spPr>
        <p:txBody>
          <a:bodyPr/>
          <a:lstStyle>
            <a:lvl1pPr>
              <a:lnSpc>
                <a:spcPct val="110000"/>
              </a:lnSpc>
              <a:defRPr sz="1200"/>
            </a:lvl1pPr>
          </a:lstStyle>
          <a:p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E60E8CAC-51BD-4862-8B6E-BD3E315677C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11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25135A09-8F8A-4D87-8C43-B3A0A80BE2F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73164" y="1028246"/>
            <a:ext cx="2502000" cy="432000"/>
          </a:xfrm>
        </p:spPr>
        <p:txBody>
          <a:bodyPr/>
          <a:lstStyle>
            <a:lvl1pPr marL="0" indent="0" algn="l">
              <a:buNone/>
              <a:defRPr sz="1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462D92C6-668E-491E-B394-72897FAB308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73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0F1B1F1-CA40-4EA4-AB68-69DBBD61ED9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35163" y="1028246"/>
            <a:ext cx="2502000" cy="432000"/>
          </a:xfrm>
        </p:spPr>
        <p:txBody>
          <a:bodyPr/>
          <a:lstStyle>
            <a:lvl1pPr marL="0" indent="0">
              <a:buNone/>
              <a:defRPr sz="1200" b="1"/>
            </a:lvl1pPr>
            <a:lvl2pPr marL="252000" indent="0">
              <a:buNone/>
              <a:defRPr/>
            </a:lvl2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3DBEE0FF-2C0E-499E-ACAF-B6F421AF13D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135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F091117C-5AED-4416-88BA-F1C88ACD7A2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997162" y="1028247"/>
            <a:ext cx="2502000" cy="432000"/>
          </a:xfrm>
        </p:spPr>
        <p:txBody>
          <a:bodyPr/>
          <a:lstStyle>
            <a:lvl1pPr marL="0" indent="0">
              <a:buNone/>
              <a:defRPr sz="1200" b="1"/>
            </a:lvl1pPr>
            <a:lvl2pPr marL="252000" indent="0">
              <a:buNone/>
              <a:defRPr/>
            </a:lvl2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C66F31E1-769E-4E9A-9DCC-2C64321A89C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997161" y="1475354"/>
            <a:ext cx="2501999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28" name="Date Placeholder 14">
            <a:extLst>
              <a:ext uri="{FF2B5EF4-FFF2-40B4-BE49-F238E27FC236}">
                <a16:creationId xmlns:a16="http://schemas.microsoft.com/office/drawing/2014/main" id="{1DCD95D8-07B6-42C0-8767-A640B7CA8534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588C40-671D-463C-8463-D77B96C28D88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B93800-6F51-413B-BA21-0A9967FF338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3" name="Date Placeholder 14">
            <a:extLst>
              <a:ext uri="{FF2B5EF4-FFF2-40B4-BE49-F238E27FC236}">
                <a16:creationId xmlns:a16="http://schemas.microsoft.com/office/drawing/2014/main" id="{DDE6B7B7-37A0-D480-07CB-15C7F591F938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16" name="text" descr="{&quot;templafy&quot;:{&quot;id&quot;:&quot;91d5410a-493d-4f84-9151-ea39d59b538e&quot;}}" title="UserProfile.Institut.InstituteDCU_{{DocumentLanguage}}">
            <a:extLst>
              <a:ext uri="{FF2B5EF4-FFF2-40B4-BE49-F238E27FC236}">
                <a16:creationId xmlns:a16="http://schemas.microsoft.com/office/drawing/2014/main" id="{0F2E7AB3-CD7C-9947-4E57-15C225D9CEA2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126335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in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in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0400" y="1028247"/>
            <a:ext cx="11379347" cy="16026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400" y="3369040"/>
            <a:ext cx="11371905" cy="24729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Første niveau, bullet 16 </a:t>
            </a:r>
            <a:r>
              <a:rPr lang="da-DK" dirty="0" err="1"/>
              <a:t>pkt</a:t>
            </a:r>
            <a:endParaRPr lang="da-DK" dirty="0"/>
          </a:p>
          <a:p>
            <a:pPr lvl="1"/>
            <a:r>
              <a:rPr lang="da-DK" dirty="0"/>
              <a:t>Andet niveau, bullet 14 </a:t>
            </a:r>
            <a:r>
              <a:rPr lang="da-DK" dirty="0" err="1"/>
              <a:t>pkt</a:t>
            </a:r>
            <a:endParaRPr lang="da-DK" dirty="0"/>
          </a:p>
          <a:p>
            <a:pPr lvl="2"/>
            <a:r>
              <a:rPr lang="da-DK" dirty="0"/>
              <a:t>Tredje niveau, bullet 12 </a:t>
            </a:r>
            <a:r>
              <a:rPr lang="da-DK" dirty="0" err="1"/>
              <a:t>pkt</a:t>
            </a:r>
            <a:endParaRPr lang="da-DK" dirty="0"/>
          </a:p>
          <a:p>
            <a:pPr lvl="3"/>
            <a:r>
              <a:rPr lang="da-DK" dirty="0"/>
              <a:t>Fjerde niveau, Header bold 16 </a:t>
            </a:r>
            <a:r>
              <a:rPr lang="da-DK" dirty="0" err="1"/>
              <a:t>pkt</a:t>
            </a:r>
            <a:endParaRPr lang="da-DK" dirty="0"/>
          </a:p>
          <a:p>
            <a:pPr lvl="4"/>
            <a:r>
              <a:rPr lang="da-DK" dirty="0"/>
              <a:t>Femte niveau, Body </a:t>
            </a:r>
            <a:r>
              <a:rPr lang="da-DK" dirty="0" err="1"/>
              <a:t>regular</a:t>
            </a:r>
            <a:r>
              <a:rPr lang="da-DK" dirty="0"/>
              <a:t> 16 </a:t>
            </a:r>
            <a:r>
              <a:rPr lang="da-DK" dirty="0" err="1"/>
              <a:t>pkt</a:t>
            </a:r>
            <a:endParaRPr lang="da-DK" dirty="0"/>
          </a:p>
          <a:p>
            <a:pPr lvl="5"/>
            <a:r>
              <a:rPr lang="da-DK" dirty="0"/>
              <a:t>Sjette niveau, bullet 12 </a:t>
            </a:r>
            <a:r>
              <a:rPr lang="da-DK" dirty="0" err="1"/>
              <a:t>pkt</a:t>
            </a:r>
            <a:endParaRPr lang="da-DK" dirty="0"/>
          </a:p>
          <a:p>
            <a:pPr lvl="6"/>
            <a:r>
              <a:rPr lang="da-DK" dirty="0"/>
              <a:t>Syvende niveau, bullet 12 </a:t>
            </a:r>
            <a:r>
              <a:rPr lang="da-DK" dirty="0" err="1"/>
              <a:t>pkt</a:t>
            </a:r>
            <a:r>
              <a:rPr lang="da-DK" dirty="0"/>
              <a:t> (indryk 1 gang)</a:t>
            </a:r>
          </a:p>
          <a:p>
            <a:pPr lvl="7"/>
            <a:r>
              <a:rPr lang="da-DK" dirty="0"/>
              <a:t>Ottende niveau, Header bold, 12 </a:t>
            </a:r>
            <a:r>
              <a:rPr lang="da-DK" dirty="0" err="1"/>
              <a:t>pkt</a:t>
            </a:r>
            <a:endParaRPr lang="da-DK" dirty="0"/>
          </a:p>
          <a:p>
            <a:pPr lvl="8"/>
            <a:r>
              <a:rPr lang="da-DK" dirty="0"/>
              <a:t>Niende niveau, Body </a:t>
            </a:r>
            <a:r>
              <a:rPr lang="da-DK" dirty="0" err="1"/>
              <a:t>regular</a:t>
            </a:r>
            <a:r>
              <a:rPr lang="da-DK" dirty="0"/>
              <a:t>, 12 </a:t>
            </a:r>
            <a:r>
              <a:rPr lang="da-DK" dirty="0" err="1"/>
              <a:t>pkt</a:t>
            </a:r>
            <a:endParaRPr lang="da-DK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A56ADEC3-98E1-4CEA-9AF5-46F4CDD2FA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pic>
        <p:nvPicPr>
          <p:cNvPr id="25" name="Logo black">
            <a:extLst>
              <a:ext uri="{FF2B5EF4-FFF2-40B4-BE49-F238E27FC236}">
                <a16:creationId xmlns:a16="http://schemas.microsoft.com/office/drawing/2014/main" id="{860AC4C2-E6D6-4DCE-950A-C298C0AE9B87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00">
                <a:noFill/>
              </a:defRPr>
            </a:lvl1pPr>
          </a:lstStyle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7DF98717-AAEA-4E2B-96B8-AAAFF896C0EA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8" name="Rectangle 15">
            <a:extLst>
              <a:ext uri="{FF2B5EF4-FFF2-40B4-BE49-F238E27FC236}">
                <a16:creationId xmlns:a16="http://schemas.microsoft.com/office/drawing/2014/main" id="{4D855B35-9157-35F0-0B75-83072C32A7E8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sdu.dk</a:t>
            </a:r>
            <a:endParaRPr lang="da-DK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745FDBC2-0FE8-0521-D51C-92615DD17AAE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#sdudk</a:t>
            </a:r>
            <a:endParaRPr lang="da-DK"/>
          </a:p>
        </p:txBody>
      </p:sp>
      <p:pic>
        <p:nvPicPr>
          <p:cNvPr id="10" name="Logo black">
            <a:extLst>
              <a:ext uri="{FF2B5EF4-FFF2-40B4-BE49-F238E27FC236}">
                <a16:creationId xmlns:a16="http://schemas.microsoft.com/office/drawing/2014/main" id="{902CE77C-069E-5E7A-8D8E-AB15811B63A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cxnSp>
        <p:nvCxnSpPr>
          <p:cNvPr id="11" name="Straight Connector 26">
            <a:extLst>
              <a:ext uri="{FF2B5EF4-FFF2-40B4-BE49-F238E27FC236}">
                <a16:creationId xmlns:a16="http://schemas.microsoft.com/office/drawing/2014/main" id="{70C6C0EE-8FE3-6A9C-33B8-374802EF4C3C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4">
            <a:extLst>
              <a:ext uri="{FF2B5EF4-FFF2-40B4-BE49-F238E27FC236}">
                <a16:creationId xmlns:a16="http://schemas.microsoft.com/office/drawing/2014/main" id="{523BCE81-49FD-3EE2-35BF-BD057CE50D71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14" name="Rectangle 3" descr="{&quot;templafy&quot;:{&quot;id&quot;:&quot;31d18cea-676d-4dba-8dfa-e1fd1a5d3c8c&quot;}}">
            <a:extLst>
              <a:ext uri="{FF2B5EF4-FFF2-40B4-BE49-F238E27FC236}">
                <a16:creationId xmlns:a16="http://schemas.microsoft.com/office/drawing/2014/main" id="{424105E5-06C8-CF1E-C432-CFC01960EB23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endParaRPr lang="da-DK" sz="1050" dirty="0" err="1">
              <a:solidFill>
                <a:schemeClr val="tx1"/>
              </a:solidFill>
            </a:endParaRPr>
          </a:p>
        </p:txBody>
      </p:sp>
      <p:sp>
        <p:nvSpPr>
          <p:cNvPr id="16" name="TextBox 9">
            <a:extLst>
              <a:ext uri="{FF2B5EF4-FFF2-40B4-BE49-F238E27FC236}">
                <a16:creationId xmlns:a16="http://schemas.microsoft.com/office/drawing/2014/main" id="{6C36CED4-D7EC-2F5A-64CA-838805A4F998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sp>
        <p:nvSpPr>
          <p:cNvPr id="17" name="text" descr="{&quot;templafy&quot;:{&quot;id&quot;:&quot;8e718b62-2092-4f79-8054-5a6619a39881&quot;}}" title="UserProfile.Institut.InstituteDCU_{{DocumentLanguage}}">
            <a:extLst>
              <a:ext uri="{FF2B5EF4-FFF2-40B4-BE49-F238E27FC236}">
                <a16:creationId xmlns:a16="http://schemas.microsoft.com/office/drawing/2014/main" id="{9ED68219-402C-1844-B56E-D8437E3F6CCE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3839103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</p:sldLayoutIdLst>
  <p:hf hdr="0"/>
  <p:txStyles>
    <p:titleStyle>
      <a:lvl1pPr algn="l" defTabSz="914400" rtl="0" eaLnBrk="1" latinLnBrk="0" hangingPunct="1">
        <a:lnSpc>
          <a:spcPct val="97000"/>
        </a:lnSpc>
        <a:spcBef>
          <a:spcPct val="0"/>
        </a:spcBef>
        <a:buNone/>
        <a:tabLst>
          <a:tab pos="1438275" algn="l"/>
        </a:tabLst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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2" orient="horz" pos="285" userDrawn="1">
          <p15:clr>
            <a:srgbClr val="F26B43"/>
          </p15:clr>
        </p15:guide>
        <p15:guide id="13" orient="horz" pos="1071" userDrawn="1">
          <p15:clr>
            <a:srgbClr val="F26B43"/>
          </p15:clr>
        </p15:guide>
        <p15:guide id="14" pos="259" userDrawn="1">
          <p15:clr>
            <a:srgbClr val="F26B43"/>
          </p15:clr>
        </p15:guide>
        <p15:guide id="15" pos="7421" userDrawn="1">
          <p15:clr>
            <a:srgbClr val="F26B43"/>
          </p15:clr>
        </p15:guide>
        <p15:guide id="16" orient="horz" pos="1253" userDrawn="1">
          <p15:clr>
            <a:srgbClr val="F26B43"/>
          </p15:clr>
        </p15:guide>
        <p15:guide id="17" orient="horz" pos="3680" userDrawn="1">
          <p15:clr>
            <a:srgbClr val="F26B43"/>
          </p15:clr>
        </p15:guide>
        <p15:guide id="18" orient="horz" pos="3916" userDrawn="1">
          <p15:clr>
            <a:srgbClr val="F26B43"/>
          </p15:clr>
        </p15:guide>
        <p15:guide id="19" orient="horz" pos="4094" userDrawn="1">
          <p15:clr>
            <a:srgbClr val="F26B43"/>
          </p15:clr>
        </p15:guide>
        <p15:guide id="20" pos="54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0400" y="1028247"/>
            <a:ext cx="11379347" cy="16026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400" y="3369040"/>
            <a:ext cx="11371905" cy="24729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Første niveau, bullet 16 </a:t>
            </a:r>
            <a:r>
              <a:rPr lang="da-DK" dirty="0" err="1"/>
              <a:t>pkt</a:t>
            </a:r>
            <a:endParaRPr lang="da-DK" dirty="0"/>
          </a:p>
          <a:p>
            <a:pPr lvl="1"/>
            <a:r>
              <a:rPr lang="da-DK" dirty="0"/>
              <a:t>Andet niveau, bullet 14 </a:t>
            </a:r>
            <a:r>
              <a:rPr lang="da-DK" dirty="0" err="1"/>
              <a:t>pkt</a:t>
            </a:r>
            <a:endParaRPr lang="da-DK" dirty="0"/>
          </a:p>
          <a:p>
            <a:pPr lvl="2"/>
            <a:r>
              <a:rPr lang="da-DK" dirty="0"/>
              <a:t>Tredje niveau, bullet 12 </a:t>
            </a:r>
            <a:r>
              <a:rPr lang="da-DK" dirty="0" err="1"/>
              <a:t>pkt</a:t>
            </a:r>
            <a:endParaRPr lang="da-DK" dirty="0"/>
          </a:p>
          <a:p>
            <a:pPr lvl="3"/>
            <a:r>
              <a:rPr lang="da-DK" dirty="0"/>
              <a:t>Fjerde niveau, Header bold 16 </a:t>
            </a:r>
            <a:r>
              <a:rPr lang="da-DK" dirty="0" err="1"/>
              <a:t>pkt</a:t>
            </a:r>
            <a:endParaRPr lang="da-DK" dirty="0"/>
          </a:p>
          <a:p>
            <a:pPr lvl="4"/>
            <a:r>
              <a:rPr lang="da-DK" dirty="0"/>
              <a:t>Femte niveau, Body </a:t>
            </a:r>
            <a:r>
              <a:rPr lang="da-DK" dirty="0" err="1"/>
              <a:t>regular</a:t>
            </a:r>
            <a:r>
              <a:rPr lang="da-DK" dirty="0"/>
              <a:t> 16 </a:t>
            </a:r>
            <a:r>
              <a:rPr lang="da-DK" dirty="0" err="1"/>
              <a:t>pkt</a:t>
            </a:r>
            <a:endParaRPr lang="da-DK" dirty="0"/>
          </a:p>
          <a:p>
            <a:pPr lvl="5"/>
            <a:r>
              <a:rPr lang="da-DK" dirty="0"/>
              <a:t>Sjette niveau, bullet 12 </a:t>
            </a:r>
            <a:r>
              <a:rPr lang="da-DK" dirty="0" err="1"/>
              <a:t>pkt</a:t>
            </a:r>
            <a:endParaRPr lang="da-DK" dirty="0"/>
          </a:p>
          <a:p>
            <a:pPr lvl="6"/>
            <a:r>
              <a:rPr lang="da-DK" dirty="0"/>
              <a:t>Syvende niveau, bullet 12 </a:t>
            </a:r>
            <a:r>
              <a:rPr lang="da-DK" dirty="0" err="1"/>
              <a:t>pkt</a:t>
            </a:r>
            <a:r>
              <a:rPr lang="da-DK" dirty="0"/>
              <a:t> (indryk 1 gang)</a:t>
            </a:r>
          </a:p>
          <a:p>
            <a:pPr lvl="7"/>
            <a:r>
              <a:rPr lang="da-DK" dirty="0"/>
              <a:t>Ottende niveau, Header bold, 12 </a:t>
            </a:r>
            <a:r>
              <a:rPr lang="da-DK" dirty="0" err="1"/>
              <a:t>pkt</a:t>
            </a:r>
            <a:endParaRPr lang="da-DK" dirty="0"/>
          </a:p>
          <a:p>
            <a:pPr lvl="8"/>
            <a:r>
              <a:rPr lang="da-DK" dirty="0"/>
              <a:t>Niende niveau, Body </a:t>
            </a:r>
            <a:r>
              <a:rPr lang="da-DK" dirty="0" err="1"/>
              <a:t>regular</a:t>
            </a:r>
            <a:r>
              <a:rPr lang="da-DK" dirty="0"/>
              <a:t>, 12 </a:t>
            </a:r>
            <a:r>
              <a:rPr lang="da-DK" dirty="0" err="1"/>
              <a:t>pkt</a:t>
            </a:r>
            <a:endParaRPr lang="da-DK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A56ADEC3-98E1-4CEA-9AF5-46F4CDD2FA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pic>
        <p:nvPicPr>
          <p:cNvPr id="25" name="Logo black">
            <a:extLst>
              <a:ext uri="{FF2B5EF4-FFF2-40B4-BE49-F238E27FC236}">
                <a16:creationId xmlns:a16="http://schemas.microsoft.com/office/drawing/2014/main" id="{860AC4C2-E6D6-4DCE-950A-C298C0AE9B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00">
                <a:noFill/>
              </a:defRPr>
            </a:lvl1pPr>
          </a:lstStyle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7DF98717-AAEA-4E2B-96B8-AAAFF896C0EA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8" name="Rectangle 15">
            <a:extLst>
              <a:ext uri="{FF2B5EF4-FFF2-40B4-BE49-F238E27FC236}">
                <a16:creationId xmlns:a16="http://schemas.microsoft.com/office/drawing/2014/main" id="{4D855B35-9157-35F0-0B75-83072C32A7E8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sdu.dk</a:t>
            </a:r>
            <a:endParaRPr lang="da-DK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745FDBC2-0FE8-0521-D51C-92615DD17AAE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#sdudk</a:t>
            </a:r>
            <a:endParaRPr lang="da-DK"/>
          </a:p>
        </p:txBody>
      </p:sp>
      <p:pic>
        <p:nvPicPr>
          <p:cNvPr id="10" name="Logo black">
            <a:extLst>
              <a:ext uri="{FF2B5EF4-FFF2-40B4-BE49-F238E27FC236}">
                <a16:creationId xmlns:a16="http://schemas.microsoft.com/office/drawing/2014/main" id="{902CE77C-069E-5E7A-8D8E-AB15811B63A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cxnSp>
        <p:nvCxnSpPr>
          <p:cNvPr id="11" name="Straight Connector 26">
            <a:extLst>
              <a:ext uri="{FF2B5EF4-FFF2-40B4-BE49-F238E27FC236}">
                <a16:creationId xmlns:a16="http://schemas.microsoft.com/office/drawing/2014/main" id="{70C6C0EE-8FE3-6A9C-33B8-374802EF4C3C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4">
            <a:extLst>
              <a:ext uri="{FF2B5EF4-FFF2-40B4-BE49-F238E27FC236}">
                <a16:creationId xmlns:a16="http://schemas.microsoft.com/office/drawing/2014/main" id="{523BCE81-49FD-3EE2-35BF-BD057CE50D71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14" name="Rectangle 3" descr="{&quot;templafy&quot;:{&quot;id&quot;:&quot;646c3d3e-e2df-42a3-b41c-1d4d3a748bf1&quot;}}">
            <a:extLst>
              <a:ext uri="{FF2B5EF4-FFF2-40B4-BE49-F238E27FC236}">
                <a16:creationId xmlns:a16="http://schemas.microsoft.com/office/drawing/2014/main" id="{424105E5-06C8-CF1E-C432-CFC01960EB23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endParaRPr lang="da-DK" sz="1050" dirty="0" err="1">
              <a:solidFill>
                <a:schemeClr val="tx1"/>
              </a:solidFill>
            </a:endParaRPr>
          </a:p>
        </p:txBody>
      </p:sp>
      <p:sp>
        <p:nvSpPr>
          <p:cNvPr id="16" name="TextBox 9">
            <a:extLst>
              <a:ext uri="{FF2B5EF4-FFF2-40B4-BE49-F238E27FC236}">
                <a16:creationId xmlns:a16="http://schemas.microsoft.com/office/drawing/2014/main" id="{6C36CED4-D7EC-2F5A-64CA-838805A4F998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sp>
        <p:nvSpPr>
          <p:cNvPr id="17" name="text" descr="{&quot;templafy&quot;:{&quot;id&quot;:&quot;62228942-48cf-42bd-949c-252097a7d87a&quot;}}" title="UserProfile.Institut.InstituteDCU_{{DocumentLanguage}}">
            <a:extLst>
              <a:ext uri="{FF2B5EF4-FFF2-40B4-BE49-F238E27FC236}">
                <a16:creationId xmlns:a16="http://schemas.microsoft.com/office/drawing/2014/main" id="{9ED68219-402C-1844-B56E-D8437E3F6CCE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3839103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hf hdr="0"/>
  <p:txStyles>
    <p:titleStyle>
      <a:lvl1pPr algn="l" defTabSz="914400" rtl="0" eaLnBrk="1" latinLnBrk="0" hangingPunct="1">
        <a:lnSpc>
          <a:spcPct val="97000"/>
        </a:lnSpc>
        <a:spcBef>
          <a:spcPct val="0"/>
        </a:spcBef>
        <a:buNone/>
        <a:tabLst>
          <a:tab pos="1438275" algn="l"/>
        </a:tabLst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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2" orient="horz" pos="285" userDrawn="1">
          <p15:clr>
            <a:srgbClr val="F26B43"/>
          </p15:clr>
        </p15:guide>
        <p15:guide id="13" orient="horz" pos="1071" userDrawn="1">
          <p15:clr>
            <a:srgbClr val="F26B43"/>
          </p15:clr>
        </p15:guide>
        <p15:guide id="14" pos="259" userDrawn="1">
          <p15:clr>
            <a:srgbClr val="F26B43"/>
          </p15:clr>
        </p15:guide>
        <p15:guide id="15" pos="7421" userDrawn="1">
          <p15:clr>
            <a:srgbClr val="F26B43"/>
          </p15:clr>
        </p15:guide>
        <p15:guide id="16" orient="horz" pos="1253" userDrawn="1">
          <p15:clr>
            <a:srgbClr val="F26B43"/>
          </p15:clr>
        </p15:guide>
        <p15:guide id="17" orient="horz" pos="3680" userDrawn="1">
          <p15:clr>
            <a:srgbClr val="F26B43"/>
          </p15:clr>
        </p15:guide>
        <p15:guide id="18" orient="horz" pos="3916" userDrawn="1">
          <p15:clr>
            <a:srgbClr val="F26B43"/>
          </p15:clr>
        </p15:guide>
        <p15:guide id="19" orient="horz" pos="4094" userDrawn="1">
          <p15:clr>
            <a:srgbClr val="F26B43"/>
          </p15:clr>
        </p15:guide>
        <p15:guide id="20" pos="545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0400" y="1028247"/>
            <a:ext cx="11379347" cy="16026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400" y="3369040"/>
            <a:ext cx="11371905" cy="24729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Første niveau, bullet 16 </a:t>
            </a:r>
            <a:r>
              <a:rPr lang="da-DK" dirty="0" err="1"/>
              <a:t>pkt</a:t>
            </a:r>
            <a:endParaRPr lang="da-DK" dirty="0"/>
          </a:p>
          <a:p>
            <a:pPr lvl="1"/>
            <a:r>
              <a:rPr lang="da-DK" dirty="0"/>
              <a:t>Andet niveau, bullet 14 </a:t>
            </a:r>
            <a:r>
              <a:rPr lang="da-DK" dirty="0" err="1"/>
              <a:t>pkt</a:t>
            </a:r>
            <a:endParaRPr lang="da-DK" dirty="0"/>
          </a:p>
          <a:p>
            <a:pPr lvl="2"/>
            <a:r>
              <a:rPr lang="da-DK" dirty="0"/>
              <a:t>Tredje niveau, bullet 12 </a:t>
            </a:r>
            <a:r>
              <a:rPr lang="da-DK" dirty="0" err="1"/>
              <a:t>pkt</a:t>
            </a:r>
            <a:endParaRPr lang="da-DK" dirty="0"/>
          </a:p>
          <a:p>
            <a:pPr lvl="3"/>
            <a:r>
              <a:rPr lang="da-DK" dirty="0"/>
              <a:t>Fjerde niveau, Header bold 16 </a:t>
            </a:r>
            <a:r>
              <a:rPr lang="da-DK" dirty="0" err="1"/>
              <a:t>pkt</a:t>
            </a:r>
            <a:endParaRPr lang="da-DK" dirty="0"/>
          </a:p>
          <a:p>
            <a:pPr lvl="4"/>
            <a:r>
              <a:rPr lang="da-DK" dirty="0"/>
              <a:t>Femte niveau, Body </a:t>
            </a:r>
            <a:r>
              <a:rPr lang="da-DK" dirty="0" err="1"/>
              <a:t>regular</a:t>
            </a:r>
            <a:r>
              <a:rPr lang="da-DK" dirty="0"/>
              <a:t> 16 </a:t>
            </a:r>
            <a:r>
              <a:rPr lang="da-DK" dirty="0" err="1"/>
              <a:t>pkt</a:t>
            </a:r>
            <a:endParaRPr lang="da-DK" dirty="0"/>
          </a:p>
          <a:p>
            <a:pPr lvl="5"/>
            <a:r>
              <a:rPr lang="da-DK" dirty="0"/>
              <a:t>Sjette niveau, bullet 12 </a:t>
            </a:r>
            <a:r>
              <a:rPr lang="da-DK" dirty="0" err="1"/>
              <a:t>pkt</a:t>
            </a:r>
            <a:endParaRPr lang="da-DK" dirty="0"/>
          </a:p>
          <a:p>
            <a:pPr lvl="6"/>
            <a:r>
              <a:rPr lang="da-DK" dirty="0"/>
              <a:t>Syvende niveau, bullet 12 </a:t>
            </a:r>
            <a:r>
              <a:rPr lang="da-DK" dirty="0" err="1"/>
              <a:t>pkt</a:t>
            </a:r>
            <a:r>
              <a:rPr lang="da-DK" dirty="0"/>
              <a:t> (indryk 1 gang)</a:t>
            </a:r>
          </a:p>
          <a:p>
            <a:pPr lvl="7"/>
            <a:r>
              <a:rPr lang="da-DK" dirty="0"/>
              <a:t>Ottende niveau, Header bold, 12 </a:t>
            </a:r>
            <a:r>
              <a:rPr lang="da-DK" dirty="0" err="1"/>
              <a:t>pkt</a:t>
            </a:r>
            <a:endParaRPr lang="da-DK" dirty="0"/>
          </a:p>
          <a:p>
            <a:pPr lvl="8"/>
            <a:r>
              <a:rPr lang="da-DK" dirty="0"/>
              <a:t>Niende niveau, Body </a:t>
            </a:r>
            <a:r>
              <a:rPr lang="da-DK" dirty="0" err="1"/>
              <a:t>regular</a:t>
            </a:r>
            <a:r>
              <a:rPr lang="da-DK" dirty="0"/>
              <a:t>, 12 </a:t>
            </a:r>
            <a:r>
              <a:rPr lang="da-DK" dirty="0" err="1"/>
              <a:t>pkt</a:t>
            </a:r>
            <a:endParaRPr lang="da-DK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A56ADEC3-98E1-4CEA-9AF5-46F4CDD2FA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pic>
        <p:nvPicPr>
          <p:cNvPr id="25" name="Logo black">
            <a:extLst>
              <a:ext uri="{FF2B5EF4-FFF2-40B4-BE49-F238E27FC236}">
                <a16:creationId xmlns:a16="http://schemas.microsoft.com/office/drawing/2014/main" id="{860AC4C2-E6D6-4DCE-950A-C298C0AE9B8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00">
                <a:noFill/>
              </a:defRPr>
            </a:lvl1pPr>
          </a:lstStyle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7DF98717-AAEA-4E2B-96B8-AAAFF896C0EA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8" name="TextBox 19">
            <a:extLst>
              <a:ext uri="{FF2B5EF4-FFF2-40B4-BE49-F238E27FC236}">
                <a16:creationId xmlns:a16="http://schemas.microsoft.com/office/drawing/2014/main" id="{FEA46720-1AC7-3FC2-4AB2-8DA6DE7D6F8D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4352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hf hdr="0"/>
  <p:txStyles>
    <p:titleStyle>
      <a:lvl1pPr algn="l" defTabSz="914400" rtl="0" eaLnBrk="1" latinLnBrk="0" hangingPunct="1">
        <a:lnSpc>
          <a:spcPct val="97000"/>
        </a:lnSpc>
        <a:spcBef>
          <a:spcPct val="0"/>
        </a:spcBef>
        <a:buNone/>
        <a:tabLst>
          <a:tab pos="1438275" algn="l"/>
        </a:tabLst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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85" userDrawn="1">
          <p15:clr>
            <a:srgbClr val="F26B43"/>
          </p15:clr>
        </p15:guide>
        <p15:guide id="4" orient="horz" pos="1071" userDrawn="1">
          <p15:clr>
            <a:srgbClr val="F26B43"/>
          </p15:clr>
        </p15:guide>
        <p15:guide id="5" pos="259" userDrawn="1">
          <p15:clr>
            <a:srgbClr val="F26B43"/>
          </p15:clr>
        </p15:guide>
        <p15:guide id="6" pos="7421" userDrawn="1">
          <p15:clr>
            <a:srgbClr val="F26B43"/>
          </p15:clr>
        </p15:guide>
        <p15:guide id="7" orient="horz" pos="1253" userDrawn="1">
          <p15:clr>
            <a:srgbClr val="F26B43"/>
          </p15:clr>
        </p15:guide>
        <p15:guide id="8" orient="horz" pos="3680" userDrawn="1">
          <p15:clr>
            <a:srgbClr val="F26B43"/>
          </p15:clr>
        </p15:guide>
        <p15:guide id="9" orient="horz" pos="3916" userDrawn="1">
          <p15:clr>
            <a:srgbClr val="F26B43"/>
          </p15:clr>
        </p15:guide>
        <p15:guide id="10" orient="horz" pos="4094" userDrawn="1">
          <p15:clr>
            <a:srgbClr val="F26B43"/>
          </p15:clr>
        </p15:guide>
        <p15:guide id="11" pos="54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.xml"/><Relationship Id="rId2" Type="http://schemas.openxmlformats.org/officeDocument/2006/relationships/customXml" Target="../../customXml/item4.xml"/><Relationship Id="rId1" Type="http://schemas.openxmlformats.org/officeDocument/2006/relationships/customXml" Target="../../customXml/item3.xml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customXml" Target="../../customXml/item6.xml"/><Relationship Id="rId1" Type="http://schemas.openxmlformats.org/officeDocument/2006/relationships/customXml" Target="../../customXml/item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334884DF-0ED0-65A1-D524-AF6BD67B0B0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4957A0E-FA20-4CE6-9ABE-A816EF9E2568}" type="datetime1">
              <a:rPr lang="da-DK" smtClean="0"/>
              <a:t>12-04-2024</a:t>
            </a:fld>
            <a:endParaRPr lang="da-DK" dirty="0"/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id="{4998D764-6F36-A19E-29E4-687047CD93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5627" y="1419714"/>
            <a:ext cx="10582836" cy="2166168"/>
          </a:xfrm>
        </p:spPr>
        <p:txBody>
          <a:bodyPr/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da-DK" sz="6600" dirty="0"/>
              <a:t>Fra strategi til praksis</a:t>
            </a:r>
            <a:br>
              <a:rPr lang="da-DK" sz="6600" dirty="0"/>
            </a:br>
            <a:r>
              <a:rPr lang="da-DK" sz="4400" dirty="0"/>
              <a:t>Syddansk Universitet mod 2023</a:t>
            </a:r>
            <a:endParaRPr lang="da-DK" sz="7200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37519F8-64BA-26B6-6E6F-BB9D0ECDD789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69FB771-6015-457D-8CBD-634E18D4B19E}" type="datetime1">
              <a:rPr lang="da-DK" smtClean="0"/>
              <a:pPr/>
              <a:t>12-04-2024</a:t>
            </a:fld>
            <a:endParaRPr lang="da-DK" dirty="0"/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41BC05E7-C0B4-8EAD-5ABF-197819CA576E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95819" y="3509682"/>
            <a:ext cx="3382452" cy="2820432"/>
          </a:xfrm>
          <a:prstGeom prst="rect">
            <a:avLst/>
          </a:prstGeom>
        </p:spPr>
      </p:pic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3750023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D5797A-24B5-D0E0-6760-B1D13CCF88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A56354A5-54FF-FA68-C374-6D21F60A4FD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4957A0E-FA20-4CE6-9ABE-A816EF9E2568}" type="datetime1">
              <a:rPr lang="da-DK" smtClean="0"/>
              <a:t>12-04-2024</a:t>
            </a:fld>
            <a:endParaRPr lang="da-DK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3F06EA3-C790-5786-4FD7-05A19A7B292C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69FB771-6015-457D-8CBD-634E18D4B19E}" type="datetime1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115166E-9109-1B2C-3D1F-D63E7279B505}"/>
              </a:ext>
            </a:extLst>
          </p:cNvPr>
          <p:cNvSpPr txBox="1">
            <a:spLocks/>
          </p:cNvSpPr>
          <p:nvPr/>
        </p:nvSpPr>
        <p:spPr>
          <a:xfrm>
            <a:off x="152400" y="70644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69FB771-6015-457D-8CBD-634E18D4B19E}" type="datetime1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690C89E9-C2A5-06F6-6CA2-231A70784C59}"/>
              </a:ext>
            </a:extLst>
          </p:cNvPr>
          <p:cNvSpPr txBox="1"/>
          <p:nvPr/>
        </p:nvSpPr>
        <p:spPr>
          <a:xfrm>
            <a:off x="542609" y="492369"/>
            <a:ext cx="11394831" cy="60696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3200" b="1" dirty="0">
                <a:latin typeface="+mj-lt"/>
              </a:rPr>
              <a:t>Fra strategi til praksis </a:t>
            </a:r>
            <a:r>
              <a:rPr lang="da-DK" sz="2800" b="1" dirty="0"/>
              <a:t>-</a:t>
            </a:r>
            <a:r>
              <a:rPr lang="da-DK" sz="2000" b="1" dirty="0"/>
              <a:t> </a:t>
            </a:r>
            <a:r>
              <a:rPr lang="da-DK" sz="2400" b="1" dirty="0"/>
              <a:t>Syddansk Universitet mod 2023</a:t>
            </a:r>
          </a:p>
          <a:p>
            <a:endParaRPr lang="da-DK" sz="2400" b="1" dirty="0"/>
          </a:p>
          <a:p>
            <a:pPr>
              <a:lnSpc>
                <a:spcPct val="108000"/>
              </a:lnSpc>
              <a:spcAft>
                <a:spcPts val="600"/>
              </a:spcAft>
            </a:pPr>
            <a:r>
              <a:rPr lang="da-DK" sz="2400" b="1" dirty="0"/>
              <a:t>Program</a:t>
            </a:r>
          </a:p>
          <a:p>
            <a:pPr>
              <a:lnSpc>
                <a:spcPct val="108000"/>
              </a:lnSpc>
              <a:spcAft>
                <a:spcPts val="1200"/>
              </a:spcAft>
            </a:pPr>
            <a:r>
              <a:rPr lang="da-DK" sz="2000" dirty="0"/>
              <a:t>  9.00 Velkomst</a:t>
            </a:r>
          </a:p>
          <a:p>
            <a:pPr>
              <a:lnSpc>
                <a:spcPct val="108000"/>
              </a:lnSpc>
              <a:spcAft>
                <a:spcPts val="1200"/>
              </a:spcAft>
            </a:pPr>
            <a:r>
              <a:rPr lang="da-DK" sz="2000" dirty="0"/>
              <a:t>  9.05 Keynote: Rektor Jens Ringsmose: </a:t>
            </a:r>
            <a:r>
              <a:rPr lang="da-DK" sz="2000" dirty="0" err="1"/>
              <a:t>SDU’s</a:t>
            </a:r>
            <a:r>
              <a:rPr lang="da-DK" sz="2000" dirty="0"/>
              <a:t> (nye) strategi</a:t>
            </a:r>
          </a:p>
          <a:p>
            <a:pPr>
              <a:lnSpc>
                <a:spcPct val="108000"/>
              </a:lnSpc>
              <a:spcAft>
                <a:spcPts val="1200"/>
              </a:spcAft>
            </a:pPr>
            <a:r>
              <a:rPr lang="da-DK" sz="2000" dirty="0"/>
              <a:t>  9.50 Pause og </a:t>
            </a:r>
            <a:r>
              <a:rPr lang="da-DK" sz="2000" dirty="0" err="1"/>
              <a:t>networking</a:t>
            </a:r>
            <a:endParaRPr lang="da-DK" sz="2000" dirty="0"/>
          </a:p>
          <a:p>
            <a:pPr>
              <a:lnSpc>
                <a:spcPct val="108000"/>
              </a:lnSpc>
              <a:spcAft>
                <a:spcPts val="900"/>
              </a:spcAft>
            </a:pPr>
            <a:r>
              <a:rPr lang="da-DK" sz="2000" dirty="0"/>
              <a:t>10.15 </a:t>
            </a:r>
            <a:r>
              <a:rPr lang="da-DK" sz="2000" dirty="0">
                <a:ea typeface="Calibri" panose="020F0502020204030204" pitchFamily="34" charset="0"/>
              </a:rPr>
              <a:t>K</a:t>
            </a:r>
            <a:r>
              <a:rPr lang="da-DK" sz="2000" dirty="0">
                <a:effectLst/>
                <a:ea typeface="Calibri" panose="020F0502020204030204" pitchFamily="34" charset="0"/>
              </a:rPr>
              <a:t>orte inspirationsoplæg v/Rune/Louise HUM, Karna SDU HR og Birgitte SDU Digital: 	</a:t>
            </a:r>
            <a:r>
              <a:rPr lang="da-DK" sz="2000" i="1" dirty="0">
                <a:effectLst/>
                <a:ea typeface="Calibri" panose="020F0502020204030204" pitchFamily="34" charset="0"/>
              </a:rPr>
              <a:t>Eksempler på udmøntning af delelementer af strategien i egen praksis </a:t>
            </a:r>
          </a:p>
          <a:p>
            <a:pPr>
              <a:lnSpc>
                <a:spcPct val="108000"/>
              </a:lnSpc>
              <a:spcAft>
                <a:spcPts val="600"/>
              </a:spcAft>
            </a:pPr>
            <a:r>
              <a:rPr lang="da-DK" sz="2000" dirty="0">
                <a:effectLst/>
                <a:ea typeface="Calibri" panose="020F0502020204030204" pitchFamily="34" charset="0"/>
              </a:rPr>
              <a:t>10.45 Arbejde ved bordene (inkl. </a:t>
            </a:r>
            <a:r>
              <a:rPr lang="da-DK" sz="2000" dirty="0">
                <a:ea typeface="Calibri" panose="020F0502020204030204" pitchFamily="34" charset="0"/>
              </a:rPr>
              <a:t>p</a:t>
            </a:r>
            <a:r>
              <a:rPr lang="da-DK" sz="2000" dirty="0">
                <a:effectLst/>
                <a:ea typeface="Calibri" panose="020F0502020204030204" pitchFamily="34" charset="0"/>
              </a:rPr>
              <a:t>ause):</a:t>
            </a:r>
          </a:p>
          <a:p>
            <a:pPr marL="800100" lvl="1" indent="-342900">
              <a:lnSpc>
                <a:spcPct val="108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da-DK" sz="2000" dirty="0">
                <a:effectLst/>
                <a:ea typeface="Times New Roman" panose="02020603050405020304" pitchFamily="18" charset="0"/>
              </a:rPr>
              <a:t>Individuel refleksion over hvad strategien kan komme til at betyde for egen praksis.</a:t>
            </a:r>
            <a:endParaRPr lang="da-DK" sz="2000" dirty="0">
              <a:effectLst/>
              <a:ea typeface="Calibri" panose="020F0502020204030204" pitchFamily="34" charset="0"/>
            </a:endParaRPr>
          </a:p>
          <a:p>
            <a:pPr marL="800100" lvl="1" indent="-342900">
              <a:lnSpc>
                <a:spcPct val="108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da-DK" sz="2000" dirty="0">
                <a:effectLst/>
                <a:ea typeface="Times New Roman" panose="02020603050405020304" pitchFamily="18" charset="0"/>
              </a:rPr>
              <a:t>Dele refleksioner ved bordet – udvælge et element, som de dykker dybere ned i fællesskab</a:t>
            </a:r>
            <a:endParaRPr lang="da-DK" sz="2000" dirty="0">
              <a:ea typeface="Calibri" panose="020F0502020204030204" pitchFamily="34" charset="0"/>
            </a:endParaRPr>
          </a:p>
          <a:p>
            <a:pPr marL="800100" lvl="1" indent="-342900">
              <a:lnSpc>
                <a:spcPct val="108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da-DK" sz="2000" dirty="0">
                <a:effectLst/>
                <a:ea typeface="Calibri" panose="020F0502020204030204" pitchFamily="34" charset="0"/>
              </a:rPr>
              <a:t>Gå på besøg ved et andet bord og udveksle tanker og idéer </a:t>
            </a:r>
          </a:p>
          <a:p>
            <a:pPr>
              <a:lnSpc>
                <a:spcPct val="108000"/>
              </a:lnSpc>
              <a:spcAft>
                <a:spcPts val="600"/>
              </a:spcAft>
            </a:pPr>
            <a:r>
              <a:rPr lang="da-DK" sz="2000" dirty="0">
                <a:effectLst/>
                <a:ea typeface="Calibri" panose="020F0502020204030204" pitchFamily="34" charset="0"/>
              </a:rPr>
              <a:t>11.55 Opsamling/afslutning – tak for i dag</a:t>
            </a:r>
            <a:endParaRPr lang="da-DK" sz="2000" dirty="0"/>
          </a:p>
          <a:p>
            <a:endParaRPr lang="da-DK" sz="2400" b="1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42584843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bhp\AppData\Local\Templafy\AddIns\PowerPointVsto\Strategi.png"/>
</p:tagLst>
</file>

<file path=ppt/theme/theme1.xml><?xml version="1.0" encoding="utf-8"?>
<a:theme xmlns:a="http://schemas.openxmlformats.org/drawingml/2006/main" name="SDU">
  <a:themeElements>
    <a:clrScheme name="SDU">
      <a:dk1>
        <a:srgbClr val="000000"/>
      </a:dk1>
      <a:lt1>
        <a:sysClr val="window" lastClr="FFFFFF"/>
      </a:lt1>
      <a:dk2>
        <a:srgbClr val="7A6040"/>
      </a:dk2>
      <a:lt2>
        <a:srgbClr val="DDCBA4"/>
      </a:lt2>
      <a:accent1>
        <a:srgbClr val="AEB862"/>
      </a:accent1>
      <a:accent2>
        <a:srgbClr val="789D4A"/>
      </a:accent2>
      <a:accent3>
        <a:srgbClr val="F2C75C"/>
      </a:accent3>
      <a:accent4>
        <a:srgbClr val="E07E3C"/>
      </a:accent4>
      <a:accent5>
        <a:srgbClr val="E1BBB4"/>
      </a:accent5>
      <a:accent6>
        <a:srgbClr val="D05A57"/>
      </a:accent6>
      <a:hlink>
        <a:srgbClr val="0563C1"/>
      </a:hlink>
      <a:folHlink>
        <a:srgbClr val="954F72"/>
      </a:folHlink>
    </a:clrScheme>
    <a:fontScheme name="SD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lIns="72000" tIns="72000" rIns="72000" bIns="72000" rtlCol="0" anchor="ctr"/>
      <a:lstStyle>
        <a:defPPr algn="ctr">
          <a:defRPr sz="160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/>
        </a:defPPr>
      </a:lstStyle>
    </a:txDef>
  </a:objectDefaults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  <a:extLst>
    <a:ext uri="{05A4C25C-085E-4340-85A3-A5531E510DB2}">
      <thm15:themeFamily xmlns:thm15="http://schemas.microsoft.com/office/thememl/2012/main" name="SDU" id="{F00653A6-EDC9-4A26-A101-22DCF11D94E2}" vid="{4BE6CC0C-BBC1-44D2-9F45-8500ECBE5456}"/>
    </a:ext>
  </a:extLst>
</a:theme>
</file>

<file path=ppt/theme/theme2.xml><?xml version="1.0" encoding="utf-8"?>
<a:theme xmlns:a="http://schemas.openxmlformats.org/drawingml/2006/main" name="SDU">
  <a:themeElements>
    <a:clrScheme name="SDU">
      <a:dk1>
        <a:srgbClr val="000000"/>
      </a:dk1>
      <a:lt1>
        <a:sysClr val="window" lastClr="FFFFFF"/>
      </a:lt1>
      <a:dk2>
        <a:srgbClr val="7A6040"/>
      </a:dk2>
      <a:lt2>
        <a:srgbClr val="DDCBA4"/>
      </a:lt2>
      <a:accent1>
        <a:srgbClr val="AEB862"/>
      </a:accent1>
      <a:accent2>
        <a:srgbClr val="789D4A"/>
      </a:accent2>
      <a:accent3>
        <a:srgbClr val="F2C75C"/>
      </a:accent3>
      <a:accent4>
        <a:srgbClr val="E07E3C"/>
      </a:accent4>
      <a:accent5>
        <a:srgbClr val="E1BBB4"/>
      </a:accent5>
      <a:accent6>
        <a:srgbClr val="D05A57"/>
      </a:accent6>
      <a:hlink>
        <a:srgbClr val="0563C1"/>
      </a:hlink>
      <a:folHlink>
        <a:srgbClr val="954F72"/>
      </a:folHlink>
    </a:clrScheme>
    <a:fontScheme name="SD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lIns="72000" tIns="72000" rIns="72000" bIns="72000" rtlCol="0" anchor="ctr"/>
      <a:lstStyle>
        <a:defPPr algn="ctr">
          <a:defRPr sz="160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/>
        </a:defPPr>
      </a:lstStyle>
    </a:txDef>
  </a:objectDefaults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  <a:extLst>
    <a:ext uri="{05A4C25C-085E-4340-85A3-A5531E510DB2}">
      <thm15:themeFamily xmlns:thm15="http://schemas.microsoft.com/office/thememl/2012/main" name="SDU" id="{F00653A6-EDC9-4A26-A101-22DCF11D94E2}" vid="{4BE6CC0C-BBC1-44D2-9F45-8500ECBE5456}"/>
    </a:ext>
  </a:extLst>
</a:theme>
</file>

<file path=ppt/theme/theme3.xml><?xml version="1.0" encoding="utf-8"?>
<a:theme xmlns:a="http://schemas.openxmlformats.org/drawingml/2006/main" name="Blank">
  <a:themeElements>
    <a:clrScheme name="SDU">
      <a:dk1>
        <a:srgbClr val="000000"/>
      </a:dk1>
      <a:lt1>
        <a:sysClr val="window" lastClr="FFFFFF"/>
      </a:lt1>
      <a:dk2>
        <a:srgbClr val="7A6040"/>
      </a:dk2>
      <a:lt2>
        <a:srgbClr val="DDCBA4"/>
      </a:lt2>
      <a:accent1>
        <a:srgbClr val="AEB862"/>
      </a:accent1>
      <a:accent2>
        <a:srgbClr val="789D4A"/>
      </a:accent2>
      <a:accent3>
        <a:srgbClr val="F2C75C"/>
      </a:accent3>
      <a:accent4>
        <a:srgbClr val="E07E3C"/>
      </a:accent4>
      <a:accent5>
        <a:srgbClr val="E1BBB4"/>
      </a:accent5>
      <a:accent6>
        <a:srgbClr val="D05A57"/>
      </a:accent6>
      <a:hlink>
        <a:srgbClr val="0563C1"/>
      </a:hlink>
      <a:folHlink>
        <a:srgbClr val="954F72"/>
      </a:folHlink>
    </a:clrScheme>
    <a:fontScheme name="SD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lIns="72000" tIns="72000" rIns="72000" bIns="72000" rtlCol="0" anchor="ctr"/>
      <a:lstStyle>
        <a:defPPr algn="ctr">
          <a:defRPr sz="160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/>
        </a:defPPr>
      </a:lstStyle>
    </a:txDef>
  </a:objectDefaults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  <a:extLst>
    <a:ext uri="{05A4C25C-085E-4340-85A3-A5531E510DB2}">
      <thm15:themeFamily xmlns:thm15="http://schemas.microsoft.com/office/thememl/2012/main" name="SDU widescreen.potx" id="{1C4F8E8D-0334-4267-96F7-9CAC143C1229}" vid="{6887ADA9-E5D5-4F4B-ACE2-43240691910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TemplafyTemplateConfiguration><![CDATA[{"elementsMetadata":[{"type":"shape","id":"31d18cea-676d-4dba-8dfa-e1fd1a5d3c8c","elementConfiguration":{"binding":"{{FormatDateTime(Form.Date,Translate(\"Format_DateCustomA\"),DocumentLanguage)}}","type":"text","disableUpdates":false}},{"type":"shape","id":"8e718b62-2092-4f79-8054-5a6619a39881","elementConfiguration":{"binding":"{{UserProfile.Institut.Institute}}","type":"text","disableUpdates":false}},{"type":"shape","id":"bd51f869-d1fc-4a7c-8f15-3aad8d61976a","elementConfiguration":{"binding":"{{UserProfile.Institut.Institute}}","type":"text","disableUpdates":false}},{"type":"shape","id":"cba6c1db-bd2d-48e2-befa-e3f21ed35774","elementConfiguration":{"binding":"{{UserProfile.Institut.Institute}}","type":"text","disableUpdates":false}},{"type":"shape","id":"e8d5c90c-174a-403e-835b-5c6caedb9d82","elementConfiguration":{"binding":"{{UserProfile.Institut.Institute}}","type":"text","disableUpdates":false}},{"type":"shape","id":"a35cc499-4dc1-4f2c-9184-d20c286dd7d6","elementConfiguration":{"binding":"{{UserProfile.Institut.Institute}}","type":"text","disableUpdates":false}},{"type":"shape","id":"3c083011-ca77-4a07-9c2d-12c6cc8f26e6","elementConfiguration":{"binding":"{{UserProfile.Institut.Institute}}","type":"text","disableUpdates":false}},{"type":"shape","id":"6d453c11-15be-461b-a092-c65ffbdabab3","elementConfiguration":{"binding":"{{UserProfile.Institut.Institute}}","type":"text","disableUpdates":false}},{"type":"shape","id":"ff8a49b1-956e-4af5-b151-ea091003bf66","elementConfiguration":{"binding":"{{UserProfile.Institut.Institute}}","type":"text","disableUpdates":false}},{"type":"shape","id":"196fc4c9-b19f-430b-890e-cfa56dcaa818","elementConfiguration":{"binding":"{{UserProfile.Institut.Institute}}","type":"text","disableUpdates":false}},{"type":"shape","id":"fe7671a8-7894-4299-9edf-9bac82e82d76","elementConfiguration":{"binding":"{{UserProfile.Institut.Institute}}","type":"text","disableUpdates":false}},{"type":"shape","id":"e965a1b0-d75d-434f-b6fd-b13267e12097","elementConfiguration":{"binding":"{{UserProfile.Institut.Institute}}","type":"text","disableUpdates":false}},{"type":"shape","id":"5ccdfac1-ee1f-4a12-aa2d-7d074464961e","elementConfiguration":{"binding":"{{UserProfile.Institut.Institute}}","type":"text","disableUpdates":false}},{"type":"shape","id":"6532bb16-f87f-4999-a996-b37ea7f1712c","elementConfiguration":{"binding":"{{UserProfile.Institut.Institute}}","type":"text","disableUpdates":false}},{"type":"shape","id":"91d5410a-493d-4f84-9151-ea39d59b538e","elementConfiguration":{"binding":"{{UserProfile.Institut.Institute}}","type":"text","disableUpdates":false}},{"type":"shape","id":"f266be09-5a71-4dcf-ab62-733b53cf5344","elementConfiguration":{"binding":"{{UserProfile.Institut.Institute}}","type":"text","disableUpdates":false}}],"transformationConfigurations":[],"templateName":"SDU widescreen 16:9 template - with department, date and links","templateDescription":"SDU bredformat 16:9 skabelon - med enhed, dato og links.","enableDocumentContentUpdater":false,"version":"2.0"}]]></TemplafyTemplateConfiguration>
</file>

<file path=customXml/item2.xml><?xml version="1.0" encoding="utf-8"?>
<TemplafyFormConfiguration><![CDATA[{"formFields":[{"type":"instructions","name":"Vlgdato","label":"Vælg dato hvis der skal være dato på slideshowet / select date if you want dates in the slideshow"},{"required":false,"shareValue":false,"type":"datePicker","name":"Date","label":"Date"}],"formDataEntries":[]}]]></TemplafyFormConfiguration>
</file>

<file path=customXml/item3.xml><?xml version="1.0" encoding="utf-8"?>
<TemplafySlideTemplateConfiguration><![CDATA[{"slideVersion":1,"isValidatorEnabled":false,"isLocked":false,"elementsMetadata":[],"slideId":"637926266035515761","enableDocumentContentUpdater":false,"version":"2.0"}]]></TemplafySlideTemplateConfiguration>
</file>

<file path=customXml/item4.xml><?xml version="1.0" encoding="utf-8"?>
<TemplafySlideFormConfiguration><![CDATA[{"formFields":[],"formDataEntries":[]}]]></TemplafySlideFormConfiguration>
</file>

<file path=customXml/item5.xml><?xml version="1.0" encoding="utf-8"?>
<TemplafySlideTemplateConfiguration><![CDATA[{"slideVersion":1,"isValidatorEnabled":false,"isLocked":false,"elementsMetadata":[],"slideId":"637926266035515761","enableDocumentContentUpdater":false,"version":"2.0"}]]></TemplafySlideTemplateConfiguration>
</file>

<file path=customXml/item6.xml><?xml version="1.0" encoding="utf-8"?>
<TemplafySlideFormConfiguration><![CDATA[{"formFields":[],"formDataEntries":[]}]]></TemplafySlideFormConfiguration>
</file>

<file path=customXml/itemProps1.xml><?xml version="1.0" encoding="utf-8"?>
<ds:datastoreItem xmlns:ds="http://schemas.openxmlformats.org/officeDocument/2006/customXml" ds:itemID="{90DE47FB-CBD9-46EF-A4BB-64ED750A2AFD}">
  <ds:schemaRefs/>
</ds:datastoreItem>
</file>

<file path=customXml/itemProps2.xml><?xml version="1.0" encoding="utf-8"?>
<ds:datastoreItem xmlns:ds="http://schemas.openxmlformats.org/officeDocument/2006/customXml" ds:itemID="{E58D0F7B-1F17-4E5D-BC63-2B0FB3F5A51A}">
  <ds:schemaRefs/>
</ds:datastoreItem>
</file>

<file path=customXml/itemProps3.xml><?xml version="1.0" encoding="utf-8"?>
<ds:datastoreItem xmlns:ds="http://schemas.openxmlformats.org/officeDocument/2006/customXml" ds:itemID="{BAE0BCB8-EE3A-4095-9541-C1F1A3784F92}">
  <ds:schemaRefs/>
</ds:datastoreItem>
</file>

<file path=customXml/itemProps4.xml><?xml version="1.0" encoding="utf-8"?>
<ds:datastoreItem xmlns:ds="http://schemas.openxmlformats.org/officeDocument/2006/customXml" ds:itemID="{36DF640F-FDA4-4DAC-9AC0-9A12226415DA}">
  <ds:schemaRefs/>
</ds:datastoreItem>
</file>

<file path=customXml/itemProps5.xml><?xml version="1.0" encoding="utf-8"?>
<ds:datastoreItem xmlns:ds="http://schemas.openxmlformats.org/officeDocument/2006/customXml" ds:itemID="{EC54ECD1-4851-405A-9ECD-23F77A36A2BA}">
  <ds:schemaRefs/>
</ds:datastoreItem>
</file>

<file path=customXml/itemProps6.xml><?xml version="1.0" encoding="utf-8"?>
<ds:datastoreItem xmlns:ds="http://schemas.openxmlformats.org/officeDocument/2006/customXml" ds:itemID="{45D89141-ACF7-45B5-8EE6-EFCE456D0B97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SDU widescreen dateA</Template>
  <TotalTime>0</TotalTime>
  <Words>134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2</vt:i4>
      </vt:variant>
    </vt:vector>
  </HeadingPairs>
  <TitlesOfParts>
    <vt:vector size="10" baseType="lpstr">
      <vt:lpstr>Arial</vt:lpstr>
      <vt:lpstr>Calibri</vt:lpstr>
      <vt:lpstr>Symbol</vt:lpstr>
      <vt:lpstr>Times New Roman</vt:lpstr>
      <vt:lpstr>Wingdings</vt:lpstr>
      <vt:lpstr>SDU</vt:lpstr>
      <vt:lpstr>SDU</vt:lpstr>
      <vt:lpstr>Blank</vt:lpstr>
      <vt:lpstr>Fra strategi til praksis Syddansk Universitet mod 2023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2024-04-11T18:56:38Z</dcterms:created>
  <dcterms:modified xsi:type="dcterms:W3CDTF">2024-04-12T13:30:56Z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fyTimeStamp">
    <vt:lpwstr>2022-09-01T12:40:42</vt:lpwstr>
  </property>
  <property fmtid="{D5CDD505-2E9C-101B-9397-08002B2CF9AE}" pid="3" name="TemplafyTenantId">
    <vt:lpwstr>sdu</vt:lpwstr>
  </property>
  <property fmtid="{D5CDD505-2E9C-101B-9397-08002B2CF9AE}" pid="4" name="TemplafyTemplateId">
    <vt:lpwstr>636891894186761813</vt:lpwstr>
  </property>
  <property fmtid="{D5CDD505-2E9C-101B-9397-08002B2CF9AE}" pid="5" name="TemplafyUserProfileId">
    <vt:lpwstr>637830435346580110</vt:lpwstr>
  </property>
  <property fmtid="{D5CDD505-2E9C-101B-9397-08002B2CF9AE}" pid="6" name="TemplafyLanguageCode">
    <vt:lpwstr>da-DK</vt:lpwstr>
  </property>
  <property fmtid="{D5CDD505-2E9C-101B-9397-08002B2CF9AE}" pid="7" name="TemplafyFromBlank">
    <vt:bool>false</vt:bool>
  </property>
</Properties>
</file>