
<file path=[Content_Types].xml><?xml version="1.0" encoding="utf-8"?>
<Types xmlns="http://schemas.openxmlformats.org/package/2006/content-types">
  <Default Extension="bin" ContentType="image/x-emf"/>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32"/>
    <p:sldMasterId id="2147483693" r:id="rId33"/>
  </p:sldMasterIdLst>
  <p:notesMasterIdLst>
    <p:notesMasterId r:id="rId47"/>
  </p:notesMasterIdLst>
  <p:sldIdLst>
    <p:sldId id="526" r:id="rId34"/>
    <p:sldId id="527" r:id="rId35"/>
    <p:sldId id="528" r:id="rId36"/>
    <p:sldId id="529" r:id="rId37"/>
    <p:sldId id="530" r:id="rId38"/>
    <p:sldId id="531" r:id="rId39"/>
    <p:sldId id="532" r:id="rId40"/>
    <p:sldId id="533" r:id="rId41"/>
    <p:sldId id="534" r:id="rId42"/>
    <p:sldId id="535" r:id="rId43"/>
    <p:sldId id="536" r:id="rId44"/>
    <p:sldId id="537" r:id="rId45"/>
    <p:sldId id="538"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C7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6640" autoAdjust="0"/>
  </p:normalViewPr>
  <p:slideViewPr>
    <p:cSldViewPr snapToGrid="0" showGuides="1">
      <p:cViewPr varScale="1">
        <p:scale>
          <a:sx n="74" d="100"/>
          <a:sy n="74" d="100"/>
        </p:scale>
        <p:origin x="149" y="101"/>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slide" Target="slides/slide6.xml"/><Relationship Id="rId3" Type="http://schemas.openxmlformats.org/officeDocument/2006/relationships/customXml" Target="../customXml/item3.xml"/><Relationship Id="rId21" Type="http://schemas.openxmlformats.org/officeDocument/2006/relationships/customXml" Target="../customXml/item21.xml"/><Relationship Id="rId34" Type="http://schemas.openxmlformats.org/officeDocument/2006/relationships/slide" Target="slides/slide1.xml"/><Relationship Id="rId42" Type="http://schemas.openxmlformats.org/officeDocument/2006/relationships/slide" Target="slides/slide9.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slideMaster" Target="slideMasters/slideMaster2.xml"/><Relationship Id="rId38" Type="http://schemas.openxmlformats.org/officeDocument/2006/relationships/slide" Target="slides/slide5.xml"/><Relationship Id="rId46"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customXml" Target="../customXml/item20.xml"/><Relationship Id="rId29" Type="http://schemas.openxmlformats.org/officeDocument/2006/relationships/customXml" Target="../customXml/item29.xml"/><Relationship Id="rId41" Type="http://schemas.openxmlformats.org/officeDocument/2006/relationships/slide" Target="slides/slide8.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slideMaster" Target="slideMasters/slideMaster1.xml"/><Relationship Id="rId37" Type="http://schemas.openxmlformats.org/officeDocument/2006/relationships/slide" Target="slides/slide4.xml"/><Relationship Id="rId40" Type="http://schemas.openxmlformats.org/officeDocument/2006/relationships/slide" Target="slides/slide7.xml"/><Relationship Id="rId45" Type="http://schemas.openxmlformats.org/officeDocument/2006/relationships/slide" Target="slides/slide12.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slide" Target="slides/slide3.xml"/><Relationship Id="rId49" Type="http://schemas.openxmlformats.org/officeDocument/2006/relationships/viewProps" Target="viewProps.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customXml" Target="../customXml/item31.xml"/><Relationship Id="rId44"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slide" Target="slides/slide2.xml"/><Relationship Id="rId43" Type="http://schemas.openxmlformats.org/officeDocument/2006/relationships/slide" Target="slides/slide10.xml"/><Relationship Id="rId48" Type="http://schemas.openxmlformats.org/officeDocument/2006/relationships/presProps" Target="presProps.xml"/><Relationship Id="rId8" Type="http://schemas.openxmlformats.org/officeDocument/2006/relationships/customXml" Target="../customXml/item8.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F9EF02-BE7B-4092-AD1E-D5002E4AFB07}"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da-DK"/>
        </a:p>
      </dgm:t>
    </dgm:pt>
    <dgm:pt modelId="{BF94AFCF-DDD6-4470-9354-E3771C3A9266}">
      <dgm:prSet phldrT="[Tekst]" custT="1"/>
      <dgm:spPr>
        <a:solidFill>
          <a:schemeClr val="accent2"/>
        </a:solidFill>
      </dgm:spPr>
      <dgm:t>
        <a:bodyPr/>
        <a:lstStyle/>
        <a:p>
          <a:r>
            <a:rPr lang="da-DK" sz="1800" b="1" dirty="0">
              <a:solidFill>
                <a:srgbClr val="000000"/>
              </a:solidFill>
            </a:rPr>
            <a:t>Definer motivation og </a:t>
          </a:r>
          <a:r>
            <a:rPr lang="da-DK" sz="1800" b="1" dirty="0" err="1">
              <a:solidFill>
                <a:srgbClr val="000000"/>
              </a:solidFill>
            </a:rPr>
            <a:t>investe-ringsmål</a:t>
          </a:r>
          <a:endParaRPr lang="da-DK" sz="1800" b="1" dirty="0">
            <a:solidFill>
              <a:srgbClr val="000000"/>
            </a:solidFill>
          </a:endParaRPr>
        </a:p>
      </dgm:t>
    </dgm:pt>
    <dgm:pt modelId="{620D2AE3-3FDB-40DF-9AC9-A5F05F1FE326}" type="parTrans" cxnId="{8FA289E0-D3FD-4B74-B9CA-8D73D2773C0F}">
      <dgm:prSet/>
      <dgm:spPr/>
      <dgm:t>
        <a:bodyPr/>
        <a:lstStyle/>
        <a:p>
          <a:endParaRPr lang="da-DK"/>
        </a:p>
      </dgm:t>
    </dgm:pt>
    <dgm:pt modelId="{CB864006-D04F-4A9E-BBBC-5B372874F92D}" type="sibTrans" cxnId="{8FA289E0-D3FD-4B74-B9CA-8D73D2773C0F}">
      <dgm:prSet/>
      <dgm:spPr/>
      <dgm:t>
        <a:bodyPr/>
        <a:lstStyle/>
        <a:p>
          <a:endParaRPr lang="da-DK"/>
        </a:p>
      </dgm:t>
    </dgm:pt>
    <dgm:pt modelId="{89986481-3356-46A4-8A6B-BEA7139A73A0}">
      <dgm:prSet phldrT="[Tekst]" custT="1"/>
      <dgm:spPr>
        <a:solidFill>
          <a:schemeClr val="accent1"/>
        </a:solidFill>
      </dgm:spPr>
      <dgm:t>
        <a:bodyPr/>
        <a:lstStyle/>
        <a:p>
          <a:r>
            <a:rPr lang="da-DK" sz="1800" b="1" dirty="0">
              <a:solidFill>
                <a:srgbClr val="000000"/>
              </a:solidFill>
            </a:rPr>
            <a:t>Identificer </a:t>
          </a:r>
          <a:r>
            <a:rPr lang="da-DK" sz="1800" b="1" dirty="0" err="1">
              <a:solidFill>
                <a:srgbClr val="000000"/>
              </a:solidFill>
            </a:rPr>
            <a:t>omkost</a:t>
          </a:r>
          <a:r>
            <a:rPr lang="da-DK" sz="1800" b="1" dirty="0">
              <a:solidFill>
                <a:srgbClr val="000000"/>
              </a:solidFill>
            </a:rPr>
            <a:t>- </a:t>
          </a:r>
          <a:r>
            <a:rPr lang="da-DK" sz="1800" b="1" dirty="0" err="1">
              <a:solidFill>
                <a:srgbClr val="000000"/>
              </a:solidFill>
            </a:rPr>
            <a:t>ninger</a:t>
          </a:r>
          <a:r>
            <a:rPr lang="da-DK" sz="1800" b="1" dirty="0">
              <a:solidFill>
                <a:srgbClr val="000000"/>
              </a:solidFill>
            </a:rPr>
            <a:t> og risici</a:t>
          </a:r>
        </a:p>
      </dgm:t>
    </dgm:pt>
    <dgm:pt modelId="{EB847DB6-7801-4BB0-BBF8-5E1CD38F620C}" type="parTrans" cxnId="{D0B07E30-C3B9-4FF4-8DB8-794A6857EE97}">
      <dgm:prSet/>
      <dgm:spPr/>
      <dgm:t>
        <a:bodyPr/>
        <a:lstStyle/>
        <a:p>
          <a:endParaRPr lang="da-DK"/>
        </a:p>
      </dgm:t>
    </dgm:pt>
    <dgm:pt modelId="{60622554-3DEC-4C05-B8B3-D2F4FFBF59A3}" type="sibTrans" cxnId="{D0B07E30-C3B9-4FF4-8DB8-794A6857EE97}">
      <dgm:prSet/>
      <dgm:spPr>
        <a:solidFill>
          <a:schemeClr val="accent1"/>
        </a:solidFill>
      </dgm:spPr>
      <dgm:t>
        <a:bodyPr/>
        <a:lstStyle/>
        <a:p>
          <a:endParaRPr lang="da-DK"/>
        </a:p>
      </dgm:t>
    </dgm:pt>
    <dgm:pt modelId="{FEAE566F-F85A-496A-B487-44E52FE450C7}">
      <dgm:prSet phldrT="[Tekst]" custT="1"/>
      <dgm:spPr>
        <a:solidFill>
          <a:schemeClr val="accent6">
            <a:lumMod val="60000"/>
            <a:lumOff val="40000"/>
          </a:schemeClr>
        </a:solidFill>
      </dgm:spPr>
      <dgm:t>
        <a:bodyPr/>
        <a:lstStyle/>
        <a:p>
          <a:r>
            <a:rPr lang="da-DK" sz="1800" b="1" dirty="0">
              <a:solidFill>
                <a:srgbClr val="000000"/>
              </a:solidFill>
            </a:rPr>
            <a:t>Godkend</a:t>
          </a:r>
        </a:p>
      </dgm:t>
    </dgm:pt>
    <dgm:pt modelId="{F0B08799-2F0E-460D-B6CF-D3F2CB24B8AC}" type="parTrans" cxnId="{F817B68A-7FB0-46CC-9F34-F88969738C16}">
      <dgm:prSet/>
      <dgm:spPr/>
      <dgm:t>
        <a:bodyPr/>
        <a:lstStyle/>
        <a:p>
          <a:endParaRPr lang="da-DK"/>
        </a:p>
      </dgm:t>
    </dgm:pt>
    <dgm:pt modelId="{7E81E057-3544-485D-9D3B-F237AA1F956D}" type="sibTrans" cxnId="{F817B68A-7FB0-46CC-9F34-F88969738C16}">
      <dgm:prSet/>
      <dgm:spPr/>
      <dgm:t>
        <a:bodyPr/>
        <a:lstStyle/>
        <a:p>
          <a:endParaRPr lang="da-DK"/>
        </a:p>
      </dgm:t>
    </dgm:pt>
    <dgm:pt modelId="{88DBE420-B43E-4F1A-9F22-4D1BA5F742D1}">
      <dgm:prSet custT="1"/>
      <dgm:spPr/>
      <dgm:t>
        <a:bodyPr/>
        <a:lstStyle/>
        <a:p>
          <a:r>
            <a:rPr lang="da-DK" sz="1800" b="1" dirty="0">
              <a:solidFill>
                <a:srgbClr val="000000"/>
              </a:solidFill>
            </a:rPr>
            <a:t>Identificer gevinster, deres målestok </a:t>
          </a:r>
          <a:br>
            <a:rPr lang="da-DK" sz="1800" b="1" dirty="0">
              <a:solidFill>
                <a:srgbClr val="000000"/>
              </a:solidFill>
            </a:rPr>
          </a:br>
          <a:r>
            <a:rPr lang="da-DK" sz="1800" b="1" dirty="0">
              <a:solidFill>
                <a:srgbClr val="000000"/>
              </a:solidFill>
            </a:rPr>
            <a:t>og ejer</a:t>
          </a:r>
        </a:p>
      </dgm:t>
    </dgm:pt>
    <dgm:pt modelId="{83E284A9-5E8C-4BC1-850F-C7EAD6C4A193}" type="parTrans" cxnId="{3D398236-DA55-4613-AA2A-4CBDB9C18B12}">
      <dgm:prSet/>
      <dgm:spPr/>
      <dgm:t>
        <a:bodyPr/>
        <a:lstStyle/>
        <a:p>
          <a:endParaRPr lang="da-DK"/>
        </a:p>
      </dgm:t>
    </dgm:pt>
    <dgm:pt modelId="{2DCD3E3F-1A82-46CC-836E-D84F007F7F0B}" type="sibTrans" cxnId="{3D398236-DA55-4613-AA2A-4CBDB9C18B12}">
      <dgm:prSet/>
      <dgm:spPr/>
      <dgm:t>
        <a:bodyPr/>
        <a:lstStyle/>
        <a:p>
          <a:endParaRPr lang="da-DK"/>
        </a:p>
      </dgm:t>
    </dgm:pt>
    <dgm:pt modelId="{56FA4888-8D07-45D5-9C37-029F6AE468BB}">
      <dgm:prSet custT="1"/>
      <dgm:spPr/>
      <dgm:t>
        <a:bodyPr/>
        <a:lstStyle/>
        <a:p>
          <a:r>
            <a:rPr lang="da-DK" sz="1800" b="1" dirty="0">
              <a:solidFill>
                <a:srgbClr val="000000"/>
              </a:solidFill>
            </a:rPr>
            <a:t>Strukturer</a:t>
          </a:r>
          <a:br>
            <a:rPr lang="da-DK" sz="1800" b="1" dirty="0">
              <a:solidFill>
                <a:srgbClr val="000000"/>
              </a:solidFill>
            </a:rPr>
          </a:br>
          <a:r>
            <a:rPr lang="da-DK" sz="1800" b="1" dirty="0">
              <a:solidFill>
                <a:srgbClr val="000000"/>
              </a:solidFill>
            </a:rPr>
            <a:t>gevinster</a:t>
          </a:r>
        </a:p>
      </dgm:t>
    </dgm:pt>
    <dgm:pt modelId="{C2604262-DE03-4ABF-9CAB-BAE77089FD0A}" type="parTrans" cxnId="{34BEFE62-3C47-44EE-83EE-01BD72E624D5}">
      <dgm:prSet/>
      <dgm:spPr/>
      <dgm:t>
        <a:bodyPr/>
        <a:lstStyle/>
        <a:p>
          <a:endParaRPr lang="da-DK"/>
        </a:p>
      </dgm:t>
    </dgm:pt>
    <dgm:pt modelId="{29696A2B-2DD7-473C-9D05-1046AF6910EA}" type="sibTrans" cxnId="{34BEFE62-3C47-44EE-83EE-01BD72E624D5}">
      <dgm:prSet/>
      <dgm:spPr/>
      <dgm:t>
        <a:bodyPr/>
        <a:lstStyle/>
        <a:p>
          <a:endParaRPr lang="da-DK"/>
        </a:p>
      </dgm:t>
    </dgm:pt>
    <dgm:pt modelId="{4CE71831-31DC-459D-8F11-486EC5CF39A9}" type="pres">
      <dgm:prSet presAssocID="{67F9EF02-BE7B-4092-AD1E-D5002E4AFB07}" presName="Name0" presStyleCnt="0">
        <dgm:presLayoutVars>
          <dgm:dir/>
          <dgm:resizeHandles val="exact"/>
        </dgm:presLayoutVars>
      </dgm:prSet>
      <dgm:spPr/>
    </dgm:pt>
    <dgm:pt modelId="{669D4A63-894F-4887-9145-1A01A5EC8C3F}" type="pres">
      <dgm:prSet presAssocID="{BF94AFCF-DDD6-4470-9354-E3771C3A9266}" presName="node" presStyleLbl="node1" presStyleIdx="0" presStyleCnt="5" custScaleY="130365">
        <dgm:presLayoutVars>
          <dgm:bulletEnabled val="1"/>
        </dgm:presLayoutVars>
      </dgm:prSet>
      <dgm:spPr/>
    </dgm:pt>
    <dgm:pt modelId="{AE90203D-9A58-4AC3-B4CB-AFCC1278F1AB}" type="pres">
      <dgm:prSet presAssocID="{CB864006-D04F-4A9E-BBBC-5B372874F92D}" presName="sibTrans" presStyleLbl="sibTrans2D1" presStyleIdx="0" presStyleCnt="4"/>
      <dgm:spPr/>
    </dgm:pt>
    <dgm:pt modelId="{DB1F071C-3DBE-46CA-A393-474CC31C12CD}" type="pres">
      <dgm:prSet presAssocID="{CB864006-D04F-4A9E-BBBC-5B372874F92D}" presName="connectorText" presStyleLbl="sibTrans2D1" presStyleIdx="0" presStyleCnt="4"/>
      <dgm:spPr/>
    </dgm:pt>
    <dgm:pt modelId="{FCEB50D8-14D3-4250-B492-8C1799235B74}" type="pres">
      <dgm:prSet presAssocID="{88DBE420-B43E-4F1A-9F22-4D1BA5F742D1}" presName="node" presStyleLbl="node1" presStyleIdx="1" presStyleCnt="5" custScaleY="125818">
        <dgm:presLayoutVars>
          <dgm:bulletEnabled val="1"/>
        </dgm:presLayoutVars>
      </dgm:prSet>
      <dgm:spPr/>
    </dgm:pt>
    <dgm:pt modelId="{E732DF84-75F0-407B-AF57-D8ADFB1C8EEC}" type="pres">
      <dgm:prSet presAssocID="{2DCD3E3F-1A82-46CC-836E-D84F007F7F0B}" presName="sibTrans" presStyleLbl="sibTrans2D1" presStyleIdx="1" presStyleCnt="4"/>
      <dgm:spPr/>
    </dgm:pt>
    <dgm:pt modelId="{681A96ED-CA50-4165-B7F6-DFCB29C5B267}" type="pres">
      <dgm:prSet presAssocID="{2DCD3E3F-1A82-46CC-836E-D84F007F7F0B}" presName="connectorText" presStyleLbl="sibTrans2D1" presStyleIdx="1" presStyleCnt="4"/>
      <dgm:spPr/>
    </dgm:pt>
    <dgm:pt modelId="{633693C6-A260-4B12-8E42-050C8A46D786}" type="pres">
      <dgm:prSet presAssocID="{56FA4888-8D07-45D5-9C37-029F6AE468BB}" presName="node" presStyleLbl="node1" presStyleIdx="2" presStyleCnt="5" custScaleY="124302">
        <dgm:presLayoutVars>
          <dgm:bulletEnabled val="1"/>
        </dgm:presLayoutVars>
      </dgm:prSet>
      <dgm:spPr/>
    </dgm:pt>
    <dgm:pt modelId="{CC74AC70-2E90-43A0-A009-F682C8CFDA1D}" type="pres">
      <dgm:prSet presAssocID="{29696A2B-2DD7-473C-9D05-1046AF6910EA}" presName="sibTrans" presStyleLbl="sibTrans2D1" presStyleIdx="2" presStyleCnt="4"/>
      <dgm:spPr/>
    </dgm:pt>
    <dgm:pt modelId="{840AB41A-3A65-4676-B2C2-0B40821CCB36}" type="pres">
      <dgm:prSet presAssocID="{29696A2B-2DD7-473C-9D05-1046AF6910EA}" presName="connectorText" presStyleLbl="sibTrans2D1" presStyleIdx="2" presStyleCnt="4"/>
      <dgm:spPr/>
    </dgm:pt>
    <dgm:pt modelId="{2B2B4C4D-F5A2-49AA-BB46-DDB0E56AA677}" type="pres">
      <dgm:prSet presAssocID="{89986481-3356-46A4-8A6B-BEA7139A73A0}" presName="node" presStyleLbl="node1" presStyleIdx="3" presStyleCnt="5" custScaleY="127334">
        <dgm:presLayoutVars>
          <dgm:bulletEnabled val="1"/>
        </dgm:presLayoutVars>
      </dgm:prSet>
      <dgm:spPr/>
    </dgm:pt>
    <dgm:pt modelId="{E87533E6-3009-4071-9178-389D1CCE079E}" type="pres">
      <dgm:prSet presAssocID="{60622554-3DEC-4C05-B8B3-D2F4FFBF59A3}" presName="sibTrans" presStyleLbl="sibTrans2D1" presStyleIdx="3" presStyleCnt="4"/>
      <dgm:spPr/>
    </dgm:pt>
    <dgm:pt modelId="{44DEC742-25F7-4C5B-AFEE-AD67615977C4}" type="pres">
      <dgm:prSet presAssocID="{60622554-3DEC-4C05-B8B3-D2F4FFBF59A3}" presName="connectorText" presStyleLbl="sibTrans2D1" presStyleIdx="3" presStyleCnt="4"/>
      <dgm:spPr/>
    </dgm:pt>
    <dgm:pt modelId="{FBE29DB2-B94D-403C-AF80-7A0832E63D50}" type="pres">
      <dgm:prSet presAssocID="{FEAE566F-F85A-496A-B487-44E52FE450C7}" presName="node" presStyleLbl="node1" presStyleIdx="4" presStyleCnt="5" custScaleY="127334">
        <dgm:presLayoutVars>
          <dgm:bulletEnabled val="1"/>
        </dgm:presLayoutVars>
      </dgm:prSet>
      <dgm:spPr/>
    </dgm:pt>
  </dgm:ptLst>
  <dgm:cxnLst>
    <dgm:cxn modelId="{19FE1E21-F77F-4BC0-A191-72A25136E93E}" type="presOf" srcId="{CB864006-D04F-4A9E-BBBC-5B372874F92D}" destId="{AE90203D-9A58-4AC3-B4CB-AFCC1278F1AB}" srcOrd="0" destOrd="0" presId="urn:microsoft.com/office/officeart/2005/8/layout/process1"/>
    <dgm:cxn modelId="{4683A627-87B1-4368-8DF7-2CC698120715}" type="presOf" srcId="{67F9EF02-BE7B-4092-AD1E-D5002E4AFB07}" destId="{4CE71831-31DC-459D-8F11-486EC5CF39A9}" srcOrd="0" destOrd="0" presId="urn:microsoft.com/office/officeart/2005/8/layout/process1"/>
    <dgm:cxn modelId="{1BE5FA2A-6329-4116-B2D2-B09C3907E0E2}" type="presOf" srcId="{CB864006-D04F-4A9E-BBBC-5B372874F92D}" destId="{DB1F071C-3DBE-46CA-A393-474CC31C12CD}" srcOrd="1" destOrd="0" presId="urn:microsoft.com/office/officeart/2005/8/layout/process1"/>
    <dgm:cxn modelId="{CB08112E-0D69-47B5-9905-3DDD78CBE373}" type="presOf" srcId="{2DCD3E3F-1A82-46CC-836E-D84F007F7F0B}" destId="{E732DF84-75F0-407B-AF57-D8ADFB1C8EEC}" srcOrd="0" destOrd="0" presId="urn:microsoft.com/office/officeart/2005/8/layout/process1"/>
    <dgm:cxn modelId="{D0B07E30-C3B9-4FF4-8DB8-794A6857EE97}" srcId="{67F9EF02-BE7B-4092-AD1E-D5002E4AFB07}" destId="{89986481-3356-46A4-8A6B-BEA7139A73A0}" srcOrd="3" destOrd="0" parTransId="{EB847DB6-7801-4BB0-BBF8-5E1CD38F620C}" sibTransId="{60622554-3DEC-4C05-B8B3-D2F4FFBF59A3}"/>
    <dgm:cxn modelId="{3D398236-DA55-4613-AA2A-4CBDB9C18B12}" srcId="{67F9EF02-BE7B-4092-AD1E-D5002E4AFB07}" destId="{88DBE420-B43E-4F1A-9F22-4D1BA5F742D1}" srcOrd="1" destOrd="0" parTransId="{83E284A9-5E8C-4BC1-850F-C7EAD6C4A193}" sibTransId="{2DCD3E3F-1A82-46CC-836E-D84F007F7F0B}"/>
    <dgm:cxn modelId="{C89DAE5F-579D-42C7-AA5F-FE6B1D824AC0}" type="presOf" srcId="{29696A2B-2DD7-473C-9D05-1046AF6910EA}" destId="{840AB41A-3A65-4676-B2C2-0B40821CCB36}" srcOrd="1" destOrd="0" presId="urn:microsoft.com/office/officeart/2005/8/layout/process1"/>
    <dgm:cxn modelId="{34BEFE62-3C47-44EE-83EE-01BD72E624D5}" srcId="{67F9EF02-BE7B-4092-AD1E-D5002E4AFB07}" destId="{56FA4888-8D07-45D5-9C37-029F6AE468BB}" srcOrd="2" destOrd="0" parTransId="{C2604262-DE03-4ABF-9CAB-BAE77089FD0A}" sibTransId="{29696A2B-2DD7-473C-9D05-1046AF6910EA}"/>
    <dgm:cxn modelId="{BBF6E74B-2E5E-4AF4-A431-999654CD0932}" type="presOf" srcId="{60622554-3DEC-4C05-B8B3-D2F4FFBF59A3}" destId="{E87533E6-3009-4071-9178-389D1CCE079E}" srcOrd="0" destOrd="0" presId="urn:microsoft.com/office/officeart/2005/8/layout/process1"/>
    <dgm:cxn modelId="{A9B8246C-80E4-4144-8B35-0E5A6A4B5EDE}" type="presOf" srcId="{29696A2B-2DD7-473C-9D05-1046AF6910EA}" destId="{CC74AC70-2E90-43A0-A009-F682C8CFDA1D}" srcOrd="0" destOrd="0" presId="urn:microsoft.com/office/officeart/2005/8/layout/process1"/>
    <dgm:cxn modelId="{FA45A972-4D9C-464B-94DD-0651F350F464}" type="presOf" srcId="{60622554-3DEC-4C05-B8B3-D2F4FFBF59A3}" destId="{44DEC742-25F7-4C5B-AFEE-AD67615977C4}" srcOrd="1" destOrd="0" presId="urn:microsoft.com/office/officeart/2005/8/layout/process1"/>
    <dgm:cxn modelId="{B12FDA89-7C81-4A39-8EEC-0886A601D33B}" type="presOf" srcId="{89986481-3356-46A4-8A6B-BEA7139A73A0}" destId="{2B2B4C4D-F5A2-49AA-BB46-DDB0E56AA677}" srcOrd="0" destOrd="0" presId="urn:microsoft.com/office/officeart/2005/8/layout/process1"/>
    <dgm:cxn modelId="{F817B68A-7FB0-46CC-9F34-F88969738C16}" srcId="{67F9EF02-BE7B-4092-AD1E-D5002E4AFB07}" destId="{FEAE566F-F85A-496A-B487-44E52FE450C7}" srcOrd="4" destOrd="0" parTransId="{F0B08799-2F0E-460D-B6CF-D3F2CB24B8AC}" sibTransId="{7E81E057-3544-485D-9D3B-F237AA1F956D}"/>
    <dgm:cxn modelId="{DF0382A1-E35B-4493-95B1-7F979D45972C}" type="presOf" srcId="{2DCD3E3F-1A82-46CC-836E-D84F007F7F0B}" destId="{681A96ED-CA50-4165-B7F6-DFCB29C5B267}" srcOrd="1" destOrd="0" presId="urn:microsoft.com/office/officeart/2005/8/layout/process1"/>
    <dgm:cxn modelId="{525F98C7-49A0-4D51-AD5F-1106BADBFFC4}" type="presOf" srcId="{88DBE420-B43E-4F1A-9F22-4D1BA5F742D1}" destId="{FCEB50D8-14D3-4250-B492-8C1799235B74}" srcOrd="0" destOrd="0" presId="urn:microsoft.com/office/officeart/2005/8/layout/process1"/>
    <dgm:cxn modelId="{51A674C9-D13E-4FB1-A18C-E8F065F30668}" type="presOf" srcId="{BF94AFCF-DDD6-4470-9354-E3771C3A9266}" destId="{669D4A63-894F-4887-9145-1A01A5EC8C3F}" srcOrd="0" destOrd="0" presId="urn:microsoft.com/office/officeart/2005/8/layout/process1"/>
    <dgm:cxn modelId="{8FA289E0-D3FD-4B74-B9CA-8D73D2773C0F}" srcId="{67F9EF02-BE7B-4092-AD1E-D5002E4AFB07}" destId="{BF94AFCF-DDD6-4470-9354-E3771C3A9266}" srcOrd="0" destOrd="0" parTransId="{620D2AE3-3FDB-40DF-9AC9-A5F05F1FE326}" sibTransId="{CB864006-D04F-4A9E-BBBC-5B372874F92D}"/>
    <dgm:cxn modelId="{CD67AAE0-C77B-40D3-AF04-BAB8F1613F76}" type="presOf" srcId="{FEAE566F-F85A-496A-B487-44E52FE450C7}" destId="{FBE29DB2-B94D-403C-AF80-7A0832E63D50}" srcOrd="0" destOrd="0" presId="urn:microsoft.com/office/officeart/2005/8/layout/process1"/>
    <dgm:cxn modelId="{7A9D21E7-E7B0-4E49-BE40-46A9832E60AD}" type="presOf" srcId="{56FA4888-8D07-45D5-9C37-029F6AE468BB}" destId="{633693C6-A260-4B12-8E42-050C8A46D786}" srcOrd="0" destOrd="0" presId="urn:microsoft.com/office/officeart/2005/8/layout/process1"/>
    <dgm:cxn modelId="{8CFA6EF8-DFFD-4C16-A7EA-EF12A36AB466}" type="presParOf" srcId="{4CE71831-31DC-459D-8F11-486EC5CF39A9}" destId="{669D4A63-894F-4887-9145-1A01A5EC8C3F}" srcOrd="0" destOrd="0" presId="urn:microsoft.com/office/officeart/2005/8/layout/process1"/>
    <dgm:cxn modelId="{F75D1935-98E0-4DA7-ACE3-6FC498E70B1C}" type="presParOf" srcId="{4CE71831-31DC-459D-8F11-486EC5CF39A9}" destId="{AE90203D-9A58-4AC3-B4CB-AFCC1278F1AB}" srcOrd="1" destOrd="0" presId="urn:microsoft.com/office/officeart/2005/8/layout/process1"/>
    <dgm:cxn modelId="{F417FE9B-0422-4B50-8520-65191CD63922}" type="presParOf" srcId="{AE90203D-9A58-4AC3-B4CB-AFCC1278F1AB}" destId="{DB1F071C-3DBE-46CA-A393-474CC31C12CD}" srcOrd="0" destOrd="0" presId="urn:microsoft.com/office/officeart/2005/8/layout/process1"/>
    <dgm:cxn modelId="{D24290F0-146B-4BBA-93B1-CC024E62AB40}" type="presParOf" srcId="{4CE71831-31DC-459D-8F11-486EC5CF39A9}" destId="{FCEB50D8-14D3-4250-B492-8C1799235B74}" srcOrd="2" destOrd="0" presId="urn:microsoft.com/office/officeart/2005/8/layout/process1"/>
    <dgm:cxn modelId="{56F9C188-6DD0-4346-A01D-600B5654086E}" type="presParOf" srcId="{4CE71831-31DC-459D-8F11-486EC5CF39A9}" destId="{E732DF84-75F0-407B-AF57-D8ADFB1C8EEC}" srcOrd="3" destOrd="0" presId="urn:microsoft.com/office/officeart/2005/8/layout/process1"/>
    <dgm:cxn modelId="{F2BE4C17-3350-496B-942E-067608626A6E}" type="presParOf" srcId="{E732DF84-75F0-407B-AF57-D8ADFB1C8EEC}" destId="{681A96ED-CA50-4165-B7F6-DFCB29C5B267}" srcOrd="0" destOrd="0" presId="urn:microsoft.com/office/officeart/2005/8/layout/process1"/>
    <dgm:cxn modelId="{9A362A7F-A2C4-474A-B1C8-7184BF41F131}" type="presParOf" srcId="{4CE71831-31DC-459D-8F11-486EC5CF39A9}" destId="{633693C6-A260-4B12-8E42-050C8A46D786}" srcOrd="4" destOrd="0" presId="urn:microsoft.com/office/officeart/2005/8/layout/process1"/>
    <dgm:cxn modelId="{16FC0D18-8B7F-4D48-BC0B-2463FB08EC99}" type="presParOf" srcId="{4CE71831-31DC-459D-8F11-486EC5CF39A9}" destId="{CC74AC70-2E90-43A0-A009-F682C8CFDA1D}" srcOrd="5" destOrd="0" presId="urn:microsoft.com/office/officeart/2005/8/layout/process1"/>
    <dgm:cxn modelId="{4C75DD10-4B23-4A48-987D-9463E5D9C892}" type="presParOf" srcId="{CC74AC70-2E90-43A0-A009-F682C8CFDA1D}" destId="{840AB41A-3A65-4676-B2C2-0B40821CCB36}" srcOrd="0" destOrd="0" presId="urn:microsoft.com/office/officeart/2005/8/layout/process1"/>
    <dgm:cxn modelId="{A4555512-D78C-43B9-AEE4-AC29AC6F1D79}" type="presParOf" srcId="{4CE71831-31DC-459D-8F11-486EC5CF39A9}" destId="{2B2B4C4D-F5A2-49AA-BB46-DDB0E56AA677}" srcOrd="6" destOrd="0" presId="urn:microsoft.com/office/officeart/2005/8/layout/process1"/>
    <dgm:cxn modelId="{3BCEF7A0-20A0-49CA-80D3-DD30AE690E68}" type="presParOf" srcId="{4CE71831-31DC-459D-8F11-486EC5CF39A9}" destId="{E87533E6-3009-4071-9178-389D1CCE079E}" srcOrd="7" destOrd="0" presId="urn:microsoft.com/office/officeart/2005/8/layout/process1"/>
    <dgm:cxn modelId="{BE40F1AD-3A5A-4BE5-BF25-F23E64EDC7F1}" type="presParOf" srcId="{E87533E6-3009-4071-9178-389D1CCE079E}" destId="{44DEC742-25F7-4C5B-AFEE-AD67615977C4}" srcOrd="0" destOrd="0" presId="urn:microsoft.com/office/officeart/2005/8/layout/process1"/>
    <dgm:cxn modelId="{FF497DB5-8C8C-4D88-A80E-2C8DD1FF9345}" type="presParOf" srcId="{4CE71831-31DC-459D-8F11-486EC5CF39A9}" destId="{FBE29DB2-B94D-403C-AF80-7A0832E63D50}" srcOrd="8"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9D4A63-894F-4887-9145-1A01A5EC8C3F}">
      <dsp:nvSpPr>
        <dsp:cNvPr id="0" name=""/>
        <dsp:cNvSpPr/>
      </dsp:nvSpPr>
      <dsp:spPr>
        <a:xfrm>
          <a:off x="5533" y="1186546"/>
          <a:ext cx="1715297" cy="1872336"/>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a-DK" sz="1800" b="1" kern="1200" dirty="0">
              <a:solidFill>
                <a:srgbClr val="000000"/>
              </a:solidFill>
            </a:rPr>
            <a:t>Definer motivation og </a:t>
          </a:r>
          <a:r>
            <a:rPr lang="da-DK" sz="1800" b="1" kern="1200" dirty="0" err="1">
              <a:solidFill>
                <a:srgbClr val="000000"/>
              </a:solidFill>
            </a:rPr>
            <a:t>investe-ringsmål</a:t>
          </a:r>
          <a:endParaRPr lang="da-DK" sz="1800" b="1" kern="1200" dirty="0">
            <a:solidFill>
              <a:srgbClr val="000000"/>
            </a:solidFill>
          </a:endParaRPr>
        </a:p>
      </dsp:txBody>
      <dsp:txXfrm>
        <a:off x="55772" y="1236785"/>
        <a:ext cx="1614819" cy="1771858"/>
      </dsp:txXfrm>
    </dsp:sp>
    <dsp:sp modelId="{AE90203D-9A58-4AC3-B4CB-AFCC1278F1AB}">
      <dsp:nvSpPr>
        <dsp:cNvPr id="0" name=""/>
        <dsp:cNvSpPr/>
      </dsp:nvSpPr>
      <dsp:spPr>
        <a:xfrm>
          <a:off x="1892360" y="1910017"/>
          <a:ext cx="363643" cy="42539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da-DK" sz="1900" kern="1200"/>
        </a:p>
      </dsp:txBody>
      <dsp:txXfrm>
        <a:off x="1892360" y="1995096"/>
        <a:ext cx="254550" cy="255235"/>
      </dsp:txXfrm>
    </dsp:sp>
    <dsp:sp modelId="{FCEB50D8-14D3-4250-B492-8C1799235B74}">
      <dsp:nvSpPr>
        <dsp:cNvPr id="0" name=""/>
        <dsp:cNvSpPr/>
      </dsp:nvSpPr>
      <dsp:spPr>
        <a:xfrm>
          <a:off x="2406949" y="1219198"/>
          <a:ext cx="1715297" cy="180703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a-DK" sz="1800" b="1" kern="1200" dirty="0">
              <a:solidFill>
                <a:srgbClr val="000000"/>
              </a:solidFill>
            </a:rPr>
            <a:t>Identificer gevinster, deres målestok </a:t>
          </a:r>
          <a:br>
            <a:rPr lang="da-DK" sz="1800" b="1" kern="1200" dirty="0">
              <a:solidFill>
                <a:srgbClr val="000000"/>
              </a:solidFill>
            </a:rPr>
          </a:br>
          <a:r>
            <a:rPr lang="da-DK" sz="1800" b="1" kern="1200" dirty="0">
              <a:solidFill>
                <a:srgbClr val="000000"/>
              </a:solidFill>
            </a:rPr>
            <a:t>og ejer</a:t>
          </a:r>
        </a:p>
      </dsp:txBody>
      <dsp:txXfrm>
        <a:off x="2457188" y="1269437"/>
        <a:ext cx="1614819" cy="1706553"/>
      </dsp:txXfrm>
    </dsp:sp>
    <dsp:sp modelId="{E732DF84-75F0-407B-AF57-D8ADFB1C8EEC}">
      <dsp:nvSpPr>
        <dsp:cNvPr id="0" name=""/>
        <dsp:cNvSpPr/>
      </dsp:nvSpPr>
      <dsp:spPr>
        <a:xfrm>
          <a:off x="4293776" y="1910017"/>
          <a:ext cx="363643" cy="42539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da-DK" sz="1900" kern="1200"/>
        </a:p>
      </dsp:txBody>
      <dsp:txXfrm>
        <a:off x="4293776" y="1995096"/>
        <a:ext cx="254550" cy="255235"/>
      </dsp:txXfrm>
    </dsp:sp>
    <dsp:sp modelId="{633693C6-A260-4B12-8E42-050C8A46D786}">
      <dsp:nvSpPr>
        <dsp:cNvPr id="0" name=""/>
        <dsp:cNvSpPr/>
      </dsp:nvSpPr>
      <dsp:spPr>
        <a:xfrm>
          <a:off x="4808365" y="1230085"/>
          <a:ext cx="1715297" cy="178525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a-DK" sz="1800" b="1" kern="1200" dirty="0">
              <a:solidFill>
                <a:srgbClr val="000000"/>
              </a:solidFill>
            </a:rPr>
            <a:t>Strukturer</a:t>
          </a:r>
          <a:br>
            <a:rPr lang="da-DK" sz="1800" b="1" kern="1200" dirty="0">
              <a:solidFill>
                <a:srgbClr val="000000"/>
              </a:solidFill>
            </a:rPr>
          </a:br>
          <a:r>
            <a:rPr lang="da-DK" sz="1800" b="1" kern="1200" dirty="0">
              <a:solidFill>
                <a:srgbClr val="000000"/>
              </a:solidFill>
            </a:rPr>
            <a:t>gevinster</a:t>
          </a:r>
        </a:p>
      </dsp:txBody>
      <dsp:txXfrm>
        <a:off x="4858604" y="1280324"/>
        <a:ext cx="1614819" cy="1684780"/>
      </dsp:txXfrm>
    </dsp:sp>
    <dsp:sp modelId="{CC74AC70-2E90-43A0-A009-F682C8CFDA1D}">
      <dsp:nvSpPr>
        <dsp:cNvPr id="0" name=""/>
        <dsp:cNvSpPr/>
      </dsp:nvSpPr>
      <dsp:spPr>
        <a:xfrm>
          <a:off x="6695192" y="1910017"/>
          <a:ext cx="363643" cy="42539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da-DK" sz="1900" kern="1200"/>
        </a:p>
      </dsp:txBody>
      <dsp:txXfrm>
        <a:off x="6695192" y="1995096"/>
        <a:ext cx="254550" cy="255235"/>
      </dsp:txXfrm>
    </dsp:sp>
    <dsp:sp modelId="{2B2B4C4D-F5A2-49AA-BB46-DDB0E56AA677}">
      <dsp:nvSpPr>
        <dsp:cNvPr id="0" name=""/>
        <dsp:cNvSpPr/>
      </dsp:nvSpPr>
      <dsp:spPr>
        <a:xfrm>
          <a:off x="7209782" y="1208312"/>
          <a:ext cx="1715297" cy="1828804"/>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a-DK" sz="1800" b="1" kern="1200" dirty="0">
              <a:solidFill>
                <a:srgbClr val="000000"/>
              </a:solidFill>
            </a:rPr>
            <a:t>Identificer </a:t>
          </a:r>
          <a:r>
            <a:rPr lang="da-DK" sz="1800" b="1" kern="1200" dirty="0" err="1">
              <a:solidFill>
                <a:srgbClr val="000000"/>
              </a:solidFill>
            </a:rPr>
            <a:t>omkost</a:t>
          </a:r>
          <a:r>
            <a:rPr lang="da-DK" sz="1800" b="1" kern="1200" dirty="0">
              <a:solidFill>
                <a:srgbClr val="000000"/>
              </a:solidFill>
            </a:rPr>
            <a:t>- </a:t>
          </a:r>
          <a:r>
            <a:rPr lang="da-DK" sz="1800" b="1" kern="1200" dirty="0" err="1">
              <a:solidFill>
                <a:srgbClr val="000000"/>
              </a:solidFill>
            </a:rPr>
            <a:t>ninger</a:t>
          </a:r>
          <a:r>
            <a:rPr lang="da-DK" sz="1800" b="1" kern="1200" dirty="0">
              <a:solidFill>
                <a:srgbClr val="000000"/>
              </a:solidFill>
            </a:rPr>
            <a:t> og risici</a:t>
          </a:r>
        </a:p>
      </dsp:txBody>
      <dsp:txXfrm>
        <a:off x="7260021" y="1258551"/>
        <a:ext cx="1614819" cy="1728326"/>
      </dsp:txXfrm>
    </dsp:sp>
    <dsp:sp modelId="{E87533E6-3009-4071-9178-389D1CCE079E}">
      <dsp:nvSpPr>
        <dsp:cNvPr id="0" name=""/>
        <dsp:cNvSpPr/>
      </dsp:nvSpPr>
      <dsp:spPr>
        <a:xfrm>
          <a:off x="9096609" y="1910017"/>
          <a:ext cx="363643" cy="425393"/>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da-DK" sz="1900" kern="1200"/>
        </a:p>
      </dsp:txBody>
      <dsp:txXfrm>
        <a:off x="9096609" y="1995096"/>
        <a:ext cx="254550" cy="255235"/>
      </dsp:txXfrm>
    </dsp:sp>
    <dsp:sp modelId="{FBE29DB2-B94D-403C-AF80-7A0832E63D50}">
      <dsp:nvSpPr>
        <dsp:cNvPr id="0" name=""/>
        <dsp:cNvSpPr/>
      </dsp:nvSpPr>
      <dsp:spPr>
        <a:xfrm>
          <a:off x="9611198" y="1208312"/>
          <a:ext cx="1715297" cy="1828804"/>
        </a:xfrm>
        <a:prstGeom prst="roundRect">
          <a:avLst>
            <a:gd name="adj" fmla="val 10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a-DK" sz="1800" b="1" kern="1200" dirty="0">
              <a:solidFill>
                <a:srgbClr val="000000"/>
              </a:solidFill>
            </a:rPr>
            <a:t>Godkend</a:t>
          </a:r>
        </a:p>
      </dsp:txBody>
      <dsp:txXfrm>
        <a:off x="9661437" y="1258551"/>
        <a:ext cx="1614819" cy="172832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CD72A38B-F9FA-4036-A084-652409E98F08}" type="datetimeFigureOut">
              <a:rPr lang="en-GB"/>
              <a:pPr/>
              <a:t>25/05/2023</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49436F85-577F-4A92-A47F-D540A2BCC821}" type="slidenum">
              <a:rPr lang="en-GB"/>
              <a:pPr/>
              <a:t>‹nr.›</a:t>
            </a:fld>
            <a:endParaRPr lang="en-GB"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ort forside">
    <p:spTree>
      <p:nvGrpSpPr>
        <p:cNvPr id="1" name=""/>
        <p:cNvGrpSpPr/>
        <p:nvPr/>
      </p:nvGrpSpPr>
      <p:grpSpPr>
        <a:xfrm>
          <a:off x="0" y="0"/>
          <a:ext cx="0" cy="0"/>
          <a:chOff x="0" y="0"/>
          <a:chExt cx="0" cy="0"/>
        </a:xfrm>
      </p:grpSpPr>
      <p:sp>
        <p:nvSpPr>
          <p:cNvPr id="3" name="Background">
            <a:extLst>
              <a:ext uri="{FF2B5EF4-FFF2-40B4-BE49-F238E27FC236}">
                <a16:creationId xmlns:a16="http://schemas.microsoft.com/office/drawing/2014/main" id="{BBCAF46D-9983-4AEE-9B8A-24654CDEDDB0}"/>
              </a:ext>
            </a:extLst>
          </p:cNvPr>
          <p:cNvSpPr/>
          <p:nvPr userDrawn="1"/>
        </p:nvSpPr>
        <p:spPr>
          <a:xfrm>
            <a:off x="0" y="0"/>
            <a:ext cx="12189600" cy="6858000"/>
          </a:xfrm>
          <a:prstGeom prst="rect">
            <a:avLst/>
          </a:prstGeom>
          <a:solidFill>
            <a:srgbClr val="F2C75C"/>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solidFill>
                <a:srgbClr val="000000"/>
              </a:solidFill>
            </a:endParaRPr>
          </a:p>
        </p:txBody>
      </p:sp>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bg1"/>
                </a:solidFill>
              </a:defRPr>
            </a:lvl1pPr>
          </a:lstStyle>
          <a:p>
            <a:r>
              <a:rPr lang="da-DK" dirty="0"/>
              <a:t>Klik for at tilføje overskrift</a:t>
            </a:r>
          </a:p>
        </p:txBody>
      </p:sp>
      <p:pic>
        <p:nvPicPr>
          <p:cNvPr id="7" name="Logo black">
            <a:extLst>
              <a:ext uri="{FF2B5EF4-FFF2-40B4-BE49-F238E27FC236}">
                <a16:creationId xmlns:a16="http://schemas.microsoft.com/office/drawing/2014/main" id="{E6E48129-FB3C-4F39-A5A1-63313B41D3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1" name="Date Placeholder 14">
            <a:extLst>
              <a:ext uri="{FF2B5EF4-FFF2-40B4-BE49-F238E27FC236}">
                <a16:creationId xmlns:a16="http://schemas.microsoft.com/office/drawing/2014/main" id="{D4E1389B-CA3B-4709-956D-F396D960BBC8}"/>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25-05-2023</a:t>
            </a:fld>
            <a:endParaRPr lang="da-DK" dirty="0"/>
          </a:p>
        </p:txBody>
      </p:sp>
      <p:sp>
        <p:nvSpPr>
          <p:cNvPr id="14" name="Date Placeholder 14">
            <a:extLst>
              <a:ext uri="{FF2B5EF4-FFF2-40B4-BE49-F238E27FC236}">
                <a16:creationId xmlns:a16="http://schemas.microsoft.com/office/drawing/2014/main" id="{8A94F1C1-AE36-4BBA-B958-8FC614A9472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25-05-2023</a:t>
            </a:fld>
            <a:endParaRPr lang="da-DK" dirty="0"/>
          </a:p>
        </p:txBody>
      </p:sp>
    </p:spTree>
    <p:extLst>
      <p:ext uri="{BB962C8B-B14F-4D97-AF65-F5344CB8AC3E}">
        <p14:creationId xmlns:p14="http://schemas.microsoft.com/office/powerpoint/2010/main" val="4067525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lede og tekst (CV)">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6710399" y="1700213"/>
            <a:ext cx="4677070" cy="1436392"/>
          </a:xfrm>
        </p:spPr>
        <p:txBody>
          <a:bodyPr/>
          <a:lstStyle>
            <a:lvl1pPr>
              <a:defRPr sz="4800"/>
            </a:lvl1pPr>
          </a:lstStyle>
          <a:p>
            <a:r>
              <a:rPr lang="da-DK" dirty="0"/>
              <a:t>Overskrift i </a:t>
            </a:r>
            <a:r>
              <a:rPr lang="da-DK" dirty="0" err="1"/>
              <a:t>maks</a:t>
            </a:r>
            <a:r>
              <a:rPr lang="da-DK" dirty="0"/>
              <a:t> 2 linjer</a:t>
            </a:r>
            <a:endParaRPr lang="da-DK"/>
          </a:p>
        </p:txBody>
      </p:sp>
      <p:sp>
        <p:nvSpPr>
          <p:cNvPr id="15" name="Text Placeholder 4">
            <a:extLst>
              <a:ext uri="{FF2B5EF4-FFF2-40B4-BE49-F238E27FC236}">
                <a16:creationId xmlns:a16="http://schemas.microsoft.com/office/drawing/2014/main" id="{6FAAEFF0-FCE4-48D6-A0D1-A458F3CD3EB3}"/>
              </a:ext>
            </a:extLst>
          </p:cNvPr>
          <p:cNvSpPr>
            <a:spLocks noGrp="1"/>
          </p:cNvSpPr>
          <p:nvPr>
            <p:ph type="body" sz="quarter" idx="19"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Text Placeholder 5">
            <a:extLst>
              <a:ext uri="{FF2B5EF4-FFF2-40B4-BE49-F238E27FC236}">
                <a16:creationId xmlns:a16="http://schemas.microsoft.com/office/drawing/2014/main" id="{2F21E6D3-406B-4DA0-9B5A-6A2F208BAF71}"/>
              </a:ext>
            </a:extLst>
          </p:cNvPr>
          <p:cNvSpPr>
            <a:spLocks noGrp="1"/>
          </p:cNvSpPr>
          <p:nvPr>
            <p:ph type="body" sz="quarter" idx="18" hasCustomPrompt="1"/>
          </p:nvPr>
        </p:nvSpPr>
        <p:spPr>
          <a:xfrm>
            <a:off x="6710399" y="452437"/>
            <a:ext cx="4659277" cy="790493"/>
          </a:xfrm>
        </p:spPr>
        <p:txBody>
          <a:bodyPr anchor="b" anchorCtr="0"/>
          <a:lstStyle>
            <a:lvl1pPr marL="0" indent="0">
              <a:buFont typeface="Arial" panose="020B0604020202020204" pitchFamily="34" charset="0"/>
              <a:buNone/>
              <a:defRPr/>
            </a:lvl1pPr>
          </a:lstStyle>
          <a:p>
            <a:pPr lvl="0"/>
            <a:r>
              <a:rPr lang="da-DK" dirty="0"/>
              <a:t>Klik for at indsætte tekst (f.eks. job titel)</a:t>
            </a:r>
            <a:endParaRPr lang="da-DK"/>
          </a:p>
        </p:txBody>
      </p:sp>
      <p:sp>
        <p:nvSpPr>
          <p:cNvPr id="10" name="Pladsholder til billede 3"/>
          <p:cNvSpPr>
            <a:spLocks noGrp="1"/>
          </p:cNvSpPr>
          <p:nvPr>
            <p:ph type="pic" sz="quarter" idx="13" hasCustomPrompt="1"/>
          </p:nvPr>
        </p:nvSpPr>
        <p:spPr>
          <a:xfrm>
            <a:off x="411163" y="1016000"/>
            <a:ext cx="4043879" cy="4804038"/>
          </a:xfrm>
          <a:noFill/>
        </p:spPr>
        <p:txBody>
          <a:bodyPr/>
          <a:lstStyle>
            <a:lvl1pPr marL="0" indent="0" algn="ctr">
              <a:buNone/>
              <a:defRPr sz="1100"/>
            </a:lvl1pPr>
          </a:lstStyle>
          <a:p>
            <a:r>
              <a:rPr lang="da-DK" dirty="0"/>
              <a:t>Vælg pladsholderen og indsæt billede via Templafy/Skyfish eller ikon eller logo via Templafy/Billeder</a:t>
            </a:r>
            <a:endParaRPr lang="da-DK"/>
          </a:p>
        </p:txBody>
      </p:sp>
      <p:sp>
        <p:nvSpPr>
          <p:cNvPr id="18" name="Date Placeholder 14">
            <a:extLst>
              <a:ext uri="{FF2B5EF4-FFF2-40B4-BE49-F238E27FC236}">
                <a16:creationId xmlns:a16="http://schemas.microsoft.com/office/drawing/2014/main" id="{4AC2696B-BD55-4932-A36E-BCC4318F22B0}"/>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25-05-2023</a:t>
            </a:fld>
            <a:endParaRPr lang="da-DK" dirty="0"/>
          </a:p>
        </p:txBody>
      </p:sp>
      <p:sp>
        <p:nvSpPr>
          <p:cNvPr id="4" name="Date Placeholder 3">
            <a:extLst>
              <a:ext uri="{FF2B5EF4-FFF2-40B4-BE49-F238E27FC236}">
                <a16:creationId xmlns:a16="http://schemas.microsoft.com/office/drawing/2014/main" id="{01591D0A-163E-46D9-B4AE-DA2791457328}"/>
              </a:ext>
            </a:extLst>
          </p:cNvPr>
          <p:cNvSpPr>
            <a:spLocks noGrp="1"/>
          </p:cNvSpPr>
          <p:nvPr>
            <p:ph type="dt" sz="half" idx="20"/>
          </p:nvPr>
        </p:nvSpPr>
        <p:spPr/>
        <p:txBody>
          <a:bodyPr/>
          <a:lstStyle/>
          <a:p>
            <a:fld id="{F1A13B18-F5ED-4611-8DBB-F05123AFBA22}" type="datetimeFigureOut">
              <a:rPr lang="da-DK" smtClean="0"/>
              <a:pPr/>
              <a:t>25-05-2023</a:t>
            </a:fld>
            <a:endParaRPr lang="da-DK" dirty="0"/>
          </a:p>
        </p:txBody>
      </p:sp>
      <p:sp>
        <p:nvSpPr>
          <p:cNvPr id="11" name="Slide Number Placeholder 10">
            <a:extLst>
              <a:ext uri="{FF2B5EF4-FFF2-40B4-BE49-F238E27FC236}">
                <a16:creationId xmlns:a16="http://schemas.microsoft.com/office/drawing/2014/main" id="{DA9685AE-678B-466E-B97B-590BC795CFDA}"/>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12" name="TextBox 11">
            <a:extLst>
              <a:ext uri="{FF2B5EF4-FFF2-40B4-BE49-F238E27FC236}">
                <a16:creationId xmlns:a16="http://schemas.microsoft.com/office/drawing/2014/main" id="{4E308762-F27B-4C02-A3F6-05048278412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pic>
        <p:nvPicPr>
          <p:cNvPr id="13" name="Logo black">
            <a:extLst>
              <a:ext uri="{FF2B5EF4-FFF2-40B4-BE49-F238E27FC236}">
                <a16:creationId xmlns:a16="http://schemas.microsoft.com/office/drawing/2014/main" id="{16CDF92D-C78F-4CBE-853B-4E3CD39D2A5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Tree>
    <p:extLst>
      <p:ext uri="{BB962C8B-B14F-4D97-AF65-F5344CB8AC3E}">
        <p14:creationId xmlns:p14="http://schemas.microsoft.com/office/powerpoint/2010/main" val="2172234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verskrift og bille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400"/>
            </a:lvl1pPr>
          </a:lstStyle>
          <a:p>
            <a:r>
              <a:rPr lang="da-DK" dirty="0"/>
              <a:t>Vælg pladsholderen og indsæt billede via Templafy/Skyfish eller ikon eller logo via Templafy/Billeder</a:t>
            </a:r>
            <a:endParaRPr lang="da-DK"/>
          </a:p>
        </p:txBody>
      </p:sp>
      <p:sp>
        <p:nvSpPr>
          <p:cNvPr id="17" name="Date Placeholder 14">
            <a:extLst>
              <a:ext uri="{FF2B5EF4-FFF2-40B4-BE49-F238E27FC236}">
                <a16:creationId xmlns:a16="http://schemas.microsoft.com/office/drawing/2014/main" id="{360EC57D-D72D-43A3-90BC-3ACC9F8BC95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25-05-2023</a:t>
            </a:fld>
            <a:endParaRPr lang="da-DK" dirty="0"/>
          </a:p>
        </p:txBody>
      </p:sp>
      <p:sp>
        <p:nvSpPr>
          <p:cNvPr id="18" name="Date Placeholder 14">
            <a:extLst>
              <a:ext uri="{FF2B5EF4-FFF2-40B4-BE49-F238E27FC236}">
                <a16:creationId xmlns:a16="http://schemas.microsoft.com/office/drawing/2014/main" id="{36B2A848-B2AD-472A-AC10-0002D162D52D}"/>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25-05-2023</a:t>
            </a:fld>
            <a:endParaRPr lang="da-DK" dirty="0"/>
          </a:p>
        </p:txBody>
      </p:sp>
      <p:sp>
        <p:nvSpPr>
          <p:cNvPr id="4" name="Slide Number Placeholder 3">
            <a:extLst>
              <a:ext uri="{FF2B5EF4-FFF2-40B4-BE49-F238E27FC236}">
                <a16:creationId xmlns:a16="http://schemas.microsoft.com/office/drawing/2014/main" id="{417D6F82-73FC-4F13-BFEC-9200E77E1527}"/>
              </a:ext>
            </a:extLst>
          </p:cNvPr>
          <p:cNvSpPr>
            <a:spLocks noGrp="1"/>
          </p:cNvSpPr>
          <p:nvPr>
            <p:ph type="sldNum" sz="quarter" idx="16"/>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3918304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ire ikoner">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FA71C01-3350-42F9-9392-0F3379095A93}"/>
              </a:ext>
            </a:extLst>
          </p:cNvPr>
          <p:cNvSpPr>
            <a:spLocks noGrp="1"/>
          </p:cNvSpPr>
          <p:nvPr>
            <p:ph sz="quarter" idx="13" hasCustomPrompt="1"/>
          </p:nvPr>
        </p:nvSpPr>
        <p:spPr>
          <a:xfrm>
            <a:off x="2932902" y="1700213"/>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1" name="Text Placeholder 10">
            <a:extLst>
              <a:ext uri="{FF2B5EF4-FFF2-40B4-BE49-F238E27FC236}">
                <a16:creationId xmlns:a16="http://schemas.microsoft.com/office/drawing/2014/main" id="{C0A09C85-3CCC-44AB-A808-AA96845B1281}"/>
              </a:ext>
            </a:extLst>
          </p:cNvPr>
          <p:cNvSpPr>
            <a:spLocks noGrp="1"/>
          </p:cNvSpPr>
          <p:nvPr>
            <p:ph type="body" sz="quarter" idx="14" hasCustomPrompt="1"/>
          </p:nvPr>
        </p:nvSpPr>
        <p:spPr>
          <a:xfrm>
            <a:off x="2932902" y="2733129"/>
            <a:ext cx="3564000" cy="756000"/>
          </a:xfrm>
        </p:spPr>
        <p:txBody>
          <a:bodyPr/>
          <a:lstStyle>
            <a:lvl1pPr marL="0" indent="0">
              <a:buFont typeface="Arial" panose="020B0604020202020204" pitchFamily="34" charset="0"/>
              <a:buChar char="​"/>
              <a:defRPr sz="2100" b="1"/>
            </a:lvl1pPr>
            <a:lvl2pPr marL="252000">
              <a:defRPr/>
            </a:lvl2pPr>
            <a:lvl3pPr marL="504000">
              <a:defRPr/>
            </a:lvl3pPr>
          </a:lstStyle>
          <a:p>
            <a:pPr lvl="0"/>
            <a:r>
              <a:rPr lang="da-DK"/>
              <a:t>Klik for at tilføje overskrift</a:t>
            </a:r>
          </a:p>
          <a:p>
            <a:pPr lvl="1"/>
            <a:r>
              <a:rPr lang="da-DK"/>
              <a:t>Second level</a:t>
            </a:r>
          </a:p>
          <a:p>
            <a:pPr lvl="2"/>
            <a:endParaRPr lang="da-DK" dirty="0"/>
          </a:p>
        </p:txBody>
      </p:sp>
      <p:sp>
        <p:nvSpPr>
          <p:cNvPr id="13" name="Content Placeholder 12">
            <a:extLst>
              <a:ext uri="{FF2B5EF4-FFF2-40B4-BE49-F238E27FC236}">
                <a16:creationId xmlns:a16="http://schemas.microsoft.com/office/drawing/2014/main" id="{3F35B7FD-E0E2-4581-BAC7-8858E530AFEA}"/>
              </a:ext>
            </a:extLst>
          </p:cNvPr>
          <p:cNvSpPr>
            <a:spLocks noGrp="1"/>
          </p:cNvSpPr>
          <p:nvPr>
            <p:ph sz="quarter" idx="15" hasCustomPrompt="1"/>
          </p:nvPr>
        </p:nvSpPr>
        <p:spPr>
          <a:xfrm>
            <a:off x="2934000"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5" name="Text Placeholder 14">
            <a:extLst>
              <a:ext uri="{FF2B5EF4-FFF2-40B4-BE49-F238E27FC236}">
                <a16:creationId xmlns:a16="http://schemas.microsoft.com/office/drawing/2014/main" id="{52C92166-E723-47D5-9A87-3354EB28C43E}"/>
              </a:ext>
            </a:extLst>
          </p:cNvPr>
          <p:cNvSpPr>
            <a:spLocks noGrp="1"/>
          </p:cNvSpPr>
          <p:nvPr>
            <p:ph type="body" sz="quarter" idx="16" hasCustomPrompt="1"/>
          </p:nvPr>
        </p:nvSpPr>
        <p:spPr>
          <a:xfrm>
            <a:off x="2932112" y="5093240"/>
            <a:ext cx="3564000" cy="756000"/>
          </a:xfrm>
        </p:spPr>
        <p:txBody>
          <a:bodyPr/>
          <a:lstStyle>
            <a:lvl1pPr marL="0" indent="0">
              <a:buFont typeface="Arial" panose="020B0604020202020204" pitchFamily="34" charset="0"/>
              <a:buChar char="​"/>
              <a:defRPr sz="2000" b="1"/>
            </a:lvl1pPr>
            <a:lvl2pPr marL="252000">
              <a:defRPr/>
            </a:lvl2pPr>
            <a:lvl3pPr marL="252000" indent="0">
              <a:buNone/>
              <a:defRPr/>
            </a:lvl3pPr>
          </a:lstStyle>
          <a:p>
            <a:pPr lvl="0"/>
            <a:r>
              <a:rPr lang="da-DK" dirty="0"/>
              <a:t>Klik for at </a:t>
            </a:r>
            <a:r>
              <a:rPr lang="da-DK"/>
              <a:t>tilføje overskrift</a:t>
            </a:r>
          </a:p>
          <a:p>
            <a:pPr lvl="1"/>
            <a:r>
              <a:rPr lang="da-DK"/>
              <a:t>Second level</a:t>
            </a:r>
            <a:endParaRPr lang="da-DK" dirty="0"/>
          </a:p>
        </p:txBody>
      </p:sp>
      <p:sp>
        <p:nvSpPr>
          <p:cNvPr id="17" name="Content Placeholder 16">
            <a:extLst>
              <a:ext uri="{FF2B5EF4-FFF2-40B4-BE49-F238E27FC236}">
                <a16:creationId xmlns:a16="http://schemas.microsoft.com/office/drawing/2014/main" id="{AE23DA26-37CC-4CA7-8253-FD9AB459D2EF}"/>
              </a:ext>
            </a:extLst>
          </p:cNvPr>
          <p:cNvSpPr>
            <a:spLocks noGrp="1"/>
          </p:cNvSpPr>
          <p:nvPr>
            <p:ph sz="quarter" idx="17" hasCustomPrompt="1"/>
          </p:nvPr>
        </p:nvSpPr>
        <p:spPr>
          <a:xfrm>
            <a:off x="7474740" y="1700213"/>
            <a:ext cx="936000" cy="936000"/>
          </a:xfrm>
        </p:spPr>
        <p:txBody>
          <a:bodyPr wrap="none"/>
          <a:lstStyle>
            <a:lvl1pPr marL="0" indent="0">
              <a:buNone/>
              <a:defRPr sz="1000"/>
            </a:lvl1pPr>
            <a:lvl2pPr marL="252000" indent="0">
              <a:buNone/>
              <a:defRPr sz="1000"/>
            </a:lvl2pPr>
          </a:lstStyle>
          <a:p>
            <a:pPr lvl="0"/>
            <a:r>
              <a:rPr lang="da-DK" dirty="0"/>
              <a:t>Indsæt logo: Vælg pladsholderen, indsæt logo via Templafy/Billeder</a:t>
            </a:r>
            <a:endParaRPr lang="da-DK"/>
          </a:p>
        </p:txBody>
      </p:sp>
      <p:sp>
        <p:nvSpPr>
          <p:cNvPr id="19" name="Text Placeholder 18">
            <a:extLst>
              <a:ext uri="{FF2B5EF4-FFF2-40B4-BE49-F238E27FC236}">
                <a16:creationId xmlns:a16="http://schemas.microsoft.com/office/drawing/2014/main" id="{62682726-03AB-4490-8664-993881FA0BB1}"/>
              </a:ext>
            </a:extLst>
          </p:cNvPr>
          <p:cNvSpPr>
            <a:spLocks noGrp="1"/>
          </p:cNvSpPr>
          <p:nvPr>
            <p:ph type="body" sz="quarter" idx="18" hasCustomPrompt="1"/>
          </p:nvPr>
        </p:nvSpPr>
        <p:spPr>
          <a:xfrm>
            <a:off x="7459663" y="273240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p>
          <a:p>
            <a:pPr lvl="2"/>
            <a:endParaRPr lang="da-DK" dirty="0"/>
          </a:p>
        </p:txBody>
      </p:sp>
      <p:sp>
        <p:nvSpPr>
          <p:cNvPr id="21" name="Content Placeholder 20">
            <a:extLst>
              <a:ext uri="{FF2B5EF4-FFF2-40B4-BE49-F238E27FC236}">
                <a16:creationId xmlns:a16="http://schemas.microsoft.com/office/drawing/2014/main" id="{762625AB-198B-4F37-9382-C78FD9118D5A}"/>
              </a:ext>
            </a:extLst>
          </p:cNvPr>
          <p:cNvSpPr>
            <a:spLocks noGrp="1"/>
          </p:cNvSpPr>
          <p:nvPr>
            <p:ph sz="quarter" idx="19" hasCustomPrompt="1"/>
          </p:nvPr>
        </p:nvSpPr>
        <p:spPr>
          <a:xfrm>
            <a:off x="7459663"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23" name="Text Placeholder 22">
            <a:extLst>
              <a:ext uri="{FF2B5EF4-FFF2-40B4-BE49-F238E27FC236}">
                <a16:creationId xmlns:a16="http://schemas.microsoft.com/office/drawing/2014/main" id="{D8AE7F93-F2C6-4199-8D16-CFB4D977F63E}"/>
              </a:ext>
            </a:extLst>
          </p:cNvPr>
          <p:cNvSpPr>
            <a:spLocks noGrp="1"/>
          </p:cNvSpPr>
          <p:nvPr>
            <p:ph type="body" sz="quarter" idx="20" hasCustomPrompt="1"/>
          </p:nvPr>
        </p:nvSpPr>
        <p:spPr>
          <a:xfrm>
            <a:off x="7473948" y="509324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endParaRPr lang="da-DK" dirty="0"/>
          </a:p>
        </p:txBody>
      </p:sp>
      <p:sp>
        <p:nvSpPr>
          <p:cNvPr id="4" name="Date Placeholder 3">
            <a:extLst>
              <a:ext uri="{FF2B5EF4-FFF2-40B4-BE49-F238E27FC236}">
                <a16:creationId xmlns:a16="http://schemas.microsoft.com/office/drawing/2014/main" id="{21133E6A-A4F4-491B-846E-1DACC83D9BB7}"/>
              </a:ext>
            </a:extLst>
          </p:cNvPr>
          <p:cNvSpPr>
            <a:spLocks noGrp="1"/>
          </p:cNvSpPr>
          <p:nvPr>
            <p:ph type="dt" sz="half" idx="11"/>
          </p:nvPr>
        </p:nvSpPr>
        <p:spPr/>
        <p:txBody>
          <a:bodyPr/>
          <a:lstStyle/>
          <a:p>
            <a:fld id="{F1A13B18-F5ED-4611-8DBB-F05123AFBA22}" type="datetimeFigureOut">
              <a:rPr lang="da-DK" smtClean="0"/>
              <a:pPr/>
              <a:t>25-05-2023</a:t>
            </a:fld>
            <a:endParaRPr lang="da-DK" dirty="0"/>
          </a:p>
        </p:txBody>
      </p:sp>
      <p:sp>
        <p:nvSpPr>
          <p:cNvPr id="5" name="Slide Number Placeholder 4">
            <a:extLst>
              <a:ext uri="{FF2B5EF4-FFF2-40B4-BE49-F238E27FC236}">
                <a16:creationId xmlns:a16="http://schemas.microsoft.com/office/drawing/2014/main" id="{6C38E8B2-EC82-4BE1-85C6-8F272596913A}"/>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3582921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verskrift og logo">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6F8A6A9-890A-4EA2-8FA4-EA834B1A12F4}"/>
              </a:ext>
            </a:extLst>
          </p:cNvPr>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1" name="Date Placeholder 14">
            <a:extLst>
              <a:ext uri="{FF2B5EF4-FFF2-40B4-BE49-F238E27FC236}">
                <a16:creationId xmlns:a16="http://schemas.microsoft.com/office/drawing/2014/main" id="{705F52FC-7E26-46C0-8E8B-4445D500B9C7}"/>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25-05-2023</a:t>
            </a:fld>
            <a:endParaRPr lang="da-DK" dirty="0"/>
          </a:p>
        </p:txBody>
      </p:sp>
      <p:sp>
        <p:nvSpPr>
          <p:cNvPr id="7" name="Date Placeholder 6">
            <a:extLst>
              <a:ext uri="{FF2B5EF4-FFF2-40B4-BE49-F238E27FC236}">
                <a16:creationId xmlns:a16="http://schemas.microsoft.com/office/drawing/2014/main" id="{D01B1D99-4B52-4731-AEC4-C722464A7D1B}"/>
              </a:ext>
            </a:extLst>
          </p:cNvPr>
          <p:cNvSpPr>
            <a:spLocks noGrp="1"/>
          </p:cNvSpPr>
          <p:nvPr>
            <p:ph type="dt" sz="half" idx="10"/>
          </p:nvPr>
        </p:nvSpPr>
        <p:spPr/>
        <p:txBody>
          <a:bodyPr/>
          <a:lstStyle/>
          <a:p>
            <a:fld id="{F1A13B18-F5ED-4611-8DBB-F05123AFBA22}" type="datetimeFigureOut">
              <a:rPr lang="da-DK" smtClean="0"/>
              <a:pPr/>
              <a:t>25-05-2023</a:t>
            </a:fld>
            <a:endParaRPr lang="da-DK" dirty="0"/>
          </a:p>
        </p:txBody>
      </p:sp>
      <p:sp>
        <p:nvSpPr>
          <p:cNvPr id="12" name="Slide Number Placeholder 11">
            <a:extLst>
              <a:ext uri="{FF2B5EF4-FFF2-40B4-BE49-F238E27FC236}">
                <a16:creationId xmlns:a16="http://schemas.microsoft.com/office/drawing/2014/main" id="{4B452C39-88DE-4155-8ED8-643714B1A9FE}"/>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1198522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Breaker A">
    <p:bg>
      <p:bgPr>
        <a:solidFill>
          <a:schemeClr val="bg1"/>
        </a:solidFill>
        <a:effectLst/>
      </p:bgPr>
    </p:bg>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4400">
                <a:solidFill>
                  <a:schemeClr val="tx1"/>
                </a:solidFill>
              </a:defRPr>
            </a:lvl1pPr>
          </a:lstStyle>
          <a:p>
            <a:r>
              <a:rPr lang="da-DK" dirty="0"/>
              <a:t>Klik for at tilføje overskrift</a:t>
            </a:r>
            <a:endParaRPr lang="da-DK"/>
          </a:p>
        </p:txBody>
      </p:sp>
      <p:pic>
        <p:nvPicPr>
          <p:cNvPr id="13" name="Logo black">
            <a:extLst>
              <a:ext uri="{FF2B5EF4-FFF2-40B4-BE49-F238E27FC236}">
                <a16:creationId xmlns:a16="http://schemas.microsoft.com/office/drawing/2014/main" id="{8790A71A-B09B-4B5F-9D31-846A17201C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7" name="Date Placeholder 14">
            <a:extLst>
              <a:ext uri="{FF2B5EF4-FFF2-40B4-BE49-F238E27FC236}">
                <a16:creationId xmlns:a16="http://schemas.microsoft.com/office/drawing/2014/main" id="{D63CFED0-47FC-4852-81C1-6B705FD6417D}"/>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25-05-2023</a:t>
            </a:fld>
            <a:endParaRPr lang="da-DK" dirty="0"/>
          </a:p>
        </p:txBody>
      </p:sp>
      <p:sp>
        <p:nvSpPr>
          <p:cNvPr id="7" name="sdu.dk">
            <a:extLst>
              <a:ext uri="{FF2B5EF4-FFF2-40B4-BE49-F238E27FC236}">
                <a16:creationId xmlns:a16="http://schemas.microsoft.com/office/drawing/2014/main" id="{3C94DA3D-5886-CB90-B7B7-E3DBAA8EE913}"/>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8" name="#sdudk">
            <a:extLst>
              <a:ext uri="{FF2B5EF4-FFF2-40B4-BE49-F238E27FC236}">
                <a16:creationId xmlns:a16="http://schemas.microsoft.com/office/drawing/2014/main" id="{ABC0AA56-9405-9F5F-00F3-8F4F7D541B85}"/>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cxnSp>
        <p:nvCxnSpPr>
          <p:cNvPr id="9" name="Straight Connector 10">
            <a:extLst>
              <a:ext uri="{FF2B5EF4-FFF2-40B4-BE49-F238E27FC236}">
                <a16:creationId xmlns:a16="http://schemas.microsoft.com/office/drawing/2014/main" id="{B31848B1-69A2-4D22-297C-8460648C5AEF}"/>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Logo black">
            <a:extLst>
              <a:ext uri="{FF2B5EF4-FFF2-40B4-BE49-F238E27FC236}">
                <a16:creationId xmlns:a16="http://schemas.microsoft.com/office/drawing/2014/main" id="{379A13EB-9E26-5940-506E-83EA2C2C3B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1" name="Date Placeholder 14">
            <a:extLst>
              <a:ext uri="{FF2B5EF4-FFF2-40B4-BE49-F238E27FC236}">
                <a16:creationId xmlns:a16="http://schemas.microsoft.com/office/drawing/2014/main" id="{46B8B693-1011-4CB7-8C2A-F9570E0FBBBC}"/>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25-05-2023</a:t>
            </a:fld>
            <a:endParaRPr lang="da-DK" dirty="0"/>
          </a:p>
        </p:txBody>
      </p:sp>
      <p:sp>
        <p:nvSpPr>
          <p:cNvPr id="16" name="Rectangle 11" descr="{&quot;templafy&quot;:{&quot;id&quot;:&quot;cf462d99-8273-47e2-bd82-1eb9550e164e&quot;}}">
            <a:extLst>
              <a:ext uri="{FF2B5EF4-FFF2-40B4-BE49-F238E27FC236}">
                <a16:creationId xmlns:a16="http://schemas.microsoft.com/office/drawing/2014/main" id="{FDA88BBF-9C13-F084-FCD6-49B8E87EFFE5}"/>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600" dirty="0" err="1">
              <a:solidFill>
                <a:schemeClr val="tx1"/>
              </a:solidFill>
            </a:endParaRPr>
          </a:p>
        </p:txBody>
      </p:sp>
      <p:sp>
        <p:nvSpPr>
          <p:cNvPr id="18" name="TextBox 9">
            <a:extLst>
              <a:ext uri="{FF2B5EF4-FFF2-40B4-BE49-F238E27FC236}">
                <a16:creationId xmlns:a16="http://schemas.microsoft.com/office/drawing/2014/main" id="{8F417A81-8CE1-67FD-14B6-47B4C1C0086A}"/>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
        <p:nvSpPr>
          <p:cNvPr id="15" name="text" descr="{&quot;templafy&quot;:{&quot;id&quot;:&quot;07821977-7683-49e1-aa6b-9180014f2b46&quot;}}" title="UserProfile.Institut.InstituteDCU_{{DocumentLanguage}}">
            <a:extLst>
              <a:ext uri="{FF2B5EF4-FFF2-40B4-BE49-F238E27FC236}">
                <a16:creationId xmlns:a16="http://schemas.microsoft.com/office/drawing/2014/main" id="{692253F6-301E-3071-2381-D62F990D070B}"/>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SDU Digital</a:t>
            </a:r>
          </a:p>
        </p:txBody>
      </p:sp>
    </p:spTree>
    <p:extLst>
      <p:ext uri="{BB962C8B-B14F-4D97-AF65-F5344CB8AC3E}">
        <p14:creationId xmlns:p14="http://schemas.microsoft.com/office/powerpoint/2010/main" val="3550421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Hvid 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tx1"/>
                </a:solidFill>
              </a:defRPr>
            </a:lvl1pPr>
          </a:lstStyle>
          <a:p>
            <a:r>
              <a:rPr lang="da-DK" dirty="0"/>
              <a:t>Klik for at tilføje overskrift</a:t>
            </a:r>
            <a:endParaRPr lang="da-DK"/>
          </a:p>
        </p:txBody>
      </p:sp>
      <p:sp>
        <p:nvSpPr>
          <p:cNvPr id="13" name="Date Placeholder 14">
            <a:extLst>
              <a:ext uri="{FF2B5EF4-FFF2-40B4-BE49-F238E27FC236}">
                <a16:creationId xmlns:a16="http://schemas.microsoft.com/office/drawing/2014/main" id="{5161ABAB-6DB4-433A-ACC8-A0EC0AACAD0C}"/>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25-05-2023</a:t>
            </a:fld>
            <a:endParaRPr lang="da-DK" dirty="0"/>
          </a:p>
        </p:txBody>
      </p:sp>
      <p:sp>
        <p:nvSpPr>
          <p:cNvPr id="14" name="Date Placeholder 14">
            <a:extLst>
              <a:ext uri="{FF2B5EF4-FFF2-40B4-BE49-F238E27FC236}">
                <a16:creationId xmlns:a16="http://schemas.microsoft.com/office/drawing/2014/main" id="{BC3A8B03-9EA5-416E-BD54-B87E6C4A6781}"/>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25-05-2023</a:t>
            </a:fld>
            <a:endParaRPr lang="da-DK" dirty="0"/>
          </a:p>
        </p:txBody>
      </p:sp>
      <p:sp>
        <p:nvSpPr>
          <p:cNvPr id="5" name="Date Placeholder 14">
            <a:extLst>
              <a:ext uri="{FF2B5EF4-FFF2-40B4-BE49-F238E27FC236}">
                <a16:creationId xmlns:a16="http://schemas.microsoft.com/office/drawing/2014/main" id="{9A7AFB7C-7952-9A29-30B0-EEB3ABEAFE9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25-05-2023</a:t>
            </a:fld>
            <a:endParaRPr lang="da-DK" dirty="0"/>
          </a:p>
        </p:txBody>
      </p:sp>
      <p:sp>
        <p:nvSpPr>
          <p:cNvPr id="6" name="text" descr="{&quot;templafy&quot;:{&quot;id&quot;:&quot;b057dcd3-0391-4bf0-b1a2-4018069fa49d&quot;}}" title="UserProfile.Institut.InstituteDCU_{{DocumentLanguage}}">
            <a:extLst>
              <a:ext uri="{FF2B5EF4-FFF2-40B4-BE49-F238E27FC236}">
                <a16:creationId xmlns:a16="http://schemas.microsoft.com/office/drawing/2014/main" id="{9C3851C6-E0ED-8AFC-487C-1DD8E2CECF88}"/>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SDU Digital</a:t>
            </a:r>
          </a:p>
        </p:txBody>
      </p:sp>
    </p:spTree>
    <p:extLst>
      <p:ext uri="{BB962C8B-B14F-4D97-AF65-F5344CB8AC3E}">
        <p14:creationId xmlns:p14="http://schemas.microsoft.com/office/powerpoint/2010/main" val="42714459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Overskrift og indhold 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10962000" cy="671967"/>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411163" y="1989138"/>
            <a:ext cx="10961237" cy="3864462"/>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F1A13B18-F5ED-4611-8DBB-F05123AFBA22}" type="datetimeFigureOut">
              <a:rPr lang="da-DK" smtClean="0"/>
              <a:pPr/>
              <a:t>25-05-2023</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7" name="text" descr="{&quot;templafy&quot;:{&quot;id&quot;:&quot;08636174-53a3-4ff2-8600-ecc828e8682b&quot;}}" title="UserProfile.Institut.InstituteDCU_{{DocumentLanguage}}">
            <a:extLst>
              <a:ext uri="{FF2B5EF4-FFF2-40B4-BE49-F238E27FC236}">
                <a16:creationId xmlns:a16="http://schemas.microsoft.com/office/drawing/2014/main" id="{B15EA452-05B4-A751-51B4-E13FBF8D2D74}"/>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SDU Digital</a:t>
            </a:r>
          </a:p>
        </p:txBody>
      </p:sp>
    </p:spTree>
    <p:extLst>
      <p:ext uri="{BB962C8B-B14F-4D97-AF65-F5344CB8AC3E}">
        <p14:creationId xmlns:p14="http://schemas.microsoft.com/office/powerpoint/2010/main" val="4198049963"/>
      </p:ext>
    </p:extLst>
  </p:cSld>
  <p:clrMapOvr>
    <a:masterClrMapping/>
  </p:clrMapOvr>
  <p:hf hdr="0"/>
  <p:extLst>
    <p:ext uri="{DCECCB84-F9BA-43D5-87BE-67443E8EF086}">
      <p15:sldGuideLst xmlns:p15="http://schemas.microsoft.com/office/powerpoint/2012/main">
        <p15:guide id="1" orient="horz" pos="6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vid 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tx1"/>
                </a:solidFill>
              </a:defRPr>
            </a:lvl1pPr>
          </a:lstStyle>
          <a:p>
            <a:r>
              <a:rPr lang="da-DK" dirty="0"/>
              <a:t>Klik for at tilføje overskrift</a:t>
            </a:r>
            <a:endParaRPr lang="da-DK"/>
          </a:p>
        </p:txBody>
      </p:sp>
      <p:sp>
        <p:nvSpPr>
          <p:cNvPr id="13" name="Date Placeholder 14">
            <a:extLst>
              <a:ext uri="{FF2B5EF4-FFF2-40B4-BE49-F238E27FC236}">
                <a16:creationId xmlns:a16="http://schemas.microsoft.com/office/drawing/2014/main" id="{5161ABAB-6DB4-433A-ACC8-A0EC0AACAD0C}"/>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25-05-2023</a:t>
            </a:fld>
            <a:endParaRPr lang="da-DK" dirty="0"/>
          </a:p>
        </p:txBody>
      </p:sp>
      <p:sp>
        <p:nvSpPr>
          <p:cNvPr id="14" name="Date Placeholder 14">
            <a:extLst>
              <a:ext uri="{FF2B5EF4-FFF2-40B4-BE49-F238E27FC236}">
                <a16:creationId xmlns:a16="http://schemas.microsoft.com/office/drawing/2014/main" id="{BC3A8B03-9EA5-416E-BD54-B87E6C4A6781}"/>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25-05-2023</a:t>
            </a:fld>
            <a:endParaRPr lang="da-DK" dirty="0"/>
          </a:p>
        </p:txBody>
      </p:sp>
    </p:spTree>
    <p:extLst>
      <p:ext uri="{BB962C8B-B14F-4D97-AF65-F5344CB8AC3E}">
        <p14:creationId xmlns:p14="http://schemas.microsoft.com/office/powerpoint/2010/main" val="3190335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reaker A">
    <p:bg>
      <p:bgPr>
        <a:solidFill>
          <a:schemeClr val="bg1"/>
        </a:solidFill>
        <a:effectLst/>
      </p:bgPr>
    </p:bg>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4400">
                <a:solidFill>
                  <a:schemeClr val="tx1"/>
                </a:solidFill>
              </a:defRPr>
            </a:lvl1pPr>
          </a:lstStyle>
          <a:p>
            <a:r>
              <a:rPr lang="da-DK" dirty="0"/>
              <a:t>Klik for at tilføje overskrift</a:t>
            </a:r>
            <a:endParaRPr lang="da-DK"/>
          </a:p>
        </p:txBody>
      </p:sp>
      <p:pic>
        <p:nvPicPr>
          <p:cNvPr id="13" name="Logo black">
            <a:extLst>
              <a:ext uri="{FF2B5EF4-FFF2-40B4-BE49-F238E27FC236}">
                <a16:creationId xmlns:a16="http://schemas.microsoft.com/office/drawing/2014/main" id="{8790A71A-B09B-4B5F-9D31-846A17201C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7" name="Date Placeholder 14">
            <a:extLst>
              <a:ext uri="{FF2B5EF4-FFF2-40B4-BE49-F238E27FC236}">
                <a16:creationId xmlns:a16="http://schemas.microsoft.com/office/drawing/2014/main" id="{D63CFED0-47FC-4852-81C1-6B705FD6417D}"/>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25-05-2023</a:t>
            </a:fld>
            <a:endParaRPr lang="da-DK" dirty="0"/>
          </a:p>
        </p:txBody>
      </p:sp>
      <p:sp>
        <p:nvSpPr>
          <p:cNvPr id="3" name="TextBox 2">
            <a:extLst>
              <a:ext uri="{FF2B5EF4-FFF2-40B4-BE49-F238E27FC236}">
                <a16:creationId xmlns:a16="http://schemas.microsoft.com/office/drawing/2014/main" id="{2D2565F4-7FB3-4F2B-AED8-4859D42935AE}"/>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3540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eaker B">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b" anchorCtr="0"/>
          <a:lstStyle>
            <a:lvl1pPr algn="l">
              <a:lnSpc>
                <a:spcPct val="100000"/>
              </a:lnSpc>
              <a:defRPr sz="44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A915360E-F247-49FB-821B-5399F1326472}"/>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7" name="Date Placeholder 14">
            <a:extLst>
              <a:ext uri="{FF2B5EF4-FFF2-40B4-BE49-F238E27FC236}">
                <a16:creationId xmlns:a16="http://schemas.microsoft.com/office/drawing/2014/main" id="{FB068F22-0263-44BB-8333-C5643293F39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25-05-2023</a:t>
            </a:fld>
            <a:endParaRPr lang="da-DK" dirty="0"/>
          </a:p>
        </p:txBody>
      </p:sp>
      <p:sp>
        <p:nvSpPr>
          <p:cNvPr id="8" name="Date Placeholder 14">
            <a:extLst>
              <a:ext uri="{FF2B5EF4-FFF2-40B4-BE49-F238E27FC236}">
                <a16:creationId xmlns:a16="http://schemas.microsoft.com/office/drawing/2014/main" id="{2D08A2CA-4B19-4B39-B540-F97244C446A4}"/>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25-05-2023</a:t>
            </a:fld>
            <a:endParaRPr lang="da-DK" dirty="0"/>
          </a:p>
        </p:txBody>
      </p:sp>
      <p:sp>
        <p:nvSpPr>
          <p:cNvPr id="10" name="TextBox 9">
            <a:extLst>
              <a:ext uri="{FF2B5EF4-FFF2-40B4-BE49-F238E27FC236}">
                <a16:creationId xmlns:a16="http://schemas.microsoft.com/office/drawing/2014/main" id="{7EB9F81D-3EAD-42E8-88EC-432C25D7A8F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1550034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verskrift og indhold 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7" name="Content Placeholder 6">
            <a:extLst>
              <a:ext uri="{FF2B5EF4-FFF2-40B4-BE49-F238E27FC236}">
                <a16:creationId xmlns:a16="http://schemas.microsoft.com/office/drawing/2014/main" id="{A9D41ADC-5992-4476-8E55-8A709AA1B4B5}"/>
              </a:ext>
            </a:extLst>
          </p:cNvPr>
          <p:cNvSpPr>
            <a:spLocks noGrp="1"/>
          </p:cNvSpPr>
          <p:nvPr>
            <p:ph sz="quarter" idx="13" hasCustomPrompt="1"/>
          </p:nvPr>
        </p:nvSpPr>
        <p:spPr>
          <a:xfrm>
            <a:off x="6673356" y="1700212"/>
            <a:ext cx="4693920" cy="4141788"/>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Date Placeholder 14">
            <a:extLst>
              <a:ext uri="{FF2B5EF4-FFF2-40B4-BE49-F238E27FC236}">
                <a16:creationId xmlns:a16="http://schemas.microsoft.com/office/drawing/2014/main" id="{BBCDE8CE-8147-4B12-B358-7B7ACA92FFF2}"/>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25-05-2023</a:t>
            </a:fld>
            <a:endParaRPr lang="da-DK" dirty="0"/>
          </a:p>
        </p:txBody>
      </p:sp>
      <p:sp>
        <p:nvSpPr>
          <p:cNvPr id="11" name="Date Placeholder 14">
            <a:extLst>
              <a:ext uri="{FF2B5EF4-FFF2-40B4-BE49-F238E27FC236}">
                <a16:creationId xmlns:a16="http://schemas.microsoft.com/office/drawing/2014/main" id="{7ACE2053-07AA-42FA-A789-E1430CAF798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25-05-2023</a:t>
            </a:fld>
            <a:endParaRPr lang="da-DK" dirty="0"/>
          </a:p>
        </p:txBody>
      </p:sp>
      <p:sp>
        <p:nvSpPr>
          <p:cNvPr id="4" name="Slide Number Placeholder 3">
            <a:extLst>
              <a:ext uri="{FF2B5EF4-FFF2-40B4-BE49-F238E27FC236}">
                <a16:creationId xmlns:a16="http://schemas.microsoft.com/office/drawing/2014/main" id="{DBDCBB1C-1FE3-42F2-ACED-70B0664062BD}"/>
              </a:ext>
            </a:extLst>
          </p:cNvPr>
          <p:cNvSpPr>
            <a:spLocks noGrp="1"/>
          </p:cNvSpPr>
          <p:nvPr>
            <p:ph type="sldNum" sz="quarter" idx="15"/>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22096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verskrift og indhold 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5366267" cy="1884283"/>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156000" y="1028246"/>
            <a:ext cx="5216400" cy="4825354"/>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F1A13B18-F5ED-4611-8DBB-F05123AFBA22}" type="datetimeFigureOut">
              <a:rPr lang="da-DK" smtClean="0"/>
              <a:pPr/>
              <a:t>25-05-2023</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20" name="TextBox 19">
            <a:extLst>
              <a:ext uri="{FF2B5EF4-FFF2-40B4-BE49-F238E27FC236}">
                <a16:creationId xmlns:a16="http://schemas.microsoft.com/office/drawing/2014/main" id="{E75150F5-CFA6-40F1-B2B7-79337C2232BB}"/>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1617717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Indhold og tek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692202" y="1006605"/>
            <a:ext cx="4680000" cy="1938338"/>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5" name="Text Placeholder 4">
            <a:extLst>
              <a:ext uri="{FF2B5EF4-FFF2-40B4-BE49-F238E27FC236}">
                <a16:creationId xmlns:a16="http://schemas.microsoft.com/office/drawing/2014/main" id="{BCB99C08-64C3-4ADA-9CD2-FBE2ED8551F6}"/>
              </a:ext>
            </a:extLst>
          </p:cNvPr>
          <p:cNvSpPr>
            <a:spLocks noGrp="1"/>
          </p:cNvSpPr>
          <p:nvPr>
            <p:ph type="body" sz="quarter" idx="13"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16" name="Logo black">
            <a:extLst>
              <a:ext uri="{FF2B5EF4-FFF2-40B4-BE49-F238E27FC236}">
                <a16:creationId xmlns:a16="http://schemas.microsoft.com/office/drawing/2014/main" id="{B52757AD-346A-4AA0-A5D6-36F8B1FE487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8" name="Date Placeholder 14">
            <a:extLst>
              <a:ext uri="{FF2B5EF4-FFF2-40B4-BE49-F238E27FC236}">
                <a16:creationId xmlns:a16="http://schemas.microsoft.com/office/drawing/2014/main" id="{A09FC7B4-885C-4F9D-BD71-AE2FBDB3869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25-05-2023</a:t>
            </a:fld>
            <a:endParaRPr lang="da-DK" dirty="0"/>
          </a:p>
        </p:txBody>
      </p:sp>
      <p:sp>
        <p:nvSpPr>
          <p:cNvPr id="6" name="Content Placeholder 5">
            <a:extLst>
              <a:ext uri="{FF2B5EF4-FFF2-40B4-BE49-F238E27FC236}">
                <a16:creationId xmlns:a16="http://schemas.microsoft.com/office/drawing/2014/main" id="{2B8FEE58-0FE9-4218-904C-188D46CD214D}"/>
              </a:ext>
            </a:extLst>
          </p:cNvPr>
          <p:cNvSpPr>
            <a:spLocks noGrp="1"/>
          </p:cNvSpPr>
          <p:nvPr>
            <p:ph sz="quarter" idx="15" hasCustomPrompt="1"/>
          </p:nvPr>
        </p:nvSpPr>
        <p:spPr>
          <a:xfrm>
            <a:off x="422432" y="1000443"/>
            <a:ext cx="5077365" cy="4853157"/>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Date Placeholder 12">
            <a:extLst>
              <a:ext uri="{FF2B5EF4-FFF2-40B4-BE49-F238E27FC236}">
                <a16:creationId xmlns:a16="http://schemas.microsoft.com/office/drawing/2014/main" id="{3F302217-B569-449A-8422-B6650C9BB084}"/>
              </a:ext>
            </a:extLst>
          </p:cNvPr>
          <p:cNvSpPr>
            <a:spLocks noGrp="1"/>
          </p:cNvSpPr>
          <p:nvPr>
            <p:ph type="dt" sz="half" idx="16"/>
          </p:nvPr>
        </p:nvSpPr>
        <p:spPr/>
        <p:txBody>
          <a:bodyPr/>
          <a:lstStyle/>
          <a:p>
            <a:fld id="{F1A13B18-F5ED-4611-8DBB-F05123AFBA22}" type="datetimeFigureOut">
              <a:rPr lang="da-DK" smtClean="0"/>
              <a:pPr/>
              <a:t>25-05-2023</a:t>
            </a:fld>
            <a:endParaRPr lang="da-DK" dirty="0"/>
          </a:p>
        </p:txBody>
      </p:sp>
      <p:sp>
        <p:nvSpPr>
          <p:cNvPr id="24" name="Slide Number Placeholder 23">
            <a:extLst>
              <a:ext uri="{FF2B5EF4-FFF2-40B4-BE49-F238E27FC236}">
                <a16:creationId xmlns:a16="http://schemas.microsoft.com/office/drawing/2014/main" id="{58D7263E-B2E5-4CB9-9AAF-C0006E4A0400}"/>
              </a:ext>
            </a:extLst>
          </p:cNvPr>
          <p:cNvSpPr>
            <a:spLocks noGrp="1"/>
          </p:cNvSpPr>
          <p:nvPr>
            <p:ph type="sldNum" sz="quarter" idx="18"/>
          </p:nvPr>
        </p:nvSpPr>
        <p:spPr/>
        <p:txBody>
          <a:bodyPr/>
          <a:lstStyle/>
          <a:p>
            <a:fld id="{45D37B1E-C366-494F-A587-962AD9AABC83}" type="slidenum">
              <a:rPr lang="da-DK" smtClean="0"/>
              <a:pPr/>
              <a:t>‹nr.›</a:t>
            </a:fld>
            <a:endParaRPr lang="da-DK" dirty="0"/>
          </a:p>
        </p:txBody>
      </p:sp>
      <p:sp>
        <p:nvSpPr>
          <p:cNvPr id="17" name="TextBox 16">
            <a:extLst>
              <a:ext uri="{FF2B5EF4-FFF2-40B4-BE49-F238E27FC236}">
                <a16:creationId xmlns:a16="http://schemas.microsoft.com/office/drawing/2014/main" id="{1BBAA208-28D6-470D-B539-73F9AC20E86C}"/>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76544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r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9A67-E62D-400C-BC42-A3A96AAED25F}"/>
              </a:ext>
            </a:extLst>
          </p:cNvPr>
          <p:cNvSpPr>
            <a:spLocks noGrp="1"/>
          </p:cNvSpPr>
          <p:nvPr>
            <p:ph type="title" hasCustomPrompt="1"/>
          </p:nvPr>
        </p:nvSpPr>
        <p:spPr>
          <a:xfrm>
            <a:off x="410401" y="1028247"/>
            <a:ext cx="2502000" cy="432000"/>
          </a:xfrm>
        </p:spPr>
        <p:txBody>
          <a:bodyPr/>
          <a:lstStyle>
            <a:lvl1pPr>
              <a:lnSpc>
                <a:spcPct val="110000"/>
              </a:lnSpc>
              <a:defRPr sz="1200"/>
            </a:lvl1pPr>
          </a:lstStyle>
          <a:p>
            <a:r>
              <a:rPr lang="da-DK" noProof="0" dirty="0"/>
              <a:t>Klik for at tilføje underoverskrift</a:t>
            </a:r>
            <a:endParaRPr lang="da-DK"/>
          </a:p>
        </p:txBody>
      </p:sp>
      <p:sp>
        <p:nvSpPr>
          <p:cNvPr id="14" name="Content Placeholder 13">
            <a:extLst>
              <a:ext uri="{FF2B5EF4-FFF2-40B4-BE49-F238E27FC236}">
                <a16:creationId xmlns:a16="http://schemas.microsoft.com/office/drawing/2014/main" id="{E60E8CAC-51BD-4862-8B6E-BD3E315677C4}"/>
              </a:ext>
            </a:extLst>
          </p:cNvPr>
          <p:cNvSpPr>
            <a:spLocks noGrp="1"/>
          </p:cNvSpPr>
          <p:nvPr>
            <p:ph sz="quarter" idx="13" hasCustomPrompt="1"/>
          </p:nvPr>
        </p:nvSpPr>
        <p:spPr>
          <a:xfrm>
            <a:off x="411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5" name="Subtitle 2">
            <a:extLst>
              <a:ext uri="{FF2B5EF4-FFF2-40B4-BE49-F238E27FC236}">
                <a16:creationId xmlns:a16="http://schemas.microsoft.com/office/drawing/2014/main" id="{25135A09-8F8A-4D87-8C43-B3A0A80BE2F5}"/>
              </a:ext>
            </a:extLst>
          </p:cNvPr>
          <p:cNvSpPr>
            <a:spLocks noGrp="1"/>
          </p:cNvSpPr>
          <p:nvPr>
            <p:ph type="subTitle" idx="1" hasCustomPrompt="1"/>
          </p:nvPr>
        </p:nvSpPr>
        <p:spPr>
          <a:xfrm>
            <a:off x="3273164" y="1028246"/>
            <a:ext cx="2502000" cy="432000"/>
          </a:xfrm>
        </p:spPr>
        <p:txBody>
          <a:bodyPr/>
          <a:lstStyle>
            <a:lvl1pPr marL="0" indent="0" algn="l">
              <a:buNone/>
              <a:defRPr sz="1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noProof="0" dirty="0"/>
              <a:t>Klik for at tilføje underoverskrift</a:t>
            </a:r>
            <a:endParaRPr lang="da-DK"/>
          </a:p>
        </p:txBody>
      </p:sp>
      <p:sp>
        <p:nvSpPr>
          <p:cNvPr id="17" name="Content Placeholder 16">
            <a:extLst>
              <a:ext uri="{FF2B5EF4-FFF2-40B4-BE49-F238E27FC236}">
                <a16:creationId xmlns:a16="http://schemas.microsoft.com/office/drawing/2014/main" id="{462D92C6-668E-491E-B394-72897FAB3085}"/>
              </a:ext>
            </a:extLst>
          </p:cNvPr>
          <p:cNvSpPr>
            <a:spLocks noGrp="1"/>
          </p:cNvSpPr>
          <p:nvPr>
            <p:ph sz="quarter" idx="14" hasCustomPrompt="1"/>
          </p:nvPr>
        </p:nvSpPr>
        <p:spPr>
          <a:xfrm>
            <a:off x="3273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9" name="Text Placeholder 18">
            <a:extLst>
              <a:ext uri="{FF2B5EF4-FFF2-40B4-BE49-F238E27FC236}">
                <a16:creationId xmlns:a16="http://schemas.microsoft.com/office/drawing/2014/main" id="{C0F1B1F1-CA40-4EA4-AB68-69DBBD61ED9D}"/>
              </a:ext>
            </a:extLst>
          </p:cNvPr>
          <p:cNvSpPr>
            <a:spLocks noGrp="1"/>
          </p:cNvSpPr>
          <p:nvPr>
            <p:ph type="body" sz="quarter" idx="15" hasCustomPrompt="1"/>
          </p:nvPr>
        </p:nvSpPr>
        <p:spPr>
          <a:xfrm>
            <a:off x="6135163" y="1028246"/>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1" name="Content Placeholder 20">
            <a:extLst>
              <a:ext uri="{FF2B5EF4-FFF2-40B4-BE49-F238E27FC236}">
                <a16:creationId xmlns:a16="http://schemas.microsoft.com/office/drawing/2014/main" id="{3DBEE0FF-2C0E-499E-ACAF-B6F421AF13D5}"/>
              </a:ext>
            </a:extLst>
          </p:cNvPr>
          <p:cNvSpPr>
            <a:spLocks noGrp="1"/>
          </p:cNvSpPr>
          <p:nvPr>
            <p:ph sz="quarter" idx="16" hasCustomPrompt="1"/>
          </p:nvPr>
        </p:nvSpPr>
        <p:spPr>
          <a:xfrm>
            <a:off x="6135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3" name="Text Placeholder 22">
            <a:extLst>
              <a:ext uri="{FF2B5EF4-FFF2-40B4-BE49-F238E27FC236}">
                <a16:creationId xmlns:a16="http://schemas.microsoft.com/office/drawing/2014/main" id="{F091117C-5AED-4416-88BA-F1C88ACD7A25}"/>
              </a:ext>
            </a:extLst>
          </p:cNvPr>
          <p:cNvSpPr>
            <a:spLocks noGrp="1"/>
          </p:cNvSpPr>
          <p:nvPr>
            <p:ph type="body" sz="quarter" idx="17" hasCustomPrompt="1"/>
          </p:nvPr>
        </p:nvSpPr>
        <p:spPr>
          <a:xfrm>
            <a:off x="8997162" y="1028247"/>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5" name="Content Placeholder 24">
            <a:extLst>
              <a:ext uri="{FF2B5EF4-FFF2-40B4-BE49-F238E27FC236}">
                <a16:creationId xmlns:a16="http://schemas.microsoft.com/office/drawing/2014/main" id="{C66F31E1-769E-4E9A-9DCC-2C64321A89C1}"/>
              </a:ext>
            </a:extLst>
          </p:cNvPr>
          <p:cNvSpPr>
            <a:spLocks noGrp="1"/>
          </p:cNvSpPr>
          <p:nvPr>
            <p:ph sz="quarter" idx="18" hasCustomPrompt="1"/>
          </p:nvPr>
        </p:nvSpPr>
        <p:spPr>
          <a:xfrm>
            <a:off x="8997161" y="1475354"/>
            <a:ext cx="2501999"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8" name="Date Placeholder 14">
            <a:extLst>
              <a:ext uri="{FF2B5EF4-FFF2-40B4-BE49-F238E27FC236}">
                <a16:creationId xmlns:a16="http://schemas.microsoft.com/office/drawing/2014/main" id="{1DCD95D8-07B6-42C0-8767-A640B7CA8534}"/>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25-05-2023</a:t>
            </a:fld>
            <a:endParaRPr lang="da-DK" dirty="0"/>
          </a:p>
        </p:txBody>
      </p:sp>
      <p:sp>
        <p:nvSpPr>
          <p:cNvPr id="5" name="Date Placeholder 4">
            <a:extLst>
              <a:ext uri="{FF2B5EF4-FFF2-40B4-BE49-F238E27FC236}">
                <a16:creationId xmlns:a16="http://schemas.microsoft.com/office/drawing/2014/main" id="{8E588C40-671D-463C-8463-D77B96C28D88}"/>
              </a:ext>
            </a:extLst>
          </p:cNvPr>
          <p:cNvSpPr>
            <a:spLocks noGrp="1"/>
          </p:cNvSpPr>
          <p:nvPr>
            <p:ph type="dt" sz="half" idx="19"/>
          </p:nvPr>
        </p:nvSpPr>
        <p:spPr/>
        <p:txBody>
          <a:bodyPr/>
          <a:lstStyle/>
          <a:p>
            <a:fld id="{F1A13B18-F5ED-4611-8DBB-F05123AFBA22}" type="datetimeFigureOut">
              <a:rPr lang="da-DK" smtClean="0"/>
              <a:pPr/>
              <a:t>25-05-2023</a:t>
            </a:fld>
            <a:endParaRPr lang="da-DK" dirty="0"/>
          </a:p>
        </p:txBody>
      </p:sp>
      <p:sp>
        <p:nvSpPr>
          <p:cNvPr id="7" name="Slide Number Placeholder 6">
            <a:extLst>
              <a:ext uri="{FF2B5EF4-FFF2-40B4-BE49-F238E27FC236}">
                <a16:creationId xmlns:a16="http://schemas.microsoft.com/office/drawing/2014/main" id="{35B93800-6F51-413B-BA21-0A9967FF3386}"/>
              </a:ext>
            </a:extLst>
          </p:cNvPr>
          <p:cNvSpPr>
            <a:spLocks noGrp="1"/>
          </p:cNvSpPr>
          <p:nvPr>
            <p:ph type="sldNum" sz="quarter" idx="21"/>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2241953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lede og indhold">
    <p:spTree>
      <p:nvGrpSpPr>
        <p:cNvPr id="1" name=""/>
        <p:cNvGrpSpPr/>
        <p:nvPr/>
      </p:nvGrpSpPr>
      <p:grpSpPr>
        <a:xfrm>
          <a:off x="0" y="0"/>
          <a:ext cx="0" cy="0"/>
          <a:chOff x="0" y="0"/>
          <a:chExt cx="0" cy="0"/>
        </a:xfrm>
      </p:grpSpPr>
      <p:sp>
        <p:nvSpPr>
          <p:cNvPr id="10" name="Pladsholder til billede 3"/>
          <p:cNvSpPr>
            <a:spLocks noGrp="1"/>
          </p:cNvSpPr>
          <p:nvPr>
            <p:ph type="pic" sz="quarter" idx="13" hasCustomPrompt="1"/>
          </p:nvPr>
        </p:nvSpPr>
        <p:spPr>
          <a:xfrm>
            <a:off x="0" y="0"/>
            <a:ext cx="6099300" cy="6858000"/>
          </a:xfrm>
          <a:solidFill>
            <a:schemeClr val="bg1"/>
          </a:solidFill>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8" name="Titel 1"/>
          <p:cNvSpPr>
            <a:spLocks noGrp="1"/>
          </p:cNvSpPr>
          <p:nvPr>
            <p:ph type="title" hasCustomPrompt="1"/>
          </p:nvPr>
        </p:nvSpPr>
        <p:spPr>
          <a:xfrm>
            <a:off x="6692401" y="1076109"/>
            <a:ext cx="4680000" cy="1822734"/>
          </a:xfrm>
        </p:spPr>
        <p:txBody>
          <a:bodyPr/>
          <a:lstStyle>
            <a:lvl1pPr>
              <a:defRPr/>
            </a:lvl1pPr>
          </a:lstStyle>
          <a:p>
            <a:r>
              <a:rPr lang="da-DK" dirty="0"/>
              <a:t>Klik for at tilføje overskrift, maksimalt 3 linjer</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692400"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0" name="Logo black">
            <a:extLst>
              <a:ext uri="{FF2B5EF4-FFF2-40B4-BE49-F238E27FC236}">
                <a16:creationId xmlns:a16="http://schemas.microsoft.com/office/drawing/2014/main" id="{1421C492-A651-4EE4-BB8B-C6886E7B5C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30" name="Date Placeholder 14">
            <a:extLst>
              <a:ext uri="{FF2B5EF4-FFF2-40B4-BE49-F238E27FC236}">
                <a16:creationId xmlns:a16="http://schemas.microsoft.com/office/drawing/2014/main" id="{2C4B35A0-F8F7-420F-9E06-CC0AAAA0B84F}"/>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25-05-2023</a:t>
            </a:fld>
            <a:endParaRPr lang="da-DK" dirty="0"/>
          </a:p>
        </p:txBody>
      </p:sp>
      <p:sp>
        <p:nvSpPr>
          <p:cNvPr id="22" name="TextBox 21">
            <a:extLst>
              <a:ext uri="{FF2B5EF4-FFF2-40B4-BE49-F238E27FC236}">
                <a16:creationId xmlns:a16="http://schemas.microsoft.com/office/drawing/2014/main" id="{7C94981C-CC58-4018-9B19-5053EFA6B6A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23072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image" Target="../media/image1.bin"/><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0400" y="1028247"/>
            <a:ext cx="11379347" cy="1602672"/>
          </a:xfrm>
          <a:prstGeom prst="rect">
            <a:avLst/>
          </a:prstGeom>
        </p:spPr>
        <p:txBody>
          <a:bodyPr vert="horz" lIns="0" tIns="0" rIns="0" bIns="0" rtlCol="0" anchor="t" anchorCtr="0">
            <a:noAutofit/>
          </a:bodyPr>
          <a:lstStyle/>
          <a:p>
            <a:r>
              <a:rPr lang="da-DK" dirty="0"/>
              <a:t>Klik for at redigere i master</a:t>
            </a:r>
          </a:p>
        </p:txBody>
      </p:sp>
      <p:sp>
        <p:nvSpPr>
          <p:cNvPr id="3" name="Text Placeholder 2"/>
          <p:cNvSpPr>
            <a:spLocks noGrp="1"/>
          </p:cNvSpPr>
          <p:nvPr>
            <p:ph type="body" idx="1"/>
          </p:nvPr>
        </p:nvSpPr>
        <p:spPr>
          <a:xfrm>
            <a:off x="410400" y="3369040"/>
            <a:ext cx="11371905" cy="2472960"/>
          </a:xfrm>
          <a:prstGeom prst="rect">
            <a:avLst/>
          </a:prstGeom>
        </p:spPr>
        <p:txBody>
          <a:bodyPr vert="horz" lIns="0" tIns="0" rIns="0" bIns="0" rtlCol="0">
            <a:noAutofit/>
          </a:bodyPr>
          <a:lstStyle/>
          <a:p>
            <a:pPr lvl="0"/>
            <a:r>
              <a:rPr lang="da-DK" dirty="0"/>
              <a:t>Første niveau, bullet 16 </a:t>
            </a:r>
            <a:r>
              <a:rPr lang="da-DK" dirty="0" err="1"/>
              <a:t>pkt</a:t>
            </a:r>
            <a:endParaRPr lang="da-DK" dirty="0"/>
          </a:p>
          <a:p>
            <a:pPr lvl="1"/>
            <a:r>
              <a:rPr lang="da-DK" dirty="0"/>
              <a:t>Andet niveau, bullet 14 </a:t>
            </a:r>
            <a:r>
              <a:rPr lang="da-DK" dirty="0" err="1"/>
              <a:t>pkt</a:t>
            </a:r>
            <a:endParaRPr lang="da-DK" dirty="0"/>
          </a:p>
          <a:p>
            <a:pPr lvl="2"/>
            <a:r>
              <a:rPr lang="da-DK" dirty="0"/>
              <a:t>Tredje niveau, bullet 12 </a:t>
            </a:r>
            <a:r>
              <a:rPr lang="da-DK" dirty="0" err="1"/>
              <a:t>pkt</a:t>
            </a:r>
            <a:endParaRPr lang="da-DK" dirty="0"/>
          </a:p>
          <a:p>
            <a:pPr lvl="3"/>
            <a:r>
              <a:rPr lang="da-DK" dirty="0"/>
              <a:t>Fjerde niveau, Header bold 16 </a:t>
            </a:r>
            <a:r>
              <a:rPr lang="da-DK" dirty="0" err="1"/>
              <a:t>pkt</a:t>
            </a:r>
            <a:endParaRPr lang="da-DK" dirty="0"/>
          </a:p>
          <a:p>
            <a:pPr lvl="4"/>
            <a:r>
              <a:rPr lang="da-DK" dirty="0"/>
              <a:t>Femte niveau, Body </a:t>
            </a:r>
            <a:r>
              <a:rPr lang="da-DK" dirty="0" err="1"/>
              <a:t>regular</a:t>
            </a:r>
            <a:r>
              <a:rPr lang="da-DK" dirty="0"/>
              <a:t> 16 </a:t>
            </a:r>
            <a:r>
              <a:rPr lang="da-DK" dirty="0" err="1"/>
              <a:t>pkt</a:t>
            </a:r>
            <a:endParaRPr lang="da-DK" dirty="0"/>
          </a:p>
          <a:p>
            <a:pPr lvl="5"/>
            <a:r>
              <a:rPr lang="da-DK" dirty="0"/>
              <a:t>Sjette niveau, bullet 12 </a:t>
            </a:r>
            <a:r>
              <a:rPr lang="da-DK" dirty="0" err="1"/>
              <a:t>pkt</a:t>
            </a:r>
            <a:endParaRPr lang="da-DK" dirty="0"/>
          </a:p>
          <a:p>
            <a:pPr lvl="6"/>
            <a:r>
              <a:rPr lang="da-DK" dirty="0"/>
              <a:t>Syvende niveau, bullet 12 </a:t>
            </a:r>
            <a:r>
              <a:rPr lang="da-DK" dirty="0" err="1"/>
              <a:t>pkt</a:t>
            </a:r>
            <a:r>
              <a:rPr lang="da-DK" dirty="0"/>
              <a:t> (indryk 1 gang)</a:t>
            </a:r>
            <a:endParaRPr lang="da-DK"/>
          </a:p>
          <a:p>
            <a:pPr lvl="7"/>
            <a:r>
              <a:rPr lang="da-DK" dirty="0"/>
              <a:t>Ottende niveau, Header bold, 12 </a:t>
            </a:r>
            <a:r>
              <a:rPr lang="da-DK" dirty="0" err="1"/>
              <a:t>pkt</a:t>
            </a:r>
            <a:endParaRPr lang="da-DK" dirty="0"/>
          </a:p>
          <a:p>
            <a:pPr lvl="8"/>
            <a:r>
              <a:rPr lang="da-DK" dirty="0"/>
              <a:t>Niende niveau, Body </a:t>
            </a:r>
            <a:r>
              <a:rPr lang="da-DK" dirty="0" err="1"/>
              <a:t>regular</a:t>
            </a:r>
            <a:r>
              <a:rPr lang="da-DK" dirty="0"/>
              <a:t>, 12 </a:t>
            </a:r>
            <a:r>
              <a:rPr lang="da-DK" dirty="0" err="1"/>
              <a:t>pkt</a:t>
            </a:r>
            <a:endParaRPr lang="da-DK" dirty="0"/>
          </a:p>
        </p:txBody>
      </p:sp>
      <p:sp>
        <p:nvSpPr>
          <p:cNvPr id="15" name="Date Placeholder 14">
            <a:extLst>
              <a:ext uri="{FF2B5EF4-FFF2-40B4-BE49-F238E27FC236}">
                <a16:creationId xmlns:a16="http://schemas.microsoft.com/office/drawing/2014/main" id="{A56ADEC3-98E1-4CEA-9AF5-46F4CDD2FA7D}"/>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25-05-2023</a:t>
            </a:fld>
            <a:endParaRPr lang="da-DK" dirty="0"/>
          </a:p>
        </p:txBody>
      </p:sp>
      <p:pic>
        <p:nvPicPr>
          <p:cNvPr id="25" name="Logo black">
            <a:extLst>
              <a:ext uri="{FF2B5EF4-FFF2-40B4-BE49-F238E27FC236}">
                <a16:creationId xmlns:a16="http://schemas.microsoft.com/office/drawing/2014/main" id="{860AC4C2-E6D6-4DCE-950A-C298C0AE9B87}"/>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6" name="Slide Number Placeholder 5"/>
          <p:cNvSpPr>
            <a:spLocks noGrp="1"/>
          </p:cNvSpPr>
          <p:nvPr>
            <p:ph type="sldNum" sz="quarter" idx="4"/>
          </p:nvPr>
        </p:nvSpPr>
        <p:spPr>
          <a:xfrm>
            <a:off x="0" y="6912000"/>
            <a:ext cx="0" cy="0"/>
          </a:xfrm>
          <a:prstGeom prst="rect">
            <a:avLst/>
          </a:prstGeom>
        </p:spPr>
        <p:txBody>
          <a:bodyPr vert="horz" lIns="0" tIns="0" rIns="0" bIns="0" rtlCol="0" anchor="t" anchorCtr="0">
            <a:noAutofit/>
          </a:bodyPr>
          <a:lstStyle>
            <a:lvl1pPr algn="ctr">
              <a:defRPr sz="100">
                <a:noFill/>
              </a:defRPr>
            </a:lvl1pPr>
          </a:lstStyle>
          <a:p>
            <a:fld id="{45D37B1E-C366-494F-A587-962AD9AABC83}" type="slidenum">
              <a:rPr lang="da-DK" smtClean="0"/>
              <a:pPr/>
              <a:t>‹nr.›</a:t>
            </a:fld>
            <a:endParaRPr lang="da-DK" dirty="0"/>
          </a:p>
        </p:txBody>
      </p:sp>
      <p:sp>
        <p:nvSpPr>
          <p:cNvPr id="18" name="Date Placeholder 14">
            <a:extLst>
              <a:ext uri="{FF2B5EF4-FFF2-40B4-BE49-F238E27FC236}">
                <a16:creationId xmlns:a16="http://schemas.microsoft.com/office/drawing/2014/main" id="{7DF98717-AAEA-4E2B-96B8-AAAFF896C0E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25-05-2023</a:t>
            </a:fld>
            <a:endParaRPr lang="da-DK" dirty="0"/>
          </a:p>
        </p:txBody>
      </p:sp>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79" r:id="rId1"/>
    <p:sldLayoutId id="2147483681" r:id="rId2"/>
    <p:sldLayoutId id="2147483680" r:id="rId3"/>
    <p:sldLayoutId id="2147483688" r:id="rId4"/>
    <p:sldLayoutId id="2147483690" r:id="rId5"/>
    <p:sldLayoutId id="2147483686" r:id="rId6"/>
    <p:sldLayoutId id="2147483682" r:id="rId7"/>
    <p:sldLayoutId id="2147483689" r:id="rId8"/>
    <p:sldLayoutId id="2147483676" r:id="rId9"/>
    <p:sldLayoutId id="2147483654" r:id="rId10"/>
    <p:sldLayoutId id="2147483685" r:id="rId11"/>
    <p:sldLayoutId id="2147483691" r:id="rId12"/>
    <p:sldLayoutId id="2147483662" r:id="rId13"/>
  </p:sldLayoutIdLst>
  <p:hf hdr="0"/>
  <p:txStyles>
    <p:titleStyle>
      <a:lvl1pPr algn="l" defTabSz="914400" rtl="0" eaLnBrk="1" latinLnBrk="0" hangingPunct="1">
        <a:lnSpc>
          <a:spcPct val="97000"/>
        </a:lnSpc>
        <a:spcBef>
          <a:spcPct val="0"/>
        </a:spcBef>
        <a:buNone/>
        <a:tabLst>
          <a:tab pos="1438275" algn="l"/>
        </a:tabLst>
        <a:defRPr sz="3600" b="1" kern="1200">
          <a:solidFill>
            <a:schemeClr val="tx1"/>
          </a:solidFill>
          <a:latin typeface="+mj-lt"/>
          <a:ea typeface="+mj-ea"/>
          <a:cs typeface="+mj-cs"/>
        </a:defRPr>
      </a:lvl1pPr>
    </p:titleStyle>
    <p:bodyStyle>
      <a:lvl1pPr marL="252000" indent="-252000" algn="l" defTabSz="914400" rtl="0" eaLnBrk="1" latinLnBrk="0" hangingPunct="1">
        <a:lnSpc>
          <a:spcPct val="110000"/>
        </a:lnSpc>
        <a:spcBef>
          <a:spcPts val="0"/>
        </a:spcBef>
        <a:buFont typeface="Wingdings" panose="05000000000000000000" pitchFamily="2" charset="2"/>
        <a:buChar char=""/>
        <a:defRPr sz="1600" kern="1200">
          <a:solidFill>
            <a:schemeClr val="tx1"/>
          </a:solidFill>
          <a:latin typeface="+mn-lt"/>
          <a:ea typeface="+mn-ea"/>
          <a:cs typeface="+mn-cs"/>
        </a:defRPr>
      </a:lvl1pPr>
      <a:lvl2pPr marL="504000" indent="-252000" algn="l" defTabSz="914400" rtl="0" eaLnBrk="1" latinLnBrk="0" hangingPunct="1">
        <a:lnSpc>
          <a:spcPct val="110000"/>
        </a:lnSpc>
        <a:spcBef>
          <a:spcPts val="0"/>
        </a:spcBef>
        <a:buFont typeface="Wingdings" panose="05000000000000000000" pitchFamily="2" charset="2"/>
        <a:buChar char="à"/>
        <a:defRPr sz="1400" kern="1200">
          <a:solidFill>
            <a:schemeClr val="tx1"/>
          </a:solidFill>
          <a:latin typeface="+mn-lt"/>
          <a:ea typeface="+mn-ea"/>
          <a:cs typeface="+mn-cs"/>
        </a:defRPr>
      </a:lvl2pPr>
      <a:lvl3pPr marL="756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1200"/>
        </a:spcAft>
        <a:buFont typeface="Arial" panose="020B0604020202020204" pitchFamily="34" charset="0"/>
        <a:buChar char="​"/>
        <a:defRPr sz="1600" b="1"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Arial" panose="020B0604020202020204" pitchFamily="34" charset="0"/>
        <a:buChar char="​"/>
        <a:defRPr sz="1600" kern="1200" baseline="0">
          <a:solidFill>
            <a:schemeClr val="tx1"/>
          </a:solidFill>
          <a:latin typeface="+mn-lt"/>
          <a:ea typeface="+mn-ea"/>
          <a:cs typeface="+mn-cs"/>
        </a:defRPr>
      </a:lvl5pPr>
      <a:lvl6pPr marL="252000" indent="-252000" algn="l" defTabSz="914400" rtl="0" eaLnBrk="1" latinLnBrk="0" hangingPunct="1">
        <a:lnSpc>
          <a:spcPct val="110000"/>
        </a:lnSpc>
        <a:spcBef>
          <a:spcPts val="0"/>
        </a:spcBef>
        <a:buFont typeface="Wingdings" panose="05000000000000000000" pitchFamily="2" charset="2"/>
        <a:buChar char="à"/>
        <a:defRPr sz="1200" kern="1200" baseline="0">
          <a:solidFill>
            <a:schemeClr val="tx1"/>
          </a:solidFill>
          <a:latin typeface="+mn-lt"/>
          <a:ea typeface="+mn-ea"/>
          <a:cs typeface="+mn-cs"/>
        </a:defRPr>
      </a:lvl6pPr>
      <a:lvl7pPr marL="504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7pPr>
      <a:lvl8pPr marL="0" indent="0" algn="l" defTabSz="914400" rtl="0" eaLnBrk="1" latinLnBrk="0" hangingPunct="1">
        <a:lnSpc>
          <a:spcPct val="110000"/>
        </a:lnSpc>
        <a:spcBef>
          <a:spcPts val="0"/>
        </a:spcBef>
        <a:spcAft>
          <a:spcPts val="1200"/>
        </a:spcAft>
        <a:buFont typeface="Arial" panose="020B0604020202020204" pitchFamily="34" charset="0"/>
        <a:buChar char="​"/>
        <a:defRPr sz="1200" b="1" kern="1200">
          <a:solidFill>
            <a:schemeClr val="tx1"/>
          </a:solidFill>
          <a:latin typeface="+mn-lt"/>
          <a:ea typeface="+mn-ea"/>
          <a:cs typeface="+mn-cs"/>
        </a:defRPr>
      </a:lvl8pPr>
      <a:lvl9pPr marL="0" indent="0" algn="l" defTabSz="914400" rtl="0" eaLnBrk="1" latinLnBrk="0" hangingPunct="1">
        <a:lnSpc>
          <a:spcPct val="110000"/>
        </a:lnSpc>
        <a:spcBef>
          <a:spcPts val="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85" userDrawn="1">
          <p15:clr>
            <a:srgbClr val="F26B43"/>
          </p15:clr>
        </p15:guide>
        <p15:guide id="4" orient="horz" pos="1071" userDrawn="1">
          <p15:clr>
            <a:srgbClr val="F26B43"/>
          </p15:clr>
        </p15:guide>
        <p15:guide id="5" pos="259" userDrawn="1">
          <p15:clr>
            <a:srgbClr val="F26B43"/>
          </p15:clr>
        </p15:guide>
        <p15:guide id="6" pos="7421" userDrawn="1">
          <p15:clr>
            <a:srgbClr val="F26B43"/>
          </p15:clr>
        </p15:guide>
        <p15:guide id="7" orient="horz" pos="1253" userDrawn="1">
          <p15:clr>
            <a:srgbClr val="F26B43"/>
          </p15:clr>
        </p15:guide>
        <p15:guide id="8" orient="horz" pos="3680" userDrawn="1">
          <p15:clr>
            <a:srgbClr val="F26B43"/>
          </p15:clr>
        </p15:guide>
        <p15:guide id="9" orient="horz" pos="3916" userDrawn="1">
          <p15:clr>
            <a:srgbClr val="F26B43"/>
          </p15:clr>
        </p15:guide>
        <p15:guide id="10" orient="horz" pos="4094" userDrawn="1">
          <p15:clr>
            <a:srgbClr val="F26B43"/>
          </p15:clr>
        </p15:guide>
        <p15:guide id="11" pos="54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0400" y="1028247"/>
            <a:ext cx="11379347" cy="1602672"/>
          </a:xfrm>
          <a:prstGeom prst="rect">
            <a:avLst/>
          </a:prstGeom>
        </p:spPr>
        <p:txBody>
          <a:bodyPr vert="horz" lIns="0" tIns="0" rIns="0" bIns="0" rtlCol="0" anchor="t" anchorCtr="0">
            <a:noAutofit/>
          </a:bodyPr>
          <a:lstStyle/>
          <a:p>
            <a:r>
              <a:rPr lang="da-DK" dirty="0"/>
              <a:t>Klik for at redigere i master</a:t>
            </a:r>
          </a:p>
        </p:txBody>
      </p:sp>
      <p:sp>
        <p:nvSpPr>
          <p:cNvPr id="3" name="Text Placeholder 2"/>
          <p:cNvSpPr>
            <a:spLocks noGrp="1"/>
          </p:cNvSpPr>
          <p:nvPr>
            <p:ph type="body" idx="1"/>
          </p:nvPr>
        </p:nvSpPr>
        <p:spPr>
          <a:xfrm>
            <a:off x="410400" y="3369040"/>
            <a:ext cx="11371905" cy="2472960"/>
          </a:xfrm>
          <a:prstGeom prst="rect">
            <a:avLst/>
          </a:prstGeom>
        </p:spPr>
        <p:txBody>
          <a:bodyPr vert="horz" lIns="0" tIns="0" rIns="0" bIns="0" rtlCol="0">
            <a:noAutofit/>
          </a:bodyPr>
          <a:lstStyle/>
          <a:p>
            <a:pPr lvl="0"/>
            <a:r>
              <a:rPr lang="da-DK" dirty="0"/>
              <a:t>Første niveau, bullet 16 </a:t>
            </a:r>
            <a:r>
              <a:rPr lang="da-DK" dirty="0" err="1"/>
              <a:t>pkt</a:t>
            </a:r>
            <a:endParaRPr lang="da-DK" dirty="0"/>
          </a:p>
          <a:p>
            <a:pPr lvl="1"/>
            <a:r>
              <a:rPr lang="da-DK" dirty="0"/>
              <a:t>Andet niveau, bullet 14 </a:t>
            </a:r>
            <a:r>
              <a:rPr lang="da-DK" dirty="0" err="1"/>
              <a:t>pkt</a:t>
            </a:r>
            <a:endParaRPr lang="da-DK" dirty="0"/>
          </a:p>
          <a:p>
            <a:pPr lvl="2"/>
            <a:r>
              <a:rPr lang="da-DK" dirty="0"/>
              <a:t>Tredje niveau, bullet 12 </a:t>
            </a:r>
            <a:r>
              <a:rPr lang="da-DK" dirty="0" err="1"/>
              <a:t>pkt</a:t>
            </a:r>
            <a:endParaRPr lang="da-DK" dirty="0"/>
          </a:p>
          <a:p>
            <a:pPr lvl="3"/>
            <a:r>
              <a:rPr lang="da-DK" dirty="0"/>
              <a:t>Fjerde niveau, Header bold 16 </a:t>
            </a:r>
            <a:r>
              <a:rPr lang="da-DK" dirty="0" err="1"/>
              <a:t>pkt</a:t>
            </a:r>
            <a:endParaRPr lang="da-DK" dirty="0"/>
          </a:p>
          <a:p>
            <a:pPr lvl="4"/>
            <a:r>
              <a:rPr lang="da-DK" dirty="0"/>
              <a:t>Femte niveau, Body </a:t>
            </a:r>
            <a:r>
              <a:rPr lang="da-DK" dirty="0" err="1"/>
              <a:t>regular</a:t>
            </a:r>
            <a:r>
              <a:rPr lang="da-DK" dirty="0"/>
              <a:t> 16 </a:t>
            </a:r>
            <a:r>
              <a:rPr lang="da-DK" dirty="0" err="1"/>
              <a:t>pkt</a:t>
            </a:r>
            <a:endParaRPr lang="da-DK" dirty="0"/>
          </a:p>
          <a:p>
            <a:pPr lvl="5"/>
            <a:r>
              <a:rPr lang="da-DK" dirty="0"/>
              <a:t>Sjette niveau, bullet 12 </a:t>
            </a:r>
            <a:r>
              <a:rPr lang="da-DK" dirty="0" err="1"/>
              <a:t>pkt</a:t>
            </a:r>
            <a:endParaRPr lang="da-DK" dirty="0"/>
          </a:p>
          <a:p>
            <a:pPr lvl="6"/>
            <a:r>
              <a:rPr lang="da-DK" dirty="0"/>
              <a:t>Syvende niveau, bullet 12 </a:t>
            </a:r>
            <a:r>
              <a:rPr lang="da-DK" dirty="0" err="1"/>
              <a:t>pkt</a:t>
            </a:r>
            <a:r>
              <a:rPr lang="da-DK" dirty="0"/>
              <a:t> (indryk 1 gang)</a:t>
            </a:r>
          </a:p>
          <a:p>
            <a:pPr lvl="7"/>
            <a:r>
              <a:rPr lang="da-DK" dirty="0"/>
              <a:t>Ottende niveau, Header bold, 12 </a:t>
            </a:r>
            <a:r>
              <a:rPr lang="da-DK" dirty="0" err="1"/>
              <a:t>pkt</a:t>
            </a:r>
            <a:endParaRPr lang="da-DK" dirty="0"/>
          </a:p>
          <a:p>
            <a:pPr lvl="8"/>
            <a:r>
              <a:rPr lang="da-DK" dirty="0"/>
              <a:t>Niende niveau, Body </a:t>
            </a:r>
            <a:r>
              <a:rPr lang="da-DK" dirty="0" err="1"/>
              <a:t>regular</a:t>
            </a:r>
            <a:r>
              <a:rPr lang="da-DK" dirty="0"/>
              <a:t>, 12 </a:t>
            </a:r>
            <a:r>
              <a:rPr lang="da-DK" dirty="0" err="1"/>
              <a:t>pkt</a:t>
            </a:r>
            <a:endParaRPr lang="da-DK" dirty="0"/>
          </a:p>
        </p:txBody>
      </p:sp>
      <p:sp>
        <p:nvSpPr>
          <p:cNvPr id="15" name="Date Placeholder 14">
            <a:extLst>
              <a:ext uri="{FF2B5EF4-FFF2-40B4-BE49-F238E27FC236}">
                <a16:creationId xmlns:a16="http://schemas.microsoft.com/office/drawing/2014/main" id="{A56ADEC3-98E1-4CEA-9AF5-46F4CDD2FA7D}"/>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25-05-2023</a:t>
            </a:fld>
            <a:endParaRPr lang="da-DK" dirty="0"/>
          </a:p>
        </p:txBody>
      </p:sp>
      <p:pic>
        <p:nvPicPr>
          <p:cNvPr id="25" name="Logo black">
            <a:extLst>
              <a:ext uri="{FF2B5EF4-FFF2-40B4-BE49-F238E27FC236}">
                <a16:creationId xmlns:a16="http://schemas.microsoft.com/office/drawing/2014/main" id="{860AC4C2-E6D6-4DCE-950A-C298C0AE9B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6" name="Slide Number Placeholder 5"/>
          <p:cNvSpPr>
            <a:spLocks noGrp="1"/>
          </p:cNvSpPr>
          <p:nvPr>
            <p:ph type="sldNum" sz="quarter" idx="4"/>
          </p:nvPr>
        </p:nvSpPr>
        <p:spPr>
          <a:xfrm>
            <a:off x="0" y="6912000"/>
            <a:ext cx="0" cy="0"/>
          </a:xfrm>
          <a:prstGeom prst="rect">
            <a:avLst/>
          </a:prstGeom>
        </p:spPr>
        <p:txBody>
          <a:bodyPr vert="horz" lIns="0" tIns="0" rIns="0" bIns="0" rtlCol="0" anchor="t" anchorCtr="0">
            <a:noAutofit/>
          </a:bodyPr>
          <a:lstStyle>
            <a:lvl1pPr algn="ctr">
              <a:defRPr sz="100">
                <a:noFill/>
              </a:defRPr>
            </a:lvl1pPr>
          </a:lstStyle>
          <a:p>
            <a:fld id="{45D37B1E-C366-494F-A587-962AD9AABC83}" type="slidenum">
              <a:rPr lang="da-DK" smtClean="0"/>
              <a:pPr/>
              <a:t>‹nr.›</a:t>
            </a:fld>
            <a:endParaRPr lang="da-DK" dirty="0"/>
          </a:p>
        </p:txBody>
      </p:sp>
      <p:sp>
        <p:nvSpPr>
          <p:cNvPr id="18" name="Date Placeholder 14">
            <a:extLst>
              <a:ext uri="{FF2B5EF4-FFF2-40B4-BE49-F238E27FC236}">
                <a16:creationId xmlns:a16="http://schemas.microsoft.com/office/drawing/2014/main" id="{7DF98717-AAEA-4E2B-96B8-AAAFF896C0EA}"/>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25-05-2023</a:t>
            </a:fld>
            <a:endParaRPr lang="da-DK" dirty="0"/>
          </a:p>
        </p:txBody>
      </p:sp>
      <p:sp>
        <p:nvSpPr>
          <p:cNvPr id="8" name="Rectangle 15">
            <a:extLst>
              <a:ext uri="{FF2B5EF4-FFF2-40B4-BE49-F238E27FC236}">
                <a16:creationId xmlns:a16="http://schemas.microsoft.com/office/drawing/2014/main" id="{4D855B35-9157-35F0-0B75-83072C32A7E8}"/>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9" name="Rectangle 16">
            <a:extLst>
              <a:ext uri="{FF2B5EF4-FFF2-40B4-BE49-F238E27FC236}">
                <a16:creationId xmlns:a16="http://schemas.microsoft.com/office/drawing/2014/main" id="{745FDBC2-0FE8-0521-D51C-92615DD17AAE}"/>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pic>
        <p:nvPicPr>
          <p:cNvPr id="10" name="Logo black">
            <a:extLst>
              <a:ext uri="{FF2B5EF4-FFF2-40B4-BE49-F238E27FC236}">
                <a16:creationId xmlns:a16="http://schemas.microsoft.com/office/drawing/2014/main" id="{902CE77C-069E-5E7A-8D8E-AB15811B63A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cxnSp>
        <p:nvCxnSpPr>
          <p:cNvPr id="11" name="Straight Connector 26">
            <a:extLst>
              <a:ext uri="{FF2B5EF4-FFF2-40B4-BE49-F238E27FC236}">
                <a16:creationId xmlns:a16="http://schemas.microsoft.com/office/drawing/2014/main" id="{70C6C0EE-8FE3-6A9C-33B8-374802EF4C3C}"/>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e Placeholder 14">
            <a:extLst>
              <a:ext uri="{FF2B5EF4-FFF2-40B4-BE49-F238E27FC236}">
                <a16:creationId xmlns:a16="http://schemas.microsoft.com/office/drawing/2014/main" id="{523BCE81-49FD-3EE2-35BF-BD057CE50D71}"/>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25-05-2023</a:t>
            </a:fld>
            <a:endParaRPr lang="da-DK" dirty="0"/>
          </a:p>
        </p:txBody>
      </p:sp>
      <p:sp>
        <p:nvSpPr>
          <p:cNvPr id="14" name="Rectangle 3" descr="{&quot;templafy&quot;:{&quot;id&quot;:&quot;92540fb4-3435-49bf-9d4d-92a96d8b18fb&quot;}}">
            <a:extLst>
              <a:ext uri="{FF2B5EF4-FFF2-40B4-BE49-F238E27FC236}">
                <a16:creationId xmlns:a16="http://schemas.microsoft.com/office/drawing/2014/main" id="{424105E5-06C8-CF1E-C432-CFC01960EB23}"/>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050" dirty="0" err="1">
              <a:solidFill>
                <a:schemeClr val="tx1"/>
              </a:solidFill>
            </a:endParaRPr>
          </a:p>
        </p:txBody>
      </p:sp>
      <p:sp>
        <p:nvSpPr>
          <p:cNvPr id="16" name="TextBox 9">
            <a:extLst>
              <a:ext uri="{FF2B5EF4-FFF2-40B4-BE49-F238E27FC236}">
                <a16:creationId xmlns:a16="http://schemas.microsoft.com/office/drawing/2014/main" id="{6C36CED4-D7EC-2F5A-64CA-838805A4F998}"/>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
        <p:nvSpPr>
          <p:cNvPr id="17" name="text" descr="{&quot;templafy&quot;:{&quot;id&quot;:&quot;fe126f48-04c0-4317-8c4d-70a522eb5615&quot;}}" title="UserProfile.Institut.InstituteDCU_{{DocumentLanguage}}">
            <a:extLst>
              <a:ext uri="{FF2B5EF4-FFF2-40B4-BE49-F238E27FC236}">
                <a16:creationId xmlns:a16="http://schemas.microsoft.com/office/drawing/2014/main" id="{9ED68219-402C-1844-B56E-D8437E3F6CCE}"/>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SDU Digital</a:t>
            </a:r>
          </a:p>
        </p:txBody>
      </p:sp>
    </p:spTree>
    <p:extLst>
      <p:ext uri="{BB962C8B-B14F-4D97-AF65-F5344CB8AC3E}">
        <p14:creationId xmlns:p14="http://schemas.microsoft.com/office/powerpoint/2010/main" val="3839103081"/>
      </p:ext>
    </p:extLst>
  </p:cSld>
  <p:clrMap bg1="lt1" tx1="dk1" bg2="lt2" tx2="dk2" accent1="accent1" accent2="accent2" accent3="accent3" accent4="accent4" accent5="accent5" accent6="accent6" hlink="hlink" folHlink="folHlink"/>
  <p:sldLayoutIdLst>
    <p:sldLayoutId id="2147483696" r:id="rId1"/>
    <p:sldLayoutId id="2147483695" r:id="rId2"/>
    <p:sldLayoutId id="2147483700" r:id="rId3"/>
  </p:sldLayoutIdLst>
  <p:hf hdr="0"/>
  <p:txStyles>
    <p:titleStyle>
      <a:lvl1pPr algn="l" defTabSz="914400" rtl="0" eaLnBrk="1" latinLnBrk="0" hangingPunct="1">
        <a:lnSpc>
          <a:spcPct val="97000"/>
        </a:lnSpc>
        <a:spcBef>
          <a:spcPct val="0"/>
        </a:spcBef>
        <a:buNone/>
        <a:tabLst>
          <a:tab pos="1438275" algn="l"/>
        </a:tabLst>
        <a:defRPr sz="3600" b="1" kern="1200">
          <a:solidFill>
            <a:schemeClr val="tx1"/>
          </a:solidFill>
          <a:latin typeface="+mj-lt"/>
          <a:ea typeface="+mj-ea"/>
          <a:cs typeface="+mj-cs"/>
        </a:defRPr>
      </a:lvl1pPr>
    </p:titleStyle>
    <p:bodyStyle>
      <a:lvl1pPr marL="252000" indent="-252000" algn="l" defTabSz="914400" rtl="0" eaLnBrk="1" latinLnBrk="0" hangingPunct="1">
        <a:lnSpc>
          <a:spcPct val="110000"/>
        </a:lnSpc>
        <a:spcBef>
          <a:spcPts val="0"/>
        </a:spcBef>
        <a:buFont typeface="Wingdings" panose="05000000000000000000" pitchFamily="2" charset="2"/>
        <a:buChar char=""/>
        <a:defRPr sz="1600" kern="1200">
          <a:solidFill>
            <a:schemeClr val="tx1"/>
          </a:solidFill>
          <a:latin typeface="+mn-lt"/>
          <a:ea typeface="+mn-ea"/>
          <a:cs typeface="+mn-cs"/>
        </a:defRPr>
      </a:lvl1pPr>
      <a:lvl2pPr marL="504000" indent="-252000" algn="l" defTabSz="914400" rtl="0" eaLnBrk="1" latinLnBrk="0" hangingPunct="1">
        <a:lnSpc>
          <a:spcPct val="110000"/>
        </a:lnSpc>
        <a:spcBef>
          <a:spcPts val="0"/>
        </a:spcBef>
        <a:buFont typeface="Wingdings" panose="05000000000000000000" pitchFamily="2" charset="2"/>
        <a:buChar char="à"/>
        <a:defRPr sz="1400" kern="1200">
          <a:solidFill>
            <a:schemeClr val="tx1"/>
          </a:solidFill>
          <a:latin typeface="+mn-lt"/>
          <a:ea typeface="+mn-ea"/>
          <a:cs typeface="+mn-cs"/>
        </a:defRPr>
      </a:lvl2pPr>
      <a:lvl3pPr marL="756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1200"/>
        </a:spcAft>
        <a:buFont typeface="Arial" panose="020B0604020202020204" pitchFamily="34" charset="0"/>
        <a:buChar char="​"/>
        <a:defRPr sz="1600" b="1"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Arial" panose="020B0604020202020204" pitchFamily="34" charset="0"/>
        <a:buChar char="​"/>
        <a:defRPr sz="1600" kern="1200" baseline="0">
          <a:solidFill>
            <a:schemeClr val="tx1"/>
          </a:solidFill>
          <a:latin typeface="+mn-lt"/>
          <a:ea typeface="+mn-ea"/>
          <a:cs typeface="+mn-cs"/>
        </a:defRPr>
      </a:lvl5pPr>
      <a:lvl6pPr marL="252000" indent="-252000" algn="l" defTabSz="914400" rtl="0" eaLnBrk="1" latinLnBrk="0" hangingPunct="1">
        <a:lnSpc>
          <a:spcPct val="110000"/>
        </a:lnSpc>
        <a:spcBef>
          <a:spcPts val="0"/>
        </a:spcBef>
        <a:buFont typeface="Wingdings" panose="05000000000000000000" pitchFamily="2" charset="2"/>
        <a:buChar char="à"/>
        <a:defRPr sz="1200" kern="1200" baseline="0">
          <a:solidFill>
            <a:schemeClr val="tx1"/>
          </a:solidFill>
          <a:latin typeface="+mn-lt"/>
          <a:ea typeface="+mn-ea"/>
          <a:cs typeface="+mn-cs"/>
        </a:defRPr>
      </a:lvl6pPr>
      <a:lvl7pPr marL="504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7pPr>
      <a:lvl8pPr marL="0" indent="0" algn="l" defTabSz="914400" rtl="0" eaLnBrk="1" latinLnBrk="0" hangingPunct="1">
        <a:lnSpc>
          <a:spcPct val="110000"/>
        </a:lnSpc>
        <a:spcBef>
          <a:spcPts val="0"/>
        </a:spcBef>
        <a:spcAft>
          <a:spcPts val="1200"/>
        </a:spcAft>
        <a:buFont typeface="Arial" panose="020B0604020202020204" pitchFamily="34" charset="0"/>
        <a:buChar char="​"/>
        <a:defRPr sz="1200" b="1" kern="1200">
          <a:solidFill>
            <a:schemeClr val="tx1"/>
          </a:solidFill>
          <a:latin typeface="+mn-lt"/>
          <a:ea typeface="+mn-ea"/>
          <a:cs typeface="+mn-cs"/>
        </a:defRPr>
      </a:lvl8pPr>
      <a:lvl9pPr marL="0" indent="0" algn="l" defTabSz="914400" rtl="0" eaLnBrk="1" latinLnBrk="0" hangingPunct="1">
        <a:lnSpc>
          <a:spcPct val="110000"/>
        </a:lnSpc>
        <a:spcBef>
          <a:spcPts val="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2" orient="horz" pos="285" userDrawn="1">
          <p15:clr>
            <a:srgbClr val="F26B43"/>
          </p15:clr>
        </p15:guide>
        <p15:guide id="13" orient="horz" pos="1071" userDrawn="1">
          <p15:clr>
            <a:srgbClr val="F26B43"/>
          </p15:clr>
        </p15:guide>
        <p15:guide id="14" pos="259" userDrawn="1">
          <p15:clr>
            <a:srgbClr val="F26B43"/>
          </p15:clr>
        </p15:guide>
        <p15:guide id="15" pos="7421" userDrawn="1">
          <p15:clr>
            <a:srgbClr val="F26B43"/>
          </p15:clr>
        </p15:guide>
        <p15:guide id="16" orient="horz" pos="1253" userDrawn="1">
          <p15:clr>
            <a:srgbClr val="F26B43"/>
          </p15:clr>
        </p15:guide>
        <p15:guide id="17" orient="horz" pos="3680" userDrawn="1">
          <p15:clr>
            <a:srgbClr val="F26B43"/>
          </p15:clr>
        </p15:guide>
        <p15:guide id="18" orient="horz" pos="3916" userDrawn="1">
          <p15:clr>
            <a:srgbClr val="F26B43"/>
          </p15:clr>
        </p15:guide>
        <p15:guide id="19" orient="horz" pos="4094" userDrawn="1">
          <p15:clr>
            <a:srgbClr val="F26B43"/>
          </p15:clr>
        </p15:guide>
        <p15:guide id="20" pos="54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image" Target="../media/image4.png"/><Relationship Id="rId2" Type="http://schemas.openxmlformats.org/officeDocument/2006/relationships/customXml" Target="../../customXml/item7.xml"/><Relationship Id="rId1" Type="http://schemas.openxmlformats.org/officeDocument/2006/relationships/customXml" Target="../../customXml/item6.xml"/><Relationship Id="rId6" Type="http://schemas.openxmlformats.org/officeDocument/2006/relationships/image" Target="../media/image3.png"/><Relationship Id="rId5" Type="http://schemas.openxmlformats.org/officeDocument/2006/relationships/slideLayout" Target="../slideLayouts/slideLayout16.xml"/><Relationship Id="rId4"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customXml" Target="../../customXml/item25.xml"/><Relationship Id="rId1" Type="http://schemas.openxmlformats.org/officeDocument/2006/relationships/customXml" Target="../../customXml/item24.xml"/></Relationships>
</file>

<file path=ppt/slides/_rels/slide1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customXml" Target="../../customXml/item27.xml"/><Relationship Id="rId1" Type="http://schemas.openxmlformats.org/officeDocument/2006/relationships/customXml" Target="../../customXml/item26.xml"/><Relationship Id="rId5" Type="http://schemas.openxmlformats.org/officeDocument/2006/relationships/image" Target="../media/image10.png"/><Relationship Id="rId4"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customXml" Target="../../customXml/item29.xml"/><Relationship Id="rId1" Type="http://schemas.openxmlformats.org/officeDocument/2006/relationships/customXml" Target="../../customXml/item28.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customXml" Target="../../customXml/item31.xml"/><Relationship Id="rId1" Type="http://schemas.openxmlformats.org/officeDocument/2006/relationships/customXml" Target="../../customXml/item30.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customXml" Target="../../customXml/item9.xml"/><Relationship Id="rId1" Type="http://schemas.openxmlformats.org/officeDocument/2006/relationships/customXml" Target="../../customXml/item8.xml"/><Relationship Id="rId5" Type="http://schemas.openxmlformats.org/officeDocument/2006/relationships/image" Target="../media/image5.png"/><Relationship Id="rId4"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customXml" Target="../../customXml/item11.xml"/><Relationship Id="rId1" Type="http://schemas.openxmlformats.org/officeDocument/2006/relationships/customXml" Target="../../customXml/item10.xml"/><Relationship Id="rId5" Type="http://schemas.openxmlformats.org/officeDocument/2006/relationships/image" Target="../media/image6.png"/><Relationship Id="rId4"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customXml" Target="../../customXml/item13.xml"/><Relationship Id="rId1" Type="http://schemas.openxmlformats.org/officeDocument/2006/relationships/customXml" Target="../../customXml/item12.xml"/><Relationship Id="rId5" Type="http://schemas.openxmlformats.org/officeDocument/2006/relationships/image" Target="../media/image7.png"/><Relationship Id="rId4"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15.xml"/><Relationship Id="rId1" Type="http://schemas.openxmlformats.org/officeDocument/2006/relationships/customXml" Target="../../customXml/item14.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slideLayout" Target="../slideLayouts/slideLayout16.xml"/><Relationship Id="rId7" Type="http://schemas.openxmlformats.org/officeDocument/2006/relationships/diagramColors" Target="../diagrams/colors1.xml"/><Relationship Id="rId2" Type="http://schemas.openxmlformats.org/officeDocument/2006/relationships/customXml" Target="../../customXml/item17.xml"/><Relationship Id="rId1" Type="http://schemas.openxmlformats.org/officeDocument/2006/relationships/customXml" Target="../../customXml/item1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customXml" Target="../../customXml/item19.xml"/><Relationship Id="rId1" Type="http://schemas.openxmlformats.org/officeDocument/2006/relationships/customXml" Target="../../customXml/item18.xml"/><Relationship Id="rId5" Type="http://schemas.openxmlformats.org/officeDocument/2006/relationships/image" Target="../media/image9.png"/><Relationship Id="rId4"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customXml" Target="../../customXml/item21.xml"/><Relationship Id="rId1" Type="http://schemas.openxmlformats.org/officeDocument/2006/relationships/customXml" Target="../../customXml/item20.xml"/><Relationship Id="rId5" Type="http://schemas.openxmlformats.org/officeDocument/2006/relationships/image" Target="../media/image10.png"/><Relationship Id="rId4"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customXml" Target="../../customXml/item23.xml"/><Relationship Id="rId1" Type="http://schemas.openxmlformats.org/officeDocument/2006/relationships/customXml" Target="../../customXml/item22.xml"/><Relationship Id="rId5" Type="http://schemas.openxmlformats.org/officeDocument/2006/relationships/image" Target="../media/image11.png"/><Relationship Id="rId4"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ED484"/>
        </a:solidFill>
        <a:effectLst/>
      </p:bgPr>
    </p:bg>
    <p:spTree>
      <p:nvGrpSpPr>
        <p:cNvPr id="1" name=""/>
        <p:cNvGrpSpPr/>
        <p:nvPr/>
      </p:nvGrpSpPr>
      <p:grpSpPr>
        <a:xfrm>
          <a:off x="0" y="0"/>
          <a:ext cx="0" cy="0"/>
          <a:chOff x="0" y="0"/>
          <a:chExt cx="0" cy="0"/>
        </a:xfrm>
      </p:grpSpPr>
      <p:pic>
        <p:nvPicPr>
          <p:cNvPr id="10" name="Billede 9">
            <a:extLst>
              <a:ext uri="{FF2B5EF4-FFF2-40B4-BE49-F238E27FC236}">
                <a16:creationId xmlns:a16="http://schemas.microsoft.com/office/drawing/2014/main" id="{37B8DA80-6FA1-1196-FA7D-E414F3B782F6}"/>
              </a:ext>
            </a:extLst>
          </p:cNvPr>
          <p:cNvPicPr>
            <a:picLocks noChangeAspect="1"/>
          </p:cNvPicPr>
          <p:nvPr>
            <p:custDataLst>
              <p:tags r:id="rId3"/>
            </p:custDataLst>
          </p:nvPr>
        </p:nvPicPr>
        <p:blipFill rotWithShape="1">
          <a:blip r:embed="rId6" cstate="print">
            <a:extLst>
              <a:ext uri="{28A0092B-C50C-407E-A947-70E740481C1C}">
                <a14:useLocalDpi xmlns:a14="http://schemas.microsoft.com/office/drawing/2010/main" val="0"/>
              </a:ext>
            </a:extLst>
          </a:blip>
          <a:srcRect l="-3685" t="-386" r="3685" b="386"/>
          <a:stretch/>
        </p:blipFill>
        <p:spPr>
          <a:xfrm>
            <a:off x="9260309" y="4222745"/>
            <a:ext cx="1891280" cy="1891280"/>
          </a:xfrm>
          <a:prstGeom prst="rect">
            <a:avLst/>
          </a:prstGeom>
        </p:spPr>
      </p:pic>
      <p:sp>
        <p:nvSpPr>
          <p:cNvPr id="2" name="Title 1">
            <a:extLst>
              <a:ext uri="{FF2B5EF4-FFF2-40B4-BE49-F238E27FC236}">
                <a16:creationId xmlns:a16="http://schemas.microsoft.com/office/drawing/2014/main" id="{3E798C0B-343B-AEDF-B844-E27CD164E520}"/>
              </a:ext>
            </a:extLst>
          </p:cNvPr>
          <p:cNvSpPr>
            <a:spLocks noGrp="1"/>
          </p:cNvSpPr>
          <p:nvPr>
            <p:ph type="title"/>
          </p:nvPr>
        </p:nvSpPr>
        <p:spPr>
          <a:xfrm>
            <a:off x="1153886" y="1230094"/>
            <a:ext cx="10294714" cy="1089482"/>
          </a:xfrm>
        </p:spPr>
        <p:txBody>
          <a:bodyPr/>
          <a:lstStyle/>
          <a:p>
            <a:r>
              <a:rPr kumimoji="0" lang="da-DK" sz="6000" b="1" i="0" u="none" strike="noStrike" kern="1200" cap="none" spc="0" normalizeH="0" baseline="0" noProof="0" dirty="0">
                <a:ln>
                  <a:noFill/>
                </a:ln>
                <a:solidFill>
                  <a:srgbClr val="000000"/>
                </a:solidFill>
                <a:effectLst/>
                <a:uLnTx/>
                <a:uFillTx/>
                <a:ea typeface="+mj-ea"/>
                <a:cs typeface="+mj-cs"/>
              </a:rPr>
              <a:t>Business case</a:t>
            </a:r>
            <a:endParaRPr lang="da-DK" sz="6000" dirty="0"/>
          </a:p>
        </p:txBody>
      </p:sp>
      <p:sp>
        <p:nvSpPr>
          <p:cNvPr id="3" name="Content Placeholder 2">
            <a:extLst>
              <a:ext uri="{FF2B5EF4-FFF2-40B4-BE49-F238E27FC236}">
                <a16:creationId xmlns:a16="http://schemas.microsoft.com/office/drawing/2014/main" id="{4659E317-5B7C-A5EE-73BF-771E3BC9A7E0}"/>
              </a:ext>
            </a:extLst>
          </p:cNvPr>
          <p:cNvSpPr>
            <a:spLocks noGrp="1"/>
          </p:cNvSpPr>
          <p:nvPr>
            <p:ph sz="quarter" idx="19"/>
          </p:nvPr>
        </p:nvSpPr>
        <p:spPr>
          <a:xfrm>
            <a:off x="1338944" y="2525493"/>
            <a:ext cx="10109656" cy="3385450"/>
          </a:xfrm>
        </p:spPr>
        <p:txBody>
          <a:bodyPr/>
          <a:lstStyle/>
          <a:p>
            <a:r>
              <a:rPr kumimoji="0" lang="da-DK" sz="2800" b="1" i="0" u="none" strike="noStrike" kern="1200" cap="none" spc="0" normalizeH="0" baseline="0" noProof="0" dirty="0">
                <a:ln>
                  <a:noFill/>
                </a:ln>
                <a:solidFill>
                  <a:srgbClr val="000000"/>
                </a:solidFill>
                <a:effectLst/>
                <a:uLnTx/>
                <a:uFillTx/>
                <a:latin typeface="Arial"/>
                <a:ea typeface="+mj-ea"/>
                <a:cs typeface="+mj-cs"/>
              </a:rPr>
              <a:t>en metode til</a:t>
            </a:r>
            <a:r>
              <a:rPr kumimoji="0" lang="da-DK" sz="2800" b="1" i="0" u="none" strike="noStrike" kern="1200" cap="none" spc="0" normalizeH="0" baseline="0" noProof="0" dirty="0">
                <a:ln>
                  <a:noFill/>
                </a:ln>
                <a:solidFill>
                  <a:srgbClr val="000000"/>
                </a:solidFill>
                <a:effectLst/>
                <a:uLnTx/>
                <a:uFillTx/>
                <a:latin typeface="Arial"/>
                <a:ea typeface="Calibri" panose="020F0502020204030204" pitchFamily="34" charset="0"/>
                <a:cs typeface="+mj-cs"/>
              </a:rPr>
              <a:t> at sikre et velovervejet </a:t>
            </a:r>
            <a:br>
              <a:rPr kumimoji="0" lang="da-DK" sz="2800" b="1" i="0" u="none" strike="noStrike" kern="1200" cap="none" spc="0" normalizeH="0" baseline="0" noProof="0" dirty="0">
                <a:ln>
                  <a:noFill/>
                </a:ln>
                <a:solidFill>
                  <a:srgbClr val="000000"/>
                </a:solidFill>
                <a:effectLst/>
                <a:uLnTx/>
                <a:uFillTx/>
                <a:latin typeface="Arial"/>
                <a:ea typeface="Calibri" panose="020F0502020204030204" pitchFamily="34" charset="0"/>
                <a:cs typeface="+mj-cs"/>
              </a:rPr>
            </a:br>
            <a:r>
              <a:rPr kumimoji="0" lang="da-DK" sz="2800" b="1" i="0" u="none" strike="noStrike" kern="1200" cap="none" spc="0" normalizeH="0" baseline="0" noProof="0" dirty="0">
                <a:ln>
                  <a:noFill/>
                </a:ln>
                <a:solidFill>
                  <a:srgbClr val="000000"/>
                </a:solidFill>
                <a:effectLst/>
                <a:uLnTx/>
                <a:uFillTx/>
                <a:latin typeface="Arial"/>
                <a:ea typeface="Calibri" panose="020F0502020204030204" pitchFamily="34" charset="0"/>
                <a:cs typeface="+mj-cs"/>
              </a:rPr>
              <a:t> og gennemarbejdet grundlag </a:t>
            </a:r>
            <a:br>
              <a:rPr kumimoji="0" lang="da-DK" sz="2800" b="1" i="0" u="none" strike="noStrike" kern="1200" cap="none" spc="0" normalizeH="0" baseline="0" noProof="0" dirty="0">
                <a:ln>
                  <a:noFill/>
                </a:ln>
                <a:solidFill>
                  <a:srgbClr val="000000"/>
                </a:solidFill>
                <a:effectLst/>
                <a:uLnTx/>
                <a:uFillTx/>
                <a:latin typeface="Arial"/>
                <a:ea typeface="Calibri" panose="020F0502020204030204" pitchFamily="34" charset="0"/>
                <a:cs typeface="+mj-cs"/>
              </a:rPr>
            </a:br>
            <a:r>
              <a:rPr kumimoji="0" lang="da-DK" sz="2800" b="1" i="0" u="none" strike="noStrike" kern="1200" cap="none" spc="0" normalizeH="0" baseline="0" noProof="0" dirty="0">
                <a:ln>
                  <a:noFill/>
                </a:ln>
                <a:solidFill>
                  <a:srgbClr val="000000"/>
                </a:solidFill>
                <a:effectLst/>
                <a:uLnTx/>
                <a:uFillTx/>
                <a:latin typeface="Arial"/>
                <a:ea typeface="Calibri" panose="020F0502020204030204" pitchFamily="34" charset="0"/>
                <a:cs typeface="+mj-cs"/>
              </a:rPr>
              <a:t> for jeres</a:t>
            </a:r>
            <a:r>
              <a:rPr lang="da-DK" sz="2800" b="1" dirty="0">
                <a:solidFill>
                  <a:srgbClr val="000000"/>
                </a:solidFill>
                <a:latin typeface="Arial"/>
                <a:ea typeface="Calibri" panose="020F0502020204030204" pitchFamily="34" charset="0"/>
                <a:cs typeface="+mj-cs"/>
              </a:rPr>
              <a:t> </a:t>
            </a:r>
            <a:r>
              <a:rPr kumimoji="0" lang="da-DK" sz="2800" b="1" i="0" u="none" strike="noStrike" kern="1200" cap="none" spc="0" normalizeH="0" baseline="0" noProof="0" dirty="0">
                <a:ln>
                  <a:noFill/>
                </a:ln>
                <a:solidFill>
                  <a:srgbClr val="000000"/>
                </a:solidFill>
                <a:effectLst/>
                <a:uLnTx/>
                <a:uFillTx/>
                <a:latin typeface="Arial"/>
                <a:ea typeface="Calibri" panose="020F0502020204030204" pitchFamily="34" charset="0"/>
                <a:cs typeface="+mj-cs"/>
              </a:rPr>
              <a:t>investeringsbeslutninger.</a:t>
            </a:r>
          </a:p>
          <a:p>
            <a:pPr marL="0" indent="0">
              <a:buNone/>
            </a:pPr>
            <a:endParaRPr lang="da-DK" sz="1400" b="1" dirty="0">
              <a:solidFill>
                <a:srgbClr val="000000"/>
              </a:solidFill>
              <a:latin typeface="Arial"/>
              <a:cs typeface="+mj-cs"/>
            </a:endParaRPr>
          </a:p>
          <a:p>
            <a:r>
              <a:rPr kumimoji="0" lang="da-DK" sz="2800" b="1" i="0" u="none" strike="noStrike" kern="1200" cap="none" spc="0" normalizeH="0" baseline="0" noProof="0" dirty="0">
                <a:ln>
                  <a:noFill/>
                </a:ln>
                <a:solidFill>
                  <a:srgbClr val="000000"/>
                </a:solidFill>
                <a:effectLst/>
                <a:uLnTx/>
                <a:uFillTx/>
                <a:latin typeface="Arial"/>
                <a:ea typeface="Calibri" panose="020F0502020204030204" pitchFamily="34" charset="0"/>
                <a:cs typeface="+mj-cs"/>
              </a:rPr>
              <a:t>et centralt dokument i arbejdet med </a:t>
            </a:r>
            <a:br>
              <a:rPr kumimoji="0" lang="da-DK" sz="2800" b="1" i="0" u="none" strike="noStrike" kern="1200" cap="none" spc="0" normalizeH="0" baseline="0" noProof="0" dirty="0">
                <a:ln>
                  <a:noFill/>
                </a:ln>
                <a:solidFill>
                  <a:srgbClr val="000000"/>
                </a:solidFill>
                <a:effectLst/>
                <a:uLnTx/>
                <a:uFillTx/>
                <a:latin typeface="Arial"/>
                <a:ea typeface="Calibri" panose="020F0502020204030204" pitchFamily="34" charset="0"/>
                <a:cs typeface="+mj-cs"/>
              </a:rPr>
            </a:br>
            <a:r>
              <a:rPr kumimoji="0" lang="da-DK" sz="2800" b="1" i="0" u="none" strike="noStrike" kern="1200" cap="none" spc="0" normalizeH="0" baseline="0" noProof="0" dirty="0">
                <a:ln>
                  <a:noFill/>
                </a:ln>
                <a:solidFill>
                  <a:srgbClr val="000000"/>
                </a:solidFill>
                <a:effectLst/>
                <a:uLnTx/>
                <a:uFillTx/>
                <a:latin typeface="Arial"/>
                <a:ea typeface="Calibri" panose="020F0502020204030204" pitchFamily="34" charset="0"/>
                <a:cs typeface="+mj-cs"/>
              </a:rPr>
              <a:t> at realisere gevinster.</a:t>
            </a:r>
            <a:endParaRPr lang="da-DK" sz="2800" dirty="0"/>
          </a:p>
        </p:txBody>
      </p:sp>
      <p:sp>
        <p:nvSpPr>
          <p:cNvPr id="4" name="Date Placeholder 3">
            <a:extLst>
              <a:ext uri="{FF2B5EF4-FFF2-40B4-BE49-F238E27FC236}">
                <a16:creationId xmlns:a16="http://schemas.microsoft.com/office/drawing/2014/main" id="{210E97CD-DAD2-432E-BC65-50F305090DAA}"/>
              </a:ext>
            </a:extLst>
          </p:cNvPr>
          <p:cNvSpPr>
            <a:spLocks noGrp="1"/>
          </p:cNvSpPr>
          <p:nvPr>
            <p:ph type="dt" sz="half" idx="20"/>
          </p:nvPr>
        </p:nvSpPr>
        <p:spPr/>
        <p:txBody>
          <a:bodyPr/>
          <a:lstStyle/>
          <a:p>
            <a:fld id="{C4561619-520E-420B-9E24-29238D077359}" type="datetime1">
              <a:rPr lang="da-DK" smtClean="0"/>
              <a:t>25-05-2023</a:t>
            </a:fld>
            <a:endParaRPr lang="da-DK" dirty="0"/>
          </a:p>
        </p:txBody>
      </p:sp>
      <p:pic>
        <p:nvPicPr>
          <p:cNvPr id="6" name="Billede 5">
            <a:extLst>
              <a:ext uri="{FF2B5EF4-FFF2-40B4-BE49-F238E27FC236}">
                <a16:creationId xmlns:a16="http://schemas.microsoft.com/office/drawing/2014/main" id="{8C6023D2-B224-3740-4A03-1A697404B31A}"/>
              </a:ext>
            </a:extLst>
          </p:cNvPr>
          <p:cNvPicPr>
            <a:picLocks noChangeAspect="1"/>
          </p:cNvPicPr>
          <p:nvPr>
            <p:custDataLst>
              <p:tags r:id="rId4"/>
            </p:custDataLst>
          </p:nvPr>
        </p:nvPicPr>
        <p:blipFill rotWithShape="1">
          <a:blip r:embed="rId7" cstate="print">
            <a:extLst>
              <a:ext uri="{28A0092B-C50C-407E-A947-70E740481C1C}">
                <a14:useLocalDpi xmlns:a14="http://schemas.microsoft.com/office/drawing/2010/main" val="0"/>
              </a:ext>
            </a:extLst>
          </a:blip>
          <a:srcRect l="-1156" t="-1155" r="1156" b="1155"/>
          <a:stretch/>
        </p:blipFill>
        <p:spPr>
          <a:xfrm>
            <a:off x="9260309" y="2324103"/>
            <a:ext cx="1891280" cy="1894115"/>
          </a:xfrm>
          <a:prstGeom prst="rect">
            <a:avLst/>
          </a:prstGeom>
        </p:spPr>
      </p:pic>
      <p:sp>
        <p:nvSpPr>
          <p:cNvPr id="11" name="Tekstfelt 10">
            <a:extLst>
              <a:ext uri="{FF2B5EF4-FFF2-40B4-BE49-F238E27FC236}">
                <a16:creationId xmlns:a16="http://schemas.microsoft.com/office/drawing/2014/main" id="{56DF6A78-A8D6-E98E-DA69-45DF1D589D4B}"/>
              </a:ext>
            </a:extLst>
          </p:cNvPr>
          <p:cNvSpPr txBox="1"/>
          <p:nvPr/>
        </p:nvSpPr>
        <p:spPr>
          <a:xfrm>
            <a:off x="5007429" y="6281057"/>
            <a:ext cx="2198914" cy="246221"/>
          </a:xfrm>
          <a:prstGeom prst="rect">
            <a:avLst/>
          </a:prstGeom>
          <a:noFill/>
        </p:spPr>
        <p:txBody>
          <a:bodyPr wrap="square" lIns="0" tIns="0" rIns="0" bIns="0" rtlCol="0">
            <a:spAutoFit/>
          </a:bodyPr>
          <a:lstStyle/>
          <a:p>
            <a:r>
              <a:rPr lang="da-DK" sz="1600" b="1" dirty="0"/>
              <a:t>Birgitte Hjelm Paulsen</a:t>
            </a:r>
          </a:p>
        </p:txBody>
      </p:sp>
    </p:spTree>
    <p:custDataLst>
      <p:custData r:id="rId1"/>
      <p:custData r:id="rId2"/>
    </p:custDataLst>
    <p:extLst>
      <p:ext uri="{BB962C8B-B14F-4D97-AF65-F5344CB8AC3E}">
        <p14:creationId xmlns:p14="http://schemas.microsoft.com/office/powerpoint/2010/main" val="3650418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98C0B-343B-AEDF-B844-E27CD164E520}"/>
              </a:ext>
            </a:extLst>
          </p:cNvPr>
          <p:cNvSpPr>
            <a:spLocks noGrp="1"/>
          </p:cNvSpPr>
          <p:nvPr>
            <p:ph type="title"/>
          </p:nvPr>
        </p:nvSpPr>
        <p:spPr>
          <a:xfrm>
            <a:off x="805543" y="1027284"/>
            <a:ext cx="10403572" cy="838214"/>
          </a:xfrm>
        </p:spPr>
        <p:txBody>
          <a:bodyPr/>
          <a:lstStyle/>
          <a:p>
            <a:r>
              <a:rPr lang="da-DK" dirty="0">
                <a:solidFill>
                  <a:schemeClr val="accent3">
                    <a:lumMod val="75000"/>
                  </a:schemeClr>
                </a:solidFill>
                <a:ea typeface="Calibri" panose="020F0502020204030204" pitchFamily="34" charset="0"/>
              </a:rPr>
              <a:t>3</a:t>
            </a:r>
            <a:r>
              <a:rPr lang="da-DK" sz="3600" dirty="0">
                <a:solidFill>
                  <a:schemeClr val="accent3">
                    <a:lumMod val="75000"/>
                  </a:schemeClr>
                </a:solidFill>
                <a:effectLst/>
                <a:ea typeface="Calibri" panose="020F0502020204030204" pitchFamily="34" charset="0"/>
              </a:rPr>
              <a:t>. Strukturer gevinsterne</a:t>
            </a:r>
          </a:p>
        </p:txBody>
      </p:sp>
      <p:sp>
        <p:nvSpPr>
          <p:cNvPr id="4" name="Date Placeholder 3">
            <a:extLst>
              <a:ext uri="{FF2B5EF4-FFF2-40B4-BE49-F238E27FC236}">
                <a16:creationId xmlns:a16="http://schemas.microsoft.com/office/drawing/2014/main" id="{210E97CD-DAD2-432E-BC65-50F305090DAA}"/>
              </a:ext>
            </a:extLst>
          </p:cNvPr>
          <p:cNvSpPr>
            <a:spLocks noGrp="1"/>
          </p:cNvSpPr>
          <p:nvPr>
            <p:ph type="dt" sz="half" idx="20"/>
          </p:nvPr>
        </p:nvSpPr>
        <p:spPr/>
        <p:txBody>
          <a:bodyPr/>
          <a:lstStyle/>
          <a:p>
            <a:fld id="{C4561619-520E-420B-9E24-29238D077359}" type="datetime1">
              <a:rPr lang="da-DK" smtClean="0"/>
              <a:t>25-05-2023</a:t>
            </a:fld>
            <a:endParaRPr lang="da-DK" dirty="0"/>
          </a:p>
        </p:txBody>
      </p:sp>
      <p:sp>
        <p:nvSpPr>
          <p:cNvPr id="7" name="Tekstfelt 6">
            <a:extLst>
              <a:ext uri="{FF2B5EF4-FFF2-40B4-BE49-F238E27FC236}">
                <a16:creationId xmlns:a16="http://schemas.microsoft.com/office/drawing/2014/main" id="{CBB209CA-AA3B-D092-733F-865E8270FD5C}"/>
              </a:ext>
            </a:extLst>
          </p:cNvPr>
          <p:cNvSpPr txBox="1"/>
          <p:nvPr/>
        </p:nvSpPr>
        <p:spPr>
          <a:xfrm>
            <a:off x="1219199" y="1702213"/>
            <a:ext cx="8120743" cy="1631216"/>
          </a:xfrm>
          <a:prstGeom prst="rect">
            <a:avLst/>
          </a:prstGeom>
          <a:noFill/>
        </p:spPr>
        <p:txBody>
          <a:bodyPr wrap="square">
            <a:spAutoFit/>
          </a:bodyPr>
          <a:lstStyle/>
          <a:p>
            <a:r>
              <a:rPr lang="da-DK" sz="2000" b="1" dirty="0"/>
              <a:t>3.1 Forandring: </a:t>
            </a:r>
          </a:p>
          <a:p>
            <a:r>
              <a:rPr lang="da-DK" sz="2000" dirty="0"/>
              <a:t>Hvilken type af forandring skal der til for at realisere gevinsten?</a:t>
            </a:r>
          </a:p>
          <a:p>
            <a:endParaRPr lang="da-DK" sz="2000" dirty="0"/>
          </a:p>
          <a:p>
            <a:r>
              <a:rPr lang="da-DK" sz="2000" b="1" dirty="0"/>
              <a:t>3.2 Værdi: </a:t>
            </a:r>
          </a:p>
          <a:p>
            <a:r>
              <a:rPr lang="da-DK" sz="2000" dirty="0"/>
              <a:t>Hvordan skal gevinstens værdi opgøres?</a:t>
            </a:r>
          </a:p>
        </p:txBody>
      </p:sp>
      <p:graphicFrame>
        <p:nvGraphicFramePr>
          <p:cNvPr id="8" name="Tabel 8">
            <a:extLst>
              <a:ext uri="{FF2B5EF4-FFF2-40B4-BE49-F238E27FC236}">
                <a16:creationId xmlns:a16="http://schemas.microsoft.com/office/drawing/2014/main" id="{F5F73060-0FEE-305B-DA73-E7DF3C0EEDA1}"/>
              </a:ext>
            </a:extLst>
          </p:cNvPr>
          <p:cNvGraphicFramePr>
            <a:graphicFrameLocks noGrp="1"/>
          </p:cNvGraphicFramePr>
          <p:nvPr/>
        </p:nvGraphicFramePr>
        <p:xfrm>
          <a:off x="805543" y="3524572"/>
          <a:ext cx="10287000" cy="2628000"/>
        </p:xfrm>
        <a:graphic>
          <a:graphicData uri="http://schemas.openxmlformats.org/drawingml/2006/table">
            <a:tbl>
              <a:tblPr firstRow="1" bandRow="1">
                <a:tableStyleId>{F5AB1C69-6EDB-4FF4-983F-18BD219EF322}</a:tableStyleId>
              </a:tblPr>
              <a:tblGrid>
                <a:gridCol w="1730828">
                  <a:extLst>
                    <a:ext uri="{9D8B030D-6E8A-4147-A177-3AD203B41FA5}">
                      <a16:colId xmlns:a16="http://schemas.microsoft.com/office/drawing/2014/main" val="2157273611"/>
                    </a:ext>
                  </a:extLst>
                </a:gridCol>
                <a:gridCol w="2645229">
                  <a:extLst>
                    <a:ext uri="{9D8B030D-6E8A-4147-A177-3AD203B41FA5}">
                      <a16:colId xmlns:a16="http://schemas.microsoft.com/office/drawing/2014/main" val="146162991"/>
                    </a:ext>
                  </a:extLst>
                </a:gridCol>
                <a:gridCol w="2917371">
                  <a:extLst>
                    <a:ext uri="{9D8B030D-6E8A-4147-A177-3AD203B41FA5}">
                      <a16:colId xmlns:a16="http://schemas.microsoft.com/office/drawing/2014/main" val="2679245194"/>
                    </a:ext>
                  </a:extLst>
                </a:gridCol>
                <a:gridCol w="2993572">
                  <a:extLst>
                    <a:ext uri="{9D8B030D-6E8A-4147-A177-3AD203B41FA5}">
                      <a16:colId xmlns:a16="http://schemas.microsoft.com/office/drawing/2014/main" val="1728964014"/>
                    </a:ext>
                  </a:extLst>
                </a:gridCol>
              </a:tblGrid>
              <a:tr h="468000">
                <a:tc>
                  <a:txBody>
                    <a:bodyPr/>
                    <a:lstStyle/>
                    <a:p>
                      <a:endParaRPr lang="da-DK" dirty="0"/>
                    </a:p>
                  </a:txBody>
                  <a:tcPr anchor="ctr"/>
                </a:tc>
                <a:tc>
                  <a:txBody>
                    <a:bodyPr/>
                    <a:lstStyle/>
                    <a:p>
                      <a:r>
                        <a:rPr lang="da-DK" sz="2000" dirty="0">
                          <a:solidFill>
                            <a:srgbClr val="000000"/>
                          </a:solidFill>
                        </a:rPr>
                        <a:t>Gør nye ting</a:t>
                      </a:r>
                    </a:p>
                  </a:txBody>
                  <a:tcPr anchor="ctr"/>
                </a:tc>
                <a:tc>
                  <a:txBody>
                    <a:bodyPr/>
                    <a:lstStyle/>
                    <a:p>
                      <a:r>
                        <a:rPr lang="da-DK" sz="2000" dirty="0">
                          <a:solidFill>
                            <a:srgbClr val="000000"/>
                          </a:solidFill>
                        </a:rPr>
                        <a:t>Gør ting bedre</a:t>
                      </a:r>
                    </a:p>
                  </a:txBody>
                  <a:tcPr anchor="ctr"/>
                </a:tc>
                <a:tc>
                  <a:txBody>
                    <a:bodyPr/>
                    <a:lstStyle/>
                    <a:p>
                      <a:r>
                        <a:rPr lang="da-DK" sz="2000" dirty="0">
                          <a:solidFill>
                            <a:srgbClr val="000000"/>
                          </a:solidFill>
                        </a:rPr>
                        <a:t>Stop med at gøre ting</a:t>
                      </a:r>
                    </a:p>
                  </a:txBody>
                  <a:tcPr anchor="ctr"/>
                </a:tc>
                <a:extLst>
                  <a:ext uri="{0D108BD9-81ED-4DB2-BD59-A6C34878D82A}">
                    <a16:rowId xmlns:a16="http://schemas.microsoft.com/office/drawing/2014/main" val="1227803127"/>
                  </a:ext>
                </a:extLst>
              </a:tr>
              <a:tr h="720000">
                <a:tc>
                  <a:txBody>
                    <a:bodyPr/>
                    <a:lstStyle/>
                    <a:p>
                      <a:r>
                        <a:rPr lang="da-DK" b="1" dirty="0"/>
                        <a:t>Finansielle</a:t>
                      </a:r>
                      <a:br>
                        <a:rPr lang="da-DK" b="1" dirty="0"/>
                      </a:br>
                      <a:r>
                        <a:rPr lang="da-DK" b="1" dirty="0"/>
                        <a:t>gevinster</a:t>
                      </a:r>
                    </a:p>
                  </a:txBody>
                  <a:tcPr anchor="ct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415147080"/>
                  </a:ext>
                </a:extLst>
              </a:tr>
              <a:tr h="720000">
                <a:tc>
                  <a:txBody>
                    <a:bodyPr/>
                    <a:lstStyle/>
                    <a:p>
                      <a:r>
                        <a:rPr lang="da-DK" b="1" dirty="0"/>
                        <a:t>Målbare </a:t>
                      </a:r>
                      <a:br>
                        <a:rPr lang="da-DK" b="1" dirty="0"/>
                      </a:br>
                      <a:r>
                        <a:rPr lang="da-DK" b="1" dirty="0"/>
                        <a:t>gevinster</a:t>
                      </a:r>
                    </a:p>
                  </a:txBody>
                  <a:tcPr anchor="ctr"/>
                </a:tc>
                <a:tc>
                  <a:txBody>
                    <a:bodyPr/>
                    <a:lstStyle/>
                    <a:p>
                      <a:endParaRPr lang="da-DK"/>
                    </a:p>
                  </a:txBody>
                  <a:tcPr/>
                </a:tc>
                <a:tc>
                  <a:txBody>
                    <a:bodyPr/>
                    <a:lstStyle/>
                    <a:p>
                      <a:endParaRPr lang="da-DK" dirty="0"/>
                    </a:p>
                  </a:txBody>
                  <a:tcPr/>
                </a:tc>
                <a:tc>
                  <a:txBody>
                    <a:bodyPr/>
                    <a:lstStyle/>
                    <a:p>
                      <a:endParaRPr lang="da-DK"/>
                    </a:p>
                  </a:txBody>
                  <a:tcPr/>
                </a:tc>
                <a:extLst>
                  <a:ext uri="{0D108BD9-81ED-4DB2-BD59-A6C34878D82A}">
                    <a16:rowId xmlns:a16="http://schemas.microsoft.com/office/drawing/2014/main" val="3131249891"/>
                  </a:ext>
                </a:extLst>
              </a:tr>
              <a:tr h="720000">
                <a:tc>
                  <a:txBody>
                    <a:bodyPr/>
                    <a:lstStyle/>
                    <a:p>
                      <a:r>
                        <a:rPr lang="da-DK" b="1" dirty="0"/>
                        <a:t>Observerbare gevinster</a:t>
                      </a:r>
                    </a:p>
                  </a:txBody>
                  <a:tcPr anchor="ctr"/>
                </a:tc>
                <a:tc>
                  <a:txBody>
                    <a:bodyPr/>
                    <a:lstStyle/>
                    <a:p>
                      <a:endParaRPr lang="da-DK"/>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3220833795"/>
                  </a:ext>
                </a:extLst>
              </a:tr>
            </a:tbl>
          </a:graphicData>
        </a:graphic>
      </p:graphicFrame>
      <p:sp>
        <p:nvSpPr>
          <p:cNvPr id="11" name="Heksagon 10">
            <a:extLst>
              <a:ext uri="{FF2B5EF4-FFF2-40B4-BE49-F238E27FC236}">
                <a16:creationId xmlns:a16="http://schemas.microsoft.com/office/drawing/2014/main" id="{855EBA97-6F2B-E194-8A70-87C32D89D1CB}"/>
              </a:ext>
            </a:extLst>
          </p:cNvPr>
          <p:cNvSpPr/>
          <p:nvPr/>
        </p:nvSpPr>
        <p:spPr>
          <a:xfrm>
            <a:off x="10752892" y="5475514"/>
            <a:ext cx="1014566" cy="925300"/>
          </a:xfrm>
          <a:prstGeom prst="hexagon">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da-DK" sz="3600" b="1" dirty="0">
                <a:solidFill>
                  <a:srgbClr val="000000"/>
                </a:solidFill>
              </a:rPr>
              <a:t>?</a:t>
            </a:r>
          </a:p>
        </p:txBody>
      </p:sp>
    </p:spTree>
    <p:custDataLst>
      <p:custData r:id="rId1"/>
      <p:custData r:id="rId2"/>
    </p:custDataLst>
    <p:extLst>
      <p:ext uri="{BB962C8B-B14F-4D97-AF65-F5344CB8AC3E}">
        <p14:creationId xmlns:p14="http://schemas.microsoft.com/office/powerpoint/2010/main" val="60579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98C0B-343B-AEDF-B844-E27CD164E520}"/>
              </a:ext>
            </a:extLst>
          </p:cNvPr>
          <p:cNvSpPr>
            <a:spLocks noGrp="1"/>
          </p:cNvSpPr>
          <p:nvPr>
            <p:ph type="title"/>
          </p:nvPr>
        </p:nvSpPr>
        <p:spPr>
          <a:xfrm>
            <a:off x="3712029" y="968828"/>
            <a:ext cx="7380513" cy="2364599"/>
          </a:xfrm>
        </p:spPr>
        <p:txBody>
          <a:bodyPr/>
          <a:lstStyle/>
          <a:p>
            <a:pPr>
              <a:spcAft>
                <a:spcPts val="600"/>
              </a:spcAft>
            </a:pPr>
            <a:r>
              <a:rPr lang="da-DK" sz="2400" dirty="0">
                <a:solidFill>
                  <a:schemeClr val="accent2"/>
                </a:solidFill>
                <a:ea typeface="Calibri" panose="020F0502020204030204" pitchFamily="34" charset="0"/>
              </a:rPr>
              <a:t>Tænk tilbage på et projekt eller en projekt-</a:t>
            </a:r>
            <a:br>
              <a:rPr lang="da-DK" sz="2400" dirty="0">
                <a:solidFill>
                  <a:schemeClr val="accent2"/>
                </a:solidFill>
                <a:ea typeface="Calibri" panose="020F0502020204030204" pitchFamily="34" charset="0"/>
              </a:rPr>
            </a:br>
            <a:r>
              <a:rPr lang="da-DK" sz="2400" dirty="0">
                <a:solidFill>
                  <a:schemeClr val="accent2"/>
                </a:solidFill>
                <a:ea typeface="Calibri" panose="020F0502020204030204" pitchFamily="34" charset="0"/>
              </a:rPr>
              <a:t>lignende opgave, du har deltaget i.</a:t>
            </a:r>
            <a:br>
              <a:rPr lang="da-DK" sz="2400" dirty="0">
                <a:solidFill>
                  <a:schemeClr val="accent2"/>
                </a:solidFill>
                <a:ea typeface="Calibri" panose="020F0502020204030204" pitchFamily="34" charset="0"/>
              </a:rPr>
            </a:br>
            <a:r>
              <a:rPr lang="da-DK" sz="1400" dirty="0">
                <a:solidFill>
                  <a:schemeClr val="accent2"/>
                </a:solidFill>
                <a:ea typeface="Calibri" panose="020F0502020204030204" pitchFamily="34" charset="0"/>
              </a:rPr>
              <a:t> </a:t>
            </a:r>
            <a:br>
              <a:rPr lang="da-DK" sz="2400" dirty="0">
                <a:solidFill>
                  <a:schemeClr val="accent2"/>
                </a:solidFill>
                <a:ea typeface="Calibri" panose="020F0502020204030204" pitchFamily="34" charset="0"/>
              </a:rPr>
            </a:br>
            <a:r>
              <a:rPr lang="da-DK" sz="2400" dirty="0">
                <a:solidFill>
                  <a:schemeClr val="accent2"/>
                </a:solidFill>
                <a:ea typeface="Calibri" panose="020F0502020204030204" pitchFamily="34" charset="0"/>
              </a:rPr>
              <a:t>Hvilke nye og bedre ting gjorde I,</a:t>
            </a:r>
            <a:br>
              <a:rPr lang="da-DK" sz="2400" dirty="0">
                <a:solidFill>
                  <a:schemeClr val="accent2"/>
                </a:solidFill>
                <a:ea typeface="Calibri" panose="020F0502020204030204" pitchFamily="34" charset="0"/>
              </a:rPr>
            </a:br>
            <a:r>
              <a:rPr lang="da-DK" sz="2400" dirty="0">
                <a:solidFill>
                  <a:schemeClr val="accent2"/>
                </a:solidFill>
                <a:ea typeface="Calibri" panose="020F0502020204030204" pitchFamily="34" charset="0"/>
              </a:rPr>
              <a:t>og hvilke ting stoppede I med at gøre?</a:t>
            </a:r>
            <a:br>
              <a:rPr lang="da-DK" sz="2400" dirty="0">
                <a:solidFill>
                  <a:schemeClr val="accent2"/>
                </a:solidFill>
                <a:ea typeface="Calibri" panose="020F0502020204030204" pitchFamily="34" charset="0"/>
              </a:rPr>
            </a:br>
            <a:r>
              <a:rPr lang="da-DK" sz="1400" dirty="0">
                <a:solidFill>
                  <a:schemeClr val="accent2"/>
                </a:solidFill>
                <a:ea typeface="Calibri" panose="020F0502020204030204" pitchFamily="34" charset="0"/>
              </a:rPr>
              <a:t> </a:t>
            </a:r>
            <a:br>
              <a:rPr lang="da-DK" sz="2400" dirty="0">
                <a:solidFill>
                  <a:schemeClr val="accent2"/>
                </a:solidFill>
                <a:ea typeface="Calibri" panose="020F0502020204030204" pitchFamily="34" charset="0"/>
              </a:rPr>
            </a:br>
            <a:r>
              <a:rPr lang="da-DK" sz="2400" dirty="0">
                <a:solidFill>
                  <a:schemeClr val="accent2"/>
                </a:solidFill>
                <a:ea typeface="Calibri" panose="020F0502020204030204" pitchFamily="34" charset="0"/>
              </a:rPr>
              <a:t>Var de finansielle, målbare og/eller observerbare?</a:t>
            </a:r>
            <a:endParaRPr lang="da-DK" sz="2400" dirty="0">
              <a:solidFill>
                <a:schemeClr val="accent2"/>
              </a:solidFill>
              <a:effectLst/>
              <a:ea typeface="Calibri" panose="020F0502020204030204" pitchFamily="34" charset="0"/>
            </a:endParaRPr>
          </a:p>
        </p:txBody>
      </p:sp>
      <p:sp>
        <p:nvSpPr>
          <p:cNvPr id="4" name="Date Placeholder 3">
            <a:extLst>
              <a:ext uri="{FF2B5EF4-FFF2-40B4-BE49-F238E27FC236}">
                <a16:creationId xmlns:a16="http://schemas.microsoft.com/office/drawing/2014/main" id="{210E97CD-DAD2-432E-BC65-50F305090DAA}"/>
              </a:ext>
            </a:extLst>
          </p:cNvPr>
          <p:cNvSpPr>
            <a:spLocks noGrp="1"/>
          </p:cNvSpPr>
          <p:nvPr>
            <p:ph type="dt" sz="half" idx="20"/>
          </p:nvPr>
        </p:nvSpPr>
        <p:spPr/>
        <p:txBody>
          <a:bodyPr/>
          <a:lstStyle/>
          <a:p>
            <a:fld id="{C4561619-520E-420B-9E24-29238D077359}" type="datetime1">
              <a:rPr lang="da-DK" smtClean="0"/>
              <a:t>25-05-2023</a:t>
            </a:fld>
            <a:endParaRPr lang="da-DK" dirty="0"/>
          </a:p>
        </p:txBody>
      </p:sp>
      <p:graphicFrame>
        <p:nvGraphicFramePr>
          <p:cNvPr id="8" name="Tabel 8">
            <a:extLst>
              <a:ext uri="{FF2B5EF4-FFF2-40B4-BE49-F238E27FC236}">
                <a16:creationId xmlns:a16="http://schemas.microsoft.com/office/drawing/2014/main" id="{F5F73060-0FEE-305B-DA73-E7DF3C0EEDA1}"/>
              </a:ext>
            </a:extLst>
          </p:cNvPr>
          <p:cNvGraphicFramePr>
            <a:graphicFrameLocks noGrp="1"/>
          </p:cNvGraphicFramePr>
          <p:nvPr/>
        </p:nvGraphicFramePr>
        <p:xfrm>
          <a:off x="805543" y="3524572"/>
          <a:ext cx="10287000" cy="2628000"/>
        </p:xfrm>
        <a:graphic>
          <a:graphicData uri="http://schemas.openxmlformats.org/drawingml/2006/table">
            <a:tbl>
              <a:tblPr firstRow="1" bandRow="1">
                <a:tableStyleId>{21E4AEA4-8DFA-4A89-87EB-49C32662AFE0}</a:tableStyleId>
              </a:tblPr>
              <a:tblGrid>
                <a:gridCol w="1730828">
                  <a:extLst>
                    <a:ext uri="{9D8B030D-6E8A-4147-A177-3AD203B41FA5}">
                      <a16:colId xmlns:a16="http://schemas.microsoft.com/office/drawing/2014/main" val="2157273611"/>
                    </a:ext>
                  </a:extLst>
                </a:gridCol>
                <a:gridCol w="2645229">
                  <a:extLst>
                    <a:ext uri="{9D8B030D-6E8A-4147-A177-3AD203B41FA5}">
                      <a16:colId xmlns:a16="http://schemas.microsoft.com/office/drawing/2014/main" val="146162991"/>
                    </a:ext>
                  </a:extLst>
                </a:gridCol>
                <a:gridCol w="2917371">
                  <a:extLst>
                    <a:ext uri="{9D8B030D-6E8A-4147-A177-3AD203B41FA5}">
                      <a16:colId xmlns:a16="http://schemas.microsoft.com/office/drawing/2014/main" val="2679245194"/>
                    </a:ext>
                  </a:extLst>
                </a:gridCol>
                <a:gridCol w="2993572">
                  <a:extLst>
                    <a:ext uri="{9D8B030D-6E8A-4147-A177-3AD203B41FA5}">
                      <a16:colId xmlns:a16="http://schemas.microsoft.com/office/drawing/2014/main" val="1728964014"/>
                    </a:ext>
                  </a:extLst>
                </a:gridCol>
              </a:tblGrid>
              <a:tr h="468000">
                <a:tc>
                  <a:txBody>
                    <a:bodyPr/>
                    <a:lstStyle/>
                    <a:p>
                      <a:endParaRPr lang="da-DK" dirty="0"/>
                    </a:p>
                  </a:txBody>
                  <a:tcPr anchor="ctr"/>
                </a:tc>
                <a:tc>
                  <a:txBody>
                    <a:bodyPr/>
                    <a:lstStyle/>
                    <a:p>
                      <a:r>
                        <a:rPr lang="da-DK" sz="2000" dirty="0">
                          <a:solidFill>
                            <a:schemeClr val="bg1"/>
                          </a:solidFill>
                        </a:rPr>
                        <a:t>Gør nye ting</a:t>
                      </a:r>
                    </a:p>
                  </a:txBody>
                  <a:tcPr anchor="ctr"/>
                </a:tc>
                <a:tc>
                  <a:txBody>
                    <a:bodyPr/>
                    <a:lstStyle/>
                    <a:p>
                      <a:r>
                        <a:rPr lang="da-DK" sz="2000" dirty="0">
                          <a:solidFill>
                            <a:schemeClr val="bg1"/>
                          </a:solidFill>
                        </a:rPr>
                        <a:t>Gør ting bedre</a:t>
                      </a:r>
                    </a:p>
                  </a:txBody>
                  <a:tcPr anchor="ctr"/>
                </a:tc>
                <a:tc>
                  <a:txBody>
                    <a:bodyPr/>
                    <a:lstStyle/>
                    <a:p>
                      <a:r>
                        <a:rPr lang="da-DK" sz="2000" dirty="0">
                          <a:solidFill>
                            <a:schemeClr val="bg1"/>
                          </a:solidFill>
                        </a:rPr>
                        <a:t>Stop med at gøre ting</a:t>
                      </a:r>
                    </a:p>
                  </a:txBody>
                  <a:tcPr anchor="ctr"/>
                </a:tc>
                <a:extLst>
                  <a:ext uri="{0D108BD9-81ED-4DB2-BD59-A6C34878D82A}">
                    <a16:rowId xmlns:a16="http://schemas.microsoft.com/office/drawing/2014/main" val="1227803127"/>
                  </a:ext>
                </a:extLst>
              </a:tr>
              <a:tr h="720000">
                <a:tc>
                  <a:txBody>
                    <a:bodyPr/>
                    <a:lstStyle/>
                    <a:p>
                      <a:r>
                        <a:rPr lang="da-DK" b="1" dirty="0"/>
                        <a:t>Finansielle</a:t>
                      </a:r>
                      <a:br>
                        <a:rPr lang="da-DK" b="1" dirty="0"/>
                      </a:br>
                      <a:r>
                        <a:rPr lang="da-DK" b="1" dirty="0"/>
                        <a:t>gevinster</a:t>
                      </a:r>
                    </a:p>
                  </a:txBody>
                  <a:tcPr anchor="ct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415147080"/>
                  </a:ext>
                </a:extLst>
              </a:tr>
              <a:tr h="720000">
                <a:tc>
                  <a:txBody>
                    <a:bodyPr/>
                    <a:lstStyle/>
                    <a:p>
                      <a:r>
                        <a:rPr lang="da-DK" b="1" dirty="0"/>
                        <a:t>Målbare </a:t>
                      </a:r>
                      <a:br>
                        <a:rPr lang="da-DK" b="1" dirty="0"/>
                      </a:br>
                      <a:r>
                        <a:rPr lang="da-DK" b="1" dirty="0"/>
                        <a:t>gevinster</a:t>
                      </a:r>
                    </a:p>
                  </a:txBody>
                  <a:tcPr anchor="ctr"/>
                </a:tc>
                <a:tc>
                  <a:txBody>
                    <a:bodyPr/>
                    <a:lstStyle/>
                    <a:p>
                      <a:endParaRPr lang="da-DK"/>
                    </a:p>
                  </a:txBody>
                  <a:tcPr/>
                </a:tc>
                <a:tc>
                  <a:txBody>
                    <a:bodyPr/>
                    <a:lstStyle/>
                    <a:p>
                      <a:endParaRPr lang="da-DK" dirty="0"/>
                    </a:p>
                  </a:txBody>
                  <a:tcPr/>
                </a:tc>
                <a:tc>
                  <a:txBody>
                    <a:bodyPr/>
                    <a:lstStyle/>
                    <a:p>
                      <a:endParaRPr lang="da-DK"/>
                    </a:p>
                  </a:txBody>
                  <a:tcPr/>
                </a:tc>
                <a:extLst>
                  <a:ext uri="{0D108BD9-81ED-4DB2-BD59-A6C34878D82A}">
                    <a16:rowId xmlns:a16="http://schemas.microsoft.com/office/drawing/2014/main" val="3131249891"/>
                  </a:ext>
                </a:extLst>
              </a:tr>
              <a:tr h="720000">
                <a:tc>
                  <a:txBody>
                    <a:bodyPr/>
                    <a:lstStyle/>
                    <a:p>
                      <a:r>
                        <a:rPr lang="da-DK" b="1" dirty="0"/>
                        <a:t>Observerbare gevinster</a:t>
                      </a:r>
                    </a:p>
                  </a:txBody>
                  <a:tcPr anchor="ctr"/>
                </a:tc>
                <a:tc>
                  <a:txBody>
                    <a:bodyPr/>
                    <a:lstStyle/>
                    <a:p>
                      <a:endParaRPr lang="da-DK"/>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3220833795"/>
                  </a:ext>
                </a:extLst>
              </a:tr>
            </a:tbl>
          </a:graphicData>
        </a:graphic>
      </p:graphicFrame>
      <p:pic>
        <p:nvPicPr>
          <p:cNvPr id="3" name="Billede 2">
            <a:extLst>
              <a:ext uri="{FF2B5EF4-FFF2-40B4-BE49-F238E27FC236}">
                <a16:creationId xmlns:a16="http://schemas.microsoft.com/office/drawing/2014/main" id="{0DF37F35-88F9-1066-1617-76DB987261D3}"/>
              </a:ext>
            </a:extLst>
          </p:cNvPr>
          <p:cNvPicPr>
            <a:picLocks noChangeAspect="1"/>
          </p:cNvPicPr>
          <p:nvPr>
            <p:custDataLst>
              <p:tags r:id="rId3"/>
            </p:custDataLst>
          </p:nvPr>
        </p:nvPicPr>
        <p:blipFill rotWithShape="1">
          <a:blip r:embed="rId5">
            <a:extLst>
              <a:ext uri="{28A0092B-C50C-407E-A947-70E740481C1C}">
                <a14:useLocalDpi xmlns:a14="http://schemas.microsoft.com/office/drawing/2010/main" val="0"/>
              </a:ext>
            </a:extLst>
          </a:blip>
          <a:srcRect l="772" t="386" r="-772" b="-386"/>
          <a:stretch/>
        </p:blipFill>
        <p:spPr>
          <a:xfrm>
            <a:off x="581868" y="330708"/>
            <a:ext cx="2498789" cy="3193864"/>
          </a:xfrm>
          <a:prstGeom prst="rect">
            <a:avLst/>
          </a:prstGeom>
        </p:spPr>
      </p:pic>
    </p:spTree>
    <p:custDataLst>
      <p:custData r:id="rId1"/>
      <p:custData r:id="rId2"/>
    </p:custDataLst>
    <p:extLst>
      <p:ext uri="{BB962C8B-B14F-4D97-AF65-F5344CB8AC3E}">
        <p14:creationId xmlns:p14="http://schemas.microsoft.com/office/powerpoint/2010/main" val="646564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98C0B-343B-AEDF-B844-E27CD164E520}"/>
              </a:ext>
            </a:extLst>
          </p:cNvPr>
          <p:cNvSpPr>
            <a:spLocks noGrp="1"/>
          </p:cNvSpPr>
          <p:nvPr>
            <p:ph type="title"/>
          </p:nvPr>
        </p:nvSpPr>
        <p:spPr>
          <a:xfrm>
            <a:off x="805543" y="1273630"/>
            <a:ext cx="10403572" cy="838214"/>
          </a:xfrm>
        </p:spPr>
        <p:txBody>
          <a:bodyPr/>
          <a:lstStyle/>
          <a:p>
            <a:r>
              <a:rPr lang="da-DK" dirty="0">
                <a:solidFill>
                  <a:schemeClr val="accent3">
                    <a:lumMod val="75000"/>
                  </a:schemeClr>
                </a:solidFill>
                <a:ea typeface="Calibri" panose="020F0502020204030204" pitchFamily="34" charset="0"/>
              </a:rPr>
              <a:t>4</a:t>
            </a:r>
            <a:r>
              <a:rPr lang="da-DK" sz="3600" dirty="0">
                <a:solidFill>
                  <a:schemeClr val="accent3">
                    <a:lumMod val="75000"/>
                  </a:schemeClr>
                </a:solidFill>
                <a:effectLst/>
                <a:ea typeface="Calibri" panose="020F0502020204030204" pitchFamily="34" charset="0"/>
              </a:rPr>
              <a:t>. Identificer omkostninger og risici</a:t>
            </a:r>
          </a:p>
        </p:txBody>
      </p:sp>
      <p:sp>
        <p:nvSpPr>
          <p:cNvPr id="4" name="Date Placeholder 3">
            <a:extLst>
              <a:ext uri="{FF2B5EF4-FFF2-40B4-BE49-F238E27FC236}">
                <a16:creationId xmlns:a16="http://schemas.microsoft.com/office/drawing/2014/main" id="{210E97CD-DAD2-432E-BC65-50F305090DAA}"/>
              </a:ext>
            </a:extLst>
          </p:cNvPr>
          <p:cNvSpPr>
            <a:spLocks noGrp="1"/>
          </p:cNvSpPr>
          <p:nvPr>
            <p:ph type="dt" sz="half" idx="20"/>
          </p:nvPr>
        </p:nvSpPr>
        <p:spPr/>
        <p:txBody>
          <a:bodyPr/>
          <a:lstStyle/>
          <a:p>
            <a:fld id="{C4561619-520E-420B-9E24-29238D077359}" type="datetime1">
              <a:rPr lang="da-DK" smtClean="0"/>
              <a:t>25-05-2023</a:t>
            </a:fld>
            <a:endParaRPr lang="da-DK" dirty="0"/>
          </a:p>
        </p:txBody>
      </p:sp>
      <p:sp>
        <p:nvSpPr>
          <p:cNvPr id="7" name="Tekstfelt 6">
            <a:extLst>
              <a:ext uri="{FF2B5EF4-FFF2-40B4-BE49-F238E27FC236}">
                <a16:creationId xmlns:a16="http://schemas.microsoft.com/office/drawing/2014/main" id="{E830AEB8-710F-37C4-9CFD-4447E984F70A}"/>
              </a:ext>
            </a:extLst>
          </p:cNvPr>
          <p:cNvSpPr txBox="1"/>
          <p:nvPr/>
        </p:nvSpPr>
        <p:spPr>
          <a:xfrm>
            <a:off x="1273628" y="2218792"/>
            <a:ext cx="8948058" cy="2862322"/>
          </a:xfrm>
          <a:prstGeom prst="rect">
            <a:avLst/>
          </a:prstGeom>
          <a:noFill/>
        </p:spPr>
        <p:txBody>
          <a:bodyPr wrap="square">
            <a:spAutoFit/>
          </a:bodyPr>
          <a:lstStyle/>
          <a:p>
            <a:r>
              <a:rPr lang="da-DK" sz="2000" b="1" dirty="0"/>
              <a:t>4.1 Omkostninger: </a:t>
            </a:r>
          </a:p>
          <a:p>
            <a:r>
              <a:rPr lang="da-DK" sz="2000" dirty="0"/>
              <a:t>Hvad er engangsomkostningerne for investeringen?</a:t>
            </a:r>
          </a:p>
          <a:p>
            <a:endParaRPr lang="da-DK" sz="2000" dirty="0"/>
          </a:p>
          <a:p>
            <a:r>
              <a:rPr lang="da-DK" sz="2000" b="1" dirty="0"/>
              <a:t>4.2 Omkostninger: </a:t>
            </a:r>
          </a:p>
          <a:p>
            <a:r>
              <a:rPr lang="da-DK" sz="2000" dirty="0"/>
              <a:t>Hvilke løbende omkostninger medfører investeringen?</a:t>
            </a:r>
          </a:p>
          <a:p>
            <a:endParaRPr lang="da-DK" sz="2000" dirty="0"/>
          </a:p>
          <a:p>
            <a:r>
              <a:rPr lang="da-DK" sz="2000" b="1" dirty="0"/>
              <a:t>4.3 Risiko: </a:t>
            </a:r>
          </a:p>
          <a:p>
            <a:r>
              <a:rPr lang="da-DK" sz="2000" dirty="0"/>
              <a:t>Hvilke omstændigheder kan medføre, at investeringsmål</a:t>
            </a:r>
          </a:p>
          <a:p>
            <a:r>
              <a:rPr lang="da-DK" sz="2000" dirty="0"/>
              <a:t>eller gevinster ikke realiseres?</a:t>
            </a:r>
          </a:p>
        </p:txBody>
      </p:sp>
    </p:spTree>
    <p:custDataLst>
      <p:custData r:id="rId1"/>
      <p:custData r:id="rId2"/>
    </p:custDataLst>
    <p:extLst>
      <p:ext uri="{BB962C8B-B14F-4D97-AF65-F5344CB8AC3E}">
        <p14:creationId xmlns:p14="http://schemas.microsoft.com/office/powerpoint/2010/main" val="895746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98C0B-343B-AEDF-B844-E27CD164E520}"/>
              </a:ext>
            </a:extLst>
          </p:cNvPr>
          <p:cNvSpPr>
            <a:spLocks noGrp="1"/>
          </p:cNvSpPr>
          <p:nvPr>
            <p:ph type="title"/>
          </p:nvPr>
        </p:nvSpPr>
        <p:spPr>
          <a:xfrm>
            <a:off x="805543" y="1273630"/>
            <a:ext cx="10403572" cy="838214"/>
          </a:xfrm>
        </p:spPr>
        <p:txBody>
          <a:bodyPr/>
          <a:lstStyle/>
          <a:p>
            <a:r>
              <a:rPr lang="da-DK" dirty="0">
                <a:solidFill>
                  <a:schemeClr val="accent3">
                    <a:lumMod val="75000"/>
                  </a:schemeClr>
                </a:solidFill>
                <a:ea typeface="Calibri" panose="020F0502020204030204" pitchFamily="34" charset="0"/>
              </a:rPr>
              <a:t>5</a:t>
            </a:r>
            <a:r>
              <a:rPr lang="da-DK" sz="3600" dirty="0">
                <a:solidFill>
                  <a:schemeClr val="accent3">
                    <a:lumMod val="75000"/>
                  </a:schemeClr>
                </a:solidFill>
                <a:effectLst/>
                <a:ea typeface="Calibri" panose="020F0502020204030204" pitchFamily="34" charset="0"/>
              </a:rPr>
              <a:t>. Godkend</a:t>
            </a:r>
          </a:p>
        </p:txBody>
      </p:sp>
      <p:sp>
        <p:nvSpPr>
          <p:cNvPr id="4" name="Date Placeholder 3">
            <a:extLst>
              <a:ext uri="{FF2B5EF4-FFF2-40B4-BE49-F238E27FC236}">
                <a16:creationId xmlns:a16="http://schemas.microsoft.com/office/drawing/2014/main" id="{210E97CD-DAD2-432E-BC65-50F305090DAA}"/>
              </a:ext>
            </a:extLst>
          </p:cNvPr>
          <p:cNvSpPr>
            <a:spLocks noGrp="1"/>
          </p:cNvSpPr>
          <p:nvPr>
            <p:ph type="dt" sz="half" idx="20"/>
          </p:nvPr>
        </p:nvSpPr>
        <p:spPr/>
        <p:txBody>
          <a:bodyPr/>
          <a:lstStyle/>
          <a:p>
            <a:fld id="{C4561619-520E-420B-9E24-29238D077359}" type="datetime1">
              <a:rPr lang="da-DK" smtClean="0"/>
              <a:t>25-05-2023</a:t>
            </a:fld>
            <a:endParaRPr lang="da-DK" dirty="0"/>
          </a:p>
        </p:txBody>
      </p:sp>
      <p:sp>
        <p:nvSpPr>
          <p:cNvPr id="7" name="Tekstfelt 6">
            <a:extLst>
              <a:ext uri="{FF2B5EF4-FFF2-40B4-BE49-F238E27FC236}">
                <a16:creationId xmlns:a16="http://schemas.microsoft.com/office/drawing/2014/main" id="{013C87CB-F997-69D3-0A2A-8D2543BCE783}"/>
              </a:ext>
            </a:extLst>
          </p:cNvPr>
          <p:cNvSpPr txBox="1"/>
          <p:nvPr/>
        </p:nvSpPr>
        <p:spPr>
          <a:xfrm>
            <a:off x="1219201" y="2413337"/>
            <a:ext cx="4876800" cy="2246769"/>
          </a:xfrm>
          <a:prstGeom prst="rect">
            <a:avLst/>
          </a:prstGeom>
          <a:noFill/>
        </p:spPr>
        <p:txBody>
          <a:bodyPr wrap="square">
            <a:spAutoFit/>
          </a:bodyPr>
          <a:lstStyle/>
          <a:p>
            <a:r>
              <a:rPr lang="da-DK" sz="2000" b="1" dirty="0"/>
              <a:t>5.1 Godkendelse: </a:t>
            </a:r>
          </a:p>
          <a:p>
            <a:r>
              <a:rPr lang="da-DK" sz="2000" dirty="0"/>
              <a:t>Hvilke aktører skal involveres </a:t>
            </a:r>
          </a:p>
          <a:p>
            <a:r>
              <a:rPr lang="da-DK" sz="2000" dirty="0"/>
              <a:t>på hvilke tidspunkter</a:t>
            </a:r>
          </a:p>
          <a:p>
            <a:r>
              <a:rPr lang="da-DK" sz="2000" dirty="0"/>
              <a:t>i udarbejdelse og revision</a:t>
            </a:r>
          </a:p>
          <a:p>
            <a:r>
              <a:rPr lang="da-DK" sz="2000" dirty="0"/>
              <a:t> af business-casen?</a:t>
            </a:r>
          </a:p>
          <a:p>
            <a:endParaRPr lang="da-DK" sz="2000" dirty="0"/>
          </a:p>
          <a:p>
            <a:endParaRPr lang="da-DK" sz="2000" dirty="0"/>
          </a:p>
        </p:txBody>
      </p:sp>
      <p:pic>
        <p:nvPicPr>
          <p:cNvPr id="9" name="Billede 8" descr="Et billede, der indeholder diagram, linje/række&#10;&#10;Automatisk genereret beskrivelse">
            <a:extLst>
              <a:ext uri="{FF2B5EF4-FFF2-40B4-BE49-F238E27FC236}">
                <a16:creationId xmlns:a16="http://schemas.microsoft.com/office/drawing/2014/main" id="{0B4D24F9-0A02-D00F-CE36-C307A2D9E67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90457" y="1273630"/>
            <a:ext cx="5822532" cy="4952392"/>
          </a:xfrm>
          <a:prstGeom prst="rect">
            <a:avLst/>
          </a:prstGeom>
        </p:spPr>
      </p:pic>
    </p:spTree>
    <p:custDataLst>
      <p:custData r:id="rId1"/>
      <p:custData r:id="rId2"/>
    </p:custDataLst>
    <p:extLst>
      <p:ext uri="{BB962C8B-B14F-4D97-AF65-F5344CB8AC3E}">
        <p14:creationId xmlns:p14="http://schemas.microsoft.com/office/powerpoint/2010/main" val="1719574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el 43">
            <a:extLst>
              <a:ext uri="{FF2B5EF4-FFF2-40B4-BE49-F238E27FC236}">
                <a16:creationId xmlns:a16="http://schemas.microsoft.com/office/drawing/2014/main" id="{4BA7F329-6360-0040-9627-586E3CBB50CB}"/>
              </a:ext>
            </a:extLst>
          </p:cNvPr>
          <p:cNvSpPr>
            <a:spLocks noGrp="1"/>
          </p:cNvSpPr>
          <p:nvPr>
            <p:ph type="ctrTitle"/>
          </p:nvPr>
        </p:nvSpPr>
        <p:spPr>
          <a:xfrm>
            <a:off x="684833" y="991492"/>
            <a:ext cx="6142687" cy="4840348"/>
          </a:xfrm>
        </p:spPr>
        <p:txBody>
          <a:bodyPr/>
          <a:lstStyle/>
          <a:p>
            <a:pPr>
              <a:lnSpc>
                <a:spcPct val="100000"/>
              </a:lnSpc>
            </a:pPr>
            <a:r>
              <a:rPr lang="da-DK" sz="2800" i="0" u="none" strike="noStrike" baseline="0" dirty="0">
                <a:solidFill>
                  <a:schemeClr val="accent3">
                    <a:lumMod val="75000"/>
                  </a:schemeClr>
                </a:solidFill>
              </a:rPr>
              <a:t>Udgangspunktet for oplægget:</a:t>
            </a:r>
            <a:br>
              <a:rPr lang="da-DK" sz="2000" b="0" i="0" u="none" strike="noStrike" baseline="0" dirty="0">
                <a:latin typeface="+mn-lt"/>
              </a:rPr>
            </a:br>
            <a:br>
              <a:rPr lang="da-DK" sz="1800" b="0" i="0" u="none" strike="noStrike" baseline="0" dirty="0">
                <a:latin typeface="+mn-lt"/>
              </a:rPr>
            </a:br>
            <a:r>
              <a:rPr lang="da-DK" sz="1800" b="0" i="0" u="none" strike="noStrike" baseline="0" dirty="0">
                <a:latin typeface="+mn-lt"/>
              </a:rPr>
              <a:t>  Peter Axel Nielsen &amp; John Stouby Persson:</a:t>
            </a:r>
            <a:br>
              <a:rPr lang="da-DK" sz="1800" b="0" dirty="0">
                <a:latin typeface="+mn-lt"/>
              </a:rPr>
            </a:br>
            <a:r>
              <a:rPr lang="da-DK" sz="1800" b="0" i="0" u="none" strike="noStrike" baseline="0" dirty="0">
                <a:latin typeface="+mn-lt"/>
              </a:rPr>
              <a:t>  </a:t>
            </a:r>
            <a:r>
              <a:rPr lang="da-DK" sz="1800" i="0" u="none" strike="noStrike" baseline="0" dirty="0">
                <a:latin typeface="+mn-lt"/>
              </a:rPr>
              <a:t>Business-case metode for kommunale IT-investeringer</a:t>
            </a:r>
            <a:br>
              <a:rPr lang="da-DK" sz="1800" b="0" i="0" u="none" strike="noStrike" baseline="0" dirty="0">
                <a:latin typeface="+mn-lt"/>
              </a:rPr>
            </a:br>
            <a:r>
              <a:rPr lang="da-DK" sz="1800" b="0" i="0" u="none" strike="noStrike" baseline="0" dirty="0">
                <a:latin typeface="+mn-lt"/>
              </a:rPr>
              <a:t>  2. udgave (2013)</a:t>
            </a:r>
            <a:br>
              <a:rPr lang="da-DK" sz="1800" b="0" i="0" u="none" strike="noStrike" baseline="0" dirty="0">
                <a:latin typeface="+mn-lt"/>
              </a:rPr>
            </a:br>
            <a:r>
              <a:rPr lang="da-DK" sz="1800" b="0" i="0" u="none" strike="noStrike" baseline="0" dirty="0">
                <a:latin typeface="+mn-lt"/>
              </a:rPr>
              <a:t>  DISIMIT-projektet </a:t>
            </a:r>
            <a:br>
              <a:rPr lang="da-DK" sz="1800" b="0" i="0" u="none" strike="noStrike" baseline="0" dirty="0">
                <a:latin typeface="+mn-lt"/>
              </a:rPr>
            </a:br>
            <a:r>
              <a:rPr lang="da-DK" sz="1800" b="0" i="0" u="none" strike="noStrike" baseline="0" dirty="0">
                <a:latin typeface="+mn-lt"/>
              </a:rPr>
              <a:t>  (Digital serviceintegration gennem innovativ IT-ledelse)</a:t>
            </a:r>
            <a:br>
              <a:rPr lang="da-DK" sz="1800" b="0" i="0" u="none" strike="noStrike" baseline="0" dirty="0">
                <a:latin typeface="+mn-lt"/>
              </a:rPr>
            </a:br>
            <a:r>
              <a:rPr lang="da-DK" sz="1800" b="0" i="0" u="none" strike="noStrike" baseline="0" dirty="0">
                <a:latin typeface="+mn-lt"/>
              </a:rPr>
              <a:t>  Institut for Datalogi, Aalborg Universitet</a:t>
            </a:r>
            <a:br>
              <a:rPr lang="da-DK" sz="1800" b="0" i="0" u="none" strike="noStrike" baseline="0" dirty="0">
                <a:latin typeface="Cambria" panose="02040503050406030204" pitchFamily="18" charset="0"/>
              </a:rPr>
            </a:br>
            <a:br>
              <a:rPr lang="da-DK" sz="1800" b="0" i="0" u="none" strike="noStrike" baseline="0" dirty="0">
                <a:latin typeface="Cambria" panose="02040503050406030204" pitchFamily="18" charset="0"/>
              </a:rPr>
            </a:br>
            <a:r>
              <a:rPr lang="da-DK" sz="1800" b="0" i="0" u="none" strike="noStrike" baseline="0" dirty="0">
                <a:latin typeface="Cambria" panose="02040503050406030204" pitchFamily="18" charset="0"/>
              </a:rPr>
              <a:t>   </a:t>
            </a:r>
            <a:r>
              <a:rPr lang="da-DK" sz="1800" i="0" u="none" strike="noStrike" baseline="0" dirty="0">
                <a:latin typeface="+mn-lt"/>
              </a:rPr>
              <a:t>Peter Axel Nielsen </a:t>
            </a:r>
            <a:br>
              <a:rPr lang="da-DK" sz="1800" b="0" i="0" u="none" strike="noStrike" baseline="0" dirty="0">
                <a:latin typeface="+mn-lt"/>
              </a:rPr>
            </a:br>
            <a:r>
              <a:rPr lang="da-DK" sz="1800" b="0" i="0" u="none" strike="noStrike" baseline="0" dirty="0">
                <a:latin typeface="+mn-lt"/>
              </a:rPr>
              <a:t>  Professor og institutleder på Institut for Datalogi</a:t>
            </a:r>
            <a:r>
              <a:rPr lang="da-DK" sz="1800" b="0" dirty="0">
                <a:latin typeface="+mn-lt"/>
              </a:rPr>
              <a:t>, </a:t>
            </a:r>
            <a:br>
              <a:rPr lang="da-DK" sz="1800" b="0" dirty="0">
                <a:latin typeface="+mn-lt"/>
              </a:rPr>
            </a:br>
            <a:r>
              <a:rPr lang="da-DK" sz="1800" b="0" dirty="0">
                <a:latin typeface="+mn-lt"/>
              </a:rPr>
              <a:t>  </a:t>
            </a:r>
            <a:r>
              <a:rPr lang="da-DK" sz="1800" b="0" i="0" u="none" strike="noStrike" baseline="0" dirty="0">
                <a:latin typeface="+mn-lt"/>
              </a:rPr>
              <a:t>Det Tekniske Fakultet for IT og Design, Aalborg Universitet</a:t>
            </a:r>
            <a:br>
              <a:rPr lang="da-DK" sz="1800" b="0" i="0" u="none" strike="noStrike" baseline="0" dirty="0">
                <a:latin typeface="+mn-lt"/>
              </a:rPr>
            </a:br>
            <a:br>
              <a:rPr lang="da-DK" sz="1800" b="0" i="0" u="none" strike="noStrike" baseline="0" dirty="0">
                <a:latin typeface="+mn-lt"/>
              </a:rPr>
            </a:br>
            <a:r>
              <a:rPr lang="da-DK" sz="1800" b="0" i="0" u="none" strike="noStrike" baseline="0" dirty="0">
                <a:latin typeface="+mn-lt"/>
              </a:rPr>
              <a:t>  </a:t>
            </a:r>
            <a:r>
              <a:rPr lang="da-DK" sz="1800" i="0" u="none" strike="noStrike" baseline="0" dirty="0">
                <a:latin typeface="+mn-lt"/>
              </a:rPr>
              <a:t>John Stouby Persson</a:t>
            </a:r>
            <a:br>
              <a:rPr lang="da-DK" sz="1800" b="0" i="0" u="none" strike="noStrike" baseline="0" dirty="0">
                <a:latin typeface="+mn-lt"/>
              </a:rPr>
            </a:br>
            <a:r>
              <a:rPr lang="da-DK" sz="1800" b="0" i="0" u="none" strike="noStrike" baseline="0" dirty="0">
                <a:latin typeface="+mn-lt"/>
              </a:rPr>
              <a:t>  Lektor på Institut for Datalogi</a:t>
            </a:r>
            <a:r>
              <a:rPr lang="da-DK" sz="1800" b="0" dirty="0">
                <a:latin typeface="+mn-lt"/>
              </a:rPr>
              <a:t>, </a:t>
            </a:r>
            <a:br>
              <a:rPr lang="da-DK" sz="1800" b="0" dirty="0">
                <a:latin typeface="+mn-lt"/>
              </a:rPr>
            </a:br>
            <a:r>
              <a:rPr lang="da-DK" sz="1800" b="0" dirty="0">
                <a:latin typeface="+mn-lt"/>
              </a:rPr>
              <a:t>  </a:t>
            </a:r>
            <a:r>
              <a:rPr lang="da-DK" sz="1800" b="0" i="0" u="none" strike="noStrike" baseline="0" dirty="0">
                <a:latin typeface="+mn-lt"/>
              </a:rPr>
              <a:t>Det Tekniske Fakultet for IT og Design, Aalborg Universitet</a:t>
            </a:r>
            <a:endParaRPr lang="da-DK" sz="1800" dirty="0">
              <a:latin typeface="+mn-lt"/>
            </a:endParaRPr>
          </a:p>
        </p:txBody>
      </p:sp>
      <p:sp>
        <p:nvSpPr>
          <p:cNvPr id="3" name="Date Placeholder 2">
            <a:extLst>
              <a:ext uri="{FF2B5EF4-FFF2-40B4-BE49-F238E27FC236}">
                <a16:creationId xmlns:a16="http://schemas.microsoft.com/office/drawing/2014/main" id="{98CF08C6-7869-42F2-829E-6683126F4D25}"/>
              </a:ext>
            </a:extLst>
          </p:cNvPr>
          <p:cNvSpPr>
            <a:spLocks noGrp="1"/>
          </p:cNvSpPr>
          <p:nvPr>
            <p:ph type="dt" sz="half" idx="2"/>
          </p:nvPr>
        </p:nvSpPr>
        <p:spPr/>
        <p:txBody>
          <a:bodyPr/>
          <a:lstStyle/>
          <a:p>
            <a:fld id="{83C7CD7C-F7E2-4FF3-B441-BD5C13FCA230}" type="datetime1">
              <a:rPr lang="da-DK" smtClean="0"/>
              <a:t>25-05-2023</a:t>
            </a:fld>
            <a:endParaRPr lang="da-DK" dirty="0"/>
          </a:p>
        </p:txBody>
      </p:sp>
      <p:pic>
        <p:nvPicPr>
          <p:cNvPr id="7" name="Billede 6">
            <a:extLst>
              <a:ext uri="{FF2B5EF4-FFF2-40B4-BE49-F238E27FC236}">
                <a16:creationId xmlns:a16="http://schemas.microsoft.com/office/drawing/2014/main" id="{1BF794BA-F173-AF89-7793-776B59E7EA91}"/>
              </a:ext>
            </a:extLst>
          </p:cNvPr>
          <p:cNvPicPr>
            <a:picLocks noChangeAspect="1"/>
          </p:cNvPicPr>
          <p:nvPr>
            <p:custDataLst>
              <p:tags r:id="rId3"/>
            </p:custDataLst>
          </p:nvPr>
        </p:nvPicPr>
        <p:blipFill rotWithShape="1">
          <a:blip r:embed="rId5">
            <a:extLst>
              <a:ext uri="{28A0092B-C50C-407E-A947-70E740481C1C}">
                <a14:useLocalDpi xmlns:a14="http://schemas.microsoft.com/office/drawing/2010/main" val="0"/>
              </a:ext>
            </a:extLst>
          </a:blip>
          <a:srcRect l="385" r="-385"/>
          <a:stretch/>
        </p:blipFill>
        <p:spPr>
          <a:xfrm>
            <a:off x="6905655" y="4429759"/>
            <a:ext cx="3142585" cy="2013201"/>
          </a:xfrm>
          <a:prstGeom prst="rect">
            <a:avLst/>
          </a:prstGeom>
        </p:spPr>
      </p:pic>
      <p:sp>
        <p:nvSpPr>
          <p:cNvPr id="4" name="Tekstfelt 3">
            <a:extLst>
              <a:ext uri="{FF2B5EF4-FFF2-40B4-BE49-F238E27FC236}">
                <a16:creationId xmlns:a16="http://schemas.microsoft.com/office/drawing/2014/main" id="{26CC505E-488D-D2D7-147B-D6AB6FE8B427}"/>
              </a:ext>
            </a:extLst>
          </p:cNvPr>
          <p:cNvSpPr txBox="1"/>
          <p:nvPr/>
        </p:nvSpPr>
        <p:spPr>
          <a:xfrm>
            <a:off x="7874001" y="1011812"/>
            <a:ext cx="3738879" cy="3278846"/>
          </a:xfrm>
          <a:prstGeom prst="rect">
            <a:avLst/>
          </a:prstGeom>
          <a:noFill/>
        </p:spPr>
        <p:txBody>
          <a:bodyPr wrap="square" lIns="0" tIns="0" rIns="0" bIns="0" rtlCol="0">
            <a:spAutoFit/>
          </a:bodyPr>
          <a:lstStyle/>
          <a:p>
            <a:pPr>
              <a:spcAft>
                <a:spcPts val="1200"/>
              </a:spcAft>
            </a:pPr>
            <a:r>
              <a:rPr lang="da-DK" sz="2800" b="1" dirty="0">
                <a:solidFill>
                  <a:schemeClr val="accent3">
                    <a:lumMod val="75000"/>
                  </a:schemeClr>
                </a:solidFill>
                <a:latin typeface="+mj-lt"/>
              </a:rPr>
              <a:t>Deres formål:</a:t>
            </a:r>
          </a:p>
          <a:p>
            <a:endParaRPr kumimoji="0" lang="da-DK" sz="800" b="1" i="0" u="none" strike="noStrike" kern="1200" cap="none" spc="0" normalizeH="0" baseline="0" noProof="0" dirty="0">
              <a:ln>
                <a:noFill/>
              </a:ln>
              <a:solidFill>
                <a:srgbClr val="000000"/>
              </a:solidFill>
              <a:effectLst/>
              <a:uLnTx/>
              <a:uFillTx/>
              <a:latin typeface="Arial"/>
              <a:ea typeface="Calibri" panose="020F0502020204030204" pitchFamily="34" charset="0"/>
              <a:cs typeface="+mn-cs"/>
            </a:endParaRPr>
          </a:p>
          <a:p>
            <a:pPr marL="252000" marR="0" lvl="0" indent="-252000" algn="l" defTabSz="914400" rtl="0" eaLnBrk="1" fontAlgn="auto" latinLnBrk="0" hangingPunct="1">
              <a:lnSpc>
                <a:spcPct val="110000"/>
              </a:lnSpc>
              <a:spcBef>
                <a:spcPts val="0"/>
              </a:spcBef>
              <a:spcAft>
                <a:spcPts val="1200"/>
              </a:spcAft>
              <a:buClrTx/>
              <a:buSzTx/>
              <a:buFont typeface="Wingdings" panose="05000000000000000000" pitchFamily="2" charset="2"/>
              <a:buChar char=""/>
              <a:tabLst/>
              <a:defRPr/>
            </a:pPr>
            <a:r>
              <a:rPr kumimoji="0" lang="da-DK" b="0" i="0" u="none" strike="noStrike" kern="1200" cap="none" spc="0" normalizeH="0" baseline="0" noProof="0" dirty="0">
                <a:ln>
                  <a:noFill/>
                </a:ln>
                <a:solidFill>
                  <a:srgbClr val="000000"/>
                </a:solidFill>
                <a:effectLst/>
                <a:uLnTx/>
                <a:uFillTx/>
                <a:latin typeface="Arial"/>
                <a:ea typeface="Calibri" panose="020F0502020204030204" pitchFamily="34" charset="0"/>
                <a:cs typeface="+mn-cs"/>
              </a:rPr>
              <a:t>en Business-case metode til </a:t>
            </a:r>
            <a:br>
              <a:rPr kumimoji="0" lang="da-DK" b="0" i="0" u="none" strike="noStrike" kern="1200" cap="none" spc="0" normalizeH="0" baseline="0" noProof="0" dirty="0">
                <a:ln>
                  <a:noFill/>
                </a:ln>
                <a:solidFill>
                  <a:srgbClr val="000000"/>
                </a:solidFill>
                <a:effectLst/>
                <a:uLnTx/>
                <a:uFillTx/>
                <a:latin typeface="Arial"/>
                <a:ea typeface="Calibri" panose="020F0502020204030204" pitchFamily="34" charset="0"/>
                <a:cs typeface="+mn-cs"/>
              </a:rPr>
            </a:br>
            <a:r>
              <a:rPr kumimoji="0" lang="da-DK" b="0" i="0" u="none" strike="noStrike" kern="1200" cap="none" spc="0" normalizeH="0" baseline="0" noProof="0" dirty="0">
                <a:ln>
                  <a:noFill/>
                </a:ln>
                <a:solidFill>
                  <a:srgbClr val="000000"/>
                </a:solidFill>
                <a:effectLst/>
                <a:uLnTx/>
                <a:uFillTx/>
                <a:latin typeface="Arial"/>
                <a:ea typeface="Calibri" panose="020F0502020204030204" pitchFamily="34" charset="0"/>
                <a:cs typeface="+mn-cs"/>
              </a:rPr>
              <a:t>små og mellemstore projekter</a:t>
            </a:r>
          </a:p>
          <a:p>
            <a:pPr marL="252000" marR="0" lvl="0" indent="-252000" algn="l" defTabSz="914400" rtl="0" eaLnBrk="1" fontAlgn="auto" latinLnBrk="0" hangingPunct="1">
              <a:lnSpc>
                <a:spcPct val="110000"/>
              </a:lnSpc>
              <a:spcBef>
                <a:spcPts val="0"/>
              </a:spcBef>
              <a:spcAft>
                <a:spcPts val="600"/>
              </a:spcAft>
              <a:buClrTx/>
              <a:buSzTx/>
              <a:buFont typeface="Wingdings" panose="05000000000000000000" pitchFamily="2" charset="2"/>
              <a:buChar char=""/>
              <a:tabLst/>
              <a:defRPr/>
            </a:pPr>
            <a:r>
              <a:rPr kumimoji="0" lang="da-DK" b="0" i="0" u="none" strike="noStrike" kern="1200" cap="none" spc="0" normalizeH="0" baseline="0" noProof="0" dirty="0">
                <a:ln>
                  <a:noFill/>
                </a:ln>
                <a:solidFill>
                  <a:srgbClr val="000000"/>
                </a:solidFill>
                <a:effectLst/>
                <a:uLnTx/>
                <a:uFillTx/>
                <a:latin typeface="Arial"/>
                <a:ea typeface="Calibri" panose="020F0502020204030204" pitchFamily="34" charset="0"/>
                <a:cs typeface="+mn-cs"/>
              </a:rPr>
              <a:t>Principper:</a:t>
            </a:r>
          </a:p>
          <a:p>
            <a:pPr marL="742950" lvl="1" indent="-285750">
              <a:lnSpc>
                <a:spcPct val="110000"/>
              </a:lnSpc>
              <a:spcAft>
                <a:spcPts val="600"/>
              </a:spcAft>
              <a:buFont typeface="Wingdings" panose="05000000000000000000" pitchFamily="2" charset="2"/>
              <a:buChar char="§"/>
              <a:defRPr/>
            </a:pPr>
            <a:r>
              <a:rPr kumimoji="0" lang="da-DK" b="0" i="0" u="none" strike="noStrike" kern="1200" cap="none" spc="0" normalizeH="0" baseline="0" noProof="0" dirty="0">
                <a:ln>
                  <a:noFill/>
                </a:ln>
                <a:solidFill>
                  <a:srgbClr val="000000"/>
                </a:solidFill>
                <a:effectLst/>
                <a:uLnTx/>
                <a:uFillTx/>
                <a:latin typeface="Arial"/>
                <a:ea typeface="Calibri" panose="020F0502020204030204" pitchFamily="34" charset="0"/>
                <a:cs typeface="+mn-cs"/>
              </a:rPr>
              <a:t>Minimalisme</a:t>
            </a:r>
          </a:p>
          <a:p>
            <a:pPr marL="742950" lvl="1" indent="-285750">
              <a:lnSpc>
                <a:spcPct val="110000"/>
              </a:lnSpc>
              <a:spcAft>
                <a:spcPts val="600"/>
              </a:spcAft>
              <a:buFont typeface="Wingdings" panose="05000000000000000000" pitchFamily="2" charset="2"/>
              <a:buChar char="§"/>
              <a:defRPr/>
            </a:pPr>
            <a:r>
              <a:rPr lang="da-DK" dirty="0">
                <a:solidFill>
                  <a:srgbClr val="000000"/>
                </a:solidFill>
                <a:latin typeface="Arial"/>
                <a:ea typeface="Calibri" panose="020F0502020204030204" pitchFamily="34" charset="0"/>
              </a:rPr>
              <a:t>Gevinstejerskab</a:t>
            </a:r>
          </a:p>
          <a:p>
            <a:pPr marL="742950" lvl="1" indent="-285750">
              <a:lnSpc>
                <a:spcPct val="110000"/>
              </a:lnSpc>
              <a:spcAft>
                <a:spcPts val="600"/>
              </a:spcAft>
              <a:buFont typeface="Wingdings" panose="05000000000000000000" pitchFamily="2" charset="2"/>
              <a:buChar char="§"/>
              <a:defRPr/>
            </a:pPr>
            <a:r>
              <a:rPr kumimoji="0" lang="da-DK" b="0" i="0" u="none" strike="noStrike" kern="1200" cap="none" spc="0" normalizeH="0" baseline="0" noProof="0" dirty="0">
                <a:ln>
                  <a:noFill/>
                </a:ln>
                <a:solidFill>
                  <a:srgbClr val="000000"/>
                </a:solidFill>
                <a:effectLst/>
                <a:uLnTx/>
                <a:uFillTx/>
                <a:latin typeface="Arial"/>
                <a:ea typeface="Calibri" panose="020F0502020204030204" pitchFamily="34" charset="0"/>
                <a:cs typeface="+mn-cs"/>
              </a:rPr>
              <a:t>Dynamisk anvendelse</a:t>
            </a:r>
          </a:p>
          <a:p>
            <a:pPr marL="742950" lvl="1" indent="-285750">
              <a:lnSpc>
                <a:spcPct val="110000"/>
              </a:lnSpc>
              <a:spcAft>
                <a:spcPts val="600"/>
              </a:spcAft>
              <a:buFont typeface="Wingdings" panose="05000000000000000000" pitchFamily="2" charset="2"/>
              <a:buChar char="§"/>
              <a:defRPr/>
            </a:pPr>
            <a:r>
              <a:rPr lang="da-DK" dirty="0">
                <a:solidFill>
                  <a:srgbClr val="000000"/>
                </a:solidFill>
                <a:latin typeface="Arial"/>
                <a:ea typeface="Calibri" panose="020F0502020204030204" pitchFamily="34" charset="0"/>
              </a:rPr>
              <a:t>Forpligtende aftaler</a:t>
            </a:r>
            <a:endParaRPr kumimoji="0" lang="da-DK" b="0" i="0" u="none" strike="noStrike" kern="1200" cap="none" spc="0" normalizeH="0" baseline="0" noProof="0" dirty="0">
              <a:ln>
                <a:noFill/>
              </a:ln>
              <a:solidFill>
                <a:srgbClr val="000000"/>
              </a:solidFill>
              <a:effectLst/>
              <a:uLnTx/>
              <a:uFillTx/>
              <a:latin typeface="Arial"/>
              <a:ea typeface="Calibri" panose="020F0502020204030204" pitchFamily="34" charset="0"/>
              <a:cs typeface="+mn-cs"/>
            </a:endParaRPr>
          </a:p>
        </p:txBody>
      </p:sp>
    </p:spTree>
    <p:custDataLst>
      <p:custData r:id="rId1"/>
      <p:custData r:id="rId2"/>
    </p:custDataLst>
    <p:extLst>
      <p:ext uri="{BB962C8B-B14F-4D97-AF65-F5344CB8AC3E}">
        <p14:creationId xmlns:p14="http://schemas.microsoft.com/office/powerpoint/2010/main" val="3577760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98C0B-343B-AEDF-B844-E27CD164E520}"/>
              </a:ext>
            </a:extLst>
          </p:cNvPr>
          <p:cNvSpPr>
            <a:spLocks noGrp="1"/>
          </p:cNvSpPr>
          <p:nvPr>
            <p:ph type="title"/>
          </p:nvPr>
        </p:nvSpPr>
        <p:spPr>
          <a:xfrm>
            <a:off x="852257" y="1138287"/>
            <a:ext cx="10468886" cy="925285"/>
          </a:xfrm>
        </p:spPr>
        <p:txBody>
          <a:bodyPr/>
          <a:lstStyle/>
          <a:p>
            <a:r>
              <a:rPr lang="da-DK" dirty="0">
                <a:solidFill>
                  <a:schemeClr val="accent3">
                    <a:lumMod val="75000"/>
                  </a:schemeClr>
                </a:solidFill>
                <a:ea typeface="Calibri" panose="020F0502020204030204" pitchFamily="34" charset="0"/>
              </a:rPr>
              <a:t>BC-s</a:t>
            </a:r>
            <a:r>
              <a:rPr lang="da-DK" sz="3600" dirty="0">
                <a:solidFill>
                  <a:schemeClr val="accent3">
                    <a:lumMod val="75000"/>
                  </a:schemeClr>
                </a:solidFill>
                <a:effectLst/>
                <a:ea typeface="Calibri" panose="020F0502020204030204" pitchFamily="34" charset="0"/>
              </a:rPr>
              <a:t>kabelonen har fokus på værdiskabelsen (1)</a:t>
            </a:r>
            <a:endParaRPr lang="da-DK" dirty="0">
              <a:solidFill>
                <a:schemeClr val="accent3">
                  <a:lumMod val="75000"/>
                </a:schemeClr>
              </a:solidFill>
            </a:endParaRPr>
          </a:p>
        </p:txBody>
      </p:sp>
      <p:sp>
        <p:nvSpPr>
          <p:cNvPr id="4" name="Date Placeholder 3">
            <a:extLst>
              <a:ext uri="{FF2B5EF4-FFF2-40B4-BE49-F238E27FC236}">
                <a16:creationId xmlns:a16="http://schemas.microsoft.com/office/drawing/2014/main" id="{210E97CD-DAD2-432E-BC65-50F305090DAA}"/>
              </a:ext>
            </a:extLst>
          </p:cNvPr>
          <p:cNvSpPr>
            <a:spLocks noGrp="1"/>
          </p:cNvSpPr>
          <p:nvPr>
            <p:ph type="dt" sz="half" idx="20"/>
          </p:nvPr>
        </p:nvSpPr>
        <p:spPr/>
        <p:txBody>
          <a:bodyPr/>
          <a:lstStyle/>
          <a:p>
            <a:fld id="{C4561619-520E-420B-9E24-29238D077359}" type="datetime1">
              <a:rPr lang="da-DK" smtClean="0"/>
              <a:t>25-05-2023</a:t>
            </a:fld>
            <a:endParaRPr lang="da-DK" dirty="0"/>
          </a:p>
        </p:txBody>
      </p:sp>
      <p:sp>
        <p:nvSpPr>
          <p:cNvPr id="14" name="Pladsholder til indhold 13">
            <a:extLst>
              <a:ext uri="{FF2B5EF4-FFF2-40B4-BE49-F238E27FC236}">
                <a16:creationId xmlns:a16="http://schemas.microsoft.com/office/drawing/2014/main" id="{D7A9221B-3264-A0F6-1DB5-DDC076DAC440}"/>
              </a:ext>
            </a:extLst>
          </p:cNvPr>
          <p:cNvSpPr>
            <a:spLocks noGrp="1"/>
          </p:cNvSpPr>
          <p:nvPr>
            <p:ph sz="quarter" idx="19"/>
          </p:nvPr>
        </p:nvSpPr>
        <p:spPr>
          <a:xfrm>
            <a:off x="1578426" y="2155379"/>
            <a:ext cx="9568545" cy="3864462"/>
          </a:xfrm>
        </p:spPr>
        <p:txBody>
          <a:bodyPr/>
          <a:lstStyle/>
          <a:p>
            <a:pPr marL="0" indent="0">
              <a:spcAft>
                <a:spcPts val="1200"/>
              </a:spcAft>
              <a:buNone/>
            </a:pPr>
            <a:r>
              <a:rPr lang="da-DK" sz="2800" b="1" dirty="0">
                <a:effectLst/>
                <a:ea typeface="Calibri" panose="020F0502020204030204" pitchFamily="34" charset="0"/>
              </a:rPr>
              <a:t>Hvad er det I vil opnå? </a:t>
            </a:r>
          </a:p>
          <a:p>
            <a:pPr>
              <a:spcAft>
                <a:spcPts val="1200"/>
              </a:spcAft>
            </a:pPr>
            <a:r>
              <a:rPr lang="da-DK" sz="2400" dirty="0">
                <a:ea typeface="Calibri" panose="020F0502020204030204" pitchFamily="34" charset="0"/>
              </a:rPr>
              <a:t> h</a:t>
            </a:r>
            <a:r>
              <a:rPr lang="da-DK" sz="2400" dirty="0">
                <a:effectLst/>
                <a:ea typeface="Calibri" panose="020F0502020204030204" pitchFamily="34" charset="0"/>
              </a:rPr>
              <a:t>vilke nye ting vil I gøre? </a:t>
            </a:r>
          </a:p>
          <a:p>
            <a:pPr>
              <a:spcAft>
                <a:spcPts val="1200"/>
              </a:spcAft>
            </a:pPr>
            <a:r>
              <a:rPr lang="da-DK" sz="2400" dirty="0">
                <a:ea typeface="Calibri" panose="020F0502020204030204" pitchFamily="34" charset="0"/>
              </a:rPr>
              <a:t> </a:t>
            </a:r>
            <a:r>
              <a:rPr lang="da-DK" sz="2400" dirty="0">
                <a:effectLst/>
                <a:ea typeface="Calibri" panose="020F0502020204030204" pitchFamily="34" charset="0"/>
              </a:rPr>
              <a:t>hvilke ting vil I gøre bedre? </a:t>
            </a:r>
            <a:endParaRPr lang="da-DK" sz="2400" dirty="0">
              <a:ea typeface="Calibri" panose="020F0502020204030204" pitchFamily="34" charset="0"/>
            </a:endParaRPr>
          </a:p>
          <a:p>
            <a:pPr>
              <a:spcAft>
                <a:spcPts val="1200"/>
              </a:spcAft>
            </a:pPr>
            <a:r>
              <a:rPr lang="da-DK" sz="2400" dirty="0">
                <a:effectLst/>
                <a:ea typeface="Calibri" panose="020F0502020204030204" pitchFamily="34" charset="0"/>
              </a:rPr>
              <a:t> hvilke ting vil I stoppe med at gøre?</a:t>
            </a:r>
          </a:p>
          <a:p>
            <a:pPr marL="0" indent="0">
              <a:spcAft>
                <a:spcPts val="1200"/>
              </a:spcAft>
              <a:buNone/>
            </a:pPr>
            <a:endParaRPr lang="da-DK" sz="2400" b="1" dirty="0">
              <a:effectLst/>
              <a:ea typeface="Calibri" panose="020F0502020204030204" pitchFamily="34" charset="0"/>
            </a:endParaRPr>
          </a:p>
          <a:p>
            <a:pPr marL="0" indent="0">
              <a:spcAft>
                <a:spcPts val="1200"/>
              </a:spcAft>
              <a:buNone/>
            </a:pPr>
            <a:r>
              <a:rPr lang="da-DK" sz="2400" b="1" dirty="0">
                <a:effectLst/>
                <a:ea typeface="Calibri" panose="020F0502020204030204" pitchFamily="34" charset="0"/>
              </a:rPr>
              <a:t>… og hvilke investering/omkostninger er der forbundet med </a:t>
            </a:r>
            <a:br>
              <a:rPr lang="da-DK" sz="2400" b="1" dirty="0">
                <a:effectLst/>
                <a:ea typeface="Calibri" panose="020F0502020204030204" pitchFamily="34" charset="0"/>
              </a:rPr>
            </a:br>
            <a:r>
              <a:rPr lang="da-DK" sz="2400" b="1" dirty="0">
                <a:effectLst/>
                <a:ea typeface="Calibri" panose="020F0502020204030204" pitchFamily="34" charset="0"/>
              </a:rPr>
              <a:t>at gøre det/ophøre med at gøre det? </a:t>
            </a:r>
          </a:p>
          <a:p>
            <a:pPr>
              <a:spcAft>
                <a:spcPts val="1200"/>
              </a:spcAft>
            </a:pPr>
            <a:endParaRPr lang="da-DK" sz="2400" dirty="0"/>
          </a:p>
        </p:txBody>
      </p:sp>
      <p:pic>
        <p:nvPicPr>
          <p:cNvPr id="16" name="Billede 15">
            <a:extLst>
              <a:ext uri="{FF2B5EF4-FFF2-40B4-BE49-F238E27FC236}">
                <a16:creationId xmlns:a16="http://schemas.microsoft.com/office/drawing/2014/main" id="{5C4CD1CE-85A1-FD7A-14C5-AE6DD703A674}"/>
              </a:ext>
            </a:extLst>
          </p:cNvPr>
          <p:cNvPicPr>
            <a:picLocks noChangeAspect="1"/>
          </p:cNvPicPr>
          <p:nvPr>
            <p:custDataLst>
              <p:tags r:id="rId3"/>
            </p:custDataLst>
          </p:nvPr>
        </p:nvPicPr>
        <p:blipFill rotWithShape="1">
          <a:blip r:embed="rId5">
            <a:extLst>
              <a:ext uri="{28A0092B-C50C-407E-A947-70E740481C1C}">
                <a14:useLocalDpi xmlns:a14="http://schemas.microsoft.com/office/drawing/2010/main" val="0"/>
              </a:ext>
            </a:extLst>
          </a:blip>
          <a:srcRect t="-1262" b="1262"/>
          <a:stretch/>
        </p:blipFill>
        <p:spPr>
          <a:xfrm>
            <a:off x="8066331" y="1992092"/>
            <a:ext cx="2547243" cy="2547243"/>
          </a:xfrm>
          <a:prstGeom prst="rect">
            <a:avLst/>
          </a:prstGeom>
        </p:spPr>
      </p:pic>
    </p:spTree>
    <p:custDataLst>
      <p:custData r:id="rId1"/>
      <p:custData r:id="rId2"/>
    </p:custDataLst>
    <p:extLst>
      <p:ext uri="{BB962C8B-B14F-4D97-AF65-F5344CB8AC3E}">
        <p14:creationId xmlns:p14="http://schemas.microsoft.com/office/powerpoint/2010/main" val="3400253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98C0B-343B-AEDF-B844-E27CD164E520}"/>
              </a:ext>
            </a:extLst>
          </p:cNvPr>
          <p:cNvSpPr>
            <a:spLocks noGrp="1"/>
          </p:cNvSpPr>
          <p:nvPr>
            <p:ph type="title"/>
          </p:nvPr>
        </p:nvSpPr>
        <p:spPr>
          <a:xfrm>
            <a:off x="854078" y="1138287"/>
            <a:ext cx="10546673" cy="925285"/>
          </a:xfrm>
        </p:spPr>
        <p:txBody>
          <a:bodyPr/>
          <a:lstStyle/>
          <a:p>
            <a:r>
              <a:rPr lang="da-DK" sz="3600" dirty="0">
                <a:solidFill>
                  <a:schemeClr val="accent3">
                    <a:lumMod val="75000"/>
                  </a:schemeClr>
                </a:solidFill>
                <a:effectLst/>
                <a:ea typeface="Calibri" panose="020F0502020204030204" pitchFamily="34" charset="0"/>
              </a:rPr>
              <a:t>BC-skabelonen har fokus på værdiskabelsen (2)</a:t>
            </a:r>
            <a:endParaRPr lang="da-DK" dirty="0">
              <a:solidFill>
                <a:schemeClr val="accent3">
                  <a:lumMod val="75000"/>
                </a:schemeClr>
              </a:solidFill>
            </a:endParaRPr>
          </a:p>
        </p:txBody>
      </p:sp>
      <p:sp>
        <p:nvSpPr>
          <p:cNvPr id="4" name="Date Placeholder 3">
            <a:extLst>
              <a:ext uri="{FF2B5EF4-FFF2-40B4-BE49-F238E27FC236}">
                <a16:creationId xmlns:a16="http://schemas.microsoft.com/office/drawing/2014/main" id="{210E97CD-DAD2-432E-BC65-50F305090DAA}"/>
              </a:ext>
            </a:extLst>
          </p:cNvPr>
          <p:cNvSpPr>
            <a:spLocks noGrp="1"/>
          </p:cNvSpPr>
          <p:nvPr>
            <p:ph type="dt" sz="half" idx="20"/>
          </p:nvPr>
        </p:nvSpPr>
        <p:spPr/>
        <p:txBody>
          <a:bodyPr/>
          <a:lstStyle/>
          <a:p>
            <a:fld id="{C4561619-520E-420B-9E24-29238D077359}" type="datetime1">
              <a:rPr lang="da-DK" smtClean="0"/>
              <a:t>25-05-2023</a:t>
            </a:fld>
            <a:endParaRPr lang="da-DK" dirty="0"/>
          </a:p>
        </p:txBody>
      </p:sp>
      <p:sp>
        <p:nvSpPr>
          <p:cNvPr id="14" name="Pladsholder til indhold 13">
            <a:extLst>
              <a:ext uri="{FF2B5EF4-FFF2-40B4-BE49-F238E27FC236}">
                <a16:creationId xmlns:a16="http://schemas.microsoft.com/office/drawing/2014/main" id="{D7A9221B-3264-A0F6-1DB5-DDC076DAC440}"/>
              </a:ext>
            </a:extLst>
          </p:cNvPr>
          <p:cNvSpPr>
            <a:spLocks noGrp="1"/>
          </p:cNvSpPr>
          <p:nvPr>
            <p:ph sz="quarter" idx="19"/>
          </p:nvPr>
        </p:nvSpPr>
        <p:spPr>
          <a:xfrm>
            <a:off x="1523998" y="1935041"/>
            <a:ext cx="8991601" cy="4406124"/>
          </a:xfrm>
        </p:spPr>
        <p:txBody>
          <a:bodyPr vert="horz" lIns="0" tIns="0" rIns="0" bIns="0" rtlCol="0" anchor="t">
            <a:noAutofit/>
          </a:bodyPr>
          <a:lstStyle/>
          <a:p>
            <a:pPr marL="0" indent="0">
              <a:spcAft>
                <a:spcPts val="1200"/>
              </a:spcAft>
              <a:buNone/>
            </a:pPr>
            <a:r>
              <a:rPr lang="da-DK" sz="2400" b="1" dirty="0">
                <a:effectLst/>
                <a:ea typeface="Calibri" panose="020F0502020204030204" pitchFamily="34" charset="0"/>
              </a:rPr>
              <a:t>Et centralt dokument </a:t>
            </a:r>
            <a:r>
              <a:rPr lang="da-DK" sz="2400" dirty="0">
                <a:effectLst/>
                <a:ea typeface="Calibri" panose="020F0502020204030204" pitchFamily="34" charset="0"/>
              </a:rPr>
              <a:t>i arbejdet med at realisere gevinster. </a:t>
            </a:r>
          </a:p>
          <a:p>
            <a:pPr marL="0" indent="0">
              <a:buNone/>
            </a:pPr>
            <a:r>
              <a:rPr lang="da-DK" sz="2400" b="1" dirty="0">
                <a:effectLst/>
                <a:ea typeface="Calibri" panose="020F0502020204030204" pitchFamily="34" charset="0"/>
              </a:rPr>
              <a:t>En aftale</a:t>
            </a:r>
          </a:p>
          <a:p>
            <a:pPr marL="503555" lvl="1" indent="-251460"/>
            <a:r>
              <a:rPr lang="da-DK" sz="2200" dirty="0">
                <a:effectLst/>
                <a:ea typeface="Calibri" panose="020F0502020204030204" pitchFamily="34" charset="0"/>
              </a:rPr>
              <a:t> I løbende skal følge op på</a:t>
            </a:r>
            <a:endParaRPr lang="da-DK" sz="2200" dirty="0">
              <a:effectLst/>
              <a:ea typeface="Calibri" panose="020F0502020204030204" pitchFamily="34" charset="0"/>
              <a:cs typeface="Arial"/>
            </a:endParaRPr>
          </a:p>
          <a:p>
            <a:pPr marL="503555" lvl="1" indent="-251460">
              <a:spcAft>
                <a:spcPts val="1200"/>
              </a:spcAft>
            </a:pPr>
            <a:r>
              <a:rPr lang="da-DK" sz="2200" dirty="0">
                <a:ea typeface="Calibri" panose="020F0502020204030204" pitchFamily="34" charset="0"/>
              </a:rPr>
              <a:t> </a:t>
            </a:r>
            <a:r>
              <a:rPr lang="da-DK" sz="2200" dirty="0">
                <a:effectLst/>
                <a:ea typeface="Calibri" panose="020F0502020204030204" pitchFamily="34" charset="0"/>
              </a:rPr>
              <a:t>som I skal ændre på undervejs i projektet, </a:t>
            </a:r>
            <a:br>
              <a:rPr lang="da-DK" sz="2200" dirty="0">
                <a:effectLst/>
                <a:ea typeface="Calibri" panose="020F0502020204030204" pitchFamily="34" charset="0"/>
              </a:rPr>
            </a:br>
            <a:r>
              <a:rPr lang="da-DK" sz="2200" dirty="0">
                <a:effectLst/>
                <a:ea typeface="Calibri" panose="020F0502020204030204" pitchFamily="34" charset="0"/>
              </a:rPr>
              <a:t> når en eller flere af forudsætningerne ændrer sig. </a:t>
            </a:r>
            <a:endParaRPr lang="da-DK" sz="2200" dirty="0">
              <a:effectLst/>
              <a:ea typeface="Calibri" panose="020F0502020204030204" pitchFamily="34" charset="0"/>
              <a:cs typeface="Arial"/>
            </a:endParaRPr>
          </a:p>
          <a:p>
            <a:pPr marL="0" indent="0">
              <a:buNone/>
            </a:pPr>
            <a:r>
              <a:rPr lang="da-DK" sz="2400" dirty="0">
                <a:ea typeface="Calibri" panose="020F0502020204030204" pitchFamily="34" charset="0"/>
              </a:rPr>
              <a:t>Dvs. </a:t>
            </a:r>
            <a:r>
              <a:rPr lang="da-DK" sz="2400" b="1" dirty="0">
                <a:ea typeface="Calibri" panose="020F0502020204030204" pitchFamily="34" charset="0"/>
              </a:rPr>
              <a:t>e</a:t>
            </a:r>
            <a:r>
              <a:rPr lang="da-DK" sz="2400" b="1" dirty="0">
                <a:effectLst/>
                <a:ea typeface="Calibri" panose="020F0502020204030204" pitchFamily="34" charset="0"/>
              </a:rPr>
              <a:t>n dynamisk aftale </a:t>
            </a:r>
            <a:br>
              <a:rPr lang="da-DK" sz="2400" b="1" dirty="0">
                <a:ea typeface="Calibri" panose="020F0502020204030204" pitchFamily="34" charset="0"/>
              </a:rPr>
            </a:br>
            <a:r>
              <a:rPr lang="da-DK" sz="2400" dirty="0">
                <a:ea typeface="Calibri" panose="020F0502020204030204" pitchFamily="34" charset="0"/>
              </a:rPr>
              <a:t>mellem projekt og basisorganisation,</a:t>
            </a:r>
            <a:r>
              <a:rPr lang="da-DK" sz="2400" dirty="0">
                <a:effectLst/>
                <a:ea typeface="Calibri" panose="020F0502020204030204" pitchFamily="34" charset="0"/>
              </a:rPr>
              <a:t> </a:t>
            </a:r>
            <a:br>
              <a:rPr lang="da-DK" sz="2400" dirty="0">
                <a:effectLst/>
                <a:ea typeface="Calibri" panose="020F0502020204030204" pitchFamily="34" charset="0"/>
              </a:rPr>
            </a:br>
            <a:r>
              <a:rPr lang="da-DK" sz="2400" dirty="0">
                <a:effectLst/>
                <a:ea typeface="Calibri" panose="020F0502020204030204" pitchFamily="34" charset="0"/>
              </a:rPr>
              <a:t>som I løbende skal genbesøge.</a:t>
            </a:r>
            <a:br>
              <a:rPr lang="da-DK" sz="2400" dirty="0">
                <a:ea typeface="Calibri" panose="020F0502020204030204" pitchFamily="34" charset="0"/>
              </a:rPr>
            </a:br>
            <a:r>
              <a:rPr lang="da-DK" sz="2400" dirty="0">
                <a:cs typeface="Arial"/>
              </a:rPr>
              <a:t>I praksis ofte en aftale mellem</a:t>
            </a:r>
            <a:br>
              <a:rPr lang="da-DK" sz="2400" dirty="0">
                <a:cs typeface="Arial"/>
              </a:rPr>
            </a:br>
            <a:r>
              <a:rPr lang="da-DK" sz="2400" dirty="0">
                <a:cs typeface="Arial"/>
              </a:rPr>
              <a:t> projektleder og styregruppe.</a:t>
            </a:r>
            <a:br>
              <a:rPr lang="da-DK" sz="2400" dirty="0">
                <a:cs typeface="Arial"/>
              </a:rPr>
            </a:br>
            <a:endParaRPr lang="da-DK" sz="2400">
              <a:cs typeface="Arial"/>
            </a:endParaRPr>
          </a:p>
        </p:txBody>
      </p:sp>
      <p:pic>
        <p:nvPicPr>
          <p:cNvPr id="5" name="Billede 4">
            <a:extLst>
              <a:ext uri="{FF2B5EF4-FFF2-40B4-BE49-F238E27FC236}">
                <a16:creationId xmlns:a16="http://schemas.microsoft.com/office/drawing/2014/main" id="{4920889F-63CD-B3D3-D4AD-4EEE438E3FC8}"/>
              </a:ext>
            </a:extLst>
          </p:cNvPr>
          <p:cNvPicPr>
            <a:picLocks noChangeAspect="1"/>
          </p:cNvPicPr>
          <p:nvPr>
            <p:custDataLst>
              <p:tags r:id="rId3"/>
            </p:custDataLst>
          </p:nvPr>
        </p:nvPicPr>
        <p:blipFill rotWithShape="1">
          <a:blip r:embed="rId5">
            <a:extLst>
              <a:ext uri="{28A0092B-C50C-407E-A947-70E740481C1C}">
                <a14:useLocalDpi xmlns:a14="http://schemas.microsoft.com/office/drawing/2010/main" val="0"/>
              </a:ext>
            </a:extLst>
          </a:blip>
          <a:srcRect t="-2316" b="2316"/>
          <a:stretch/>
        </p:blipFill>
        <p:spPr>
          <a:xfrm>
            <a:off x="7396208" y="4365173"/>
            <a:ext cx="3585891" cy="1954500"/>
          </a:xfrm>
          <a:prstGeom prst="rect">
            <a:avLst/>
          </a:prstGeom>
        </p:spPr>
      </p:pic>
    </p:spTree>
    <p:custDataLst>
      <p:custData r:id="rId1"/>
      <p:custData r:id="rId2"/>
    </p:custDataLst>
    <p:extLst>
      <p:ext uri="{BB962C8B-B14F-4D97-AF65-F5344CB8AC3E}">
        <p14:creationId xmlns:p14="http://schemas.microsoft.com/office/powerpoint/2010/main" val="50257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ladsholder til indhold 7" descr="Et billede, der indeholder tekst, diagram, linje/række, skærmbillede&#10;&#10;Automatisk genereret beskrivelse">
            <a:extLst>
              <a:ext uri="{FF2B5EF4-FFF2-40B4-BE49-F238E27FC236}">
                <a16:creationId xmlns:a16="http://schemas.microsoft.com/office/drawing/2014/main" id="{3454231F-9644-277B-3C12-8AECB35476D0}"/>
              </a:ext>
            </a:extLst>
          </p:cNvPr>
          <p:cNvPicPr>
            <a:picLocks noGrp="1" noChangeAspect="1"/>
          </p:cNvPicPr>
          <p:nvPr>
            <p:ph type="pic" sz="quarter" idx="14"/>
          </p:nvPr>
        </p:nvPicPr>
        <p:blipFill>
          <a:blip r:embed="rId4">
            <a:extLst>
              <a:ext uri="{28A0092B-C50C-407E-A947-70E740481C1C}">
                <a14:useLocalDpi xmlns:a14="http://schemas.microsoft.com/office/drawing/2010/main" val="0"/>
              </a:ext>
            </a:extLst>
          </a:blip>
          <a:stretch/>
        </p:blipFill>
        <p:spPr>
          <a:xfrm>
            <a:off x="2841171" y="849661"/>
            <a:ext cx="8689946" cy="5572457"/>
          </a:xfrm>
          <a:noFill/>
        </p:spPr>
      </p:pic>
      <p:sp>
        <p:nvSpPr>
          <p:cNvPr id="4" name="Date Placeholder 3">
            <a:extLst>
              <a:ext uri="{FF2B5EF4-FFF2-40B4-BE49-F238E27FC236}">
                <a16:creationId xmlns:a16="http://schemas.microsoft.com/office/drawing/2014/main" id="{210E97CD-DAD2-432E-BC65-50F305090DAA}"/>
              </a:ext>
            </a:extLst>
          </p:cNvPr>
          <p:cNvSpPr>
            <a:spLocks noGrp="1"/>
          </p:cNvSpPr>
          <p:nvPr>
            <p:ph type="dt" sz="half" idx="4294967295"/>
          </p:nvPr>
        </p:nvSpPr>
        <p:spPr>
          <a:xfrm>
            <a:off x="0" y="6912000"/>
            <a:ext cx="0" cy="0"/>
          </a:xfrm>
        </p:spPr>
        <p:txBody>
          <a:bodyPr/>
          <a:lstStyle/>
          <a:p>
            <a:pPr>
              <a:spcAft>
                <a:spcPts val="600"/>
              </a:spcAft>
            </a:pPr>
            <a:fld id="{C4561619-520E-420B-9E24-29238D077359}" type="datetime1">
              <a:rPr lang="da-DK" smtClean="0"/>
              <a:pPr>
                <a:spcAft>
                  <a:spcPts val="600"/>
                </a:spcAft>
              </a:pPr>
              <a:t>25-05-2023</a:t>
            </a:fld>
            <a:endParaRPr lang="da-DK"/>
          </a:p>
        </p:txBody>
      </p:sp>
      <p:sp>
        <p:nvSpPr>
          <p:cNvPr id="12" name="Tekstfelt 11">
            <a:extLst>
              <a:ext uri="{FF2B5EF4-FFF2-40B4-BE49-F238E27FC236}">
                <a16:creationId xmlns:a16="http://schemas.microsoft.com/office/drawing/2014/main" id="{78DAEAAA-930B-2106-C079-13B198F54166}"/>
              </a:ext>
            </a:extLst>
          </p:cNvPr>
          <p:cNvSpPr txBox="1"/>
          <p:nvPr/>
        </p:nvSpPr>
        <p:spPr>
          <a:xfrm>
            <a:off x="334312" y="1195978"/>
            <a:ext cx="3015343" cy="1938992"/>
          </a:xfrm>
          <a:prstGeom prst="rect">
            <a:avLst/>
          </a:prstGeom>
          <a:noFill/>
        </p:spPr>
        <p:txBody>
          <a:bodyPr wrap="square">
            <a:spAutoFit/>
          </a:bodyPr>
          <a:lstStyle/>
          <a:p>
            <a:pPr algn="l"/>
            <a:r>
              <a:rPr lang="da-DK" sz="2400" b="1" i="0" u="none" strike="noStrike" baseline="0" dirty="0">
                <a:solidFill>
                  <a:schemeClr val="accent3">
                    <a:lumMod val="75000"/>
                  </a:schemeClr>
                </a:solidFill>
              </a:rPr>
              <a:t>Business-casen</a:t>
            </a:r>
          </a:p>
          <a:p>
            <a:pPr algn="l"/>
            <a:r>
              <a:rPr lang="da-DK" sz="2400" b="1" i="0" u="none" strike="noStrike" baseline="0" dirty="0">
                <a:solidFill>
                  <a:schemeClr val="accent3">
                    <a:lumMod val="75000"/>
                  </a:schemeClr>
                </a:solidFill>
              </a:rPr>
              <a:t>er en dynamisk</a:t>
            </a:r>
          </a:p>
          <a:p>
            <a:pPr algn="l"/>
            <a:r>
              <a:rPr lang="da-DK" sz="2400" b="1" i="0" u="none" strike="noStrike" baseline="0" dirty="0">
                <a:solidFill>
                  <a:schemeClr val="accent3">
                    <a:lumMod val="75000"/>
                  </a:schemeClr>
                </a:solidFill>
              </a:rPr>
              <a:t>aftale mellem projekt og basis-</a:t>
            </a:r>
            <a:br>
              <a:rPr lang="da-DK" sz="2400" b="1" i="0" u="none" strike="noStrike" baseline="0" dirty="0">
                <a:solidFill>
                  <a:schemeClr val="accent3">
                    <a:lumMod val="75000"/>
                  </a:schemeClr>
                </a:solidFill>
              </a:rPr>
            </a:br>
            <a:r>
              <a:rPr lang="da-DK" sz="2400" b="1" i="0" u="none" strike="noStrike" baseline="0" dirty="0">
                <a:solidFill>
                  <a:schemeClr val="accent3">
                    <a:lumMod val="75000"/>
                  </a:schemeClr>
                </a:solidFill>
              </a:rPr>
              <a:t>organisation.</a:t>
            </a:r>
          </a:p>
        </p:txBody>
      </p:sp>
    </p:spTree>
    <p:custDataLst>
      <p:custData r:id="rId1"/>
      <p:custData r:id="rId2"/>
    </p:custDataLst>
    <p:extLst>
      <p:ext uri="{BB962C8B-B14F-4D97-AF65-F5344CB8AC3E}">
        <p14:creationId xmlns:p14="http://schemas.microsoft.com/office/powerpoint/2010/main" val="1707376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A307541D-CA95-C9D1-B96B-2C45D4641482}"/>
              </a:ext>
            </a:extLst>
          </p:cNvPr>
          <p:cNvGraphicFramePr/>
          <p:nvPr/>
        </p:nvGraphicFramePr>
        <p:xfrm>
          <a:off x="381000" y="2188025"/>
          <a:ext cx="11332029" cy="424542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itle 1">
            <a:extLst>
              <a:ext uri="{FF2B5EF4-FFF2-40B4-BE49-F238E27FC236}">
                <a16:creationId xmlns:a16="http://schemas.microsoft.com/office/drawing/2014/main" id="{3E798C0B-343B-AEDF-B844-E27CD164E520}"/>
              </a:ext>
            </a:extLst>
          </p:cNvPr>
          <p:cNvSpPr>
            <a:spLocks noGrp="1"/>
          </p:cNvSpPr>
          <p:nvPr>
            <p:ph type="title"/>
          </p:nvPr>
        </p:nvSpPr>
        <p:spPr>
          <a:xfrm>
            <a:off x="859972" y="1230094"/>
            <a:ext cx="10294714" cy="1284506"/>
          </a:xfrm>
        </p:spPr>
        <p:txBody>
          <a:bodyPr/>
          <a:lstStyle/>
          <a:p>
            <a:r>
              <a:rPr lang="da-DK" sz="3600" dirty="0">
                <a:solidFill>
                  <a:schemeClr val="accent3">
                    <a:lumMod val="75000"/>
                  </a:schemeClr>
                </a:solidFill>
                <a:effectLst/>
                <a:ea typeface="Calibri" panose="020F0502020204030204" pitchFamily="34" charset="0"/>
              </a:rPr>
              <a:t>Metodens fem trin</a:t>
            </a:r>
            <a:br>
              <a:rPr lang="da-DK" sz="3600" dirty="0">
                <a:solidFill>
                  <a:schemeClr val="accent3">
                    <a:lumMod val="75000"/>
                  </a:schemeClr>
                </a:solidFill>
                <a:effectLst/>
                <a:ea typeface="Calibri" panose="020F0502020204030204" pitchFamily="34" charset="0"/>
              </a:rPr>
            </a:br>
            <a:r>
              <a:rPr lang="da-DK" sz="3600" dirty="0">
                <a:solidFill>
                  <a:schemeClr val="accent3">
                    <a:lumMod val="75000"/>
                  </a:schemeClr>
                </a:solidFill>
                <a:effectLst/>
                <a:ea typeface="Calibri" panose="020F0502020204030204" pitchFamily="34" charset="0"/>
              </a:rPr>
              <a:t>til udvikling af en Business-Case</a:t>
            </a:r>
          </a:p>
        </p:txBody>
      </p:sp>
      <p:sp>
        <p:nvSpPr>
          <p:cNvPr id="4" name="Date Placeholder 3">
            <a:extLst>
              <a:ext uri="{FF2B5EF4-FFF2-40B4-BE49-F238E27FC236}">
                <a16:creationId xmlns:a16="http://schemas.microsoft.com/office/drawing/2014/main" id="{210E97CD-DAD2-432E-BC65-50F305090DAA}"/>
              </a:ext>
            </a:extLst>
          </p:cNvPr>
          <p:cNvSpPr>
            <a:spLocks noGrp="1"/>
          </p:cNvSpPr>
          <p:nvPr>
            <p:ph type="dt" sz="half" idx="20"/>
          </p:nvPr>
        </p:nvSpPr>
        <p:spPr/>
        <p:txBody>
          <a:bodyPr/>
          <a:lstStyle/>
          <a:p>
            <a:fld id="{C4561619-520E-420B-9E24-29238D077359}" type="datetime1">
              <a:rPr lang="da-DK" smtClean="0"/>
              <a:t>25-05-2023</a:t>
            </a:fld>
            <a:endParaRPr lang="da-DK" dirty="0"/>
          </a:p>
        </p:txBody>
      </p:sp>
    </p:spTree>
    <p:custDataLst>
      <p:custData r:id="rId1"/>
      <p:custData r:id="rId2"/>
    </p:custDataLst>
    <p:extLst>
      <p:ext uri="{BB962C8B-B14F-4D97-AF65-F5344CB8AC3E}">
        <p14:creationId xmlns:p14="http://schemas.microsoft.com/office/powerpoint/2010/main" val="3162254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98C0B-343B-AEDF-B844-E27CD164E520}"/>
              </a:ext>
            </a:extLst>
          </p:cNvPr>
          <p:cNvSpPr>
            <a:spLocks noGrp="1"/>
          </p:cNvSpPr>
          <p:nvPr>
            <p:ph type="title"/>
          </p:nvPr>
        </p:nvSpPr>
        <p:spPr>
          <a:xfrm>
            <a:off x="805543" y="1273630"/>
            <a:ext cx="10403572" cy="838214"/>
          </a:xfrm>
        </p:spPr>
        <p:txBody>
          <a:bodyPr/>
          <a:lstStyle/>
          <a:p>
            <a:r>
              <a:rPr lang="da-DK" dirty="0">
                <a:solidFill>
                  <a:schemeClr val="accent3">
                    <a:lumMod val="75000"/>
                  </a:schemeClr>
                </a:solidFill>
                <a:ea typeface="Calibri" panose="020F0502020204030204" pitchFamily="34" charset="0"/>
              </a:rPr>
              <a:t>1. Definer motivation og investeringsmål</a:t>
            </a:r>
            <a:endParaRPr lang="da-DK" sz="3600" dirty="0">
              <a:solidFill>
                <a:schemeClr val="accent3">
                  <a:lumMod val="75000"/>
                </a:schemeClr>
              </a:solidFill>
              <a:effectLst/>
              <a:ea typeface="Calibri" panose="020F0502020204030204" pitchFamily="34" charset="0"/>
            </a:endParaRPr>
          </a:p>
        </p:txBody>
      </p:sp>
      <p:sp>
        <p:nvSpPr>
          <p:cNvPr id="4" name="Date Placeholder 3">
            <a:extLst>
              <a:ext uri="{FF2B5EF4-FFF2-40B4-BE49-F238E27FC236}">
                <a16:creationId xmlns:a16="http://schemas.microsoft.com/office/drawing/2014/main" id="{210E97CD-DAD2-432E-BC65-50F305090DAA}"/>
              </a:ext>
            </a:extLst>
          </p:cNvPr>
          <p:cNvSpPr>
            <a:spLocks noGrp="1"/>
          </p:cNvSpPr>
          <p:nvPr>
            <p:ph type="dt" sz="half" idx="20"/>
          </p:nvPr>
        </p:nvSpPr>
        <p:spPr/>
        <p:txBody>
          <a:bodyPr/>
          <a:lstStyle/>
          <a:p>
            <a:fld id="{C4561619-520E-420B-9E24-29238D077359}" type="datetime1">
              <a:rPr lang="da-DK" smtClean="0"/>
              <a:t>25-05-2023</a:t>
            </a:fld>
            <a:endParaRPr lang="da-DK" dirty="0"/>
          </a:p>
        </p:txBody>
      </p:sp>
      <p:sp>
        <p:nvSpPr>
          <p:cNvPr id="7" name="Tekstfelt 6">
            <a:extLst>
              <a:ext uri="{FF2B5EF4-FFF2-40B4-BE49-F238E27FC236}">
                <a16:creationId xmlns:a16="http://schemas.microsoft.com/office/drawing/2014/main" id="{7B1BCBB6-48B5-02B7-49DF-96D50DC32029}"/>
              </a:ext>
            </a:extLst>
          </p:cNvPr>
          <p:cNvSpPr txBox="1"/>
          <p:nvPr/>
        </p:nvSpPr>
        <p:spPr>
          <a:xfrm>
            <a:off x="1251857" y="2126286"/>
            <a:ext cx="9710057" cy="3785652"/>
          </a:xfrm>
          <a:prstGeom prst="rect">
            <a:avLst/>
          </a:prstGeom>
          <a:noFill/>
        </p:spPr>
        <p:txBody>
          <a:bodyPr wrap="square" lIns="91440" tIns="45720" rIns="91440" bIns="45720" anchor="t">
            <a:spAutoFit/>
          </a:bodyPr>
          <a:lstStyle/>
          <a:p>
            <a:r>
              <a:rPr lang="da-DK" sz="2000" b="1" dirty="0"/>
              <a:t>1.1 Motivation: </a:t>
            </a:r>
          </a:p>
          <a:p>
            <a:r>
              <a:rPr lang="da-DK" sz="2000" dirty="0"/>
              <a:t>Hvilke eksterne og interne udfordringer</a:t>
            </a:r>
            <a:br>
              <a:rPr lang="da-DK" sz="2000" dirty="0"/>
            </a:br>
            <a:r>
              <a:rPr lang="da-DK" sz="2000" dirty="0"/>
              <a:t>står vi over for?</a:t>
            </a:r>
          </a:p>
          <a:p>
            <a:endParaRPr lang="da-DK" sz="2000" dirty="0"/>
          </a:p>
          <a:p>
            <a:r>
              <a:rPr lang="da-DK" sz="2000" b="1" dirty="0"/>
              <a:t>1.2 Investeringsmål: </a:t>
            </a:r>
          </a:p>
          <a:p>
            <a:r>
              <a:rPr lang="da-DK" sz="2000" dirty="0"/>
              <a:t>På hvilken måde bidrager den foreslåede investering </a:t>
            </a:r>
            <a:br>
              <a:rPr lang="da-DK" sz="2000" dirty="0"/>
            </a:br>
            <a:r>
              <a:rPr lang="da-DK" sz="2000" dirty="0"/>
              <a:t>til løsning af </a:t>
            </a:r>
            <a:r>
              <a:rPr lang="da-DK" sz="2000" dirty="0" err="1"/>
              <a:t>SDUs</a:t>
            </a:r>
            <a:r>
              <a:rPr lang="da-DK" sz="2000" dirty="0"/>
              <a:t>/fakultetets/instituttets/fællesområdets </a:t>
            </a:r>
            <a:endParaRPr lang="da-DK" sz="2000" dirty="0">
              <a:cs typeface="Arial"/>
            </a:endParaRPr>
          </a:p>
          <a:p>
            <a:r>
              <a:rPr lang="da-DK" sz="2000" dirty="0"/>
              <a:t>udfordringer?</a:t>
            </a:r>
          </a:p>
          <a:p>
            <a:endParaRPr lang="da-DK" sz="2000" dirty="0"/>
          </a:p>
          <a:p>
            <a:r>
              <a:rPr lang="da-DK" sz="2000" b="1" dirty="0"/>
              <a:t>1.3 Business-case ansvarlig: </a:t>
            </a:r>
          </a:p>
          <a:p>
            <a:r>
              <a:rPr lang="da-DK" sz="2000" dirty="0"/>
              <a:t>Hvem vedligeholder business-casen og</a:t>
            </a:r>
          </a:p>
          <a:p>
            <a:r>
              <a:rPr lang="da-DK" sz="2000" dirty="0"/>
              <a:t>fastholder gevinstrealiseringsprocessen?</a:t>
            </a:r>
          </a:p>
        </p:txBody>
      </p:sp>
      <p:pic>
        <p:nvPicPr>
          <p:cNvPr id="9" name="Billede 8">
            <a:extLst>
              <a:ext uri="{FF2B5EF4-FFF2-40B4-BE49-F238E27FC236}">
                <a16:creationId xmlns:a16="http://schemas.microsoft.com/office/drawing/2014/main" id="{F5F69BFD-EFD0-E551-7C3A-0170222F5290}"/>
              </a:ext>
            </a:extLst>
          </p:cNvPr>
          <p:cNvPicPr>
            <a:picLocks noChangeAspect="1"/>
          </p:cNvPicPr>
          <p:nvPr>
            <p:custDataLst>
              <p:tags r:id="rId3"/>
            </p:custDataLst>
          </p:nvPr>
        </p:nvPicPr>
        <p:blipFill rotWithShape="1">
          <a:blip r:embed="rId5">
            <a:extLst>
              <a:ext uri="{28A0092B-C50C-407E-A947-70E740481C1C}">
                <a14:useLocalDpi xmlns:a14="http://schemas.microsoft.com/office/drawing/2010/main" val="0"/>
              </a:ext>
            </a:extLst>
          </a:blip>
          <a:srcRect l="-1541" t="-1153" r="1541" b="1153"/>
          <a:stretch/>
        </p:blipFill>
        <p:spPr>
          <a:xfrm>
            <a:off x="7713736" y="2547257"/>
            <a:ext cx="3378843" cy="3386437"/>
          </a:xfrm>
          <a:prstGeom prst="rect">
            <a:avLst/>
          </a:prstGeom>
        </p:spPr>
      </p:pic>
      <p:sp>
        <p:nvSpPr>
          <p:cNvPr id="10" name="Heksagon 9">
            <a:extLst>
              <a:ext uri="{FF2B5EF4-FFF2-40B4-BE49-F238E27FC236}">
                <a16:creationId xmlns:a16="http://schemas.microsoft.com/office/drawing/2014/main" id="{53F808B2-30A4-C72D-C748-76F53FBA9020}"/>
              </a:ext>
            </a:extLst>
          </p:cNvPr>
          <p:cNvSpPr/>
          <p:nvPr/>
        </p:nvSpPr>
        <p:spPr>
          <a:xfrm>
            <a:off x="10752892" y="5475514"/>
            <a:ext cx="1014566" cy="925300"/>
          </a:xfrm>
          <a:prstGeom prst="hexagon">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da-DK" sz="3600" b="1" dirty="0">
                <a:solidFill>
                  <a:srgbClr val="000000"/>
                </a:solidFill>
              </a:rPr>
              <a:t>?</a:t>
            </a:r>
          </a:p>
        </p:txBody>
      </p:sp>
    </p:spTree>
    <p:custDataLst>
      <p:custData r:id="rId1"/>
      <p:custData r:id="rId2"/>
    </p:custDataLst>
    <p:extLst>
      <p:ext uri="{BB962C8B-B14F-4D97-AF65-F5344CB8AC3E}">
        <p14:creationId xmlns:p14="http://schemas.microsoft.com/office/powerpoint/2010/main" val="4022387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98C0B-343B-AEDF-B844-E27CD164E520}"/>
              </a:ext>
            </a:extLst>
          </p:cNvPr>
          <p:cNvSpPr>
            <a:spLocks noGrp="1"/>
          </p:cNvSpPr>
          <p:nvPr>
            <p:ph type="title"/>
          </p:nvPr>
        </p:nvSpPr>
        <p:spPr>
          <a:xfrm>
            <a:off x="4223657" y="2013856"/>
            <a:ext cx="7224942" cy="2993573"/>
          </a:xfrm>
        </p:spPr>
        <p:txBody>
          <a:bodyPr/>
          <a:lstStyle/>
          <a:p>
            <a:pPr>
              <a:spcAft>
                <a:spcPts val="1200"/>
              </a:spcAft>
            </a:pPr>
            <a:r>
              <a:rPr lang="da-DK" sz="2800" dirty="0">
                <a:solidFill>
                  <a:schemeClr val="accent2"/>
                </a:solidFill>
                <a:ea typeface="Calibri" panose="020F0502020204030204" pitchFamily="34" charset="0"/>
              </a:rPr>
              <a:t>Del, hvem der hos jer typisk:</a:t>
            </a:r>
            <a:br>
              <a:rPr lang="da-DK" sz="2800" dirty="0">
                <a:ea typeface="Calibri" panose="020F0502020204030204" pitchFamily="34" charset="0"/>
              </a:rPr>
            </a:br>
            <a:r>
              <a:rPr lang="da-DK" sz="1400" dirty="0">
                <a:solidFill>
                  <a:schemeClr val="accent2"/>
                </a:solidFill>
                <a:ea typeface="Calibri" panose="020F0502020204030204" pitchFamily="34" charset="0"/>
              </a:rPr>
              <a:t>  </a:t>
            </a:r>
            <a:br>
              <a:rPr lang="da-DK" sz="2800" dirty="0">
                <a:ea typeface="Calibri" panose="020F0502020204030204" pitchFamily="34" charset="0"/>
              </a:rPr>
            </a:br>
            <a:r>
              <a:rPr lang="da-DK" sz="2400" dirty="0">
                <a:solidFill>
                  <a:schemeClr val="accent2"/>
                </a:solidFill>
                <a:effectLst/>
                <a:ea typeface="Calibri" panose="020F0502020204030204" pitchFamily="34" charset="0"/>
              </a:rPr>
              <a:t>- vedligeholder business-casen, </a:t>
            </a:r>
            <a:br>
              <a:rPr lang="da-DK" sz="2800" dirty="0">
                <a:effectLst/>
                <a:ea typeface="Calibri" panose="020F0502020204030204" pitchFamily="34" charset="0"/>
              </a:rPr>
            </a:br>
            <a:r>
              <a:rPr lang="da-DK" sz="1400" dirty="0">
                <a:solidFill>
                  <a:schemeClr val="accent2"/>
                </a:solidFill>
                <a:effectLst/>
                <a:ea typeface="Calibri" panose="020F0502020204030204" pitchFamily="34" charset="0"/>
              </a:rPr>
              <a:t> </a:t>
            </a:r>
            <a:br>
              <a:rPr lang="da-DK" sz="2800" dirty="0">
                <a:effectLst/>
                <a:ea typeface="Calibri" panose="020F0502020204030204" pitchFamily="34" charset="0"/>
              </a:rPr>
            </a:br>
            <a:r>
              <a:rPr lang="da-DK" sz="2400" dirty="0">
                <a:solidFill>
                  <a:schemeClr val="accent2"/>
                </a:solidFill>
                <a:effectLst/>
                <a:ea typeface="Calibri" panose="020F0502020204030204" pitchFamily="34" charset="0"/>
              </a:rPr>
              <a:t>- fastholder fokus på at </a:t>
            </a:r>
            <a:r>
              <a:rPr lang="da-DK" sz="2400" dirty="0">
                <a:solidFill>
                  <a:schemeClr val="accent2"/>
                </a:solidFill>
                <a:ea typeface="Calibri" panose="020F0502020204030204" pitchFamily="34" charset="0"/>
              </a:rPr>
              <a:t>høste </a:t>
            </a:r>
            <a:r>
              <a:rPr lang="da-DK" sz="2400" dirty="0">
                <a:solidFill>
                  <a:schemeClr val="accent2"/>
                </a:solidFill>
                <a:effectLst/>
                <a:ea typeface="Calibri" panose="020F0502020204030204" pitchFamily="34" charset="0"/>
              </a:rPr>
              <a:t>gevinsterne?</a:t>
            </a:r>
            <a:br>
              <a:rPr lang="da-DK" sz="2800" dirty="0">
                <a:effectLst/>
                <a:ea typeface="Calibri" panose="020F0502020204030204" pitchFamily="34" charset="0"/>
              </a:rPr>
            </a:br>
            <a:br>
              <a:rPr lang="da-DK" sz="2800" dirty="0">
                <a:effectLst/>
                <a:ea typeface="Calibri" panose="020F0502020204030204" pitchFamily="34" charset="0"/>
              </a:rPr>
            </a:br>
            <a:r>
              <a:rPr lang="da-DK" sz="2600" dirty="0">
                <a:solidFill>
                  <a:schemeClr val="accent2"/>
                </a:solidFill>
                <a:effectLst/>
                <a:ea typeface="Calibri" panose="020F0502020204030204" pitchFamily="34" charset="0"/>
              </a:rPr>
              <a:t>Hvorfor tror I, </a:t>
            </a:r>
            <a:br>
              <a:rPr lang="da-DK" sz="2600" dirty="0">
                <a:effectLst/>
                <a:ea typeface="Calibri" panose="020F0502020204030204" pitchFamily="34" charset="0"/>
              </a:rPr>
            </a:br>
            <a:r>
              <a:rPr lang="da-DK" sz="2600" dirty="0">
                <a:solidFill>
                  <a:schemeClr val="accent2"/>
                </a:solidFill>
                <a:effectLst/>
                <a:ea typeface="Calibri" panose="020F0502020204030204" pitchFamily="34" charset="0"/>
              </a:rPr>
              <a:t>det netop er den/disse </a:t>
            </a:r>
            <a:r>
              <a:rPr lang="da-DK" sz="2600" dirty="0">
                <a:solidFill>
                  <a:schemeClr val="accent2"/>
                </a:solidFill>
                <a:ea typeface="Calibri" panose="020F0502020204030204" pitchFamily="34" charset="0"/>
              </a:rPr>
              <a:t>person(er)?</a:t>
            </a:r>
            <a:endParaRPr lang="da-DK" sz="2600" dirty="0">
              <a:solidFill>
                <a:schemeClr val="accent2"/>
              </a:solidFill>
              <a:effectLst/>
              <a:ea typeface="Calibri" panose="020F0502020204030204" pitchFamily="34" charset="0"/>
            </a:endParaRPr>
          </a:p>
        </p:txBody>
      </p:sp>
      <p:sp>
        <p:nvSpPr>
          <p:cNvPr id="4" name="Date Placeholder 3">
            <a:extLst>
              <a:ext uri="{FF2B5EF4-FFF2-40B4-BE49-F238E27FC236}">
                <a16:creationId xmlns:a16="http://schemas.microsoft.com/office/drawing/2014/main" id="{210E97CD-DAD2-432E-BC65-50F305090DAA}"/>
              </a:ext>
            </a:extLst>
          </p:cNvPr>
          <p:cNvSpPr>
            <a:spLocks noGrp="1"/>
          </p:cNvSpPr>
          <p:nvPr>
            <p:ph type="dt" sz="half" idx="20"/>
          </p:nvPr>
        </p:nvSpPr>
        <p:spPr/>
        <p:txBody>
          <a:bodyPr/>
          <a:lstStyle/>
          <a:p>
            <a:fld id="{C4561619-520E-420B-9E24-29238D077359}" type="datetime1">
              <a:rPr lang="da-DK" smtClean="0"/>
              <a:t>25-05-2023</a:t>
            </a:fld>
            <a:endParaRPr lang="da-DK" dirty="0"/>
          </a:p>
        </p:txBody>
      </p:sp>
      <p:pic>
        <p:nvPicPr>
          <p:cNvPr id="7" name="Billede 6">
            <a:extLst>
              <a:ext uri="{FF2B5EF4-FFF2-40B4-BE49-F238E27FC236}">
                <a16:creationId xmlns:a16="http://schemas.microsoft.com/office/drawing/2014/main" id="{95A4EF75-5627-34F4-FC66-58C47A61E7FA}"/>
              </a:ext>
            </a:extLst>
          </p:cNvPr>
          <p:cNvPicPr>
            <a:picLocks noChangeAspect="1"/>
          </p:cNvPicPr>
          <p:nvPr>
            <p:custDataLst>
              <p:tags r:id="rId3"/>
            </p:custDataLst>
          </p:nvPr>
        </p:nvPicPr>
        <p:blipFill rotWithShape="1">
          <a:blip r:embed="rId5">
            <a:extLst>
              <a:ext uri="{28A0092B-C50C-407E-A947-70E740481C1C}">
                <a14:useLocalDpi xmlns:a14="http://schemas.microsoft.com/office/drawing/2010/main" val="0"/>
              </a:ext>
            </a:extLst>
          </a:blip>
          <a:srcRect l="772" t="386" r="-772" b="-386"/>
          <a:stretch/>
        </p:blipFill>
        <p:spPr>
          <a:xfrm>
            <a:off x="581868" y="1247205"/>
            <a:ext cx="3282559" cy="4195651"/>
          </a:xfrm>
          <a:prstGeom prst="rect">
            <a:avLst/>
          </a:prstGeom>
        </p:spPr>
      </p:pic>
    </p:spTree>
    <p:custDataLst>
      <p:custData r:id="rId1"/>
      <p:custData r:id="rId2"/>
    </p:custDataLst>
    <p:extLst>
      <p:ext uri="{BB962C8B-B14F-4D97-AF65-F5344CB8AC3E}">
        <p14:creationId xmlns:p14="http://schemas.microsoft.com/office/powerpoint/2010/main" val="3096465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98C0B-343B-AEDF-B844-E27CD164E520}"/>
              </a:ext>
            </a:extLst>
          </p:cNvPr>
          <p:cNvSpPr>
            <a:spLocks noGrp="1"/>
          </p:cNvSpPr>
          <p:nvPr>
            <p:ph type="title"/>
          </p:nvPr>
        </p:nvSpPr>
        <p:spPr>
          <a:xfrm>
            <a:off x="805543" y="1273630"/>
            <a:ext cx="10403572" cy="838214"/>
          </a:xfrm>
        </p:spPr>
        <p:txBody>
          <a:bodyPr/>
          <a:lstStyle/>
          <a:p>
            <a:r>
              <a:rPr lang="da-DK" dirty="0">
                <a:solidFill>
                  <a:schemeClr val="accent3">
                    <a:lumMod val="75000"/>
                  </a:schemeClr>
                </a:solidFill>
                <a:ea typeface="Calibri" panose="020F0502020204030204" pitchFamily="34" charset="0"/>
              </a:rPr>
              <a:t>2</a:t>
            </a:r>
            <a:r>
              <a:rPr lang="da-DK" sz="3600" dirty="0">
                <a:solidFill>
                  <a:schemeClr val="accent3">
                    <a:lumMod val="75000"/>
                  </a:schemeClr>
                </a:solidFill>
                <a:effectLst/>
                <a:ea typeface="Calibri" panose="020F0502020204030204" pitchFamily="34" charset="0"/>
              </a:rPr>
              <a:t>. Identificer gevinster, deres målestok og ejere</a:t>
            </a:r>
          </a:p>
        </p:txBody>
      </p:sp>
      <p:sp>
        <p:nvSpPr>
          <p:cNvPr id="4" name="Date Placeholder 3">
            <a:extLst>
              <a:ext uri="{FF2B5EF4-FFF2-40B4-BE49-F238E27FC236}">
                <a16:creationId xmlns:a16="http://schemas.microsoft.com/office/drawing/2014/main" id="{210E97CD-DAD2-432E-BC65-50F305090DAA}"/>
              </a:ext>
            </a:extLst>
          </p:cNvPr>
          <p:cNvSpPr>
            <a:spLocks noGrp="1"/>
          </p:cNvSpPr>
          <p:nvPr>
            <p:ph type="dt" sz="half" idx="20"/>
          </p:nvPr>
        </p:nvSpPr>
        <p:spPr/>
        <p:txBody>
          <a:bodyPr/>
          <a:lstStyle/>
          <a:p>
            <a:fld id="{C4561619-520E-420B-9E24-29238D077359}" type="datetime1">
              <a:rPr lang="da-DK" smtClean="0"/>
              <a:t>25-05-2023</a:t>
            </a:fld>
            <a:endParaRPr lang="da-DK" dirty="0"/>
          </a:p>
        </p:txBody>
      </p:sp>
      <p:sp>
        <p:nvSpPr>
          <p:cNvPr id="7" name="Tekstfelt 6">
            <a:extLst>
              <a:ext uri="{FF2B5EF4-FFF2-40B4-BE49-F238E27FC236}">
                <a16:creationId xmlns:a16="http://schemas.microsoft.com/office/drawing/2014/main" id="{211D7D04-A391-CD42-0A54-78E972E967FB}"/>
              </a:ext>
            </a:extLst>
          </p:cNvPr>
          <p:cNvSpPr txBox="1"/>
          <p:nvPr/>
        </p:nvSpPr>
        <p:spPr>
          <a:xfrm>
            <a:off x="1251858" y="2111844"/>
            <a:ext cx="7815942" cy="3785652"/>
          </a:xfrm>
          <a:prstGeom prst="rect">
            <a:avLst/>
          </a:prstGeom>
          <a:noFill/>
        </p:spPr>
        <p:txBody>
          <a:bodyPr wrap="square" lIns="91440" tIns="45720" rIns="91440" bIns="45720" anchor="t">
            <a:spAutoFit/>
          </a:bodyPr>
          <a:lstStyle/>
          <a:p>
            <a:r>
              <a:rPr lang="da-DK" sz="2000" b="1" dirty="0"/>
              <a:t>2.1 Gevinst: </a:t>
            </a:r>
          </a:p>
          <a:p>
            <a:r>
              <a:rPr lang="da-DK" sz="2000" dirty="0"/>
              <a:t>Hvilken nytte kan opnås gennem investeringen?</a:t>
            </a:r>
            <a:endParaRPr lang="da-DK" sz="2000" dirty="0">
              <a:cs typeface="Arial"/>
            </a:endParaRPr>
          </a:p>
          <a:p>
            <a:endParaRPr lang="da-DK" sz="2000" dirty="0"/>
          </a:p>
          <a:p>
            <a:r>
              <a:rPr lang="da-DK" sz="2000" b="1" dirty="0"/>
              <a:t>2.2 Målestok: </a:t>
            </a:r>
          </a:p>
          <a:p>
            <a:r>
              <a:rPr lang="da-DK" sz="2000" dirty="0"/>
              <a:t>Hvordan kan vi afgøre om gevinsten er opnået?</a:t>
            </a:r>
          </a:p>
          <a:p>
            <a:endParaRPr lang="da-DK" sz="2000" dirty="0"/>
          </a:p>
          <a:p>
            <a:r>
              <a:rPr lang="da-DK" sz="2000" b="1" dirty="0"/>
              <a:t>2.3 Ejer: </a:t>
            </a:r>
          </a:p>
          <a:p>
            <a:r>
              <a:rPr lang="da-DK" sz="2000" dirty="0"/>
              <a:t>Hvem kan få nytte af gevinsten eller repræsenterer en gruppe,</a:t>
            </a:r>
          </a:p>
          <a:p>
            <a:r>
              <a:rPr lang="da-DK" sz="2000" dirty="0"/>
              <a:t>der kan få eller opnå nytte?</a:t>
            </a:r>
          </a:p>
          <a:p>
            <a:endParaRPr lang="da-DK" sz="2000" dirty="0"/>
          </a:p>
          <a:p>
            <a:r>
              <a:rPr lang="da-DK" sz="2000" b="1" dirty="0"/>
              <a:t>2.4 Ejer: </a:t>
            </a:r>
          </a:p>
          <a:p>
            <a:r>
              <a:rPr lang="da-DK" sz="2000" dirty="0"/>
              <a:t>Hvem kan medvirke til, at gevinsten kan realiseres?</a:t>
            </a:r>
          </a:p>
        </p:txBody>
      </p:sp>
      <p:pic>
        <p:nvPicPr>
          <p:cNvPr id="9" name="Billede 8">
            <a:extLst>
              <a:ext uri="{FF2B5EF4-FFF2-40B4-BE49-F238E27FC236}">
                <a16:creationId xmlns:a16="http://schemas.microsoft.com/office/drawing/2014/main" id="{C0898D2A-31E1-A648-3D06-77BFD71647E8}"/>
              </a:ext>
            </a:extLst>
          </p:cNvPr>
          <p:cNvPicPr>
            <a:picLocks noChangeAspect="1"/>
          </p:cNvPicPr>
          <p:nvPr>
            <p:custDataLst>
              <p:tags r:id="rId3"/>
            </p:custDataLst>
          </p:nvPr>
        </p:nvPicPr>
        <p:blipFill rotWithShape="1">
          <a:blip r:embed="rId5">
            <a:extLst>
              <a:ext uri="{28A0092B-C50C-407E-A947-70E740481C1C}">
                <a14:useLocalDpi xmlns:a14="http://schemas.microsoft.com/office/drawing/2010/main" val="0"/>
              </a:ext>
            </a:extLst>
          </a:blip>
          <a:srcRect/>
          <a:stretch/>
        </p:blipFill>
        <p:spPr>
          <a:xfrm>
            <a:off x="8671080" y="1687287"/>
            <a:ext cx="2825895" cy="4691743"/>
          </a:xfrm>
          <a:prstGeom prst="rect">
            <a:avLst/>
          </a:prstGeom>
        </p:spPr>
      </p:pic>
    </p:spTree>
    <p:custDataLst>
      <p:custData r:id="rId1"/>
      <p:custData r:id="rId2"/>
    </p:custDataLst>
    <p:extLst>
      <p:ext uri="{BB962C8B-B14F-4D97-AF65-F5344CB8AC3E}">
        <p14:creationId xmlns:p14="http://schemas.microsoft.com/office/powerpoint/2010/main" val="23180967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NTAINEDIMAGEPATH" val="C:\Users\bhp\AppData\Local\Templafy\AddIns\PowerPointVsto\Mennesker.png"/>
</p:tagLst>
</file>

<file path=ppt/tags/tag2.xml><?xml version="1.0" encoding="utf-8"?>
<p:tagLst xmlns:a="http://schemas.openxmlformats.org/drawingml/2006/main" xmlns:r="http://schemas.openxmlformats.org/officeDocument/2006/relationships" xmlns:p="http://schemas.openxmlformats.org/presentationml/2006/main">
  <p:tag name="CONTAINEDIMAGEPATH" val="C:\Users\bhp\AppData\Local\Templafy\AddIns\PowerPointVsto\Mønter stablet.png"/>
</p:tagLst>
</file>

<file path=ppt/tags/tag3.xml><?xml version="1.0" encoding="utf-8"?>
<p:tagLst xmlns:a="http://schemas.openxmlformats.org/drawingml/2006/main" xmlns:r="http://schemas.openxmlformats.org/officeDocument/2006/relationships" xmlns:p="http://schemas.openxmlformats.org/presentationml/2006/main">
  <p:tag name="CONTAINEDIMAGEPATH" val="C:\Users\bhp\AppData\Local\Templafy\AddIns\PowerPointVsto\Bibliotek.png"/>
</p:tagLst>
</file>

<file path=ppt/tags/tag4.xml><?xml version="1.0" encoding="utf-8"?>
<p:tagLst xmlns:a="http://schemas.openxmlformats.org/drawingml/2006/main" xmlns:r="http://schemas.openxmlformats.org/officeDocument/2006/relationships" xmlns:p="http://schemas.openxmlformats.org/presentationml/2006/main">
  <p:tag name="CONTAINEDIMAGEPATH" val="C:\Users\bhp\AppData\Local\Templafy\AddIns\PowerPointVsto\Brugerinddragelse.png"/>
</p:tagLst>
</file>

<file path=ppt/tags/tag5.xml><?xml version="1.0" encoding="utf-8"?>
<p:tagLst xmlns:a="http://schemas.openxmlformats.org/drawingml/2006/main" xmlns:r="http://schemas.openxmlformats.org/officeDocument/2006/relationships" xmlns:p="http://schemas.openxmlformats.org/presentationml/2006/main">
  <p:tag name="CONTAINEDIMAGEPATH" val="C:\Users\bhp\AppData\Local\Templafy\AddIns\PowerPointVsto\Fælles kørsel.png"/>
</p:tagLst>
</file>

<file path=ppt/tags/tag6.xml><?xml version="1.0" encoding="utf-8"?>
<p:tagLst xmlns:a="http://schemas.openxmlformats.org/drawingml/2006/main" xmlns:r="http://schemas.openxmlformats.org/officeDocument/2006/relationships" xmlns:p="http://schemas.openxmlformats.org/presentationml/2006/main">
  <p:tag name="CONTAINEDIMAGEPATH" val="C:\Users\bhp\AppData\Local\Templafy\AddIns\PowerPointVsto\sdu-digital-sammenhæng.png"/>
</p:tagLst>
</file>

<file path=ppt/tags/tag7.xml><?xml version="1.0" encoding="utf-8"?>
<p:tagLst xmlns:a="http://schemas.openxmlformats.org/drawingml/2006/main" xmlns:r="http://schemas.openxmlformats.org/officeDocument/2006/relationships" xmlns:p="http://schemas.openxmlformats.org/presentationml/2006/main">
  <p:tag name="CONTAINEDIMAGEPATH" val="C:\Users\bhp\AppData\Local\Templafy\AddIns\PowerPointVsto\Offline møde.png"/>
</p:tagLst>
</file>

<file path=ppt/tags/tag8.xml><?xml version="1.0" encoding="utf-8"?>
<p:tagLst xmlns:a="http://schemas.openxmlformats.org/drawingml/2006/main" xmlns:r="http://schemas.openxmlformats.org/officeDocument/2006/relationships" xmlns:p="http://schemas.openxmlformats.org/presentationml/2006/main">
  <p:tag name="CONTAINEDIMAGEPATH" val="C:\Users\bhp\AppData\Local\Templafy\AddIns\PowerPointVsto\sdu-digital-projektledelse.png"/>
</p:tagLst>
</file>

<file path=ppt/tags/tag9.xml><?xml version="1.0" encoding="utf-8"?>
<p:tagLst xmlns:a="http://schemas.openxmlformats.org/drawingml/2006/main" xmlns:r="http://schemas.openxmlformats.org/officeDocument/2006/relationships" xmlns:p="http://schemas.openxmlformats.org/presentationml/2006/main">
  <p:tag name="CONTAINEDIMAGEPATH" val="C:\Users\bhp\AppData\Local\Templafy\AddIns\PowerPointVsto\Offline møde.png"/>
</p:tagLst>
</file>

<file path=ppt/theme/theme1.xml><?xml version="1.0" encoding="utf-8"?>
<a:theme xmlns:a="http://schemas.openxmlformats.org/drawingml/2006/main" name="Blank">
  <a:themeElements>
    <a:clrScheme name="SDU">
      <a:dk1>
        <a:srgbClr val="000000"/>
      </a:dk1>
      <a:lt1>
        <a:sysClr val="window" lastClr="FFFFFF"/>
      </a:lt1>
      <a:dk2>
        <a:srgbClr val="7A6040"/>
      </a:dk2>
      <a:lt2>
        <a:srgbClr val="DDCBA4"/>
      </a:lt2>
      <a:accent1>
        <a:srgbClr val="AEB862"/>
      </a:accent1>
      <a:accent2>
        <a:srgbClr val="789D4A"/>
      </a:accent2>
      <a:accent3>
        <a:srgbClr val="F2C75C"/>
      </a:accent3>
      <a:accent4>
        <a:srgbClr val="E07E3C"/>
      </a:accent4>
      <a:accent5>
        <a:srgbClr val="E1BBB4"/>
      </a:accent5>
      <a:accent6>
        <a:srgbClr val="D05A57"/>
      </a:accent6>
      <a:hlink>
        <a:srgbClr val="0563C1"/>
      </a:hlink>
      <a:folHlink>
        <a:srgbClr val="954F72"/>
      </a:folHlink>
    </a:clrScheme>
    <a:fontScheme name="SD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extLst>
    <a:ext uri="{05A4C25C-085E-4340-85A3-A5531E510DB2}">
      <thm15:themeFamily xmlns:thm15="http://schemas.microsoft.com/office/thememl/2012/main" name="SDU widescreen.potx" id="{1C4F8E8D-0334-4267-96F7-9CAC143C1229}" vid="{6887ADA9-E5D5-4F4B-ACE2-43240691910A}"/>
    </a:ext>
  </a:extLst>
</a:theme>
</file>

<file path=ppt/theme/theme2.xml><?xml version="1.0" encoding="utf-8"?>
<a:theme xmlns:a="http://schemas.openxmlformats.org/drawingml/2006/main" name="SDU">
  <a:themeElements>
    <a:clrScheme name="SDU">
      <a:dk1>
        <a:srgbClr val="000000"/>
      </a:dk1>
      <a:lt1>
        <a:sysClr val="window" lastClr="FFFFFF"/>
      </a:lt1>
      <a:dk2>
        <a:srgbClr val="7A6040"/>
      </a:dk2>
      <a:lt2>
        <a:srgbClr val="DDCBA4"/>
      </a:lt2>
      <a:accent1>
        <a:srgbClr val="AEB862"/>
      </a:accent1>
      <a:accent2>
        <a:srgbClr val="789D4A"/>
      </a:accent2>
      <a:accent3>
        <a:srgbClr val="F2C75C"/>
      </a:accent3>
      <a:accent4>
        <a:srgbClr val="E07E3C"/>
      </a:accent4>
      <a:accent5>
        <a:srgbClr val="E1BBB4"/>
      </a:accent5>
      <a:accent6>
        <a:srgbClr val="D05A57"/>
      </a:accent6>
      <a:hlink>
        <a:srgbClr val="0563C1"/>
      </a:hlink>
      <a:folHlink>
        <a:srgbClr val="954F72"/>
      </a:folHlink>
    </a:clrScheme>
    <a:fontScheme name="SD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extLst>
    <a:ext uri="{05A4C25C-085E-4340-85A3-A5531E510DB2}">
      <thm15:themeFamily xmlns:thm15="http://schemas.microsoft.com/office/thememl/2012/main" name="SDU" id="{F00653A6-EDC9-4A26-A101-22DCF11D94E2}" vid="{4BE6CC0C-BBC1-44D2-9F45-8500ECBE5456}"/>
    </a:ext>
  </a:ext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292EEE87934AB40914CAF5009744879" ma:contentTypeVersion="2" ma:contentTypeDescription="Opret et nyt dokument." ma:contentTypeScope="" ma:versionID="734b2c230b507b3c7e1fcbc603d6f21d">
  <xsd:schema xmlns:xsd="http://www.w3.org/2001/XMLSchema" xmlns:xs="http://www.w3.org/2001/XMLSchema" xmlns:p="http://schemas.microsoft.com/office/2006/metadata/properties" xmlns:ns2="de28af0f-f174-442f-b980-84548850551c" targetNamespace="http://schemas.microsoft.com/office/2006/metadata/properties" ma:root="true" ma:fieldsID="faf46359404a284d7c0f234dc3f4da1d" ns2:_="">
    <xsd:import namespace="de28af0f-f174-442f-b980-84548850551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28af0f-f174-442f-b980-8454885055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0.xml><?xml version="1.0" encoding="utf-8"?>
<TemplafySlideTemplateConfiguration><![CDATA[{"slideVersion":1,"isValidatorEnabled":false,"isLocked":false,"elementsMetadata":[{"elementConfiguration":{"binding":"{{UserProfile.Institut.Institute}}","disableUpdates":false,"type":"text"},"type":"shape"}],"slideId":"637961591343505569","enableDocumentContentUpdater":false,"version":"2.0"}]]></TemplafySlideTemplateConfiguration>
</file>

<file path=customXml/item11.xml><?xml version="1.0" encoding="utf-8"?>
<TemplafySlideFormConfiguration><![CDATA[{"formFields":[],"formDataEntries":[]}]]></TemplafySlideFormConfiguration>
</file>

<file path=customXml/item12.xml><?xml version="1.0" encoding="utf-8"?>
<TemplafySlideTemplateConfiguration><![CDATA[{"slideVersion":1,"isValidatorEnabled":false,"isLocked":false,"elementsMetadata":[{"elementConfiguration":{"binding":"{{UserProfile.Institut.Institute}}","disableUpdates":false,"type":"text"},"type":"shape"}],"slideId":"637961591343505569","enableDocumentContentUpdater":false,"version":"2.0"}]]></TemplafySlideTemplateConfiguration>
</file>

<file path=customXml/item13.xml><?xml version="1.0" encoding="utf-8"?>
<TemplafySlideFormConfiguration><![CDATA[{"formFields":[],"formDataEntries":[]}]]></TemplafySlideFormConfiguration>
</file>

<file path=customXml/item14.xml><?xml version="1.0" encoding="utf-8"?>
<TemplafySlideFormConfiguration><![CDATA[{"formFields":[],"formDataEntries":[]}]]></TemplafySlideFormConfiguration>
</file>

<file path=customXml/item15.xml><?xml version="1.0" encoding="utf-8"?>
<TemplafySlideTemplateConfiguration><![CDATA[{"slideVersion":1,"isValidatorEnabled":false,"isLocked":false,"elementsMetadata":[{"elementConfiguration":{"binding":"{{UserProfile.Institut.Institute}}","disableUpdates":false,"type":"text"},"type":"shape"}],"slideId":"637961591343505569","enableDocumentContentUpdater":false,"version":"2.0"}]]></TemplafySlideTemplateConfiguration>
</file>

<file path=customXml/item16.xml><?xml version="1.0" encoding="utf-8"?>
<TemplafySlideFormConfiguration><![CDATA[{"formFields":[],"formDataEntries":[]}]]></TemplafySlideFormConfiguration>
</file>

<file path=customXml/item17.xml><?xml version="1.0" encoding="utf-8"?>
<TemplafySlideTemplateConfiguration><![CDATA[{"slideVersion":1,"isValidatorEnabled":false,"isLocked":false,"elementsMetadata":[{"elementConfiguration":{"binding":"{{UserProfile.Institut.Institute}}","disableUpdates":false,"type":"text"},"type":"shape"}],"slideId":"637961591343505569","enableDocumentContentUpdater":false,"version":"2.0"}]]></TemplafySlideTemplateConfiguration>
</file>

<file path=customXml/item18.xml><?xml version="1.0" encoding="utf-8"?>
<TemplafySlideTemplateConfiguration><![CDATA[{"slideVersion":1,"isValidatorEnabled":false,"isLocked":false,"elementsMetadata":[{"elementConfiguration":{"binding":"{{UserProfile.Institut.Institute}}","disableUpdates":false,"type":"text"},"type":"shape"}],"slideId":"637961591343505569","enableDocumentContentUpdater":false,"version":"2.0"}]]></TemplafySlideTemplateConfiguration>
</file>

<file path=customXml/item19.xml><?xml version="1.0" encoding="utf-8"?>
<TemplafySlideFormConfiguration><![CDATA[{"formFields":[],"formDataEntries":[]}]]></TemplafySlideFormConfiguration>
</file>

<file path=customXml/item2.xml><?xml version="1.0" encoding="utf-8"?>
<?mso-contentType ?>
<FormTemplates xmlns="http://schemas.microsoft.com/sharepoint/v3/contenttype/forms">
  <Display>DocumentLibraryForm</Display>
  <Edit>DocumentLibraryForm</Edit>
  <New>DocumentLibraryForm</New>
</FormTemplates>
</file>

<file path=customXml/item20.xml><?xml version="1.0" encoding="utf-8"?>
<TemplafySlideFormConfiguration><![CDATA[{"formFields":[],"formDataEntries":[]}]]></TemplafySlideFormConfiguration>
</file>

<file path=customXml/item21.xml><?xml version="1.0" encoding="utf-8"?>
<TemplafySlideTemplateConfiguration><![CDATA[{"slideVersion":1,"isValidatorEnabled":false,"isLocked":false,"elementsMetadata":[{"elementConfiguration":{"binding":"{{UserProfile.Institut.Institute}}","disableUpdates":false,"type":"text"},"type":"shape"}],"slideId":"637961591343505569","enableDocumentContentUpdater":false,"version":"2.0"}]]></TemplafySlideTemplateConfiguration>
</file>

<file path=customXml/item22.xml><?xml version="1.0" encoding="utf-8"?>
<TemplafySlideFormConfiguration><![CDATA[{"formFields":[],"formDataEntries":[]}]]></TemplafySlideFormConfiguration>
</file>

<file path=customXml/item23.xml><?xml version="1.0" encoding="utf-8"?>
<TemplafySlideTemplateConfiguration><![CDATA[{"slideVersion":1,"isValidatorEnabled":false,"isLocked":false,"elementsMetadata":[{"elementConfiguration":{"binding":"{{UserProfile.Institut.Institute}}","disableUpdates":false,"type":"text"},"type":"shape"}],"slideId":"637961591343505569","enableDocumentContentUpdater":false,"version":"2.0"}]]></TemplafySlideTemplateConfiguration>
</file>

<file path=customXml/item24.xml><?xml version="1.0" encoding="utf-8"?>
<TemplafySlideTemplateConfiguration><![CDATA[{"slideVersion":1,"isValidatorEnabled":false,"isLocked":false,"elementsMetadata":[{"elementConfiguration":{"binding":"{{UserProfile.Institut.Institute}}","disableUpdates":false,"type":"text"},"type":"shape"}],"slideId":"637961591343505569","enableDocumentContentUpdater":false,"version":"2.0"}]]></TemplafySlideTemplateConfiguration>
</file>

<file path=customXml/item25.xml><?xml version="1.0" encoding="utf-8"?>
<TemplafySlideFormConfiguration><![CDATA[{"formFields":[],"formDataEntries":[]}]]></TemplafySlideFormConfiguration>
</file>

<file path=customXml/item26.xml><?xml version="1.0" encoding="utf-8"?>
<TemplafySlideTemplateConfiguration><![CDATA[{"slideVersion":1,"isValidatorEnabled":false,"isLocked":false,"elementsMetadata":[{"elementConfiguration":{"binding":"{{UserProfile.Institut.Institute}}","disableUpdates":false,"type":"text"},"type":"shape"}],"slideId":"637961591343505569","enableDocumentContentUpdater":false,"version":"2.0"}]]></TemplafySlideTemplateConfiguration>
</file>

<file path=customXml/item27.xml><?xml version="1.0" encoding="utf-8"?>
<TemplafySlideFormConfiguration><![CDATA[{"formFields":[],"formDataEntries":[]}]]></TemplafySlideFormConfiguration>
</file>

<file path=customXml/item28.xml><?xml version="1.0" encoding="utf-8"?>
<TemplafySlideTemplateConfiguration><![CDATA[{"slideVersion":1,"isValidatorEnabled":false,"isLocked":false,"elementsMetadata":[{"elementConfiguration":{"binding":"{{UserProfile.Institut.Institute}}","disableUpdates":false,"type":"text"},"type":"shape"}],"slideId":"637961591343505569","enableDocumentContentUpdater":false,"version":"2.0"}]]></TemplafySlideTemplateConfiguration>
</file>

<file path=customXml/item29.xml><?xml version="1.0" encoding="utf-8"?>
<TemplafySlideFormConfiguration><![CDATA[{"formFields":[],"formDataEntries":[]}]]></TemplafySlideFormConfiguration>
</file>

<file path=customXml/item3.xml><?xml version="1.0" encoding="utf-8"?>
<TemplafyFormConfiguration><![CDATA[{"formFields":[],"formDataEntries":[]}]]></TemplafyFormConfiguration>
</file>

<file path=customXml/item30.xml><?xml version="1.0" encoding="utf-8"?>
<TemplafySlideTemplateConfiguration><![CDATA[{"slideVersion":1,"isValidatorEnabled":false,"isLocked":false,"elementsMetadata":[{"elementConfiguration":{"binding":"{{UserProfile.Institut.Institute}}","disableUpdates":false,"type":"text"},"type":"shape"}],"slideId":"637961591343505569","enableDocumentContentUpdater":false,"version":"2.0"}]]></TemplafySlideTemplateConfiguration>
</file>

<file path=customXml/item31.xml><?xml version="1.0" encoding="utf-8"?>
<TemplafySlideFormConfiguration><![CDATA[{"formFields":[],"formDataEntries":[]}]]></TemplafySlideFormConfiguration>
</file>

<file path=customXml/item4.xml><?xml version="1.0" encoding="utf-8"?>
<TemplafyTemplateConfiguration><![CDATA[{"elementsMetadata":[],"transformationConfigurations":[{"language":"{{DocumentLanguage}}","disableUpdates":false,"type":"proofingLanguage"}],"templateName":"SDU widescreen 16:9 - uden enhedsnavn, dato og links","templateDescription":"SDU widescreen 16:9 - uden enhedsnavn, dato og links","enableDocumentContentUpdater":true,"version":"1.3"}]]></TemplafyTemplateConfiguration>
</file>

<file path=customXml/item5.xml><?xml version="1.0" encoding="utf-8"?>
<p:properties xmlns:p="http://schemas.microsoft.com/office/2006/metadata/properties" xmlns:xsi="http://www.w3.org/2001/XMLSchema-instance" xmlns:pc="http://schemas.microsoft.com/office/infopath/2007/PartnerControls">
  <documentManagement/>
</p:properties>
</file>

<file path=customXml/item6.xml><?xml version="1.0" encoding="utf-8"?>
<TemplafySlideFormConfiguration><![CDATA[{"formFields":[],"formDataEntries":[]}]]></TemplafySlideFormConfiguration>
</file>

<file path=customXml/item7.xml><?xml version="1.0" encoding="utf-8"?>
<TemplafySlideTemplateConfiguration><![CDATA[{"slideVersion":1,"isValidatorEnabled":false,"isLocked":false,"elementsMetadata":[{"elementConfiguration":{"binding":"{{UserProfile.Institut.Institute}}","disableUpdates":false,"type":"text"},"type":"shape"}],"slideId":"637961591343505569","enableDocumentContentUpdater":false,"version":"2.0"}]]></TemplafySlideTemplateConfiguration>
</file>

<file path=customXml/item8.xml><?xml version="1.0" encoding="utf-8"?>
<TemplafySlideFormConfiguration><![CDATA[{"formFields":[],"formDataEntries":[]}]]></TemplafySlideFormConfiguration>
</file>

<file path=customXml/item9.xml><?xml version="1.0" encoding="utf-8"?>
<TemplafySlideTemplateConfiguration><![CDATA[{"slideVersion":1,"isValidatorEnabled":false,"isLocked":false,"elementsMetadata":[{"elementConfiguration":{"binding":"{{UserProfile.Institut.Institute}}","disableUpdates":false,"type":"text"},"type":"shape"}],"slideId":"637961591343009082","enableDocumentContentUpdater":false,"version":"2.0"}]]></TemplafySlideTemplateConfiguration>
</file>

<file path=customXml/itemProps1.xml><?xml version="1.0" encoding="utf-8"?>
<ds:datastoreItem xmlns:ds="http://schemas.openxmlformats.org/officeDocument/2006/customXml" ds:itemID="{EB0E6CB5-BFD5-4D1C-AD42-7767C2E078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28af0f-f174-442f-b980-8454885055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10.xml><?xml version="1.0" encoding="utf-8"?>
<ds:datastoreItem xmlns:ds="http://schemas.openxmlformats.org/officeDocument/2006/customXml" ds:itemID="{E5E8310F-0D5F-4211-87A1-2E489A3C091C}">
  <ds:schemaRefs/>
</ds:datastoreItem>
</file>

<file path=customXml/itemProps11.xml><?xml version="1.0" encoding="utf-8"?>
<ds:datastoreItem xmlns:ds="http://schemas.openxmlformats.org/officeDocument/2006/customXml" ds:itemID="{5FDD0C5E-E694-4D60-B859-E43DD9640802}">
  <ds:schemaRefs/>
</ds:datastoreItem>
</file>

<file path=customXml/itemProps12.xml><?xml version="1.0" encoding="utf-8"?>
<ds:datastoreItem xmlns:ds="http://schemas.openxmlformats.org/officeDocument/2006/customXml" ds:itemID="{48B445EB-286E-4ED1-8470-CDD79FB3CC7C}">
  <ds:schemaRefs/>
</ds:datastoreItem>
</file>

<file path=customXml/itemProps13.xml><?xml version="1.0" encoding="utf-8"?>
<ds:datastoreItem xmlns:ds="http://schemas.openxmlformats.org/officeDocument/2006/customXml" ds:itemID="{50B1B2E7-308E-436C-93A1-D6B30BAE0FCF}">
  <ds:schemaRefs/>
</ds:datastoreItem>
</file>

<file path=customXml/itemProps14.xml><?xml version="1.0" encoding="utf-8"?>
<ds:datastoreItem xmlns:ds="http://schemas.openxmlformats.org/officeDocument/2006/customXml" ds:itemID="{6821AEAA-7868-45EB-8F1A-93E212E6BA45}">
  <ds:schemaRefs/>
</ds:datastoreItem>
</file>

<file path=customXml/itemProps15.xml><?xml version="1.0" encoding="utf-8"?>
<ds:datastoreItem xmlns:ds="http://schemas.openxmlformats.org/officeDocument/2006/customXml" ds:itemID="{A0E61667-9CA1-41ED-A339-35E5BDB8278E}">
  <ds:schemaRefs/>
</ds:datastoreItem>
</file>

<file path=customXml/itemProps16.xml><?xml version="1.0" encoding="utf-8"?>
<ds:datastoreItem xmlns:ds="http://schemas.openxmlformats.org/officeDocument/2006/customXml" ds:itemID="{D667F28C-377E-4639-A090-8767C30844B8}">
  <ds:schemaRefs/>
</ds:datastoreItem>
</file>

<file path=customXml/itemProps17.xml><?xml version="1.0" encoding="utf-8"?>
<ds:datastoreItem xmlns:ds="http://schemas.openxmlformats.org/officeDocument/2006/customXml" ds:itemID="{B58DB677-4BDC-448C-A76D-4ED08B75AF13}">
  <ds:schemaRefs/>
</ds:datastoreItem>
</file>

<file path=customXml/itemProps18.xml><?xml version="1.0" encoding="utf-8"?>
<ds:datastoreItem xmlns:ds="http://schemas.openxmlformats.org/officeDocument/2006/customXml" ds:itemID="{A8FAFAC5-C0BC-49DF-AFDF-68F810C1A5C5}">
  <ds:schemaRefs/>
</ds:datastoreItem>
</file>

<file path=customXml/itemProps19.xml><?xml version="1.0" encoding="utf-8"?>
<ds:datastoreItem xmlns:ds="http://schemas.openxmlformats.org/officeDocument/2006/customXml" ds:itemID="{802A2D65-C81D-4055-AEF6-7A32A50622F4}">
  <ds:schemaRefs/>
</ds:datastoreItem>
</file>

<file path=customXml/itemProps2.xml><?xml version="1.0" encoding="utf-8"?>
<ds:datastoreItem xmlns:ds="http://schemas.openxmlformats.org/officeDocument/2006/customXml" ds:itemID="{971302D5-2614-458D-ABB5-320B1BACCFD6}">
  <ds:schemaRefs>
    <ds:schemaRef ds:uri="http://schemas.microsoft.com/sharepoint/v3/contenttype/forms"/>
  </ds:schemaRefs>
</ds:datastoreItem>
</file>

<file path=customXml/itemProps20.xml><?xml version="1.0" encoding="utf-8"?>
<ds:datastoreItem xmlns:ds="http://schemas.openxmlformats.org/officeDocument/2006/customXml" ds:itemID="{A7176DEA-351A-47CD-80AA-4264B8F059A6}">
  <ds:schemaRefs/>
</ds:datastoreItem>
</file>

<file path=customXml/itemProps21.xml><?xml version="1.0" encoding="utf-8"?>
<ds:datastoreItem xmlns:ds="http://schemas.openxmlformats.org/officeDocument/2006/customXml" ds:itemID="{989ED915-743D-4400-8248-C5460E786329}">
  <ds:schemaRefs/>
</ds:datastoreItem>
</file>

<file path=customXml/itemProps22.xml><?xml version="1.0" encoding="utf-8"?>
<ds:datastoreItem xmlns:ds="http://schemas.openxmlformats.org/officeDocument/2006/customXml" ds:itemID="{F8309033-5D5D-46A7-8F4E-33356FA85271}">
  <ds:schemaRefs/>
</ds:datastoreItem>
</file>

<file path=customXml/itemProps23.xml><?xml version="1.0" encoding="utf-8"?>
<ds:datastoreItem xmlns:ds="http://schemas.openxmlformats.org/officeDocument/2006/customXml" ds:itemID="{79C8FBBB-6E26-494E-926F-16072B8603DA}">
  <ds:schemaRefs/>
</ds:datastoreItem>
</file>

<file path=customXml/itemProps24.xml><?xml version="1.0" encoding="utf-8"?>
<ds:datastoreItem xmlns:ds="http://schemas.openxmlformats.org/officeDocument/2006/customXml" ds:itemID="{69AFF5B7-B675-48C4-89EE-C1D7125AE855}">
  <ds:schemaRefs/>
</ds:datastoreItem>
</file>

<file path=customXml/itemProps25.xml><?xml version="1.0" encoding="utf-8"?>
<ds:datastoreItem xmlns:ds="http://schemas.openxmlformats.org/officeDocument/2006/customXml" ds:itemID="{FCB90CB9-8B93-4118-9C16-4665DA979C60}">
  <ds:schemaRefs/>
</ds:datastoreItem>
</file>

<file path=customXml/itemProps26.xml><?xml version="1.0" encoding="utf-8"?>
<ds:datastoreItem xmlns:ds="http://schemas.openxmlformats.org/officeDocument/2006/customXml" ds:itemID="{77D3B0CA-4015-4F6C-8545-C38391714DB0}">
  <ds:schemaRefs/>
</ds:datastoreItem>
</file>

<file path=customXml/itemProps27.xml><?xml version="1.0" encoding="utf-8"?>
<ds:datastoreItem xmlns:ds="http://schemas.openxmlformats.org/officeDocument/2006/customXml" ds:itemID="{F5513C3F-1B23-490B-8B21-5F3A0B82E1DF}">
  <ds:schemaRefs/>
</ds:datastoreItem>
</file>

<file path=customXml/itemProps28.xml><?xml version="1.0" encoding="utf-8"?>
<ds:datastoreItem xmlns:ds="http://schemas.openxmlformats.org/officeDocument/2006/customXml" ds:itemID="{838F5B61-9957-40D6-93FB-EDFBB9833D27}">
  <ds:schemaRefs/>
</ds:datastoreItem>
</file>

<file path=customXml/itemProps29.xml><?xml version="1.0" encoding="utf-8"?>
<ds:datastoreItem xmlns:ds="http://schemas.openxmlformats.org/officeDocument/2006/customXml" ds:itemID="{2B681C62-81AD-41FB-B719-E307C57EF5CD}">
  <ds:schemaRefs/>
</ds:datastoreItem>
</file>

<file path=customXml/itemProps3.xml><?xml version="1.0" encoding="utf-8"?>
<ds:datastoreItem xmlns:ds="http://schemas.openxmlformats.org/officeDocument/2006/customXml" ds:itemID="{C5CD5A01-6378-494D-B71B-D23DEC9A120C}">
  <ds:schemaRefs/>
</ds:datastoreItem>
</file>

<file path=customXml/itemProps30.xml><?xml version="1.0" encoding="utf-8"?>
<ds:datastoreItem xmlns:ds="http://schemas.openxmlformats.org/officeDocument/2006/customXml" ds:itemID="{B9315EEF-5D7A-4E31-AF01-F60AAAA6A0F1}">
  <ds:schemaRefs/>
</ds:datastoreItem>
</file>

<file path=customXml/itemProps31.xml><?xml version="1.0" encoding="utf-8"?>
<ds:datastoreItem xmlns:ds="http://schemas.openxmlformats.org/officeDocument/2006/customXml" ds:itemID="{69858CC4-EB44-41C8-9164-4A851F159E7C}">
  <ds:schemaRefs/>
</ds:datastoreItem>
</file>

<file path=customXml/itemProps4.xml><?xml version="1.0" encoding="utf-8"?>
<ds:datastoreItem xmlns:ds="http://schemas.openxmlformats.org/officeDocument/2006/customXml" ds:itemID="{C484C70F-0F64-4774-853F-19FDF7E1F81D}">
  <ds:schemaRefs/>
</ds:datastoreItem>
</file>

<file path=customXml/itemProps5.xml><?xml version="1.0" encoding="utf-8"?>
<ds:datastoreItem xmlns:ds="http://schemas.openxmlformats.org/officeDocument/2006/customXml" ds:itemID="{079AC8D8-DF25-46FE-9579-89AAF077E0E5}">
  <ds:schemaRefs>
    <ds:schemaRef ds:uri="de28af0f-f174-442f-b980-84548850551c"/>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6.xml><?xml version="1.0" encoding="utf-8"?>
<ds:datastoreItem xmlns:ds="http://schemas.openxmlformats.org/officeDocument/2006/customXml" ds:itemID="{ACB0FB7D-F54A-4F1D-8A51-067FE63B6C9A}">
  <ds:schemaRefs/>
</ds:datastoreItem>
</file>

<file path=customXml/itemProps7.xml><?xml version="1.0" encoding="utf-8"?>
<ds:datastoreItem xmlns:ds="http://schemas.openxmlformats.org/officeDocument/2006/customXml" ds:itemID="{E8D11332-B5E7-48E4-880A-280F24D01FFA}">
  <ds:schemaRefs/>
</ds:datastoreItem>
</file>

<file path=customXml/itemProps8.xml><?xml version="1.0" encoding="utf-8"?>
<ds:datastoreItem xmlns:ds="http://schemas.openxmlformats.org/officeDocument/2006/customXml" ds:itemID="{BC1E0A51-666C-4B15-96E7-4F2B3143A747}">
  <ds:schemaRefs/>
</ds:datastoreItem>
</file>

<file path=customXml/itemProps9.xml><?xml version="1.0" encoding="utf-8"?>
<ds:datastoreItem xmlns:ds="http://schemas.openxmlformats.org/officeDocument/2006/customXml" ds:itemID="{014189CE-B619-4716-8CDB-34849E6EAD1C}">
  <ds:schemaRefs/>
</ds:datastoreItem>
</file>

<file path=docProps/app.xml><?xml version="1.0" encoding="utf-8"?>
<Properties xmlns="http://schemas.openxmlformats.org/officeDocument/2006/extended-properties" xmlns:vt="http://schemas.openxmlformats.org/officeDocument/2006/docPropsVTypes">
  <Template>SDU widescreen dateA</Template>
  <TotalTime>0</TotalTime>
  <Words>697</Words>
  <Application>Microsoft Office PowerPoint</Application>
  <PresentationFormat>Widescreen</PresentationFormat>
  <Paragraphs>111</Paragraphs>
  <Slides>13</Slides>
  <Notes>0</Notes>
  <HiddenSlides>0</HiddenSlides>
  <MMClips>0</MMClips>
  <ScaleCrop>false</ScaleCrop>
  <HeadingPairs>
    <vt:vector size="6" baseType="variant">
      <vt:variant>
        <vt:lpstr>Benyttede skrifttyper</vt:lpstr>
      </vt:variant>
      <vt:variant>
        <vt:i4>3</vt:i4>
      </vt:variant>
      <vt:variant>
        <vt:lpstr>Tema</vt:lpstr>
      </vt:variant>
      <vt:variant>
        <vt:i4>2</vt:i4>
      </vt:variant>
      <vt:variant>
        <vt:lpstr>Slidetitler</vt:lpstr>
      </vt:variant>
      <vt:variant>
        <vt:i4>13</vt:i4>
      </vt:variant>
    </vt:vector>
  </HeadingPairs>
  <TitlesOfParts>
    <vt:vector size="18" baseType="lpstr">
      <vt:lpstr>Arial</vt:lpstr>
      <vt:lpstr>Cambria</vt:lpstr>
      <vt:lpstr>Wingdings</vt:lpstr>
      <vt:lpstr>Blank</vt:lpstr>
      <vt:lpstr>SDU</vt:lpstr>
      <vt:lpstr>Business case</vt:lpstr>
      <vt:lpstr>Udgangspunktet for oplægget:    Peter Axel Nielsen &amp; John Stouby Persson:   Business-case metode for kommunale IT-investeringer   2. udgave (2013)   DISIMIT-projektet    (Digital serviceintegration gennem innovativ IT-ledelse)   Institut for Datalogi, Aalborg Universitet     Peter Axel Nielsen    Professor og institutleder på Institut for Datalogi,    Det Tekniske Fakultet for IT og Design, Aalborg Universitet    John Stouby Persson   Lektor på Institut for Datalogi,    Det Tekniske Fakultet for IT og Design, Aalborg Universitet</vt:lpstr>
      <vt:lpstr>BC-skabelonen har fokus på værdiskabelsen (1)</vt:lpstr>
      <vt:lpstr>BC-skabelonen har fokus på værdiskabelsen (2)</vt:lpstr>
      <vt:lpstr>PowerPoint-præsentation</vt:lpstr>
      <vt:lpstr>Metodens fem trin til udvikling af en Business-Case</vt:lpstr>
      <vt:lpstr>1. Definer motivation og investeringsmål</vt:lpstr>
      <vt:lpstr>Del, hvem der hos jer typisk:    - vedligeholder business-casen,    - fastholder fokus på at høste gevinsterne?  Hvorfor tror I,  det netop er den/disse person(er)?</vt:lpstr>
      <vt:lpstr>2. Identificer gevinster, deres målestok og ejere</vt:lpstr>
      <vt:lpstr>3. Strukturer gevinsterne</vt:lpstr>
      <vt:lpstr>Tænk tilbage på et projekt eller en projekt- lignende opgave, du har deltaget i.   Hvilke nye og bedre ting gjorde I, og hvilke ting stoppede I med at gøre?   Var de finansielle, målbare og/eller observerbare?</vt:lpstr>
      <vt:lpstr>4. Identificer omkostninger og risici</vt:lpstr>
      <vt:lpstr>5. Godkend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Velkommen til Projekt- og porteføljenetværk  23. maj 2023</dc:title>
  <dc:subject/>
  <dc:creator/>
  <cp:keywords/>
  <dc:description/>
  <cp:lastModifiedBy/>
  <cp:revision>86</cp:revision>
  <dcterms:created xsi:type="dcterms:W3CDTF">2019-01-15T10:32:39Z</dcterms:created>
  <dcterms:modified xsi:type="dcterms:W3CDTF">2023-05-25T13:12:24Z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2019-03-26T09:32:31.2904676Z</vt:lpwstr>
  </property>
  <property fmtid="{D5CDD505-2E9C-101B-9397-08002B2CF9AE}" pid="3" name="TemplafyTenantId">
    <vt:lpwstr>sdu</vt:lpwstr>
  </property>
  <property fmtid="{D5CDD505-2E9C-101B-9397-08002B2CF9AE}" pid="4" name="TemplafyTemplateId">
    <vt:lpwstr>636921197437006162</vt:lpwstr>
  </property>
  <property fmtid="{D5CDD505-2E9C-101B-9397-08002B2CF9AE}" pid="5" name="TemplafyUserProfileId">
    <vt:lpwstr>636082231930658826</vt:lpwstr>
  </property>
  <property fmtid="{D5CDD505-2E9C-101B-9397-08002B2CF9AE}" pid="6" name="TemplafyLanguageCode">
    <vt:lpwstr>da-DK</vt:lpwstr>
  </property>
  <property fmtid="{D5CDD505-2E9C-101B-9397-08002B2CF9AE}" pid="7" name="ContentTypeId">
    <vt:lpwstr>0x010100D292EEE87934AB40914CAF5009744879</vt:lpwstr>
  </property>
</Properties>
</file>