
<file path=[Content_Types].xml><?xml version="1.0" encoding="utf-8"?>
<Types xmlns="http://schemas.openxmlformats.org/package/2006/content-types">
  <Default Extension="bin" ContentType="image/x-emf"/>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34"/>
    <p:sldMasterId id="2147483693" r:id="rId35"/>
  </p:sldMasterIdLst>
  <p:notesMasterIdLst>
    <p:notesMasterId r:id="rId63"/>
  </p:notesMasterIdLst>
  <p:sldIdLst>
    <p:sldId id="257" r:id="rId36"/>
    <p:sldId id="288" r:id="rId37"/>
    <p:sldId id="520" r:id="rId38"/>
    <p:sldId id="515" r:id="rId39"/>
    <p:sldId id="526" r:id="rId40"/>
    <p:sldId id="527" r:id="rId41"/>
    <p:sldId id="528" r:id="rId42"/>
    <p:sldId id="529" r:id="rId43"/>
    <p:sldId id="530" r:id="rId44"/>
    <p:sldId id="531" r:id="rId45"/>
    <p:sldId id="532" r:id="rId46"/>
    <p:sldId id="533" r:id="rId47"/>
    <p:sldId id="534" r:id="rId48"/>
    <p:sldId id="535" r:id="rId49"/>
    <p:sldId id="536" r:id="rId50"/>
    <p:sldId id="537" r:id="rId51"/>
    <p:sldId id="538" r:id="rId52"/>
    <p:sldId id="516" r:id="rId53"/>
    <p:sldId id="518" r:id="rId54"/>
    <p:sldId id="510" r:id="rId55"/>
    <p:sldId id="517" r:id="rId56"/>
    <p:sldId id="524" r:id="rId57"/>
    <p:sldId id="522" r:id="rId58"/>
    <p:sldId id="525" r:id="rId59"/>
    <p:sldId id="519" r:id="rId60"/>
    <p:sldId id="512" r:id="rId61"/>
    <p:sldId id="523"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C7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6640" autoAdjust="0"/>
  </p:normalViewPr>
  <p:slideViewPr>
    <p:cSldViewPr snapToGrid="0" showGuides="1">
      <p:cViewPr varScale="1">
        <p:scale>
          <a:sx n="74" d="100"/>
          <a:sy n="74" d="100"/>
        </p:scale>
        <p:origin x="192" y="7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customXml" Target="../customXml/item26.xml"/><Relationship Id="rId39" Type="http://schemas.openxmlformats.org/officeDocument/2006/relationships/slide" Target="slides/slide4.xml"/><Relationship Id="rId21" Type="http://schemas.openxmlformats.org/officeDocument/2006/relationships/customXml" Target="../customXml/item21.xml"/><Relationship Id="rId34" Type="http://schemas.openxmlformats.org/officeDocument/2006/relationships/slideMaster" Target="slideMasters/slideMaster1.xml"/><Relationship Id="rId42" Type="http://schemas.openxmlformats.org/officeDocument/2006/relationships/slide" Target="slides/slide7.xml"/><Relationship Id="rId47" Type="http://schemas.openxmlformats.org/officeDocument/2006/relationships/slide" Target="slides/slide12.xml"/><Relationship Id="rId50" Type="http://schemas.openxmlformats.org/officeDocument/2006/relationships/slide" Target="slides/slide15.xml"/><Relationship Id="rId55" Type="http://schemas.openxmlformats.org/officeDocument/2006/relationships/slide" Target="slides/slide20.xml"/><Relationship Id="rId63" Type="http://schemas.openxmlformats.org/officeDocument/2006/relationships/notesMaster" Target="notesMasters/notesMaster1.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customXml" Target="../customXml/item29.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slide" Target="slides/slide2.xml"/><Relationship Id="rId40" Type="http://schemas.openxmlformats.org/officeDocument/2006/relationships/slide" Target="slides/slide5.xml"/><Relationship Id="rId45" Type="http://schemas.openxmlformats.org/officeDocument/2006/relationships/slide" Target="slides/slide10.xml"/><Relationship Id="rId53" Type="http://schemas.openxmlformats.org/officeDocument/2006/relationships/slide" Target="slides/slide18.xml"/><Relationship Id="rId58" Type="http://schemas.openxmlformats.org/officeDocument/2006/relationships/slide" Target="slides/slide23.xml"/><Relationship Id="rId66"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slide" Target="slides/slide1.xml"/><Relationship Id="rId49" Type="http://schemas.openxmlformats.org/officeDocument/2006/relationships/slide" Target="slides/slide14.xml"/><Relationship Id="rId57" Type="http://schemas.openxmlformats.org/officeDocument/2006/relationships/slide" Target="slides/slide22.xml"/><Relationship Id="rId61" Type="http://schemas.openxmlformats.org/officeDocument/2006/relationships/slide" Target="slides/slide26.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customXml" Target="../customXml/item31.xml"/><Relationship Id="rId44" Type="http://schemas.openxmlformats.org/officeDocument/2006/relationships/slide" Target="slides/slide9.xml"/><Relationship Id="rId52" Type="http://schemas.openxmlformats.org/officeDocument/2006/relationships/slide" Target="slides/slide17.xml"/><Relationship Id="rId60" Type="http://schemas.openxmlformats.org/officeDocument/2006/relationships/slide" Target="slides/slide25.xml"/><Relationship Id="rId65"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slideMaster" Target="slideMasters/slideMaster2.xml"/><Relationship Id="rId43" Type="http://schemas.openxmlformats.org/officeDocument/2006/relationships/slide" Target="slides/slide8.xml"/><Relationship Id="rId48" Type="http://schemas.openxmlformats.org/officeDocument/2006/relationships/slide" Target="slides/slide13.xml"/><Relationship Id="rId56" Type="http://schemas.openxmlformats.org/officeDocument/2006/relationships/slide" Target="slides/slide21.xml"/><Relationship Id="rId64" Type="http://schemas.openxmlformats.org/officeDocument/2006/relationships/presProps" Target="presProps.xml"/><Relationship Id="rId8" Type="http://schemas.openxmlformats.org/officeDocument/2006/relationships/customXml" Target="../customXml/item8.xml"/><Relationship Id="rId51" Type="http://schemas.openxmlformats.org/officeDocument/2006/relationships/slide" Target="slides/slide16.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slide" Target="slides/slide3.xml"/><Relationship Id="rId46" Type="http://schemas.openxmlformats.org/officeDocument/2006/relationships/slide" Target="slides/slide11.xml"/><Relationship Id="rId59" Type="http://schemas.openxmlformats.org/officeDocument/2006/relationships/slide" Target="slides/slide24.xml"/><Relationship Id="rId67" Type="http://schemas.openxmlformats.org/officeDocument/2006/relationships/tableStyles" Target="tableStyles.xml"/><Relationship Id="rId20" Type="http://schemas.openxmlformats.org/officeDocument/2006/relationships/customXml" Target="../customXml/item20.xml"/><Relationship Id="rId41" Type="http://schemas.openxmlformats.org/officeDocument/2006/relationships/slide" Target="slides/slide6.xml"/><Relationship Id="rId54" Type="http://schemas.openxmlformats.org/officeDocument/2006/relationships/slide" Target="slides/slide19.xml"/><Relationship Id="rId62" Type="http://schemas.openxmlformats.org/officeDocument/2006/relationships/slide" Target="slides/slide2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F9EF02-BE7B-4092-AD1E-D5002E4AFB07}" type="doc">
      <dgm:prSet loTypeId="urn:microsoft.com/office/officeart/2005/8/layout/process1" loCatId="process" qsTypeId="urn:microsoft.com/office/officeart/2005/8/quickstyle/simple1" qsCatId="simple" csTypeId="urn:microsoft.com/office/officeart/2005/8/colors/colorful1" csCatId="colorful" phldr="1"/>
      <dgm:spPr/>
      <dgm:t>
        <a:bodyPr/>
        <a:lstStyle/>
        <a:p>
          <a:endParaRPr lang="da-DK"/>
        </a:p>
      </dgm:t>
    </dgm:pt>
    <dgm:pt modelId="{BF94AFCF-DDD6-4470-9354-E3771C3A9266}">
      <dgm:prSet phldrT="[Tekst]" custT="1"/>
      <dgm:spPr>
        <a:solidFill>
          <a:schemeClr val="accent2"/>
        </a:solidFill>
      </dgm:spPr>
      <dgm:t>
        <a:bodyPr/>
        <a:lstStyle/>
        <a:p>
          <a:r>
            <a:rPr lang="da-DK" sz="1800" b="1" dirty="0">
              <a:solidFill>
                <a:srgbClr val="000000"/>
              </a:solidFill>
            </a:rPr>
            <a:t>Definer motivation og </a:t>
          </a:r>
          <a:r>
            <a:rPr lang="da-DK" sz="1800" b="1" dirty="0" err="1">
              <a:solidFill>
                <a:srgbClr val="000000"/>
              </a:solidFill>
            </a:rPr>
            <a:t>investe-ringsmål</a:t>
          </a:r>
          <a:endParaRPr lang="da-DK" sz="1800" b="1" dirty="0">
            <a:solidFill>
              <a:srgbClr val="000000"/>
            </a:solidFill>
          </a:endParaRPr>
        </a:p>
      </dgm:t>
    </dgm:pt>
    <dgm:pt modelId="{620D2AE3-3FDB-40DF-9AC9-A5F05F1FE326}" type="parTrans" cxnId="{8FA289E0-D3FD-4B74-B9CA-8D73D2773C0F}">
      <dgm:prSet/>
      <dgm:spPr/>
      <dgm:t>
        <a:bodyPr/>
        <a:lstStyle/>
        <a:p>
          <a:endParaRPr lang="da-DK"/>
        </a:p>
      </dgm:t>
    </dgm:pt>
    <dgm:pt modelId="{CB864006-D04F-4A9E-BBBC-5B372874F92D}" type="sibTrans" cxnId="{8FA289E0-D3FD-4B74-B9CA-8D73D2773C0F}">
      <dgm:prSet/>
      <dgm:spPr/>
      <dgm:t>
        <a:bodyPr/>
        <a:lstStyle/>
        <a:p>
          <a:endParaRPr lang="da-DK"/>
        </a:p>
      </dgm:t>
    </dgm:pt>
    <dgm:pt modelId="{89986481-3356-46A4-8A6B-BEA7139A73A0}">
      <dgm:prSet phldrT="[Tekst]" custT="1"/>
      <dgm:spPr>
        <a:solidFill>
          <a:schemeClr val="accent1"/>
        </a:solidFill>
      </dgm:spPr>
      <dgm:t>
        <a:bodyPr/>
        <a:lstStyle/>
        <a:p>
          <a:r>
            <a:rPr lang="da-DK" sz="1800" b="1" dirty="0">
              <a:solidFill>
                <a:srgbClr val="000000"/>
              </a:solidFill>
            </a:rPr>
            <a:t>Identificer </a:t>
          </a:r>
          <a:r>
            <a:rPr lang="da-DK" sz="1800" b="1" dirty="0" err="1">
              <a:solidFill>
                <a:srgbClr val="000000"/>
              </a:solidFill>
            </a:rPr>
            <a:t>omkost</a:t>
          </a:r>
          <a:r>
            <a:rPr lang="da-DK" sz="1800" b="1" dirty="0">
              <a:solidFill>
                <a:srgbClr val="000000"/>
              </a:solidFill>
            </a:rPr>
            <a:t>- </a:t>
          </a:r>
          <a:r>
            <a:rPr lang="da-DK" sz="1800" b="1" dirty="0" err="1">
              <a:solidFill>
                <a:srgbClr val="000000"/>
              </a:solidFill>
            </a:rPr>
            <a:t>ninger</a:t>
          </a:r>
          <a:r>
            <a:rPr lang="da-DK" sz="1800" b="1" dirty="0">
              <a:solidFill>
                <a:srgbClr val="000000"/>
              </a:solidFill>
            </a:rPr>
            <a:t> og risici</a:t>
          </a:r>
        </a:p>
      </dgm:t>
    </dgm:pt>
    <dgm:pt modelId="{EB847DB6-7801-4BB0-BBF8-5E1CD38F620C}" type="parTrans" cxnId="{D0B07E30-C3B9-4FF4-8DB8-794A6857EE97}">
      <dgm:prSet/>
      <dgm:spPr/>
      <dgm:t>
        <a:bodyPr/>
        <a:lstStyle/>
        <a:p>
          <a:endParaRPr lang="da-DK"/>
        </a:p>
      </dgm:t>
    </dgm:pt>
    <dgm:pt modelId="{60622554-3DEC-4C05-B8B3-D2F4FFBF59A3}" type="sibTrans" cxnId="{D0B07E30-C3B9-4FF4-8DB8-794A6857EE97}">
      <dgm:prSet/>
      <dgm:spPr>
        <a:solidFill>
          <a:schemeClr val="accent1"/>
        </a:solidFill>
      </dgm:spPr>
      <dgm:t>
        <a:bodyPr/>
        <a:lstStyle/>
        <a:p>
          <a:endParaRPr lang="da-DK"/>
        </a:p>
      </dgm:t>
    </dgm:pt>
    <dgm:pt modelId="{FEAE566F-F85A-496A-B487-44E52FE450C7}">
      <dgm:prSet phldrT="[Tekst]" custT="1"/>
      <dgm:spPr>
        <a:solidFill>
          <a:schemeClr val="accent6">
            <a:lumMod val="60000"/>
            <a:lumOff val="40000"/>
          </a:schemeClr>
        </a:solidFill>
      </dgm:spPr>
      <dgm:t>
        <a:bodyPr/>
        <a:lstStyle/>
        <a:p>
          <a:r>
            <a:rPr lang="da-DK" sz="1800" b="1" dirty="0">
              <a:solidFill>
                <a:srgbClr val="000000"/>
              </a:solidFill>
            </a:rPr>
            <a:t>Godkend</a:t>
          </a:r>
        </a:p>
      </dgm:t>
    </dgm:pt>
    <dgm:pt modelId="{F0B08799-2F0E-460D-B6CF-D3F2CB24B8AC}" type="parTrans" cxnId="{F817B68A-7FB0-46CC-9F34-F88969738C16}">
      <dgm:prSet/>
      <dgm:spPr/>
      <dgm:t>
        <a:bodyPr/>
        <a:lstStyle/>
        <a:p>
          <a:endParaRPr lang="da-DK"/>
        </a:p>
      </dgm:t>
    </dgm:pt>
    <dgm:pt modelId="{7E81E057-3544-485D-9D3B-F237AA1F956D}" type="sibTrans" cxnId="{F817B68A-7FB0-46CC-9F34-F88969738C16}">
      <dgm:prSet/>
      <dgm:spPr/>
      <dgm:t>
        <a:bodyPr/>
        <a:lstStyle/>
        <a:p>
          <a:endParaRPr lang="da-DK"/>
        </a:p>
      </dgm:t>
    </dgm:pt>
    <dgm:pt modelId="{88DBE420-B43E-4F1A-9F22-4D1BA5F742D1}">
      <dgm:prSet custT="1"/>
      <dgm:spPr/>
      <dgm:t>
        <a:bodyPr/>
        <a:lstStyle/>
        <a:p>
          <a:r>
            <a:rPr lang="da-DK" sz="1800" b="1" dirty="0">
              <a:solidFill>
                <a:srgbClr val="000000"/>
              </a:solidFill>
            </a:rPr>
            <a:t>Identificer gevinster, deres målestok </a:t>
          </a:r>
          <a:br>
            <a:rPr lang="da-DK" sz="1800" b="1" dirty="0">
              <a:solidFill>
                <a:srgbClr val="000000"/>
              </a:solidFill>
            </a:rPr>
          </a:br>
          <a:r>
            <a:rPr lang="da-DK" sz="1800" b="1" dirty="0">
              <a:solidFill>
                <a:srgbClr val="000000"/>
              </a:solidFill>
            </a:rPr>
            <a:t>og ejer</a:t>
          </a:r>
        </a:p>
      </dgm:t>
    </dgm:pt>
    <dgm:pt modelId="{83E284A9-5E8C-4BC1-850F-C7EAD6C4A193}" type="parTrans" cxnId="{3D398236-DA55-4613-AA2A-4CBDB9C18B12}">
      <dgm:prSet/>
      <dgm:spPr/>
      <dgm:t>
        <a:bodyPr/>
        <a:lstStyle/>
        <a:p>
          <a:endParaRPr lang="da-DK"/>
        </a:p>
      </dgm:t>
    </dgm:pt>
    <dgm:pt modelId="{2DCD3E3F-1A82-46CC-836E-D84F007F7F0B}" type="sibTrans" cxnId="{3D398236-DA55-4613-AA2A-4CBDB9C18B12}">
      <dgm:prSet/>
      <dgm:spPr/>
      <dgm:t>
        <a:bodyPr/>
        <a:lstStyle/>
        <a:p>
          <a:endParaRPr lang="da-DK"/>
        </a:p>
      </dgm:t>
    </dgm:pt>
    <dgm:pt modelId="{56FA4888-8D07-45D5-9C37-029F6AE468BB}">
      <dgm:prSet custT="1"/>
      <dgm:spPr/>
      <dgm:t>
        <a:bodyPr/>
        <a:lstStyle/>
        <a:p>
          <a:r>
            <a:rPr lang="da-DK" sz="1800" b="1" dirty="0">
              <a:solidFill>
                <a:srgbClr val="000000"/>
              </a:solidFill>
            </a:rPr>
            <a:t>Strukturer</a:t>
          </a:r>
          <a:br>
            <a:rPr lang="da-DK" sz="1800" b="1" dirty="0">
              <a:solidFill>
                <a:srgbClr val="000000"/>
              </a:solidFill>
            </a:rPr>
          </a:br>
          <a:r>
            <a:rPr lang="da-DK" sz="1800" b="1" dirty="0">
              <a:solidFill>
                <a:srgbClr val="000000"/>
              </a:solidFill>
            </a:rPr>
            <a:t>gevinster</a:t>
          </a:r>
        </a:p>
      </dgm:t>
    </dgm:pt>
    <dgm:pt modelId="{C2604262-DE03-4ABF-9CAB-BAE77089FD0A}" type="parTrans" cxnId="{34BEFE62-3C47-44EE-83EE-01BD72E624D5}">
      <dgm:prSet/>
      <dgm:spPr/>
      <dgm:t>
        <a:bodyPr/>
        <a:lstStyle/>
        <a:p>
          <a:endParaRPr lang="da-DK"/>
        </a:p>
      </dgm:t>
    </dgm:pt>
    <dgm:pt modelId="{29696A2B-2DD7-473C-9D05-1046AF6910EA}" type="sibTrans" cxnId="{34BEFE62-3C47-44EE-83EE-01BD72E624D5}">
      <dgm:prSet/>
      <dgm:spPr/>
      <dgm:t>
        <a:bodyPr/>
        <a:lstStyle/>
        <a:p>
          <a:endParaRPr lang="da-DK"/>
        </a:p>
      </dgm:t>
    </dgm:pt>
    <dgm:pt modelId="{4CE71831-31DC-459D-8F11-486EC5CF39A9}" type="pres">
      <dgm:prSet presAssocID="{67F9EF02-BE7B-4092-AD1E-D5002E4AFB07}" presName="Name0" presStyleCnt="0">
        <dgm:presLayoutVars>
          <dgm:dir/>
          <dgm:resizeHandles val="exact"/>
        </dgm:presLayoutVars>
      </dgm:prSet>
      <dgm:spPr/>
    </dgm:pt>
    <dgm:pt modelId="{669D4A63-894F-4887-9145-1A01A5EC8C3F}" type="pres">
      <dgm:prSet presAssocID="{BF94AFCF-DDD6-4470-9354-E3771C3A9266}" presName="node" presStyleLbl="node1" presStyleIdx="0" presStyleCnt="5" custScaleY="130365">
        <dgm:presLayoutVars>
          <dgm:bulletEnabled val="1"/>
        </dgm:presLayoutVars>
      </dgm:prSet>
      <dgm:spPr/>
    </dgm:pt>
    <dgm:pt modelId="{AE90203D-9A58-4AC3-B4CB-AFCC1278F1AB}" type="pres">
      <dgm:prSet presAssocID="{CB864006-D04F-4A9E-BBBC-5B372874F92D}" presName="sibTrans" presStyleLbl="sibTrans2D1" presStyleIdx="0" presStyleCnt="4"/>
      <dgm:spPr/>
    </dgm:pt>
    <dgm:pt modelId="{DB1F071C-3DBE-46CA-A393-474CC31C12CD}" type="pres">
      <dgm:prSet presAssocID="{CB864006-D04F-4A9E-BBBC-5B372874F92D}" presName="connectorText" presStyleLbl="sibTrans2D1" presStyleIdx="0" presStyleCnt="4"/>
      <dgm:spPr/>
    </dgm:pt>
    <dgm:pt modelId="{FCEB50D8-14D3-4250-B492-8C1799235B74}" type="pres">
      <dgm:prSet presAssocID="{88DBE420-B43E-4F1A-9F22-4D1BA5F742D1}" presName="node" presStyleLbl="node1" presStyleIdx="1" presStyleCnt="5" custScaleY="125818">
        <dgm:presLayoutVars>
          <dgm:bulletEnabled val="1"/>
        </dgm:presLayoutVars>
      </dgm:prSet>
      <dgm:spPr/>
    </dgm:pt>
    <dgm:pt modelId="{E732DF84-75F0-407B-AF57-D8ADFB1C8EEC}" type="pres">
      <dgm:prSet presAssocID="{2DCD3E3F-1A82-46CC-836E-D84F007F7F0B}" presName="sibTrans" presStyleLbl="sibTrans2D1" presStyleIdx="1" presStyleCnt="4"/>
      <dgm:spPr/>
    </dgm:pt>
    <dgm:pt modelId="{681A96ED-CA50-4165-B7F6-DFCB29C5B267}" type="pres">
      <dgm:prSet presAssocID="{2DCD3E3F-1A82-46CC-836E-D84F007F7F0B}" presName="connectorText" presStyleLbl="sibTrans2D1" presStyleIdx="1" presStyleCnt="4"/>
      <dgm:spPr/>
    </dgm:pt>
    <dgm:pt modelId="{633693C6-A260-4B12-8E42-050C8A46D786}" type="pres">
      <dgm:prSet presAssocID="{56FA4888-8D07-45D5-9C37-029F6AE468BB}" presName="node" presStyleLbl="node1" presStyleIdx="2" presStyleCnt="5" custScaleY="124302">
        <dgm:presLayoutVars>
          <dgm:bulletEnabled val="1"/>
        </dgm:presLayoutVars>
      </dgm:prSet>
      <dgm:spPr/>
    </dgm:pt>
    <dgm:pt modelId="{CC74AC70-2E90-43A0-A009-F682C8CFDA1D}" type="pres">
      <dgm:prSet presAssocID="{29696A2B-2DD7-473C-9D05-1046AF6910EA}" presName="sibTrans" presStyleLbl="sibTrans2D1" presStyleIdx="2" presStyleCnt="4"/>
      <dgm:spPr/>
    </dgm:pt>
    <dgm:pt modelId="{840AB41A-3A65-4676-B2C2-0B40821CCB36}" type="pres">
      <dgm:prSet presAssocID="{29696A2B-2DD7-473C-9D05-1046AF6910EA}" presName="connectorText" presStyleLbl="sibTrans2D1" presStyleIdx="2" presStyleCnt="4"/>
      <dgm:spPr/>
    </dgm:pt>
    <dgm:pt modelId="{2B2B4C4D-F5A2-49AA-BB46-DDB0E56AA677}" type="pres">
      <dgm:prSet presAssocID="{89986481-3356-46A4-8A6B-BEA7139A73A0}" presName="node" presStyleLbl="node1" presStyleIdx="3" presStyleCnt="5" custScaleY="127334">
        <dgm:presLayoutVars>
          <dgm:bulletEnabled val="1"/>
        </dgm:presLayoutVars>
      </dgm:prSet>
      <dgm:spPr/>
    </dgm:pt>
    <dgm:pt modelId="{E87533E6-3009-4071-9178-389D1CCE079E}" type="pres">
      <dgm:prSet presAssocID="{60622554-3DEC-4C05-B8B3-D2F4FFBF59A3}" presName="sibTrans" presStyleLbl="sibTrans2D1" presStyleIdx="3" presStyleCnt="4"/>
      <dgm:spPr/>
    </dgm:pt>
    <dgm:pt modelId="{44DEC742-25F7-4C5B-AFEE-AD67615977C4}" type="pres">
      <dgm:prSet presAssocID="{60622554-3DEC-4C05-B8B3-D2F4FFBF59A3}" presName="connectorText" presStyleLbl="sibTrans2D1" presStyleIdx="3" presStyleCnt="4"/>
      <dgm:spPr/>
    </dgm:pt>
    <dgm:pt modelId="{FBE29DB2-B94D-403C-AF80-7A0832E63D50}" type="pres">
      <dgm:prSet presAssocID="{FEAE566F-F85A-496A-B487-44E52FE450C7}" presName="node" presStyleLbl="node1" presStyleIdx="4" presStyleCnt="5" custScaleY="127334">
        <dgm:presLayoutVars>
          <dgm:bulletEnabled val="1"/>
        </dgm:presLayoutVars>
      </dgm:prSet>
      <dgm:spPr/>
    </dgm:pt>
  </dgm:ptLst>
  <dgm:cxnLst>
    <dgm:cxn modelId="{19FE1E21-F77F-4BC0-A191-72A25136E93E}" type="presOf" srcId="{CB864006-D04F-4A9E-BBBC-5B372874F92D}" destId="{AE90203D-9A58-4AC3-B4CB-AFCC1278F1AB}" srcOrd="0" destOrd="0" presId="urn:microsoft.com/office/officeart/2005/8/layout/process1"/>
    <dgm:cxn modelId="{4683A627-87B1-4368-8DF7-2CC698120715}" type="presOf" srcId="{67F9EF02-BE7B-4092-AD1E-D5002E4AFB07}" destId="{4CE71831-31DC-459D-8F11-486EC5CF39A9}" srcOrd="0" destOrd="0" presId="urn:microsoft.com/office/officeart/2005/8/layout/process1"/>
    <dgm:cxn modelId="{1BE5FA2A-6329-4116-B2D2-B09C3907E0E2}" type="presOf" srcId="{CB864006-D04F-4A9E-BBBC-5B372874F92D}" destId="{DB1F071C-3DBE-46CA-A393-474CC31C12CD}" srcOrd="1" destOrd="0" presId="urn:microsoft.com/office/officeart/2005/8/layout/process1"/>
    <dgm:cxn modelId="{CB08112E-0D69-47B5-9905-3DDD78CBE373}" type="presOf" srcId="{2DCD3E3F-1A82-46CC-836E-D84F007F7F0B}" destId="{E732DF84-75F0-407B-AF57-D8ADFB1C8EEC}" srcOrd="0" destOrd="0" presId="urn:microsoft.com/office/officeart/2005/8/layout/process1"/>
    <dgm:cxn modelId="{D0B07E30-C3B9-4FF4-8DB8-794A6857EE97}" srcId="{67F9EF02-BE7B-4092-AD1E-D5002E4AFB07}" destId="{89986481-3356-46A4-8A6B-BEA7139A73A0}" srcOrd="3" destOrd="0" parTransId="{EB847DB6-7801-4BB0-BBF8-5E1CD38F620C}" sibTransId="{60622554-3DEC-4C05-B8B3-D2F4FFBF59A3}"/>
    <dgm:cxn modelId="{3D398236-DA55-4613-AA2A-4CBDB9C18B12}" srcId="{67F9EF02-BE7B-4092-AD1E-D5002E4AFB07}" destId="{88DBE420-B43E-4F1A-9F22-4D1BA5F742D1}" srcOrd="1" destOrd="0" parTransId="{83E284A9-5E8C-4BC1-850F-C7EAD6C4A193}" sibTransId="{2DCD3E3F-1A82-46CC-836E-D84F007F7F0B}"/>
    <dgm:cxn modelId="{C89DAE5F-579D-42C7-AA5F-FE6B1D824AC0}" type="presOf" srcId="{29696A2B-2DD7-473C-9D05-1046AF6910EA}" destId="{840AB41A-3A65-4676-B2C2-0B40821CCB36}" srcOrd="1" destOrd="0" presId="urn:microsoft.com/office/officeart/2005/8/layout/process1"/>
    <dgm:cxn modelId="{34BEFE62-3C47-44EE-83EE-01BD72E624D5}" srcId="{67F9EF02-BE7B-4092-AD1E-D5002E4AFB07}" destId="{56FA4888-8D07-45D5-9C37-029F6AE468BB}" srcOrd="2" destOrd="0" parTransId="{C2604262-DE03-4ABF-9CAB-BAE77089FD0A}" sibTransId="{29696A2B-2DD7-473C-9D05-1046AF6910EA}"/>
    <dgm:cxn modelId="{BBF6E74B-2E5E-4AF4-A431-999654CD0932}" type="presOf" srcId="{60622554-3DEC-4C05-B8B3-D2F4FFBF59A3}" destId="{E87533E6-3009-4071-9178-389D1CCE079E}" srcOrd="0" destOrd="0" presId="urn:microsoft.com/office/officeart/2005/8/layout/process1"/>
    <dgm:cxn modelId="{A9B8246C-80E4-4144-8B35-0E5A6A4B5EDE}" type="presOf" srcId="{29696A2B-2DD7-473C-9D05-1046AF6910EA}" destId="{CC74AC70-2E90-43A0-A009-F682C8CFDA1D}" srcOrd="0" destOrd="0" presId="urn:microsoft.com/office/officeart/2005/8/layout/process1"/>
    <dgm:cxn modelId="{FA45A972-4D9C-464B-94DD-0651F350F464}" type="presOf" srcId="{60622554-3DEC-4C05-B8B3-D2F4FFBF59A3}" destId="{44DEC742-25F7-4C5B-AFEE-AD67615977C4}" srcOrd="1" destOrd="0" presId="urn:microsoft.com/office/officeart/2005/8/layout/process1"/>
    <dgm:cxn modelId="{B12FDA89-7C81-4A39-8EEC-0886A601D33B}" type="presOf" srcId="{89986481-3356-46A4-8A6B-BEA7139A73A0}" destId="{2B2B4C4D-F5A2-49AA-BB46-DDB0E56AA677}" srcOrd="0" destOrd="0" presId="urn:microsoft.com/office/officeart/2005/8/layout/process1"/>
    <dgm:cxn modelId="{F817B68A-7FB0-46CC-9F34-F88969738C16}" srcId="{67F9EF02-BE7B-4092-AD1E-D5002E4AFB07}" destId="{FEAE566F-F85A-496A-B487-44E52FE450C7}" srcOrd="4" destOrd="0" parTransId="{F0B08799-2F0E-460D-B6CF-D3F2CB24B8AC}" sibTransId="{7E81E057-3544-485D-9D3B-F237AA1F956D}"/>
    <dgm:cxn modelId="{DF0382A1-E35B-4493-95B1-7F979D45972C}" type="presOf" srcId="{2DCD3E3F-1A82-46CC-836E-D84F007F7F0B}" destId="{681A96ED-CA50-4165-B7F6-DFCB29C5B267}" srcOrd="1" destOrd="0" presId="urn:microsoft.com/office/officeart/2005/8/layout/process1"/>
    <dgm:cxn modelId="{525F98C7-49A0-4D51-AD5F-1106BADBFFC4}" type="presOf" srcId="{88DBE420-B43E-4F1A-9F22-4D1BA5F742D1}" destId="{FCEB50D8-14D3-4250-B492-8C1799235B74}" srcOrd="0" destOrd="0" presId="urn:microsoft.com/office/officeart/2005/8/layout/process1"/>
    <dgm:cxn modelId="{51A674C9-D13E-4FB1-A18C-E8F065F30668}" type="presOf" srcId="{BF94AFCF-DDD6-4470-9354-E3771C3A9266}" destId="{669D4A63-894F-4887-9145-1A01A5EC8C3F}" srcOrd="0" destOrd="0" presId="urn:microsoft.com/office/officeart/2005/8/layout/process1"/>
    <dgm:cxn modelId="{8FA289E0-D3FD-4B74-B9CA-8D73D2773C0F}" srcId="{67F9EF02-BE7B-4092-AD1E-D5002E4AFB07}" destId="{BF94AFCF-DDD6-4470-9354-E3771C3A9266}" srcOrd="0" destOrd="0" parTransId="{620D2AE3-3FDB-40DF-9AC9-A5F05F1FE326}" sibTransId="{CB864006-D04F-4A9E-BBBC-5B372874F92D}"/>
    <dgm:cxn modelId="{CD67AAE0-C77B-40D3-AF04-BAB8F1613F76}" type="presOf" srcId="{FEAE566F-F85A-496A-B487-44E52FE450C7}" destId="{FBE29DB2-B94D-403C-AF80-7A0832E63D50}" srcOrd="0" destOrd="0" presId="urn:microsoft.com/office/officeart/2005/8/layout/process1"/>
    <dgm:cxn modelId="{7A9D21E7-E7B0-4E49-BE40-46A9832E60AD}" type="presOf" srcId="{56FA4888-8D07-45D5-9C37-029F6AE468BB}" destId="{633693C6-A260-4B12-8E42-050C8A46D786}" srcOrd="0" destOrd="0" presId="urn:microsoft.com/office/officeart/2005/8/layout/process1"/>
    <dgm:cxn modelId="{8CFA6EF8-DFFD-4C16-A7EA-EF12A36AB466}" type="presParOf" srcId="{4CE71831-31DC-459D-8F11-486EC5CF39A9}" destId="{669D4A63-894F-4887-9145-1A01A5EC8C3F}" srcOrd="0" destOrd="0" presId="urn:microsoft.com/office/officeart/2005/8/layout/process1"/>
    <dgm:cxn modelId="{F75D1935-98E0-4DA7-ACE3-6FC498E70B1C}" type="presParOf" srcId="{4CE71831-31DC-459D-8F11-486EC5CF39A9}" destId="{AE90203D-9A58-4AC3-B4CB-AFCC1278F1AB}" srcOrd="1" destOrd="0" presId="urn:microsoft.com/office/officeart/2005/8/layout/process1"/>
    <dgm:cxn modelId="{F417FE9B-0422-4B50-8520-65191CD63922}" type="presParOf" srcId="{AE90203D-9A58-4AC3-B4CB-AFCC1278F1AB}" destId="{DB1F071C-3DBE-46CA-A393-474CC31C12CD}" srcOrd="0" destOrd="0" presId="urn:microsoft.com/office/officeart/2005/8/layout/process1"/>
    <dgm:cxn modelId="{D24290F0-146B-4BBA-93B1-CC024E62AB40}" type="presParOf" srcId="{4CE71831-31DC-459D-8F11-486EC5CF39A9}" destId="{FCEB50D8-14D3-4250-B492-8C1799235B74}" srcOrd="2" destOrd="0" presId="urn:microsoft.com/office/officeart/2005/8/layout/process1"/>
    <dgm:cxn modelId="{56F9C188-6DD0-4346-A01D-600B5654086E}" type="presParOf" srcId="{4CE71831-31DC-459D-8F11-486EC5CF39A9}" destId="{E732DF84-75F0-407B-AF57-D8ADFB1C8EEC}" srcOrd="3" destOrd="0" presId="urn:microsoft.com/office/officeart/2005/8/layout/process1"/>
    <dgm:cxn modelId="{F2BE4C17-3350-496B-942E-067608626A6E}" type="presParOf" srcId="{E732DF84-75F0-407B-AF57-D8ADFB1C8EEC}" destId="{681A96ED-CA50-4165-B7F6-DFCB29C5B267}" srcOrd="0" destOrd="0" presId="urn:microsoft.com/office/officeart/2005/8/layout/process1"/>
    <dgm:cxn modelId="{9A362A7F-A2C4-474A-B1C8-7184BF41F131}" type="presParOf" srcId="{4CE71831-31DC-459D-8F11-486EC5CF39A9}" destId="{633693C6-A260-4B12-8E42-050C8A46D786}" srcOrd="4" destOrd="0" presId="urn:microsoft.com/office/officeart/2005/8/layout/process1"/>
    <dgm:cxn modelId="{16FC0D18-8B7F-4D48-BC0B-2463FB08EC99}" type="presParOf" srcId="{4CE71831-31DC-459D-8F11-486EC5CF39A9}" destId="{CC74AC70-2E90-43A0-A009-F682C8CFDA1D}" srcOrd="5" destOrd="0" presId="urn:microsoft.com/office/officeart/2005/8/layout/process1"/>
    <dgm:cxn modelId="{4C75DD10-4B23-4A48-987D-9463E5D9C892}" type="presParOf" srcId="{CC74AC70-2E90-43A0-A009-F682C8CFDA1D}" destId="{840AB41A-3A65-4676-B2C2-0B40821CCB36}" srcOrd="0" destOrd="0" presId="urn:microsoft.com/office/officeart/2005/8/layout/process1"/>
    <dgm:cxn modelId="{A4555512-D78C-43B9-AEE4-AC29AC6F1D79}" type="presParOf" srcId="{4CE71831-31DC-459D-8F11-486EC5CF39A9}" destId="{2B2B4C4D-F5A2-49AA-BB46-DDB0E56AA677}" srcOrd="6" destOrd="0" presId="urn:microsoft.com/office/officeart/2005/8/layout/process1"/>
    <dgm:cxn modelId="{3BCEF7A0-20A0-49CA-80D3-DD30AE690E68}" type="presParOf" srcId="{4CE71831-31DC-459D-8F11-486EC5CF39A9}" destId="{E87533E6-3009-4071-9178-389D1CCE079E}" srcOrd="7" destOrd="0" presId="urn:microsoft.com/office/officeart/2005/8/layout/process1"/>
    <dgm:cxn modelId="{BE40F1AD-3A5A-4BE5-BF25-F23E64EDC7F1}" type="presParOf" srcId="{E87533E6-3009-4071-9178-389D1CCE079E}" destId="{44DEC742-25F7-4C5B-AFEE-AD67615977C4}" srcOrd="0" destOrd="0" presId="urn:microsoft.com/office/officeart/2005/8/layout/process1"/>
    <dgm:cxn modelId="{FF497DB5-8C8C-4D88-A80E-2C8DD1FF9345}" type="presParOf" srcId="{4CE71831-31DC-459D-8F11-486EC5CF39A9}" destId="{FBE29DB2-B94D-403C-AF80-7A0832E63D50}" srcOrd="8"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9D4A63-894F-4887-9145-1A01A5EC8C3F}">
      <dsp:nvSpPr>
        <dsp:cNvPr id="0" name=""/>
        <dsp:cNvSpPr/>
      </dsp:nvSpPr>
      <dsp:spPr>
        <a:xfrm>
          <a:off x="5533" y="1186546"/>
          <a:ext cx="1715297" cy="1872336"/>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a-DK" sz="1800" b="1" kern="1200" dirty="0">
              <a:solidFill>
                <a:srgbClr val="000000"/>
              </a:solidFill>
            </a:rPr>
            <a:t>Definer motivation og </a:t>
          </a:r>
          <a:r>
            <a:rPr lang="da-DK" sz="1800" b="1" kern="1200" dirty="0" err="1">
              <a:solidFill>
                <a:srgbClr val="000000"/>
              </a:solidFill>
            </a:rPr>
            <a:t>investe-ringsmål</a:t>
          </a:r>
          <a:endParaRPr lang="da-DK" sz="1800" b="1" kern="1200" dirty="0">
            <a:solidFill>
              <a:srgbClr val="000000"/>
            </a:solidFill>
          </a:endParaRPr>
        </a:p>
      </dsp:txBody>
      <dsp:txXfrm>
        <a:off x="55772" y="1236785"/>
        <a:ext cx="1614819" cy="1771858"/>
      </dsp:txXfrm>
    </dsp:sp>
    <dsp:sp modelId="{AE90203D-9A58-4AC3-B4CB-AFCC1278F1AB}">
      <dsp:nvSpPr>
        <dsp:cNvPr id="0" name=""/>
        <dsp:cNvSpPr/>
      </dsp:nvSpPr>
      <dsp:spPr>
        <a:xfrm>
          <a:off x="1892360" y="1910017"/>
          <a:ext cx="363643" cy="42539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da-DK" sz="1900" kern="1200"/>
        </a:p>
      </dsp:txBody>
      <dsp:txXfrm>
        <a:off x="1892360" y="1995096"/>
        <a:ext cx="254550" cy="255235"/>
      </dsp:txXfrm>
    </dsp:sp>
    <dsp:sp modelId="{FCEB50D8-14D3-4250-B492-8C1799235B74}">
      <dsp:nvSpPr>
        <dsp:cNvPr id="0" name=""/>
        <dsp:cNvSpPr/>
      </dsp:nvSpPr>
      <dsp:spPr>
        <a:xfrm>
          <a:off x="2406949" y="1219198"/>
          <a:ext cx="1715297" cy="180703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a-DK" sz="1800" b="1" kern="1200" dirty="0">
              <a:solidFill>
                <a:srgbClr val="000000"/>
              </a:solidFill>
            </a:rPr>
            <a:t>Identificer gevinster, deres målestok </a:t>
          </a:r>
          <a:br>
            <a:rPr lang="da-DK" sz="1800" b="1" kern="1200" dirty="0">
              <a:solidFill>
                <a:srgbClr val="000000"/>
              </a:solidFill>
            </a:rPr>
          </a:br>
          <a:r>
            <a:rPr lang="da-DK" sz="1800" b="1" kern="1200" dirty="0">
              <a:solidFill>
                <a:srgbClr val="000000"/>
              </a:solidFill>
            </a:rPr>
            <a:t>og ejer</a:t>
          </a:r>
        </a:p>
      </dsp:txBody>
      <dsp:txXfrm>
        <a:off x="2457188" y="1269437"/>
        <a:ext cx="1614819" cy="1706553"/>
      </dsp:txXfrm>
    </dsp:sp>
    <dsp:sp modelId="{E732DF84-75F0-407B-AF57-D8ADFB1C8EEC}">
      <dsp:nvSpPr>
        <dsp:cNvPr id="0" name=""/>
        <dsp:cNvSpPr/>
      </dsp:nvSpPr>
      <dsp:spPr>
        <a:xfrm>
          <a:off x="4293776" y="1910017"/>
          <a:ext cx="363643" cy="425393"/>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da-DK" sz="1900" kern="1200"/>
        </a:p>
      </dsp:txBody>
      <dsp:txXfrm>
        <a:off x="4293776" y="1995096"/>
        <a:ext cx="254550" cy="255235"/>
      </dsp:txXfrm>
    </dsp:sp>
    <dsp:sp modelId="{633693C6-A260-4B12-8E42-050C8A46D786}">
      <dsp:nvSpPr>
        <dsp:cNvPr id="0" name=""/>
        <dsp:cNvSpPr/>
      </dsp:nvSpPr>
      <dsp:spPr>
        <a:xfrm>
          <a:off x="4808365" y="1230085"/>
          <a:ext cx="1715297" cy="178525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a-DK" sz="1800" b="1" kern="1200" dirty="0">
              <a:solidFill>
                <a:srgbClr val="000000"/>
              </a:solidFill>
            </a:rPr>
            <a:t>Strukturer</a:t>
          </a:r>
          <a:br>
            <a:rPr lang="da-DK" sz="1800" b="1" kern="1200" dirty="0">
              <a:solidFill>
                <a:srgbClr val="000000"/>
              </a:solidFill>
            </a:rPr>
          </a:br>
          <a:r>
            <a:rPr lang="da-DK" sz="1800" b="1" kern="1200" dirty="0">
              <a:solidFill>
                <a:srgbClr val="000000"/>
              </a:solidFill>
            </a:rPr>
            <a:t>gevinster</a:t>
          </a:r>
        </a:p>
      </dsp:txBody>
      <dsp:txXfrm>
        <a:off x="4858604" y="1280324"/>
        <a:ext cx="1614819" cy="1684780"/>
      </dsp:txXfrm>
    </dsp:sp>
    <dsp:sp modelId="{CC74AC70-2E90-43A0-A009-F682C8CFDA1D}">
      <dsp:nvSpPr>
        <dsp:cNvPr id="0" name=""/>
        <dsp:cNvSpPr/>
      </dsp:nvSpPr>
      <dsp:spPr>
        <a:xfrm>
          <a:off x="6695192" y="1910017"/>
          <a:ext cx="363643" cy="425393"/>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da-DK" sz="1900" kern="1200"/>
        </a:p>
      </dsp:txBody>
      <dsp:txXfrm>
        <a:off x="6695192" y="1995096"/>
        <a:ext cx="254550" cy="255235"/>
      </dsp:txXfrm>
    </dsp:sp>
    <dsp:sp modelId="{2B2B4C4D-F5A2-49AA-BB46-DDB0E56AA677}">
      <dsp:nvSpPr>
        <dsp:cNvPr id="0" name=""/>
        <dsp:cNvSpPr/>
      </dsp:nvSpPr>
      <dsp:spPr>
        <a:xfrm>
          <a:off x="7209782" y="1208312"/>
          <a:ext cx="1715297" cy="1828804"/>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a-DK" sz="1800" b="1" kern="1200" dirty="0">
              <a:solidFill>
                <a:srgbClr val="000000"/>
              </a:solidFill>
            </a:rPr>
            <a:t>Identificer </a:t>
          </a:r>
          <a:r>
            <a:rPr lang="da-DK" sz="1800" b="1" kern="1200" dirty="0" err="1">
              <a:solidFill>
                <a:srgbClr val="000000"/>
              </a:solidFill>
            </a:rPr>
            <a:t>omkost</a:t>
          </a:r>
          <a:r>
            <a:rPr lang="da-DK" sz="1800" b="1" kern="1200" dirty="0">
              <a:solidFill>
                <a:srgbClr val="000000"/>
              </a:solidFill>
            </a:rPr>
            <a:t>- </a:t>
          </a:r>
          <a:r>
            <a:rPr lang="da-DK" sz="1800" b="1" kern="1200" dirty="0" err="1">
              <a:solidFill>
                <a:srgbClr val="000000"/>
              </a:solidFill>
            </a:rPr>
            <a:t>ninger</a:t>
          </a:r>
          <a:r>
            <a:rPr lang="da-DK" sz="1800" b="1" kern="1200" dirty="0">
              <a:solidFill>
                <a:srgbClr val="000000"/>
              </a:solidFill>
            </a:rPr>
            <a:t> og risici</a:t>
          </a:r>
        </a:p>
      </dsp:txBody>
      <dsp:txXfrm>
        <a:off x="7260021" y="1258551"/>
        <a:ext cx="1614819" cy="1728326"/>
      </dsp:txXfrm>
    </dsp:sp>
    <dsp:sp modelId="{E87533E6-3009-4071-9178-389D1CCE079E}">
      <dsp:nvSpPr>
        <dsp:cNvPr id="0" name=""/>
        <dsp:cNvSpPr/>
      </dsp:nvSpPr>
      <dsp:spPr>
        <a:xfrm>
          <a:off x="9096609" y="1910017"/>
          <a:ext cx="363643" cy="425393"/>
        </a:xfrm>
        <a:prstGeom prst="rightArrow">
          <a:avLst>
            <a:gd name="adj1" fmla="val 60000"/>
            <a:gd name="adj2" fmla="val 50000"/>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da-DK" sz="1900" kern="1200"/>
        </a:p>
      </dsp:txBody>
      <dsp:txXfrm>
        <a:off x="9096609" y="1995096"/>
        <a:ext cx="254550" cy="255235"/>
      </dsp:txXfrm>
    </dsp:sp>
    <dsp:sp modelId="{FBE29DB2-B94D-403C-AF80-7A0832E63D50}">
      <dsp:nvSpPr>
        <dsp:cNvPr id="0" name=""/>
        <dsp:cNvSpPr/>
      </dsp:nvSpPr>
      <dsp:spPr>
        <a:xfrm>
          <a:off x="9611198" y="1208312"/>
          <a:ext cx="1715297" cy="1828804"/>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a-DK" sz="1800" b="1" kern="1200" dirty="0">
              <a:solidFill>
                <a:srgbClr val="000000"/>
              </a:solidFill>
            </a:rPr>
            <a:t>Godkend</a:t>
          </a:r>
        </a:p>
      </dsp:txBody>
      <dsp:txXfrm>
        <a:off x="9661437" y="1258551"/>
        <a:ext cx="1614819" cy="172832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defRPr>
            </a:lvl1pPr>
          </a:lstStyle>
          <a:p>
            <a:fld id="{CD72A38B-F9FA-4036-A084-652409E98F08}" type="datetimeFigureOut">
              <a:rPr lang="en-GB"/>
              <a:pPr/>
              <a:t>25/05/2023</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anose="020B0604020202020204" pitchFamily="34" charset="0"/>
              </a:defRPr>
            </a:lvl1pPr>
          </a:lstStyle>
          <a:p>
            <a:fld id="{49436F85-577F-4A92-A47F-D540A2BCC821}" type="slidenum">
              <a:rPr lang="en-GB"/>
              <a:pPr/>
              <a:t>‹nr.›</a:t>
            </a:fld>
            <a:endParaRPr lang="en-GB" dirty="0"/>
          </a:p>
        </p:txBody>
      </p:sp>
    </p:spTree>
    <p:extLst>
      <p:ext uri="{BB962C8B-B14F-4D97-AF65-F5344CB8AC3E}">
        <p14:creationId xmlns:p14="http://schemas.microsoft.com/office/powerpoint/2010/main" val="3378091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49436F85-577F-4A92-A47F-D540A2BCC821}" type="slidenum">
              <a:rPr lang="en-GB" smtClean="0"/>
              <a:pPr/>
              <a:t>1</a:t>
            </a:fld>
            <a:endParaRPr lang="en-GB" dirty="0"/>
          </a:p>
        </p:txBody>
      </p:sp>
    </p:spTree>
    <p:extLst>
      <p:ext uri="{BB962C8B-B14F-4D97-AF65-F5344CB8AC3E}">
        <p14:creationId xmlns:p14="http://schemas.microsoft.com/office/powerpoint/2010/main" val="1499975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49436F85-577F-4A92-A47F-D540A2BCC821}" type="slidenum">
              <a:rPr lang="en-GB" smtClean="0"/>
              <a:pPr/>
              <a:t>23</a:t>
            </a:fld>
            <a:endParaRPr lang="en-GB" dirty="0"/>
          </a:p>
        </p:txBody>
      </p:sp>
    </p:spTree>
    <p:extLst>
      <p:ext uri="{BB962C8B-B14F-4D97-AF65-F5344CB8AC3E}">
        <p14:creationId xmlns:p14="http://schemas.microsoft.com/office/powerpoint/2010/main" val="2349052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49436F85-577F-4A92-A47F-D540A2BCC821}" type="slidenum">
              <a:rPr lang="en-GB" smtClean="0"/>
              <a:pPr/>
              <a:t>24</a:t>
            </a:fld>
            <a:endParaRPr lang="en-GB" dirty="0"/>
          </a:p>
        </p:txBody>
      </p:sp>
    </p:spTree>
    <p:extLst>
      <p:ext uri="{BB962C8B-B14F-4D97-AF65-F5344CB8AC3E}">
        <p14:creationId xmlns:p14="http://schemas.microsoft.com/office/powerpoint/2010/main" val="1321910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49436F85-577F-4A92-A47F-D540A2BCC821}" type="slidenum">
              <a:rPr lang="en-GB" smtClean="0"/>
              <a:pPr/>
              <a:t>25</a:t>
            </a:fld>
            <a:endParaRPr lang="en-GB" dirty="0"/>
          </a:p>
        </p:txBody>
      </p:sp>
    </p:spTree>
    <p:extLst>
      <p:ext uri="{BB962C8B-B14F-4D97-AF65-F5344CB8AC3E}">
        <p14:creationId xmlns:p14="http://schemas.microsoft.com/office/powerpoint/2010/main" val="3477517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49436F85-577F-4A92-A47F-D540A2BCC821}" type="slidenum">
              <a:rPr lang="en-GB" smtClean="0"/>
              <a:pPr/>
              <a:t>26</a:t>
            </a:fld>
            <a:endParaRPr lang="en-GB" dirty="0"/>
          </a:p>
        </p:txBody>
      </p:sp>
    </p:spTree>
    <p:extLst>
      <p:ext uri="{BB962C8B-B14F-4D97-AF65-F5344CB8AC3E}">
        <p14:creationId xmlns:p14="http://schemas.microsoft.com/office/powerpoint/2010/main" val="12040394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49436F85-577F-4A92-A47F-D540A2BCC821}" type="slidenum">
              <a:rPr lang="en-GB" smtClean="0"/>
              <a:pPr/>
              <a:t>27</a:t>
            </a:fld>
            <a:endParaRPr lang="en-GB" dirty="0"/>
          </a:p>
        </p:txBody>
      </p:sp>
    </p:spTree>
    <p:extLst>
      <p:ext uri="{BB962C8B-B14F-4D97-AF65-F5344CB8AC3E}">
        <p14:creationId xmlns:p14="http://schemas.microsoft.com/office/powerpoint/2010/main" val="420212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49436F85-577F-4A92-A47F-D540A2BCC821}" type="slidenum">
              <a:rPr lang="en-GB" smtClean="0"/>
              <a:pPr/>
              <a:t>2</a:t>
            </a:fld>
            <a:endParaRPr lang="en-GB" dirty="0"/>
          </a:p>
        </p:txBody>
      </p:sp>
    </p:spTree>
    <p:extLst>
      <p:ext uri="{BB962C8B-B14F-4D97-AF65-F5344CB8AC3E}">
        <p14:creationId xmlns:p14="http://schemas.microsoft.com/office/powerpoint/2010/main" val="1027173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49436F85-577F-4A92-A47F-D540A2BCC821}" type="slidenum">
              <a:rPr lang="en-GB" smtClean="0"/>
              <a:pPr/>
              <a:t>3</a:t>
            </a:fld>
            <a:endParaRPr lang="en-GB" dirty="0"/>
          </a:p>
        </p:txBody>
      </p:sp>
    </p:spTree>
    <p:extLst>
      <p:ext uri="{BB962C8B-B14F-4D97-AF65-F5344CB8AC3E}">
        <p14:creationId xmlns:p14="http://schemas.microsoft.com/office/powerpoint/2010/main" val="1093581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49436F85-577F-4A92-A47F-D540A2BCC821}" type="slidenum">
              <a:rPr lang="en-GB" smtClean="0"/>
              <a:pPr/>
              <a:t>4</a:t>
            </a:fld>
            <a:endParaRPr lang="en-GB" dirty="0"/>
          </a:p>
        </p:txBody>
      </p:sp>
    </p:spTree>
    <p:extLst>
      <p:ext uri="{BB962C8B-B14F-4D97-AF65-F5344CB8AC3E}">
        <p14:creationId xmlns:p14="http://schemas.microsoft.com/office/powerpoint/2010/main" val="1179822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49436F85-577F-4A92-A47F-D540A2BCC821}" type="slidenum">
              <a:rPr lang="en-GB" smtClean="0"/>
              <a:pPr/>
              <a:t>18</a:t>
            </a:fld>
            <a:endParaRPr lang="en-GB" dirty="0"/>
          </a:p>
        </p:txBody>
      </p:sp>
    </p:spTree>
    <p:extLst>
      <p:ext uri="{BB962C8B-B14F-4D97-AF65-F5344CB8AC3E}">
        <p14:creationId xmlns:p14="http://schemas.microsoft.com/office/powerpoint/2010/main" val="2125806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49436F85-577F-4A92-A47F-D540A2BCC821}" type="slidenum">
              <a:rPr lang="en-GB" smtClean="0"/>
              <a:pPr/>
              <a:t>19</a:t>
            </a:fld>
            <a:endParaRPr lang="en-GB" dirty="0"/>
          </a:p>
        </p:txBody>
      </p:sp>
    </p:spTree>
    <p:extLst>
      <p:ext uri="{BB962C8B-B14F-4D97-AF65-F5344CB8AC3E}">
        <p14:creationId xmlns:p14="http://schemas.microsoft.com/office/powerpoint/2010/main" val="364775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49436F85-577F-4A92-A47F-D540A2BCC821}" type="slidenum">
              <a:rPr lang="en-GB" smtClean="0"/>
              <a:pPr/>
              <a:t>20</a:t>
            </a:fld>
            <a:endParaRPr lang="en-GB" dirty="0"/>
          </a:p>
        </p:txBody>
      </p:sp>
    </p:spTree>
    <p:extLst>
      <p:ext uri="{BB962C8B-B14F-4D97-AF65-F5344CB8AC3E}">
        <p14:creationId xmlns:p14="http://schemas.microsoft.com/office/powerpoint/2010/main" val="3398608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49436F85-577F-4A92-A47F-D540A2BCC821}" type="slidenum">
              <a:rPr lang="en-GB" smtClean="0"/>
              <a:pPr/>
              <a:t>21</a:t>
            </a:fld>
            <a:endParaRPr lang="en-GB" dirty="0"/>
          </a:p>
        </p:txBody>
      </p:sp>
    </p:spTree>
    <p:extLst>
      <p:ext uri="{BB962C8B-B14F-4D97-AF65-F5344CB8AC3E}">
        <p14:creationId xmlns:p14="http://schemas.microsoft.com/office/powerpoint/2010/main" val="2656313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Alle spillere skal trække et farvet stykke karton og gå hen til det bord, hvor der er et stykke med samme farve.</a:t>
            </a:r>
          </a:p>
          <a:p>
            <a:r>
              <a:rPr lang="da-DK" dirty="0"/>
              <a:t>Spillere med samme farve karton, har et projekt sammen, og spiller spillet sammen.</a:t>
            </a:r>
          </a:p>
          <a:p>
            <a:endParaRPr lang="da-DK" dirty="0"/>
          </a:p>
        </p:txBody>
      </p:sp>
      <p:sp>
        <p:nvSpPr>
          <p:cNvPr id="4" name="Pladsholder til slidenummer 3"/>
          <p:cNvSpPr>
            <a:spLocks noGrp="1"/>
          </p:cNvSpPr>
          <p:nvPr>
            <p:ph type="sldNum" sz="quarter" idx="5"/>
          </p:nvPr>
        </p:nvSpPr>
        <p:spPr/>
        <p:txBody>
          <a:bodyPr/>
          <a:lstStyle/>
          <a:p>
            <a:fld id="{49436F85-577F-4A92-A47F-D540A2BCC821}" type="slidenum">
              <a:rPr lang="en-GB" smtClean="0"/>
              <a:pPr/>
              <a:t>22</a:t>
            </a:fld>
            <a:endParaRPr lang="en-GB" dirty="0"/>
          </a:p>
        </p:txBody>
      </p:sp>
    </p:spTree>
    <p:extLst>
      <p:ext uri="{BB962C8B-B14F-4D97-AF65-F5344CB8AC3E}">
        <p14:creationId xmlns:p14="http://schemas.microsoft.com/office/powerpoint/2010/main" val="35840372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ort forside">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BBCAF46D-9983-4AEE-9B8A-24654CDEDDB0}"/>
              </a:ext>
            </a:extLst>
          </p:cNvPr>
          <p:cNvSpPr/>
          <p:nvPr userDrawn="1"/>
        </p:nvSpPr>
        <p:spPr>
          <a:xfrm>
            <a:off x="0" y="0"/>
            <a:ext cx="12189600" cy="6858000"/>
          </a:xfrm>
          <a:prstGeom prst="rect">
            <a:avLst/>
          </a:prstGeom>
          <a:solidFill>
            <a:srgbClr val="F2C75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600" dirty="0" err="1">
              <a:solidFill>
                <a:srgbClr val="000000"/>
              </a:solidFill>
            </a:endParaRPr>
          </a:p>
        </p:txBody>
      </p:sp>
      <p:sp>
        <p:nvSpPr>
          <p:cNvPr id="2" name="Title 1"/>
          <p:cNvSpPr>
            <a:spLocks noGrp="1"/>
          </p:cNvSpPr>
          <p:nvPr>
            <p:ph type="ctrTitle" hasCustomPrompt="1"/>
          </p:nvPr>
        </p:nvSpPr>
        <p:spPr>
          <a:xfrm>
            <a:off x="349384" y="1760373"/>
            <a:ext cx="10069011" cy="4070408"/>
          </a:xfrm>
        </p:spPr>
        <p:txBody>
          <a:bodyPr anchor="t" anchorCtr="0"/>
          <a:lstStyle>
            <a:lvl1pPr algn="l">
              <a:lnSpc>
                <a:spcPct val="90000"/>
              </a:lnSpc>
              <a:defRPr sz="9400">
                <a:solidFill>
                  <a:schemeClr val="bg1"/>
                </a:solidFill>
              </a:defRPr>
            </a:lvl1pPr>
          </a:lstStyle>
          <a:p>
            <a:r>
              <a:rPr lang="da-DK" dirty="0"/>
              <a:t>Klik for at tilføje overskrift</a:t>
            </a:r>
          </a:p>
        </p:txBody>
      </p:sp>
      <p:pic>
        <p:nvPicPr>
          <p:cNvPr id="7" name="Logo black">
            <a:extLst>
              <a:ext uri="{FF2B5EF4-FFF2-40B4-BE49-F238E27FC236}">
                <a16:creationId xmlns:a16="http://schemas.microsoft.com/office/drawing/2014/main" id="{E6E48129-FB3C-4F39-A5A1-63313B41D3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200" y="6296400"/>
            <a:ext cx="786874" cy="212400"/>
          </a:xfrm>
          <a:prstGeom prst="rect">
            <a:avLst/>
          </a:prstGeom>
        </p:spPr>
      </p:pic>
      <p:sp>
        <p:nvSpPr>
          <p:cNvPr id="11" name="Date Placeholder 14">
            <a:extLst>
              <a:ext uri="{FF2B5EF4-FFF2-40B4-BE49-F238E27FC236}">
                <a16:creationId xmlns:a16="http://schemas.microsoft.com/office/drawing/2014/main" id="{D4E1389B-CA3B-4709-956D-F396D960BBC8}"/>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25-05-2023</a:t>
            </a:fld>
            <a:endParaRPr lang="da-DK" dirty="0"/>
          </a:p>
        </p:txBody>
      </p:sp>
      <p:sp>
        <p:nvSpPr>
          <p:cNvPr id="14" name="Date Placeholder 14">
            <a:extLst>
              <a:ext uri="{FF2B5EF4-FFF2-40B4-BE49-F238E27FC236}">
                <a16:creationId xmlns:a16="http://schemas.microsoft.com/office/drawing/2014/main" id="{8A94F1C1-AE36-4BBA-B958-8FC614A9472A}"/>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25-05-2023</a:t>
            </a:fld>
            <a:endParaRPr lang="da-DK" dirty="0"/>
          </a:p>
        </p:txBody>
      </p:sp>
    </p:spTree>
    <p:extLst>
      <p:ext uri="{BB962C8B-B14F-4D97-AF65-F5344CB8AC3E}">
        <p14:creationId xmlns:p14="http://schemas.microsoft.com/office/powerpoint/2010/main" val="4067525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illede og tekst (CV)">
    <p:spTree>
      <p:nvGrpSpPr>
        <p:cNvPr id="1" name=""/>
        <p:cNvGrpSpPr/>
        <p:nvPr/>
      </p:nvGrpSpPr>
      <p:grpSpPr>
        <a:xfrm>
          <a:off x="0" y="0"/>
          <a:ext cx="0" cy="0"/>
          <a:chOff x="0" y="0"/>
          <a:chExt cx="0" cy="0"/>
        </a:xfrm>
      </p:grpSpPr>
      <p:sp>
        <p:nvSpPr>
          <p:cNvPr id="7" name="Titel 1"/>
          <p:cNvSpPr>
            <a:spLocks noGrp="1"/>
          </p:cNvSpPr>
          <p:nvPr>
            <p:ph type="title" hasCustomPrompt="1"/>
          </p:nvPr>
        </p:nvSpPr>
        <p:spPr>
          <a:xfrm>
            <a:off x="6710399" y="1700213"/>
            <a:ext cx="4677070" cy="1436392"/>
          </a:xfrm>
        </p:spPr>
        <p:txBody>
          <a:bodyPr/>
          <a:lstStyle>
            <a:lvl1pPr>
              <a:defRPr sz="4800"/>
            </a:lvl1pPr>
          </a:lstStyle>
          <a:p>
            <a:r>
              <a:rPr lang="da-DK" dirty="0"/>
              <a:t>Overskrift i </a:t>
            </a:r>
            <a:r>
              <a:rPr lang="da-DK" dirty="0" err="1"/>
              <a:t>maks</a:t>
            </a:r>
            <a:r>
              <a:rPr lang="da-DK" dirty="0"/>
              <a:t> 2 linjer</a:t>
            </a:r>
            <a:endParaRPr lang="da-DK"/>
          </a:p>
        </p:txBody>
      </p:sp>
      <p:sp>
        <p:nvSpPr>
          <p:cNvPr id="15" name="Text Placeholder 4">
            <a:extLst>
              <a:ext uri="{FF2B5EF4-FFF2-40B4-BE49-F238E27FC236}">
                <a16:creationId xmlns:a16="http://schemas.microsoft.com/office/drawing/2014/main" id="{6FAAEFF0-FCE4-48D6-A0D1-A458F3CD3EB3}"/>
              </a:ext>
            </a:extLst>
          </p:cNvPr>
          <p:cNvSpPr>
            <a:spLocks noGrp="1"/>
          </p:cNvSpPr>
          <p:nvPr>
            <p:ph type="body" sz="quarter" idx="19" hasCustomPrompt="1"/>
          </p:nvPr>
        </p:nvSpPr>
        <p:spPr>
          <a:xfrm>
            <a:off x="6692202" y="3387600"/>
            <a:ext cx="4680000" cy="2466000"/>
          </a:xfrm>
        </p:spPr>
        <p:txBody>
          <a:bodyPr/>
          <a:lstStyle>
            <a:lvl1pPr>
              <a:defRPr/>
            </a:lvl1pPr>
          </a:lstStyle>
          <a:p>
            <a:pPr lvl="0"/>
            <a:r>
              <a:rPr lang="da-DK" dirty="0"/>
              <a:t>Klik for at tilføje tekst</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2F21E6D3-406B-4DA0-9B5A-6A2F208BAF71}"/>
              </a:ext>
            </a:extLst>
          </p:cNvPr>
          <p:cNvSpPr>
            <a:spLocks noGrp="1"/>
          </p:cNvSpPr>
          <p:nvPr>
            <p:ph type="body" sz="quarter" idx="18" hasCustomPrompt="1"/>
          </p:nvPr>
        </p:nvSpPr>
        <p:spPr>
          <a:xfrm>
            <a:off x="6710399" y="452437"/>
            <a:ext cx="4659277" cy="790493"/>
          </a:xfrm>
        </p:spPr>
        <p:txBody>
          <a:bodyPr anchor="b" anchorCtr="0"/>
          <a:lstStyle>
            <a:lvl1pPr marL="0" indent="0">
              <a:buFont typeface="Arial" panose="020B0604020202020204" pitchFamily="34" charset="0"/>
              <a:buNone/>
              <a:defRPr/>
            </a:lvl1pPr>
          </a:lstStyle>
          <a:p>
            <a:pPr lvl="0"/>
            <a:r>
              <a:rPr lang="da-DK" dirty="0"/>
              <a:t>Klik for at indsætte tekst (f.eks. job titel)</a:t>
            </a:r>
            <a:endParaRPr lang="da-DK"/>
          </a:p>
        </p:txBody>
      </p:sp>
      <p:sp>
        <p:nvSpPr>
          <p:cNvPr id="10" name="Pladsholder til billede 3"/>
          <p:cNvSpPr>
            <a:spLocks noGrp="1"/>
          </p:cNvSpPr>
          <p:nvPr>
            <p:ph type="pic" sz="quarter" idx="13" hasCustomPrompt="1"/>
          </p:nvPr>
        </p:nvSpPr>
        <p:spPr>
          <a:xfrm>
            <a:off x="411163" y="1016000"/>
            <a:ext cx="4043879" cy="4804038"/>
          </a:xfrm>
          <a:noFill/>
        </p:spPr>
        <p:txBody>
          <a:bodyPr/>
          <a:lstStyle>
            <a:lvl1pPr marL="0" indent="0" algn="ctr">
              <a:buNone/>
              <a:defRPr sz="1100"/>
            </a:lvl1pPr>
          </a:lstStyle>
          <a:p>
            <a:r>
              <a:rPr lang="da-DK" dirty="0"/>
              <a:t>Vælg pladsholderen og indsæt billede via Templafy/Skyfish eller ikon eller logo via Templafy/Billeder</a:t>
            </a:r>
            <a:endParaRPr lang="da-DK"/>
          </a:p>
        </p:txBody>
      </p:sp>
      <p:sp>
        <p:nvSpPr>
          <p:cNvPr id="18" name="Date Placeholder 14">
            <a:extLst>
              <a:ext uri="{FF2B5EF4-FFF2-40B4-BE49-F238E27FC236}">
                <a16:creationId xmlns:a16="http://schemas.microsoft.com/office/drawing/2014/main" id="{4AC2696B-BD55-4932-A36E-BCC4318F22B0}"/>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25-05-2023</a:t>
            </a:fld>
            <a:endParaRPr lang="da-DK" dirty="0"/>
          </a:p>
        </p:txBody>
      </p:sp>
      <p:sp>
        <p:nvSpPr>
          <p:cNvPr id="4" name="Date Placeholder 3">
            <a:extLst>
              <a:ext uri="{FF2B5EF4-FFF2-40B4-BE49-F238E27FC236}">
                <a16:creationId xmlns:a16="http://schemas.microsoft.com/office/drawing/2014/main" id="{01591D0A-163E-46D9-B4AE-DA2791457328}"/>
              </a:ext>
            </a:extLst>
          </p:cNvPr>
          <p:cNvSpPr>
            <a:spLocks noGrp="1"/>
          </p:cNvSpPr>
          <p:nvPr>
            <p:ph type="dt" sz="half" idx="20"/>
          </p:nvPr>
        </p:nvSpPr>
        <p:spPr/>
        <p:txBody>
          <a:bodyPr/>
          <a:lstStyle/>
          <a:p>
            <a:fld id="{F1A13B18-F5ED-4611-8DBB-F05123AFBA22}" type="datetimeFigureOut">
              <a:rPr lang="da-DK" smtClean="0"/>
              <a:pPr/>
              <a:t>25-05-2023</a:t>
            </a:fld>
            <a:endParaRPr lang="da-DK" dirty="0"/>
          </a:p>
        </p:txBody>
      </p:sp>
      <p:sp>
        <p:nvSpPr>
          <p:cNvPr id="11" name="Slide Number Placeholder 10">
            <a:extLst>
              <a:ext uri="{FF2B5EF4-FFF2-40B4-BE49-F238E27FC236}">
                <a16:creationId xmlns:a16="http://schemas.microsoft.com/office/drawing/2014/main" id="{DA9685AE-678B-466E-B97B-590BC795CFDA}"/>
              </a:ext>
            </a:extLst>
          </p:cNvPr>
          <p:cNvSpPr>
            <a:spLocks noGrp="1"/>
          </p:cNvSpPr>
          <p:nvPr>
            <p:ph type="sldNum" sz="quarter" idx="22"/>
          </p:nvPr>
        </p:nvSpPr>
        <p:spPr/>
        <p:txBody>
          <a:bodyPr/>
          <a:lstStyle/>
          <a:p>
            <a:fld id="{45D37B1E-C366-494F-A587-962AD9AABC83}" type="slidenum">
              <a:rPr lang="da-DK" smtClean="0"/>
              <a:pPr/>
              <a:t>‹nr.›</a:t>
            </a:fld>
            <a:endParaRPr lang="da-DK" dirty="0"/>
          </a:p>
        </p:txBody>
      </p:sp>
      <p:sp>
        <p:nvSpPr>
          <p:cNvPr id="12" name="TextBox 11">
            <a:extLst>
              <a:ext uri="{FF2B5EF4-FFF2-40B4-BE49-F238E27FC236}">
                <a16:creationId xmlns:a16="http://schemas.microsoft.com/office/drawing/2014/main" id="{4E308762-F27B-4C02-A3F6-050482784129}"/>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a:p>
        </p:txBody>
      </p:sp>
      <p:pic>
        <p:nvPicPr>
          <p:cNvPr id="13" name="Logo black">
            <a:extLst>
              <a:ext uri="{FF2B5EF4-FFF2-40B4-BE49-F238E27FC236}">
                <a16:creationId xmlns:a16="http://schemas.microsoft.com/office/drawing/2014/main" id="{16CDF92D-C78F-4CBE-853B-4E3CD39D2A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Tree>
    <p:extLst>
      <p:ext uri="{BB962C8B-B14F-4D97-AF65-F5344CB8AC3E}">
        <p14:creationId xmlns:p14="http://schemas.microsoft.com/office/powerpoint/2010/main" val="2172234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verskrift og bille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4697" y="1700212"/>
            <a:ext cx="5367600" cy="4141787"/>
          </a:xfrm>
        </p:spPr>
        <p:txBody>
          <a:bodyPr anchor="t" anchorCtr="0"/>
          <a:lstStyle>
            <a:lvl1pPr algn="l">
              <a:lnSpc>
                <a:spcPct val="100000"/>
              </a:lnSpc>
              <a:defRPr sz="3600">
                <a:solidFill>
                  <a:schemeClr val="tx1"/>
                </a:solidFill>
              </a:defRPr>
            </a:lvl1pPr>
          </a:lstStyle>
          <a:p>
            <a:r>
              <a:rPr lang="da-DK" dirty="0"/>
              <a:t>Klik for at tilføje overskrift</a:t>
            </a:r>
            <a:endParaRPr lang="da-DK"/>
          </a:p>
        </p:txBody>
      </p:sp>
      <p:sp>
        <p:nvSpPr>
          <p:cNvPr id="14" name="Picture Placeholder 3">
            <a:extLst>
              <a:ext uri="{FF2B5EF4-FFF2-40B4-BE49-F238E27FC236}">
                <a16:creationId xmlns:a16="http://schemas.microsoft.com/office/drawing/2014/main" id="{BAC5FF5C-5A1F-4EF8-85A8-E1370E4FA7C5}"/>
              </a:ext>
            </a:extLst>
          </p:cNvPr>
          <p:cNvSpPr>
            <a:spLocks noGrp="1"/>
          </p:cNvSpPr>
          <p:nvPr>
            <p:ph type="pic" sz="quarter" idx="14" hasCustomPrompt="1"/>
          </p:nvPr>
        </p:nvSpPr>
        <p:spPr>
          <a:xfrm>
            <a:off x="6415848" y="1000443"/>
            <a:ext cx="4951428" cy="4841557"/>
          </a:xfrm>
        </p:spPr>
        <p:txBody>
          <a:bodyPr/>
          <a:lstStyle>
            <a:lvl1pPr marL="0" indent="0" algn="ctr">
              <a:buNone/>
              <a:defRPr sz="1400"/>
            </a:lvl1pPr>
          </a:lstStyle>
          <a:p>
            <a:r>
              <a:rPr lang="da-DK" dirty="0"/>
              <a:t>Vælg pladsholderen og indsæt billede via Templafy/Skyfish eller ikon eller logo via Templafy/Billeder</a:t>
            </a:r>
            <a:endParaRPr lang="da-DK"/>
          </a:p>
        </p:txBody>
      </p:sp>
      <p:sp>
        <p:nvSpPr>
          <p:cNvPr id="17" name="Date Placeholder 14">
            <a:extLst>
              <a:ext uri="{FF2B5EF4-FFF2-40B4-BE49-F238E27FC236}">
                <a16:creationId xmlns:a16="http://schemas.microsoft.com/office/drawing/2014/main" id="{360EC57D-D72D-43A3-90BC-3ACC9F8BC95A}"/>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25-05-2023</a:t>
            </a:fld>
            <a:endParaRPr lang="da-DK" dirty="0"/>
          </a:p>
        </p:txBody>
      </p:sp>
      <p:sp>
        <p:nvSpPr>
          <p:cNvPr id="18" name="Date Placeholder 14">
            <a:extLst>
              <a:ext uri="{FF2B5EF4-FFF2-40B4-BE49-F238E27FC236}">
                <a16:creationId xmlns:a16="http://schemas.microsoft.com/office/drawing/2014/main" id="{36B2A848-B2AD-472A-AC10-0002D162D52D}"/>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25-05-2023</a:t>
            </a:fld>
            <a:endParaRPr lang="da-DK" dirty="0"/>
          </a:p>
        </p:txBody>
      </p:sp>
      <p:sp>
        <p:nvSpPr>
          <p:cNvPr id="4" name="Slide Number Placeholder 3">
            <a:extLst>
              <a:ext uri="{FF2B5EF4-FFF2-40B4-BE49-F238E27FC236}">
                <a16:creationId xmlns:a16="http://schemas.microsoft.com/office/drawing/2014/main" id="{417D6F82-73FC-4F13-BFEC-9200E77E1527}"/>
              </a:ext>
            </a:extLst>
          </p:cNvPr>
          <p:cNvSpPr>
            <a:spLocks noGrp="1"/>
          </p:cNvSpPr>
          <p:nvPr>
            <p:ph type="sldNum" sz="quarter" idx="16"/>
          </p:nvPr>
        </p:nvSpPr>
        <p:spPr/>
        <p:txBody>
          <a:bodyPr/>
          <a:lstStyle/>
          <a:p>
            <a:fld id="{45D37B1E-C366-494F-A587-962AD9AABC83}" type="slidenum">
              <a:rPr lang="da-DK" smtClean="0"/>
              <a:pPr/>
              <a:t>‹nr.›</a:t>
            </a:fld>
            <a:endParaRPr lang="da-DK" dirty="0"/>
          </a:p>
        </p:txBody>
      </p:sp>
    </p:spTree>
    <p:extLst>
      <p:ext uri="{BB962C8B-B14F-4D97-AF65-F5344CB8AC3E}">
        <p14:creationId xmlns:p14="http://schemas.microsoft.com/office/powerpoint/2010/main" val="3918304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ire ikoner">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2FA71C01-3350-42F9-9392-0F3379095A93}"/>
              </a:ext>
            </a:extLst>
          </p:cNvPr>
          <p:cNvSpPr>
            <a:spLocks noGrp="1"/>
          </p:cNvSpPr>
          <p:nvPr>
            <p:ph sz="quarter" idx="13" hasCustomPrompt="1"/>
          </p:nvPr>
        </p:nvSpPr>
        <p:spPr>
          <a:xfrm>
            <a:off x="2932902" y="1700213"/>
            <a:ext cx="936000" cy="936000"/>
          </a:xfrm>
        </p:spPr>
        <p:txBody>
          <a:bodyPr wrap="none"/>
          <a:lstStyle>
            <a:lvl1pPr marL="0" indent="0">
              <a:buNone/>
              <a:defRPr sz="1000"/>
            </a:lvl1pPr>
          </a:lstStyle>
          <a:p>
            <a:pPr lvl="0"/>
            <a:r>
              <a:rPr lang="da-DK" dirty="0"/>
              <a:t>Indsæt logo: Vælg pladsholderen, indsæt logo via Templafy/Billeder</a:t>
            </a:r>
            <a:endParaRPr lang="da-DK"/>
          </a:p>
        </p:txBody>
      </p:sp>
      <p:sp>
        <p:nvSpPr>
          <p:cNvPr id="11" name="Text Placeholder 10">
            <a:extLst>
              <a:ext uri="{FF2B5EF4-FFF2-40B4-BE49-F238E27FC236}">
                <a16:creationId xmlns:a16="http://schemas.microsoft.com/office/drawing/2014/main" id="{C0A09C85-3CCC-44AB-A808-AA96845B1281}"/>
              </a:ext>
            </a:extLst>
          </p:cNvPr>
          <p:cNvSpPr>
            <a:spLocks noGrp="1"/>
          </p:cNvSpPr>
          <p:nvPr>
            <p:ph type="body" sz="quarter" idx="14" hasCustomPrompt="1"/>
          </p:nvPr>
        </p:nvSpPr>
        <p:spPr>
          <a:xfrm>
            <a:off x="2932902" y="2733129"/>
            <a:ext cx="3564000" cy="756000"/>
          </a:xfrm>
        </p:spPr>
        <p:txBody>
          <a:bodyPr/>
          <a:lstStyle>
            <a:lvl1pPr marL="0" indent="0">
              <a:buFont typeface="Arial" panose="020B0604020202020204" pitchFamily="34" charset="0"/>
              <a:buChar char="​"/>
              <a:defRPr sz="2100" b="1"/>
            </a:lvl1pPr>
            <a:lvl2pPr marL="252000">
              <a:defRPr/>
            </a:lvl2pPr>
            <a:lvl3pPr marL="504000">
              <a:defRPr/>
            </a:lvl3pPr>
          </a:lstStyle>
          <a:p>
            <a:pPr lvl="0"/>
            <a:r>
              <a:rPr lang="da-DK"/>
              <a:t>Klik for at tilføje overskrift</a:t>
            </a:r>
          </a:p>
          <a:p>
            <a:pPr lvl="1"/>
            <a:r>
              <a:rPr lang="da-DK"/>
              <a:t>Second level</a:t>
            </a:r>
          </a:p>
          <a:p>
            <a:pPr lvl="2"/>
            <a:endParaRPr lang="da-DK" dirty="0"/>
          </a:p>
        </p:txBody>
      </p:sp>
      <p:sp>
        <p:nvSpPr>
          <p:cNvPr id="13" name="Content Placeholder 12">
            <a:extLst>
              <a:ext uri="{FF2B5EF4-FFF2-40B4-BE49-F238E27FC236}">
                <a16:creationId xmlns:a16="http://schemas.microsoft.com/office/drawing/2014/main" id="{3F35B7FD-E0E2-4581-BAC7-8858E530AFEA}"/>
              </a:ext>
            </a:extLst>
          </p:cNvPr>
          <p:cNvSpPr>
            <a:spLocks noGrp="1"/>
          </p:cNvSpPr>
          <p:nvPr>
            <p:ph sz="quarter" idx="15" hasCustomPrompt="1"/>
          </p:nvPr>
        </p:nvSpPr>
        <p:spPr>
          <a:xfrm>
            <a:off x="2934000" y="4012975"/>
            <a:ext cx="936000" cy="936000"/>
          </a:xfrm>
        </p:spPr>
        <p:txBody>
          <a:bodyPr wrap="none"/>
          <a:lstStyle>
            <a:lvl1pPr marL="0" indent="0">
              <a:buNone/>
              <a:defRPr sz="1000"/>
            </a:lvl1pPr>
          </a:lstStyle>
          <a:p>
            <a:pPr lvl="0"/>
            <a:r>
              <a:rPr lang="da-DK" dirty="0"/>
              <a:t>Indsæt logo: Vælg pladsholderen, indsæt logo via Templafy/Billeder</a:t>
            </a:r>
            <a:endParaRPr lang="da-DK"/>
          </a:p>
        </p:txBody>
      </p:sp>
      <p:sp>
        <p:nvSpPr>
          <p:cNvPr id="15" name="Text Placeholder 14">
            <a:extLst>
              <a:ext uri="{FF2B5EF4-FFF2-40B4-BE49-F238E27FC236}">
                <a16:creationId xmlns:a16="http://schemas.microsoft.com/office/drawing/2014/main" id="{52C92166-E723-47D5-9A87-3354EB28C43E}"/>
              </a:ext>
            </a:extLst>
          </p:cNvPr>
          <p:cNvSpPr>
            <a:spLocks noGrp="1"/>
          </p:cNvSpPr>
          <p:nvPr>
            <p:ph type="body" sz="quarter" idx="16" hasCustomPrompt="1"/>
          </p:nvPr>
        </p:nvSpPr>
        <p:spPr>
          <a:xfrm>
            <a:off x="2932112" y="5093240"/>
            <a:ext cx="3564000" cy="756000"/>
          </a:xfrm>
        </p:spPr>
        <p:txBody>
          <a:bodyPr/>
          <a:lstStyle>
            <a:lvl1pPr marL="0" indent="0">
              <a:buFont typeface="Arial" panose="020B0604020202020204" pitchFamily="34" charset="0"/>
              <a:buChar char="​"/>
              <a:defRPr sz="2000" b="1"/>
            </a:lvl1pPr>
            <a:lvl2pPr marL="252000">
              <a:defRPr/>
            </a:lvl2pPr>
            <a:lvl3pPr marL="252000" indent="0">
              <a:buNone/>
              <a:defRPr/>
            </a:lvl3pPr>
          </a:lstStyle>
          <a:p>
            <a:pPr lvl="0"/>
            <a:r>
              <a:rPr lang="da-DK" dirty="0"/>
              <a:t>Klik for at </a:t>
            </a:r>
            <a:r>
              <a:rPr lang="da-DK"/>
              <a:t>tilføje overskrift</a:t>
            </a:r>
          </a:p>
          <a:p>
            <a:pPr lvl="1"/>
            <a:r>
              <a:rPr lang="da-DK"/>
              <a:t>Second level</a:t>
            </a:r>
            <a:endParaRPr lang="da-DK" dirty="0"/>
          </a:p>
        </p:txBody>
      </p:sp>
      <p:sp>
        <p:nvSpPr>
          <p:cNvPr id="17" name="Content Placeholder 16">
            <a:extLst>
              <a:ext uri="{FF2B5EF4-FFF2-40B4-BE49-F238E27FC236}">
                <a16:creationId xmlns:a16="http://schemas.microsoft.com/office/drawing/2014/main" id="{AE23DA26-37CC-4CA7-8253-FD9AB459D2EF}"/>
              </a:ext>
            </a:extLst>
          </p:cNvPr>
          <p:cNvSpPr>
            <a:spLocks noGrp="1"/>
          </p:cNvSpPr>
          <p:nvPr>
            <p:ph sz="quarter" idx="17" hasCustomPrompt="1"/>
          </p:nvPr>
        </p:nvSpPr>
        <p:spPr>
          <a:xfrm>
            <a:off x="7474740" y="1700213"/>
            <a:ext cx="936000" cy="936000"/>
          </a:xfrm>
        </p:spPr>
        <p:txBody>
          <a:bodyPr wrap="none"/>
          <a:lstStyle>
            <a:lvl1pPr marL="0" indent="0">
              <a:buNone/>
              <a:defRPr sz="1000"/>
            </a:lvl1pPr>
            <a:lvl2pPr marL="252000" indent="0">
              <a:buNone/>
              <a:defRPr sz="1000"/>
            </a:lvl2pPr>
          </a:lstStyle>
          <a:p>
            <a:pPr lvl="0"/>
            <a:r>
              <a:rPr lang="da-DK" dirty="0"/>
              <a:t>Indsæt logo: Vælg pladsholderen, indsæt logo via Templafy/Billeder</a:t>
            </a:r>
            <a:endParaRPr lang="da-DK"/>
          </a:p>
        </p:txBody>
      </p:sp>
      <p:sp>
        <p:nvSpPr>
          <p:cNvPr id="19" name="Text Placeholder 18">
            <a:extLst>
              <a:ext uri="{FF2B5EF4-FFF2-40B4-BE49-F238E27FC236}">
                <a16:creationId xmlns:a16="http://schemas.microsoft.com/office/drawing/2014/main" id="{62682726-03AB-4490-8664-993881FA0BB1}"/>
              </a:ext>
            </a:extLst>
          </p:cNvPr>
          <p:cNvSpPr>
            <a:spLocks noGrp="1"/>
          </p:cNvSpPr>
          <p:nvPr>
            <p:ph type="body" sz="quarter" idx="18" hasCustomPrompt="1"/>
          </p:nvPr>
        </p:nvSpPr>
        <p:spPr>
          <a:xfrm>
            <a:off x="7459663" y="2732400"/>
            <a:ext cx="3564000" cy="756000"/>
          </a:xfrm>
        </p:spPr>
        <p:txBody>
          <a:bodyPr/>
          <a:lstStyle>
            <a:lvl1pPr marL="0" indent="0">
              <a:buFont typeface="Arial" panose="020B0604020202020204" pitchFamily="34" charset="0"/>
              <a:buChar char="​"/>
              <a:defRPr sz="2000" b="1"/>
            </a:lvl1pPr>
            <a:lvl2pPr marL="252000">
              <a:defRPr/>
            </a:lvl2pPr>
            <a:lvl3pPr marL="504000">
              <a:defRPr/>
            </a:lvl3pPr>
          </a:lstStyle>
          <a:p>
            <a:pPr lvl="0"/>
            <a:r>
              <a:rPr lang="da-DK" dirty="0"/>
              <a:t>Klik for at </a:t>
            </a:r>
            <a:r>
              <a:rPr lang="da-DK"/>
              <a:t>tilføje overskrift</a:t>
            </a:r>
          </a:p>
          <a:p>
            <a:pPr lvl="1"/>
            <a:r>
              <a:rPr lang="da-DK"/>
              <a:t>Second level</a:t>
            </a:r>
          </a:p>
          <a:p>
            <a:pPr lvl="2"/>
            <a:endParaRPr lang="da-DK" dirty="0"/>
          </a:p>
        </p:txBody>
      </p:sp>
      <p:sp>
        <p:nvSpPr>
          <p:cNvPr id="21" name="Content Placeholder 20">
            <a:extLst>
              <a:ext uri="{FF2B5EF4-FFF2-40B4-BE49-F238E27FC236}">
                <a16:creationId xmlns:a16="http://schemas.microsoft.com/office/drawing/2014/main" id="{762625AB-198B-4F37-9382-C78FD9118D5A}"/>
              </a:ext>
            </a:extLst>
          </p:cNvPr>
          <p:cNvSpPr>
            <a:spLocks noGrp="1"/>
          </p:cNvSpPr>
          <p:nvPr>
            <p:ph sz="quarter" idx="19" hasCustomPrompt="1"/>
          </p:nvPr>
        </p:nvSpPr>
        <p:spPr>
          <a:xfrm>
            <a:off x="7459663" y="4012975"/>
            <a:ext cx="936000" cy="936000"/>
          </a:xfrm>
        </p:spPr>
        <p:txBody>
          <a:bodyPr wrap="none"/>
          <a:lstStyle>
            <a:lvl1pPr marL="0" indent="0">
              <a:buNone/>
              <a:defRPr sz="1000"/>
            </a:lvl1pPr>
          </a:lstStyle>
          <a:p>
            <a:pPr lvl="0"/>
            <a:r>
              <a:rPr lang="da-DK" dirty="0"/>
              <a:t>Indsæt logo: Vælg pladsholderen, indsæt logo via Templafy/Billeder</a:t>
            </a:r>
            <a:endParaRPr lang="da-DK"/>
          </a:p>
        </p:txBody>
      </p:sp>
      <p:sp>
        <p:nvSpPr>
          <p:cNvPr id="23" name="Text Placeholder 22">
            <a:extLst>
              <a:ext uri="{FF2B5EF4-FFF2-40B4-BE49-F238E27FC236}">
                <a16:creationId xmlns:a16="http://schemas.microsoft.com/office/drawing/2014/main" id="{D8AE7F93-F2C6-4199-8D16-CFB4D977F63E}"/>
              </a:ext>
            </a:extLst>
          </p:cNvPr>
          <p:cNvSpPr>
            <a:spLocks noGrp="1"/>
          </p:cNvSpPr>
          <p:nvPr>
            <p:ph type="body" sz="quarter" idx="20" hasCustomPrompt="1"/>
          </p:nvPr>
        </p:nvSpPr>
        <p:spPr>
          <a:xfrm>
            <a:off x="7473948" y="5093240"/>
            <a:ext cx="3564000" cy="756000"/>
          </a:xfrm>
        </p:spPr>
        <p:txBody>
          <a:bodyPr/>
          <a:lstStyle>
            <a:lvl1pPr marL="0" indent="0">
              <a:buFont typeface="Arial" panose="020B0604020202020204" pitchFamily="34" charset="0"/>
              <a:buChar char="​"/>
              <a:defRPr sz="2000" b="1"/>
            </a:lvl1pPr>
            <a:lvl2pPr marL="252000">
              <a:defRPr/>
            </a:lvl2pPr>
            <a:lvl3pPr marL="504000">
              <a:defRPr/>
            </a:lvl3pPr>
          </a:lstStyle>
          <a:p>
            <a:pPr lvl="0"/>
            <a:r>
              <a:rPr lang="da-DK" dirty="0"/>
              <a:t>Klik for at </a:t>
            </a:r>
            <a:r>
              <a:rPr lang="da-DK"/>
              <a:t>tilføje overskrift</a:t>
            </a:r>
          </a:p>
          <a:p>
            <a:pPr lvl="1"/>
            <a:r>
              <a:rPr lang="da-DK"/>
              <a:t>Second level</a:t>
            </a:r>
            <a:endParaRPr lang="da-DK" dirty="0"/>
          </a:p>
        </p:txBody>
      </p:sp>
      <p:sp>
        <p:nvSpPr>
          <p:cNvPr id="4" name="Date Placeholder 3">
            <a:extLst>
              <a:ext uri="{FF2B5EF4-FFF2-40B4-BE49-F238E27FC236}">
                <a16:creationId xmlns:a16="http://schemas.microsoft.com/office/drawing/2014/main" id="{21133E6A-A4F4-491B-846E-1DACC83D9BB7}"/>
              </a:ext>
            </a:extLst>
          </p:cNvPr>
          <p:cNvSpPr>
            <a:spLocks noGrp="1"/>
          </p:cNvSpPr>
          <p:nvPr>
            <p:ph type="dt" sz="half" idx="11"/>
          </p:nvPr>
        </p:nvSpPr>
        <p:spPr/>
        <p:txBody>
          <a:bodyPr/>
          <a:lstStyle/>
          <a:p>
            <a:fld id="{F1A13B18-F5ED-4611-8DBB-F05123AFBA22}" type="datetimeFigureOut">
              <a:rPr lang="da-DK" smtClean="0"/>
              <a:pPr/>
              <a:t>25-05-2023</a:t>
            </a:fld>
            <a:endParaRPr lang="da-DK" dirty="0"/>
          </a:p>
        </p:txBody>
      </p:sp>
      <p:sp>
        <p:nvSpPr>
          <p:cNvPr id="5" name="Slide Number Placeholder 4">
            <a:extLst>
              <a:ext uri="{FF2B5EF4-FFF2-40B4-BE49-F238E27FC236}">
                <a16:creationId xmlns:a16="http://schemas.microsoft.com/office/drawing/2014/main" id="{6C38E8B2-EC82-4BE1-85C6-8F272596913A}"/>
              </a:ext>
            </a:extLst>
          </p:cNvPr>
          <p:cNvSpPr>
            <a:spLocks noGrp="1"/>
          </p:cNvSpPr>
          <p:nvPr>
            <p:ph type="sldNum" sz="quarter" idx="12"/>
          </p:nvPr>
        </p:nvSpPr>
        <p:spPr/>
        <p:txBody>
          <a:bodyPr/>
          <a:lstStyle/>
          <a:p>
            <a:fld id="{45D37B1E-C366-494F-A587-962AD9AABC83}" type="slidenum">
              <a:rPr lang="da-DK" smtClean="0"/>
              <a:pPr/>
              <a:t>‹nr.›</a:t>
            </a:fld>
            <a:endParaRPr lang="da-DK" dirty="0"/>
          </a:p>
        </p:txBody>
      </p:sp>
    </p:spTree>
    <p:extLst>
      <p:ext uri="{BB962C8B-B14F-4D97-AF65-F5344CB8AC3E}">
        <p14:creationId xmlns:p14="http://schemas.microsoft.com/office/powerpoint/2010/main" val="35829211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verskrift og logo">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6F8A6A9-890A-4EA2-8FA4-EA834B1A12F4}"/>
              </a:ext>
            </a:extLst>
          </p:cNvPr>
          <p:cNvSpPr>
            <a:spLocks noGrp="1"/>
          </p:cNvSpPr>
          <p:nvPr>
            <p:ph type="ctrTitle" hasCustomPrompt="1"/>
          </p:nvPr>
        </p:nvSpPr>
        <p:spPr>
          <a:xfrm>
            <a:off x="414697" y="1700212"/>
            <a:ext cx="5367600" cy="4141787"/>
          </a:xfrm>
        </p:spPr>
        <p:txBody>
          <a:bodyPr anchor="t" anchorCtr="0"/>
          <a:lstStyle>
            <a:lvl1pPr algn="l">
              <a:lnSpc>
                <a:spcPct val="100000"/>
              </a:lnSpc>
              <a:defRPr sz="3600">
                <a:solidFill>
                  <a:schemeClr val="tx1"/>
                </a:solidFill>
              </a:defRPr>
            </a:lvl1pPr>
          </a:lstStyle>
          <a:p>
            <a:r>
              <a:rPr lang="da-DK" dirty="0"/>
              <a:t>Klik for at tilføje overskrift</a:t>
            </a:r>
            <a:endParaRPr lang="da-DK"/>
          </a:p>
        </p:txBody>
      </p:sp>
      <p:sp>
        <p:nvSpPr>
          <p:cNvPr id="11" name="Date Placeholder 14">
            <a:extLst>
              <a:ext uri="{FF2B5EF4-FFF2-40B4-BE49-F238E27FC236}">
                <a16:creationId xmlns:a16="http://schemas.microsoft.com/office/drawing/2014/main" id="{705F52FC-7E26-46C0-8E8B-4445D500B9C7}"/>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25-05-2023</a:t>
            </a:fld>
            <a:endParaRPr lang="da-DK" dirty="0"/>
          </a:p>
        </p:txBody>
      </p:sp>
      <p:sp>
        <p:nvSpPr>
          <p:cNvPr id="7" name="Date Placeholder 6">
            <a:extLst>
              <a:ext uri="{FF2B5EF4-FFF2-40B4-BE49-F238E27FC236}">
                <a16:creationId xmlns:a16="http://schemas.microsoft.com/office/drawing/2014/main" id="{D01B1D99-4B52-4731-AEC4-C722464A7D1B}"/>
              </a:ext>
            </a:extLst>
          </p:cNvPr>
          <p:cNvSpPr>
            <a:spLocks noGrp="1"/>
          </p:cNvSpPr>
          <p:nvPr>
            <p:ph type="dt" sz="half" idx="10"/>
          </p:nvPr>
        </p:nvSpPr>
        <p:spPr/>
        <p:txBody>
          <a:bodyPr/>
          <a:lstStyle/>
          <a:p>
            <a:fld id="{F1A13B18-F5ED-4611-8DBB-F05123AFBA22}" type="datetimeFigureOut">
              <a:rPr lang="da-DK" smtClean="0"/>
              <a:pPr/>
              <a:t>25-05-2023</a:t>
            </a:fld>
            <a:endParaRPr lang="da-DK" dirty="0"/>
          </a:p>
        </p:txBody>
      </p:sp>
      <p:sp>
        <p:nvSpPr>
          <p:cNvPr id="12" name="Slide Number Placeholder 11">
            <a:extLst>
              <a:ext uri="{FF2B5EF4-FFF2-40B4-BE49-F238E27FC236}">
                <a16:creationId xmlns:a16="http://schemas.microsoft.com/office/drawing/2014/main" id="{4B452C39-88DE-4155-8ED8-643714B1A9FE}"/>
              </a:ext>
            </a:extLst>
          </p:cNvPr>
          <p:cNvSpPr>
            <a:spLocks noGrp="1"/>
          </p:cNvSpPr>
          <p:nvPr>
            <p:ph type="sldNum" sz="quarter" idx="12"/>
          </p:nvPr>
        </p:nvSpPr>
        <p:spPr/>
        <p:txBody>
          <a:bodyPr/>
          <a:lstStyle/>
          <a:p>
            <a:fld id="{45D37B1E-C366-494F-A587-962AD9AABC83}" type="slidenum">
              <a:rPr lang="da-DK" smtClean="0"/>
              <a:pPr/>
              <a:t>‹nr.›</a:t>
            </a:fld>
            <a:endParaRPr lang="da-DK" dirty="0"/>
          </a:p>
        </p:txBody>
      </p:sp>
    </p:spTree>
    <p:extLst>
      <p:ext uri="{BB962C8B-B14F-4D97-AF65-F5344CB8AC3E}">
        <p14:creationId xmlns:p14="http://schemas.microsoft.com/office/powerpoint/2010/main" val="1198522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Breaker A">
    <p:bg>
      <p:bgPr>
        <a:solidFill>
          <a:schemeClr val="bg1"/>
        </a:solidFill>
        <a:effectLst/>
      </p:bgPr>
    </p:bg>
    <p:spTree>
      <p:nvGrpSpPr>
        <p:cNvPr id="1" name=""/>
        <p:cNvGrpSpPr/>
        <p:nvPr/>
      </p:nvGrpSpPr>
      <p:grpSpPr>
        <a:xfrm>
          <a:off x="0" y="0"/>
          <a:ext cx="0" cy="0"/>
          <a:chOff x="0" y="0"/>
          <a:chExt cx="0" cy="0"/>
        </a:xfrm>
      </p:grpSpPr>
      <p:sp>
        <p:nvSpPr>
          <p:cNvPr id="14" name="Picture Placeholder 3">
            <a:extLst>
              <a:ext uri="{FF2B5EF4-FFF2-40B4-BE49-F238E27FC236}">
                <a16:creationId xmlns:a16="http://schemas.microsoft.com/office/drawing/2014/main" id="{BAC5FF5C-5A1F-4EF8-85A8-E1370E4FA7C5}"/>
              </a:ext>
            </a:extLst>
          </p:cNvPr>
          <p:cNvSpPr>
            <a:spLocks noGrp="1"/>
          </p:cNvSpPr>
          <p:nvPr>
            <p:ph type="pic" sz="quarter" idx="14" hasCustomPrompt="1"/>
          </p:nvPr>
        </p:nvSpPr>
        <p:spPr>
          <a:xfrm>
            <a:off x="6415848" y="1000443"/>
            <a:ext cx="4951428" cy="4841557"/>
          </a:xfrm>
        </p:spPr>
        <p:txBody>
          <a:bodyPr/>
          <a:lstStyle>
            <a:lvl1pPr marL="0" indent="0" algn="ctr">
              <a:buNone/>
              <a:defRPr sz="1200"/>
            </a:lvl1pPr>
          </a:lstStyle>
          <a:p>
            <a:r>
              <a:rPr lang="da-DK" dirty="0"/>
              <a:t>Vælg pladsholderen og indsæt billede via Templafy/Skyfish eller ikon eller logo via Templafy/Billeder</a:t>
            </a:r>
            <a:endParaRPr lang="da-DK"/>
          </a:p>
        </p:txBody>
      </p:sp>
      <p:sp>
        <p:nvSpPr>
          <p:cNvPr id="2" name="Title 1"/>
          <p:cNvSpPr>
            <a:spLocks noGrp="1"/>
          </p:cNvSpPr>
          <p:nvPr>
            <p:ph type="ctrTitle" hasCustomPrompt="1"/>
          </p:nvPr>
        </p:nvSpPr>
        <p:spPr>
          <a:xfrm>
            <a:off x="414697" y="1700212"/>
            <a:ext cx="5367600" cy="4141787"/>
          </a:xfrm>
        </p:spPr>
        <p:txBody>
          <a:bodyPr anchor="t" anchorCtr="0"/>
          <a:lstStyle>
            <a:lvl1pPr algn="l">
              <a:lnSpc>
                <a:spcPct val="100000"/>
              </a:lnSpc>
              <a:defRPr sz="4400">
                <a:solidFill>
                  <a:schemeClr val="tx1"/>
                </a:solidFill>
              </a:defRPr>
            </a:lvl1pPr>
          </a:lstStyle>
          <a:p>
            <a:r>
              <a:rPr lang="da-DK" dirty="0"/>
              <a:t>Klik for at tilføje overskrift</a:t>
            </a:r>
            <a:endParaRPr lang="da-DK"/>
          </a:p>
        </p:txBody>
      </p:sp>
      <p:pic>
        <p:nvPicPr>
          <p:cNvPr id="13" name="Logo black">
            <a:extLst>
              <a:ext uri="{FF2B5EF4-FFF2-40B4-BE49-F238E27FC236}">
                <a16:creationId xmlns:a16="http://schemas.microsoft.com/office/drawing/2014/main" id="{8790A71A-B09B-4B5F-9D31-846A17201C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17" name="Date Placeholder 14">
            <a:extLst>
              <a:ext uri="{FF2B5EF4-FFF2-40B4-BE49-F238E27FC236}">
                <a16:creationId xmlns:a16="http://schemas.microsoft.com/office/drawing/2014/main" id="{D63CFED0-47FC-4852-81C1-6B705FD6417D}"/>
              </a:ext>
            </a:extLst>
          </p:cNvPr>
          <p:cNvSpPr txBox="1">
            <a:spLocks/>
          </p:cNvSpPr>
          <p:nvPr/>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25-05-2023</a:t>
            </a:fld>
            <a:endParaRPr lang="da-DK" dirty="0"/>
          </a:p>
        </p:txBody>
      </p:sp>
      <p:sp>
        <p:nvSpPr>
          <p:cNvPr id="7" name="sdu.dk">
            <a:extLst>
              <a:ext uri="{FF2B5EF4-FFF2-40B4-BE49-F238E27FC236}">
                <a16:creationId xmlns:a16="http://schemas.microsoft.com/office/drawing/2014/main" id="{3C94DA3D-5886-CB90-B7B7-E3DBAA8EE913}"/>
              </a:ext>
            </a:extLst>
          </p:cNvPr>
          <p:cNvSpPr/>
          <p:nvPr userDrawn="1"/>
        </p:nvSpPr>
        <p:spPr>
          <a:xfrm rot="5400000">
            <a:off x="11480800" y="721379"/>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sp>
        <p:nvSpPr>
          <p:cNvPr id="8" name="#sdudk">
            <a:extLst>
              <a:ext uri="{FF2B5EF4-FFF2-40B4-BE49-F238E27FC236}">
                <a16:creationId xmlns:a16="http://schemas.microsoft.com/office/drawing/2014/main" id="{ABC0AA56-9405-9F5F-00F3-8F4F7D541B85}"/>
              </a:ext>
            </a:extLst>
          </p:cNvPr>
          <p:cNvSpPr/>
          <p:nvPr userDrawn="1"/>
        </p:nvSpPr>
        <p:spPr>
          <a:xfrm rot="5400000">
            <a:off x="11482792" y="2027544"/>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cxnSp>
        <p:nvCxnSpPr>
          <p:cNvPr id="9" name="Straight Connector 10">
            <a:extLst>
              <a:ext uri="{FF2B5EF4-FFF2-40B4-BE49-F238E27FC236}">
                <a16:creationId xmlns:a16="http://schemas.microsoft.com/office/drawing/2014/main" id="{B31848B1-69A2-4D22-297C-8460648C5AEF}"/>
              </a:ext>
            </a:extLst>
          </p:cNvPr>
          <p:cNvCxnSpPr>
            <a:cxnSpLocks/>
          </p:cNvCxnSpPr>
          <p:nvPr userDrawn="1"/>
        </p:nvCxnSpPr>
        <p:spPr>
          <a:xfrm>
            <a:off x="410400" y="715665"/>
            <a:ext cx="69921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Logo black">
            <a:extLst>
              <a:ext uri="{FF2B5EF4-FFF2-40B4-BE49-F238E27FC236}">
                <a16:creationId xmlns:a16="http://schemas.microsoft.com/office/drawing/2014/main" id="{379A13EB-9E26-5940-506E-83EA2C2C3B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11" name="Date Placeholder 14">
            <a:extLst>
              <a:ext uri="{FF2B5EF4-FFF2-40B4-BE49-F238E27FC236}">
                <a16:creationId xmlns:a16="http://schemas.microsoft.com/office/drawing/2014/main" id="{46B8B693-1011-4CB7-8C2A-F9570E0FBBBC}"/>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25-05-2023</a:t>
            </a:fld>
            <a:endParaRPr lang="da-DK" dirty="0"/>
          </a:p>
        </p:txBody>
      </p:sp>
      <p:sp>
        <p:nvSpPr>
          <p:cNvPr id="16" name="Rectangle 11" descr="{&quot;templafy&quot;:{&quot;id&quot;:&quot;cf462d99-8273-47e2-bd82-1eb9550e164e&quot;}}">
            <a:extLst>
              <a:ext uri="{FF2B5EF4-FFF2-40B4-BE49-F238E27FC236}">
                <a16:creationId xmlns:a16="http://schemas.microsoft.com/office/drawing/2014/main" id="{FDA88BBF-9C13-F084-FCD6-49B8E87EFFE5}"/>
              </a:ext>
            </a:extLst>
          </p:cNvPr>
          <p:cNvSpPr/>
          <p:nvPr userDrawn="1"/>
        </p:nvSpPr>
        <p:spPr>
          <a:xfrm>
            <a:off x="9382125" y="6376129"/>
            <a:ext cx="2407622"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r"/>
            <a:endParaRPr lang="da-DK" sz="1600" dirty="0" err="1">
              <a:solidFill>
                <a:schemeClr val="tx1"/>
              </a:solidFill>
            </a:endParaRPr>
          </a:p>
        </p:txBody>
      </p:sp>
      <p:sp>
        <p:nvSpPr>
          <p:cNvPr id="18" name="TextBox 9">
            <a:extLst>
              <a:ext uri="{FF2B5EF4-FFF2-40B4-BE49-F238E27FC236}">
                <a16:creationId xmlns:a16="http://schemas.microsoft.com/office/drawing/2014/main" id="{8F417A81-8CE1-67FD-14B6-47B4C1C0086A}"/>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dirty="0"/>
          </a:p>
        </p:txBody>
      </p:sp>
      <p:sp>
        <p:nvSpPr>
          <p:cNvPr id="15" name="text" descr="{&quot;templafy&quot;:{&quot;id&quot;:&quot;07821977-7683-49e1-aa6b-9180014f2b46&quot;}}" title="UserProfile.Institut.InstituteDCU_{{DocumentLanguage}}">
            <a:extLst>
              <a:ext uri="{FF2B5EF4-FFF2-40B4-BE49-F238E27FC236}">
                <a16:creationId xmlns:a16="http://schemas.microsoft.com/office/drawing/2014/main" id="{692253F6-301E-3071-2381-D62F990D070B}"/>
              </a:ext>
            </a:extLst>
          </p:cNvPr>
          <p:cNvSpPr txBox="1">
            <a:spLocks/>
          </p:cNvSpPr>
          <p:nvPr userDrawn="1"/>
        </p:nvSpPr>
        <p:spPr>
          <a:xfrm>
            <a:off x="410400" y="347204"/>
            <a:ext cx="5064938" cy="284778"/>
          </a:xfrm>
          <a:prstGeom prst="rect">
            <a:avLst/>
          </a:prstGeom>
          <a:noFill/>
        </p:spPr>
        <p:txBody>
          <a:bodyPr wrap="square" lIns="10800" tIns="0" rIns="0" bIns="9000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dirty="0"/>
              <a:t>SDU Digital</a:t>
            </a:r>
          </a:p>
        </p:txBody>
      </p:sp>
    </p:spTree>
    <p:extLst>
      <p:ext uri="{BB962C8B-B14F-4D97-AF65-F5344CB8AC3E}">
        <p14:creationId xmlns:p14="http://schemas.microsoft.com/office/powerpoint/2010/main" val="35504212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Hvid fors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9384" y="1760373"/>
            <a:ext cx="10069011" cy="4070408"/>
          </a:xfrm>
        </p:spPr>
        <p:txBody>
          <a:bodyPr anchor="t" anchorCtr="0"/>
          <a:lstStyle>
            <a:lvl1pPr algn="l">
              <a:lnSpc>
                <a:spcPct val="90000"/>
              </a:lnSpc>
              <a:defRPr sz="9400">
                <a:solidFill>
                  <a:schemeClr val="tx1"/>
                </a:solidFill>
              </a:defRPr>
            </a:lvl1pPr>
          </a:lstStyle>
          <a:p>
            <a:r>
              <a:rPr lang="da-DK" dirty="0"/>
              <a:t>Klik for at tilføje overskrift</a:t>
            </a:r>
            <a:endParaRPr lang="da-DK"/>
          </a:p>
        </p:txBody>
      </p:sp>
      <p:sp>
        <p:nvSpPr>
          <p:cNvPr id="13" name="Date Placeholder 14">
            <a:extLst>
              <a:ext uri="{FF2B5EF4-FFF2-40B4-BE49-F238E27FC236}">
                <a16:creationId xmlns:a16="http://schemas.microsoft.com/office/drawing/2014/main" id="{5161ABAB-6DB4-433A-ACC8-A0EC0AACAD0C}"/>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25-05-2023</a:t>
            </a:fld>
            <a:endParaRPr lang="da-DK" dirty="0"/>
          </a:p>
        </p:txBody>
      </p:sp>
      <p:sp>
        <p:nvSpPr>
          <p:cNvPr id="14" name="Date Placeholder 14">
            <a:extLst>
              <a:ext uri="{FF2B5EF4-FFF2-40B4-BE49-F238E27FC236}">
                <a16:creationId xmlns:a16="http://schemas.microsoft.com/office/drawing/2014/main" id="{BC3A8B03-9EA5-416E-BD54-B87E6C4A6781}"/>
              </a:ext>
            </a:extLst>
          </p:cNvPr>
          <p:cNvSpPr txBox="1">
            <a:spLocks/>
          </p:cNvSpPr>
          <p:nvPr/>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25-05-2023</a:t>
            </a:fld>
            <a:endParaRPr lang="da-DK" dirty="0"/>
          </a:p>
        </p:txBody>
      </p:sp>
      <p:sp>
        <p:nvSpPr>
          <p:cNvPr id="5" name="Date Placeholder 14">
            <a:extLst>
              <a:ext uri="{FF2B5EF4-FFF2-40B4-BE49-F238E27FC236}">
                <a16:creationId xmlns:a16="http://schemas.microsoft.com/office/drawing/2014/main" id="{9A7AFB7C-7952-9A29-30B0-EEB3ABEAFE92}"/>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25-05-2023</a:t>
            </a:fld>
            <a:endParaRPr lang="da-DK" dirty="0"/>
          </a:p>
        </p:txBody>
      </p:sp>
      <p:sp>
        <p:nvSpPr>
          <p:cNvPr id="6" name="text" descr="{&quot;templafy&quot;:{&quot;id&quot;:&quot;b057dcd3-0391-4bf0-b1a2-4018069fa49d&quot;}}" title="UserProfile.Institut.InstituteDCU_{{DocumentLanguage}}">
            <a:extLst>
              <a:ext uri="{FF2B5EF4-FFF2-40B4-BE49-F238E27FC236}">
                <a16:creationId xmlns:a16="http://schemas.microsoft.com/office/drawing/2014/main" id="{9C3851C6-E0ED-8AFC-487C-1DD8E2CECF88}"/>
              </a:ext>
            </a:extLst>
          </p:cNvPr>
          <p:cNvSpPr txBox="1">
            <a:spLocks/>
          </p:cNvSpPr>
          <p:nvPr userDrawn="1"/>
        </p:nvSpPr>
        <p:spPr>
          <a:xfrm>
            <a:off x="410400" y="347204"/>
            <a:ext cx="5064938" cy="284778"/>
          </a:xfrm>
          <a:prstGeom prst="rect">
            <a:avLst/>
          </a:prstGeom>
          <a:noFill/>
        </p:spPr>
        <p:txBody>
          <a:bodyPr wrap="square" lIns="10800" tIns="0" rIns="0" bIns="9000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dirty="0"/>
              <a:t>SDU Digital</a:t>
            </a:r>
          </a:p>
        </p:txBody>
      </p:sp>
    </p:spTree>
    <p:extLst>
      <p:ext uri="{BB962C8B-B14F-4D97-AF65-F5344CB8AC3E}">
        <p14:creationId xmlns:p14="http://schemas.microsoft.com/office/powerpoint/2010/main" val="42714459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Overskrift og indhold 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C1A9A-6ADC-4F72-A312-ED1DBEF01BE1}"/>
              </a:ext>
            </a:extLst>
          </p:cNvPr>
          <p:cNvSpPr>
            <a:spLocks noGrp="1"/>
          </p:cNvSpPr>
          <p:nvPr>
            <p:ph type="title" hasCustomPrompt="1"/>
          </p:nvPr>
        </p:nvSpPr>
        <p:spPr>
          <a:xfrm>
            <a:off x="410400" y="1028246"/>
            <a:ext cx="10962000" cy="671967"/>
          </a:xfrm>
        </p:spPr>
        <p:txBody>
          <a:bodyPr/>
          <a:lstStyle>
            <a:lvl1pPr>
              <a:defRPr/>
            </a:lvl1pPr>
          </a:lstStyle>
          <a:p>
            <a:r>
              <a:rPr lang="da-DK" dirty="0"/>
              <a:t>Klik for at tilføje overskrift</a:t>
            </a:r>
            <a:endParaRPr lang="da-DK"/>
          </a:p>
        </p:txBody>
      </p:sp>
      <p:sp>
        <p:nvSpPr>
          <p:cNvPr id="6" name="Content Placeholder 5">
            <a:extLst>
              <a:ext uri="{FF2B5EF4-FFF2-40B4-BE49-F238E27FC236}">
                <a16:creationId xmlns:a16="http://schemas.microsoft.com/office/drawing/2014/main" id="{C4256969-981A-4869-9324-B595DF89D12E}"/>
              </a:ext>
            </a:extLst>
          </p:cNvPr>
          <p:cNvSpPr>
            <a:spLocks noGrp="1"/>
          </p:cNvSpPr>
          <p:nvPr>
            <p:ph sz="quarter" idx="19" hasCustomPrompt="1"/>
          </p:nvPr>
        </p:nvSpPr>
        <p:spPr>
          <a:xfrm>
            <a:off x="411163" y="1989138"/>
            <a:ext cx="10961237" cy="3864462"/>
          </a:xfrm>
        </p:spPr>
        <p:txBody>
          <a:bodyPr/>
          <a:lstStyle>
            <a:lvl1pPr>
              <a:defRPr/>
            </a:lvl1pPr>
          </a:lstStyle>
          <a:p>
            <a:pPr lvl="0"/>
            <a:r>
              <a:rPr lang="da-DK" dirty="0"/>
              <a:t>Klik for at tilføje tekst, klik ikon for at tilføje graf/tabel</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pic>
        <p:nvPicPr>
          <p:cNvPr id="22" name="Logo black">
            <a:extLst>
              <a:ext uri="{FF2B5EF4-FFF2-40B4-BE49-F238E27FC236}">
                <a16:creationId xmlns:a16="http://schemas.microsoft.com/office/drawing/2014/main" id="{CAAF367F-3818-457C-9EE1-320E9050AE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3" name="Date Placeholder 2">
            <a:extLst>
              <a:ext uri="{FF2B5EF4-FFF2-40B4-BE49-F238E27FC236}">
                <a16:creationId xmlns:a16="http://schemas.microsoft.com/office/drawing/2014/main" id="{C0F779A9-E4FE-4412-9D9E-BF5BF84D02AB}"/>
              </a:ext>
            </a:extLst>
          </p:cNvPr>
          <p:cNvSpPr>
            <a:spLocks noGrp="1"/>
          </p:cNvSpPr>
          <p:nvPr>
            <p:ph type="dt" sz="half" idx="20"/>
          </p:nvPr>
        </p:nvSpPr>
        <p:spPr/>
        <p:txBody>
          <a:bodyPr/>
          <a:lstStyle/>
          <a:p>
            <a:fld id="{F1A13B18-F5ED-4611-8DBB-F05123AFBA22}" type="datetimeFigureOut">
              <a:rPr lang="da-DK" smtClean="0"/>
              <a:pPr/>
              <a:t>25-05-2023</a:t>
            </a:fld>
            <a:endParaRPr lang="da-DK" dirty="0"/>
          </a:p>
        </p:txBody>
      </p:sp>
      <p:sp>
        <p:nvSpPr>
          <p:cNvPr id="5" name="Slide Number Placeholder 4">
            <a:extLst>
              <a:ext uri="{FF2B5EF4-FFF2-40B4-BE49-F238E27FC236}">
                <a16:creationId xmlns:a16="http://schemas.microsoft.com/office/drawing/2014/main" id="{FB5949DE-6D77-480D-A4A9-E2E53BE1CE80}"/>
              </a:ext>
            </a:extLst>
          </p:cNvPr>
          <p:cNvSpPr>
            <a:spLocks noGrp="1"/>
          </p:cNvSpPr>
          <p:nvPr>
            <p:ph type="sldNum" sz="quarter" idx="22"/>
          </p:nvPr>
        </p:nvSpPr>
        <p:spPr/>
        <p:txBody>
          <a:bodyPr/>
          <a:lstStyle/>
          <a:p>
            <a:fld id="{45D37B1E-C366-494F-A587-962AD9AABC83}" type="slidenum">
              <a:rPr lang="da-DK" smtClean="0"/>
              <a:pPr/>
              <a:t>‹nr.›</a:t>
            </a:fld>
            <a:endParaRPr lang="da-DK" dirty="0"/>
          </a:p>
        </p:txBody>
      </p:sp>
      <p:sp>
        <p:nvSpPr>
          <p:cNvPr id="7" name="text" descr="{&quot;templafy&quot;:{&quot;id&quot;:&quot;08636174-53a3-4ff2-8600-ecc828e8682b&quot;}}" title="UserProfile.Institut.InstituteDCU_{{DocumentLanguage}}">
            <a:extLst>
              <a:ext uri="{FF2B5EF4-FFF2-40B4-BE49-F238E27FC236}">
                <a16:creationId xmlns:a16="http://schemas.microsoft.com/office/drawing/2014/main" id="{B15EA452-05B4-A751-51B4-E13FBF8D2D74}"/>
              </a:ext>
            </a:extLst>
          </p:cNvPr>
          <p:cNvSpPr txBox="1">
            <a:spLocks/>
          </p:cNvSpPr>
          <p:nvPr userDrawn="1"/>
        </p:nvSpPr>
        <p:spPr>
          <a:xfrm>
            <a:off x="410400" y="347204"/>
            <a:ext cx="5064938" cy="284778"/>
          </a:xfrm>
          <a:prstGeom prst="rect">
            <a:avLst/>
          </a:prstGeom>
          <a:noFill/>
        </p:spPr>
        <p:txBody>
          <a:bodyPr wrap="square" lIns="10800" tIns="0" rIns="0" bIns="9000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dirty="0"/>
              <a:t>SDU Digital</a:t>
            </a:r>
          </a:p>
        </p:txBody>
      </p:sp>
    </p:spTree>
    <p:extLst>
      <p:ext uri="{BB962C8B-B14F-4D97-AF65-F5344CB8AC3E}">
        <p14:creationId xmlns:p14="http://schemas.microsoft.com/office/powerpoint/2010/main" val="4198049963"/>
      </p:ext>
    </p:extLst>
  </p:cSld>
  <p:clrMapOvr>
    <a:masterClrMapping/>
  </p:clrMapOvr>
  <p:hf hdr="0"/>
  <p:extLst>
    <p:ext uri="{DCECCB84-F9BA-43D5-87BE-67443E8EF086}">
      <p15:sldGuideLst xmlns:p15="http://schemas.microsoft.com/office/powerpoint/2012/main">
        <p15:guide id="1" orient="horz" pos="6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vid fors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9384" y="1760373"/>
            <a:ext cx="10069011" cy="4070408"/>
          </a:xfrm>
        </p:spPr>
        <p:txBody>
          <a:bodyPr anchor="t" anchorCtr="0"/>
          <a:lstStyle>
            <a:lvl1pPr algn="l">
              <a:lnSpc>
                <a:spcPct val="90000"/>
              </a:lnSpc>
              <a:defRPr sz="9400">
                <a:solidFill>
                  <a:schemeClr val="tx1"/>
                </a:solidFill>
              </a:defRPr>
            </a:lvl1pPr>
          </a:lstStyle>
          <a:p>
            <a:r>
              <a:rPr lang="da-DK" dirty="0"/>
              <a:t>Klik for at tilføje overskrift</a:t>
            </a:r>
            <a:endParaRPr lang="da-DK"/>
          </a:p>
        </p:txBody>
      </p:sp>
      <p:sp>
        <p:nvSpPr>
          <p:cNvPr id="13" name="Date Placeholder 14">
            <a:extLst>
              <a:ext uri="{FF2B5EF4-FFF2-40B4-BE49-F238E27FC236}">
                <a16:creationId xmlns:a16="http://schemas.microsoft.com/office/drawing/2014/main" id="{5161ABAB-6DB4-433A-ACC8-A0EC0AACAD0C}"/>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25-05-2023</a:t>
            </a:fld>
            <a:endParaRPr lang="da-DK" dirty="0"/>
          </a:p>
        </p:txBody>
      </p:sp>
      <p:sp>
        <p:nvSpPr>
          <p:cNvPr id="14" name="Date Placeholder 14">
            <a:extLst>
              <a:ext uri="{FF2B5EF4-FFF2-40B4-BE49-F238E27FC236}">
                <a16:creationId xmlns:a16="http://schemas.microsoft.com/office/drawing/2014/main" id="{BC3A8B03-9EA5-416E-BD54-B87E6C4A6781}"/>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25-05-2023</a:t>
            </a:fld>
            <a:endParaRPr lang="da-DK" dirty="0"/>
          </a:p>
        </p:txBody>
      </p:sp>
    </p:spTree>
    <p:extLst>
      <p:ext uri="{BB962C8B-B14F-4D97-AF65-F5344CB8AC3E}">
        <p14:creationId xmlns:p14="http://schemas.microsoft.com/office/powerpoint/2010/main" val="3190335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reaker A">
    <p:bg>
      <p:bgPr>
        <a:solidFill>
          <a:schemeClr val="bg1"/>
        </a:solidFill>
        <a:effectLst/>
      </p:bgPr>
    </p:bg>
    <p:spTree>
      <p:nvGrpSpPr>
        <p:cNvPr id="1" name=""/>
        <p:cNvGrpSpPr/>
        <p:nvPr/>
      </p:nvGrpSpPr>
      <p:grpSpPr>
        <a:xfrm>
          <a:off x="0" y="0"/>
          <a:ext cx="0" cy="0"/>
          <a:chOff x="0" y="0"/>
          <a:chExt cx="0" cy="0"/>
        </a:xfrm>
      </p:grpSpPr>
      <p:sp>
        <p:nvSpPr>
          <p:cNvPr id="14" name="Picture Placeholder 3">
            <a:extLst>
              <a:ext uri="{FF2B5EF4-FFF2-40B4-BE49-F238E27FC236}">
                <a16:creationId xmlns:a16="http://schemas.microsoft.com/office/drawing/2014/main" id="{BAC5FF5C-5A1F-4EF8-85A8-E1370E4FA7C5}"/>
              </a:ext>
            </a:extLst>
          </p:cNvPr>
          <p:cNvSpPr>
            <a:spLocks noGrp="1"/>
          </p:cNvSpPr>
          <p:nvPr>
            <p:ph type="pic" sz="quarter" idx="14" hasCustomPrompt="1"/>
          </p:nvPr>
        </p:nvSpPr>
        <p:spPr>
          <a:xfrm>
            <a:off x="6415848" y="1000443"/>
            <a:ext cx="4951428" cy="4841557"/>
          </a:xfrm>
        </p:spPr>
        <p:txBody>
          <a:bodyPr/>
          <a:lstStyle>
            <a:lvl1pPr marL="0" indent="0" algn="ctr">
              <a:buNone/>
              <a:defRPr sz="1200"/>
            </a:lvl1pPr>
          </a:lstStyle>
          <a:p>
            <a:r>
              <a:rPr lang="da-DK" dirty="0"/>
              <a:t>Vælg pladsholderen og indsæt billede via Templafy/Skyfish eller ikon eller logo via Templafy/Billeder</a:t>
            </a:r>
            <a:endParaRPr lang="da-DK"/>
          </a:p>
        </p:txBody>
      </p:sp>
      <p:sp>
        <p:nvSpPr>
          <p:cNvPr id="2" name="Title 1"/>
          <p:cNvSpPr>
            <a:spLocks noGrp="1"/>
          </p:cNvSpPr>
          <p:nvPr>
            <p:ph type="ctrTitle" hasCustomPrompt="1"/>
          </p:nvPr>
        </p:nvSpPr>
        <p:spPr>
          <a:xfrm>
            <a:off x="414697" y="1700212"/>
            <a:ext cx="5367600" cy="4141787"/>
          </a:xfrm>
        </p:spPr>
        <p:txBody>
          <a:bodyPr anchor="t" anchorCtr="0"/>
          <a:lstStyle>
            <a:lvl1pPr algn="l">
              <a:lnSpc>
                <a:spcPct val="100000"/>
              </a:lnSpc>
              <a:defRPr sz="4400">
                <a:solidFill>
                  <a:schemeClr val="tx1"/>
                </a:solidFill>
              </a:defRPr>
            </a:lvl1pPr>
          </a:lstStyle>
          <a:p>
            <a:r>
              <a:rPr lang="da-DK" dirty="0"/>
              <a:t>Klik for at tilføje overskrift</a:t>
            </a:r>
            <a:endParaRPr lang="da-DK"/>
          </a:p>
        </p:txBody>
      </p:sp>
      <p:pic>
        <p:nvPicPr>
          <p:cNvPr id="13" name="Logo black">
            <a:extLst>
              <a:ext uri="{FF2B5EF4-FFF2-40B4-BE49-F238E27FC236}">
                <a16:creationId xmlns:a16="http://schemas.microsoft.com/office/drawing/2014/main" id="{8790A71A-B09B-4B5F-9D31-846A17201C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17" name="Date Placeholder 14">
            <a:extLst>
              <a:ext uri="{FF2B5EF4-FFF2-40B4-BE49-F238E27FC236}">
                <a16:creationId xmlns:a16="http://schemas.microsoft.com/office/drawing/2014/main" id="{D63CFED0-47FC-4852-81C1-6B705FD6417D}"/>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25-05-2023</a:t>
            </a:fld>
            <a:endParaRPr lang="da-DK" dirty="0"/>
          </a:p>
        </p:txBody>
      </p:sp>
      <p:sp>
        <p:nvSpPr>
          <p:cNvPr id="3" name="TextBox 2">
            <a:extLst>
              <a:ext uri="{FF2B5EF4-FFF2-40B4-BE49-F238E27FC236}">
                <a16:creationId xmlns:a16="http://schemas.microsoft.com/office/drawing/2014/main" id="{2D2565F4-7FB3-4F2B-AED8-4859D42935AE}"/>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a:p>
        </p:txBody>
      </p:sp>
    </p:spTree>
    <p:extLst>
      <p:ext uri="{BB962C8B-B14F-4D97-AF65-F5344CB8AC3E}">
        <p14:creationId xmlns:p14="http://schemas.microsoft.com/office/powerpoint/2010/main" val="35409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er 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4697" y="1700212"/>
            <a:ext cx="5367600" cy="4141787"/>
          </a:xfrm>
        </p:spPr>
        <p:txBody>
          <a:bodyPr anchor="b" anchorCtr="0"/>
          <a:lstStyle>
            <a:lvl1pPr algn="l">
              <a:lnSpc>
                <a:spcPct val="100000"/>
              </a:lnSpc>
              <a:defRPr sz="4400">
                <a:solidFill>
                  <a:schemeClr val="tx1"/>
                </a:solidFill>
              </a:defRPr>
            </a:lvl1pPr>
          </a:lstStyle>
          <a:p>
            <a:r>
              <a:rPr lang="da-DK" dirty="0"/>
              <a:t>Klik for at tilføje overskrift</a:t>
            </a:r>
            <a:endParaRPr lang="da-DK"/>
          </a:p>
        </p:txBody>
      </p:sp>
      <p:sp>
        <p:nvSpPr>
          <p:cNvPr id="14" name="Picture Placeholder 3">
            <a:extLst>
              <a:ext uri="{FF2B5EF4-FFF2-40B4-BE49-F238E27FC236}">
                <a16:creationId xmlns:a16="http://schemas.microsoft.com/office/drawing/2014/main" id="{A915360E-F247-49FB-821B-5399F1326472}"/>
              </a:ext>
            </a:extLst>
          </p:cNvPr>
          <p:cNvSpPr>
            <a:spLocks noGrp="1"/>
          </p:cNvSpPr>
          <p:nvPr>
            <p:ph type="pic" sz="quarter" idx="14" hasCustomPrompt="1"/>
          </p:nvPr>
        </p:nvSpPr>
        <p:spPr>
          <a:xfrm>
            <a:off x="6415848" y="1000443"/>
            <a:ext cx="4951428" cy="4841557"/>
          </a:xfrm>
        </p:spPr>
        <p:txBody>
          <a:bodyPr/>
          <a:lstStyle>
            <a:lvl1pPr marL="0" indent="0" algn="ctr">
              <a:buNone/>
              <a:defRPr sz="1200"/>
            </a:lvl1pPr>
          </a:lstStyle>
          <a:p>
            <a:r>
              <a:rPr lang="da-DK" dirty="0"/>
              <a:t>Vælg pladsholderen og indsæt billede via Templafy/Skyfish eller ikon eller logo via Templafy/Billeder</a:t>
            </a:r>
            <a:endParaRPr lang="da-DK"/>
          </a:p>
        </p:txBody>
      </p:sp>
      <p:sp>
        <p:nvSpPr>
          <p:cNvPr id="7" name="Date Placeholder 14">
            <a:extLst>
              <a:ext uri="{FF2B5EF4-FFF2-40B4-BE49-F238E27FC236}">
                <a16:creationId xmlns:a16="http://schemas.microsoft.com/office/drawing/2014/main" id="{FB068F22-0263-44BB-8333-C5643293F39A}"/>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25-05-2023</a:t>
            </a:fld>
            <a:endParaRPr lang="da-DK" dirty="0"/>
          </a:p>
        </p:txBody>
      </p:sp>
      <p:sp>
        <p:nvSpPr>
          <p:cNvPr id="8" name="Date Placeholder 14">
            <a:extLst>
              <a:ext uri="{FF2B5EF4-FFF2-40B4-BE49-F238E27FC236}">
                <a16:creationId xmlns:a16="http://schemas.microsoft.com/office/drawing/2014/main" id="{2D08A2CA-4B19-4B39-B540-F97244C446A4}"/>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25-05-2023</a:t>
            </a:fld>
            <a:endParaRPr lang="da-DK" dirty="0"/>
          </a:p>
        </p:txBody>
      </p:sp>
      <p:sp>
        <p:nvSpPr>
          <p:cNvPr id="10" name="TextBox 9">
            <a:extLst>
              <a:ext uri="{FF2B5EF4-FFF2-40B4-BE49-F238E27FC236}">
                <a16:creationId xmlns:a16="http://schemas.microsoft.com/office/drawing/2014/main" id="{7EB9F81D-3EAD-42E8-88EC-432C25D7A8F9}"/>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a:p>
        </p:txBody>
      </p:sp>
    </p:spTree>
    <p:extLst>
      <p:ext uri="{BB962C8B-B14F-4D97-AF65-F5344CB8AC3E}">
        <p14:creationId xmlns:p14="http://schemas.microsoft.com/office/powerpoint/2010/main" val="1550034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verskrift og indhold 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4697" y="1700212"/>
            <a:ext cx="5367600" cy="4141787"/>
          </a:xfrm>
        </p:spPr>
        <p:txBody>
          <a:bodyPr anchor="t" anchorCtr="0"/>
          <a:lstStyle>
            <a:lvl1pPr algn="l">
              <a:lnSpc>
                <a:spcPct val="100000"/>
              </a:lnSpc>
              <a:defRPr sz="3600">
                <a:solidFill>
                  <a:schemeClr val="tx1"/>
                </a:solidFill>
              </a:defRPr>
            </a:lvl1pPr>
          </a:lstStyle>
          <a:p>
            <a:r>
              <a:rPr lang="da-DK" dirty="0"/>
              <a:t>Klik for at tilføje overskrift</a:t>
            </a:r>
            <a:endParaRPr lang="da-DK"/>
          </a:p>
        </p:txBody>
      </p:sp>
      <p:sp>
        <p:nvSpPr>
          <p:cNvPr id="7" name="Content Placeholder 6">
            <a:extLst>
              <a:ext uri="{FF2B5EF4-FFF2-40B4-BE49-F238E27FC236}">
                <a16:creationId xmlns:a16="http://schemas.microsoft.com/office/drawing/2014/main" id="{A9D41ADC-5992-4476-8E55-8A709AA1B4B5}"/>
              </a:ext>
            </a:extLst>
          </p:cNvPr>
          <p:cNvSpPr>
            <a:spLocks noGrp="1"/>
          </p:cNvSpPr>
          <p:nvPr>
            <p:ph sz="quarter" idx="13" hasCustomPrompt="1"/>
          </p:nvPr>
        </p:nvSpPr>
        <p:spPr>
          <a:xfrm>
            <a:off x="6673356" y="1700212"/>
            <a:ext cx="4693920" cy="4141788"/>
          </a:xfrm>
        </p:spPr>
        <p:txBody>
          <a:bodyPr/>
          <a:lstStyle>
            <a:lvl1pPr>
              <a:defRPr/>
            </a:lvl1pPr>
          </a:lstStyle>
          <a:p>
            <a:pPr lvl="0"/>
            <a:r>
              <a:rPr lang="da-DK" dirty="0"/>
              <a:t>Klik for at tilføje tekst, klik ikon for at tilføje graf/tabel</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0" name="Date Placeholder 14">
            <a:extLst>
              <a:ext uri="{FF2B5EF4-FFF2-40B4-BE49-F238E27FC236}">
                <a16:creationId xmlns:a16="http://schemas.microsoft.com/office/drawing/2014/main" id="{BBCDE8CE-8147-4B12-B358-7B7ACA92FFF2}"/>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25-05-2023</a:t>
            </a:fld>
            <a:endParaRPr lang="da-DK" dirty="0"/>
          </a:p>
        </p:txBody>
      </p:sp>
      <p:sp>
        <p:nvSpPr>
          <p:cNvPr id="11" name="Date Placeholder 14">
            <a:extLst>
              <a:ext uri="{FF2B5EF4-FFF2-40B4-BE49-F238E27FC236}">
                <a16:creationId xmlns:a16="http://schemas.microsoft.com/office/drawing/2014/main" id="{7ACE2053-07AA-42FA-A789-E1430CAF7988}"/>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25-05-2023</a:t>
            </a:fld>
            <a:endParaRPr lang="da-DK" dirty="0"/>
          </a:p>
        </p:txBody>
      </p:sp>
      <p:sp>
        <p:nvSpPr>
          <p:cNvPr id="4" name="Slide Number Placeholder 3">
            <a:extLst>
              <a:ext uri="{FF2B5EF4-FFF2-40B4-BE49-F238E27FC236}">
                <a16:creationId xmlns:a16="http://schemas.microsoft.com/office/drawing/2014/main" id="{DBDCBB1C-1FE3-42F2-ACED-70B0664062BD}"/>
              </a:ext>
            </a:extLst>
          </p:cNvPr>
          <p:cNvSpPr>
            <a:spLocks noGrp="1"/>
          </p:cNvSpPr>
          <p:nvPr>
            <p:ph type="sldNum" sz="quarter" idx="15"/>
          </p:nvPr>
        </p:nvSpPr>
        <p:spPr/>
        <p:txBody>
          <a:bodyPr/>
          <a:lstStyle/>
          <a:p>
            <a:fld id="{45D37B1E-C366-494F-A587-962AD9AABC83}" type="slidenum">
              <a:rPr lang="da-DK" smtClean="0"/>
              <a:pPr/>
              <a:t>‹nr.›</a:t>
            </a:fld>
            <a:endParaRPr lang="da-DK" dirty="0"/>
          </a:p>
        </p:txBody>
      </p:sp>
    </p:spTree>
    <p:extLst>
      <p:ext uri="{BB962C8B-B14F-4D97-AF65-F5344CB8AC3E}">
        <p14:creationId xmlns:p14="http://schemas.microsoft.com/office/powerpoint/2010/main" val="220968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verskrift og indhold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C1A9A-6ADC-4F72-A312-ED1DBEF01BE1}"/>
              </a:ext>
            </a:extLst>
          </p:cNvPr>
          <p:cNvSpPr>
            <a:spLocks noGrp="1"/>
          </p:cNvSpPr>
          <p:nvPr>
            <p:ph type="title" hasCustomPrompt="1"/>
          </p:nvPr>
        </p:nvSpPr>
        <p:spPr>
          <a:xfrm>
            <a:off x="410400" y="1028246"/>
            <a:ext cx="5366267" cy="1884283"/>
          </a:xfrm>
        </p:spPr>
        <p:txBody>
          <a:bodyPr/>
          <a:lstStyle>
            <a:lvl1pPr>
              <a:defRPr/>
            </a:lvl1pPr>
          </a:lstStyle>
          <a:p>
            <a:r>
              <a:rPr lang="da-DK" dirty="0"/>
              <a:t>Klik for at tilføje overskrift</a:t>
            </a:r>
            <a:endParaRPr lang="da-DK"/>
          </a:p>
        </p:txBody>
      </p:sp>
      <p:sp>
        <p:nvSpPr>
          <p:cNvPr id="6" name="Content Placeholder 5">
            <a:extLst>
              <a:ext uri="{FF2B5EF4-FFF2-40B4-BE49-F238E27FC236}">
                <a16:creationId xmlns:a16="http://schemas.microsoft.com/office/drawing/2014/main" id="{C4256969-981A-4869-9324-B595DF89D12E}"/>
              </a:ext>
            </a:extLst>
          </p:cNvPr>
          <p:cNvSpPr>
            <a:spLocks noGrp="1"/>
          </p:cNvSpPr>
          <p:nvPr>
            <p:ph sz="quarter" idx="19" hasCustomPrompt="1"/>
          </p:nvPr>
        </p:nvSpPr>
        <p:spPr>
          <a:xfrm>
            <a:off x="6156000" y="1028246"/>
            <a:ext cx="5216400" cy="4825354"/>
          </a:xfrm>
        </p:spPr>
        <p:txBody>
          <a:bodyPr/>
          <a:lstStyle>
            <a:lvl1pPr>
              <a:defRPr/>
            </a:lvl1pPr>
          </a:lstStyle>
          <a:p>
            <a:pPr lvl="0"/>
            <a:r>
              <a:rPr lang="da-DK" dirty="0"/>
              <a:t>Klik for at tilføje tekst, klik ikon for at tilføje graf/tabel</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pic>
        <p:nvPicPr>
          <p:cNvPr id="22" name="Logo black">
            <a:extLst>
              <a:ext uri="{FF2B5EF4-FFF2-40B4-BE49-F238E27FC236}">
                <a16:creationId xmlns:a16="http://schemas.microsoft.com/office/drawing/2014/main" id="{CAAF367F-3818-457C-9EE1-320E9050AE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3" name="Date Placeholder 2">
            <a:extLst>
              <a:ext uri="{FF2B5EF4-FFF2-40B4-BE49-F238E27FC236}">
                <a16:creationId xmlns:a16="http://schemas.microsoft.com/office/drawing/2014/main" id="{C0F779A9-E4FE-4412-9D9E-BF5BF84D02AB}"/>
              </a:ext>
            </a:extLst>
          </p:cNvPr>
          <p:cNvSpPr>
            <a:spLocks noGrp="1"/>
          </p:cNvSpPr>
          <p:nvPr>
            <p:ph type="dt" sz="half" idx="20"/>
          </p:nvPr>
        </p:nvSpPr>
        <p:spPr/>
        <p:txBody>
          <a:bodyPr/>
          <a:lstStyle/>
          <a:p>
            <a:fld id="{F1A13B18-F5ED-4611-8DBB-F05123AFBA22}" type="datetimeFigureOut">
              <a:rPr lang="da-DK" smtClean="0"/>
              <a:pPr/>
              <a:t>25-05-2023</a:t>
            </a:fld>
            <a:endParaRPr lang="da-DK" dirty="0"/>
          </a:p>
        </p:txBody>
      </p:sp>
      <p:sp>
        <p:nvSpPr>
          <p:cNvPr id="5" name="Slide Number Placeholder 4">
            <a:extLst>
              <a:ext uri="{FF2B5EF4-FFF2-40B4-BE49-F238E27FC236}">
                <a16:creationId xmlns:a16="http://schemas.microsoft.com/office/drawing/2014/main" id="{FB5949DE-6D77-480D-A4A9-E2E53BE1CE80}"/>
              </a:ext>
            </a:extLst>
          </p:cNvPr>
          <p:cNvSpPr>
            <a:spLocks noGrp="1"/>
          </p:cNvSpPr>
          <p:nvPr>
            <p:ph type="sldNum" sz="quarter" idx="22"/>
          </p:nvPr>
        </p:nvSpPr>
        <p:spPr/>
        <p:txBody>
          <a:bodyPr/>
          <a:lstStyle/>
          <a:p>
            <a:fld id="{45D37B1E-C366-494F-A587-962AD9AABC83}" type="slidenum">
              <a:rPr lang="da-DK" smtClean="0"/>
              <a:pPr/>
              <a:t>‹nr.›</a:t>
            </a:fld>
            <a:endParaRPr lang="da-DK" dirty="0"/>
          </a:p>
        </p:txBody>
      </p:sp>
      <p:sp>
        <p:nvSpPr>
          <p:cNvPr id="20" name="TextBox 19">
            <a:extLst>
              <a:ext uri="{FF2B5EF4-FFF2-40B4-BE49-F238E27FC236}">
                <a16:creationId xmlns:a16="http://schemas.microsoft.com/office/drawing/2014/main" id="{E75150F5-CFA6-40F1-B2B7-79337C2232BB}"/>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a:p>
        </p:txBody>
      </p:sp>
    </p:spTree>
    <p:extLst>
      <p:ext uri="{BB962C8B-B14F-4D97-AF65-F5344CB8AC3E}">
        <p14:creationId xmlns:p14="http://schemas.microsoft.com/office/powerpoint/2010/main" val="1617717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dhold og teks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692202" y="1006605"/>
            <a:ext cx="4680000" cy="1938338"/>
          </a:xfrm>
        </p:spPr>
        <p:txBody>
          <a:bodyPr anchor="t" anchorCtr="0"/>
          <a:lstStyle>
            <a:lvl1pPr algn="l">
              <a:lnSpc>
                <a:spcPct val="100000"/>
              </a:lnSpc>
              <a:defRPr sz="3600">
                <a:solidFill>
                  <a:schemeClr val="tx1"/>
                </a:solidFill>
              </a:defRPr>
            </a:lvl1pPr>
          </a:lstStyle>
          <a:p>
            <a:r>
              <a:rPr lang="da-DK" dirty="0"/>
              <a:t>Klik for at tilføje overskrift</a:t>
            </a:r>
            <a:endParaRPr lang="da-DK"/>
          </a:p>
        </p:txBody>
      </p:sp>
      <p:sp>
        <p:nvSpPr>
          <p:cNvPr id="5" name="Text Placeholder 4">
            <a:extLst>
              <a:ext uri="{FF2B5EF4-FFF2-40B4-BE49-F238E27FC236}">
                <a16:creationId xmlns:a16="http://schemas.microsoft.com/office/drawing/2014/main" id="{BCB99C08-64C3-4ADA-9CD2-FBE2ED8551F6}"/>
              </a:ext>
            </a:extLst>
          </p:cNvPr>
          <p:cNvSpPr>
            <a:spLocks noGrp="1"/>
          </p:cNvSpPr>
          <p:nvPr>
            <p:ph type="body" sz="quarter" idx="13" hasCustomPrompt="1"/>
          </p:nvPr>
        </p:nvSpPr>
        <p:spPr>
          <a:xfrm>
            <a:off x="6692202" y="3387600"/>
            <a:ext cx="4680000" cy="2466000"/>
          </a:xfrm>
        </p:spPr>
        <p:txBody>
          <a:bodyPr/>
          <a:lstStyle>
            <a:lvl1pPr>
              <a:defRPr/>
            </a:lvl1pPr>
          </a:lstStyle>
          <a:p>
            <a:pPr lvl="0"/>
            <a:r>
              <a:rPr lang="da-DK" dirty="0"/>
              <a:t>Klik for at tilføje tekst</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pic>
        <p:nvPicPr>
          <p:cNvPr id="16" name="Logo black">
            <a:extLst>
              <a:ext uri="{FF2B5EF4-FFF2-40B4-BE49-F238E27FC236}">
                <a16:creationId xmlns:a16="http://schemas.microsoft.com/office/drawing/2014/main" id="{B52757AD-346A-4AA0-A5D6-36F8B1FE48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18" name="Date Placeholder 14">
            <a:extLst>
              <a:ext uri="{FF2B5EF4-FFF2-40B4-BE49-F238E27FC236}">
                <a16:creationId xmlns:a16="http://schemas.microsoft.com/office/drawing/2014/main" id="{A09FC7B4-885C-4F9D-BD71-AE2FBDB38698}"/>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25-05-2023</a:t>
            </a:fld>
            <a:endParaRPr lang="da-DK" dirty="0"/>
          </a:p>
        </p:txBody>
      </p:sp>
      <p:sp>
        <p:nvSpPr>
          <p:cNvPr id="6" name="Content Placeholder 5">
            <a:extLst>
              <a:ext uri="{FF2B5EF4-FFF2-40B4-BE49-F238E27FC236}">
                <a16:creationId xmlns:a16="http://schemas.microsoft.com/office/drawing/2014/main" id="{2B8FEE58-0FE9-4218-904C-188D46CD214D}"/>
              </a:ext>
            </a:extLst>
          </p:cNvPr>
          <p:cNvSpPr>
            <a:spLocks noGrp="1"/>
          </p:cNvSpPr>
          <p:nvPr>
            <p:ph sz="quarter" idx="15" hasCustomPrompt="1"/>
          </p:nvPr>
        </p:nvSpPr>
        <p:spPr>
          <a:xfrm>
            <a:off x="422432" y="1000443"/>
            <a:ext cx="5077365" cy="4853157"/>
          </a:xfrm>
        </p:spPr>
        <p:txBody>
          <a:bodyPr/>
          <a:lstStyle>
            <a:lvl1pPr>
              <a:defRPr/>
            </a:lvl1pPr>
          </a:lstStyle>
          <a:p>
            <a:pPr lvl="0"/>
            <a:r>
              <a:rPr lang="da-DK" dirty="0"/>
              <a:t>Klik for at tilføje tekst, klik ikon for at tilføje graf/tabel</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3" name="Date Placeholder 12">
            <a:extLst>
              <a:ext uri="{FF2B5EF4-FFF2-40B4-BE49-F238E27FC236}">
                <a16:creationId xmlns:a16="http://schemas.microsoft.com/office/drawing/2014/main" id="{3F302217-B569-449A-8422-B6650C9BB084}"/>
              </a:ext>
            </a:extLst>
          </p:cNvPr>
          <p:cNvSpPr>
            <a:spLocks noGrp="1"/>
          </p:cNvSpPr>
          <p:nvPr>
            <p:ph type="dt" sz="half" idx="16"/>
          </p:nvPr>
        </p:nvSpPr>
        <p:spPr/>
        <p:txBody>
          <a:bodyPr/>
          <a:lstStyle/>
          <a:p>
            <a:fld id="{F1A13B18-F5ED-4611-8DBB-F05123AFBA22}" type="datetimeFigureOut">
              <a:rPr lang="da-DK" smtClean="0"/>
              <a:pPr/>
              <a:t>25-05-2023</a:t>
            </a:fld>
            <a:endParaRPr lang="da-DK" dirty="0"/>
          </a:p>
        </p:txBody>
      </p:sp>
      <p:sp>
        <p:nvSpPr>
          <p:cNvPr id="24" name="Slide Number Placeholder 23">
            <a:extLst>
              <a:ext uri="{FF2B5EF4-FFF2-40B4-BE49-F238E27FC236}">
                <a16:creationId xmlns:a16="http://schemas.microsoft.com/office/drawing/2014/main" id="{58D7263E-B2E5-4CB9-9AAF-C0006E4A0400}"/>
              </a:ext>
            </a:extLst>
          </p:cNvPr>
          <p:cNvSpPr>
            <a:spLocks noGrp="1"/>
          </p:cNvSpPr>
          <p:nvPr>
            <p:ph type="sldNum" sz="quarter" idx="18"/>
          </p:nvPr>
        </p:nvSpPr>
        <p:spPr/>
        <p:txBody>
          <a:bodyPr/>
          <a:lstStyle/>
          <a:p>
            <a:fld id="{45D37B1E-C366-494F-A587-962AD9AABC83}" type="slidenum">
              <a:rPr lang="da-DK" smtClean="0"/>
              <a:pPr/>
              <a:t>‹nr.›</a:t>
            </a:fld>
            <a:endParaRPr lang="da-DK" dirty="0"/>
          </a:p>
        </p:txBody>
      </p:sp>
      <p:sp>
        <p:nvSpPr>
          <p:cNvPr id="17" name="TextBox 16">
            <a:extLst>
              <a:ext uri="{FF2B5EF4-FFF2-40B4-BE49-F238E27FC236}">
                <a16:creationId xmlns:a16="http://schemas.microsoft.com/office/drawing/2014/main" id="{1BBAA208-28D6-470D-B539-73F9AC20E86C}"/>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a:p>
        </p:txBody>
      </p:sp>
    </p:spTree>
    <p:extLst>
      <p:ext uri="{BB962C8B-B14F-4D97-AF65-F5344CB8AC3E}">
        <p14:creationId xmlns:p14="http://schemas.microsoft.com/office/powerpoint/2010/main" val="76544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ire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B9A67-E62D-400C-BC42-A3A96AAED25F}"/>
              </a:ext>
            </a:extLst>
          </p:cNvPr>
          <p:cNvSpPr>
            <a:spLocks noGrp="1"/>
          </p:cNvSpPr>
          <p:nvPr>
            <p:ph type="title" hasCustomPrompt="1"/>
          </p:nvPr>
        </p:nvSpPr>
        <p:spPr>
          <a:xfrm>
            <a:off x="410401" y="1028247"/>
            <a:ext cx="2502000" cy="432000"/>
          </a:xfrm>
        </p:spPr>
        <p:txBody>
          <a:bodyPr/>
          <a:lstStyle>
            <a:lvl1pPr>
              <a:lnSpc>
                <a:spcPct val="110000"/>
              </a:lnSpc>
              <a:defRPr sz="1200"/>
            </a:lvl1pPr>
          </a:lstStyle>
          <a:p>
            <a:r>
              <a:rPr lang="da-DK" noProof="0" dirty="0"/>
              <a:t>Klik for at tilføje underoverskrift</a:t>
            </a:r>
            <a:endParaRPr lang="da-DK"/>
          </a:p>
        </p:txBody>
      </p:sp>
      <p:sp>
        <p:nvSpPr>
          <p:cNvPr id="14" name="Content Placeholder 13">
            <a:extLst>
              <a:ext uri="{FF2B5EF4-FFF2-40B4-BE49-F238E27FC236}">
                <a16:creationId xmlns:a16="http://schemas.microsoft.com/office/drawing/2014/main" id="{E60E8CAC-51BD-4862-8B6E-BD3E315677C4}"/>
              </a:ext>
            </a:extLst>
          </p:cNvPr>
          <p:cNvSpPr>
            <a:spLocks noGrp="1"/>
          </p:cNvSpPr>
          <p:nvPr>
            <p:ph sz="quarter" idx="13" hasCustomPrompt="1"/>
          </p:nvPr>
        </p:nvSpPr>
        <p:spPr>
          <a:xfrm>
            <a:off x="411163" y="1475354"/>
            <a:ext cx="2502000" cy="4366646"/>
          </a:xfrm>
        </p:spPr>
        <p:txBody>
          <a:bodyPr/>
          <a:lstStyle>
            <a:lvl1pPr>
              <a:defRPr sz="1200"/>
            </a:lvl1pPr>
            <a:lvl2pPr>
              <a:defRPr sz="1200"/>
            </a:lvl2pPr>
            <a:lvl4pPr>
              <a:defRPr sz="1200"/>
            </a:lvl4pPr>
            <a:lvl5pPr>
              <a:defRPr sz="1200"/>
            </a:lvl5pPr>
          </a:lstStyle>
          <a:p>
            <a:pPr lvl="0"/>
            <a:r>
              <a:rPr lang="da-DK" noProof="0" dirty="0"/>
              <a:t>Klik for at tilføje tekst</a:t>
            </a:r>
            <a:endParaRPr lang="da-DK"/>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5" name="Subtitle 2">
            <a:extLst>
              <a:ext uri="{FF2B5EF4-FFF2-40B4-BE49-F238E27FC236}">
                <a16:creationId xmlns:a16="http://schemas.microsoft.com/office/drawing/2014/main" id="{25135A09-8F8A-4D87-8C43-B3A0A80BE2F5}"/>
              </a:ext>
            </a:extLst>
          </p:cNvPr>
          <p:cNvSpPr>
            <a:spLocks noGrp="1"/>
          </p:cNvSpPr>
          <p:nvPr>
            <p:ph type="subTitle" idx="1" hasCustomPrompt="1"/>
          </p:nvPr>
        </p:nvSpPr>
        <p:spPr>
          <a:xfrm>
            <a:off x="3273164" y="1028246"/>
            <a:ext cx="2502000" cy="432000"/>
          </a:xfrm>
        </p:spPr>
        <p:txBody>
          <a:bodyPr/>
          <a:lstStyle>
            <a:lvl1pPr marL="0" indent="0" algn="l">
              <a:buNone/>
              <a:defRPr sz="1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dirty="0"/>
              <a:t>Klik for at tilføje underoverskrift</a:t>
            </a:r>
            <a:endParaRPr lang="da-DK"/>
          </a:p>
        </p:txBody>
      </p:sp>
      <p:sp>
        <p:nvSpPr>
          <p:cNvPr id="17" name="Content Placeholder 16">
            <a:extLst>
              <a:ext uri="{FF2B5EF4-FFF2-40B4-BE49-F238E27FC236}">
                <a16:creationId xmlns:a16="http://schemas.microsoft.com/office/drawing/2014/main" id="{462D92C6-668E-491E-B394-72897FAB3085}"/>
              </a:ext>
            </a:extLst>
          </p:cNvPr>
          <p:cNvSpPr>
            <a:spLocks noGrp="1"/>
          </p:cNvSpPr>
          <p:nvPr>
            <p:ph sz="quarter" idx="14" hasCustomPrompt="1"/>
          </p:nvPr>
        </p:nvSpPr>
        <p:spPr>
          <a:xfrm>
            <a:off x="3273163" y="1475354"/>
            <a:ext cx="2502000" cy="4366646"/>
          </a:xfrm>
        </p:spPr>
        <p:txBody>
          <a:bodyPr/>
          <a:lstStyle>
            <a:lvl1pPr>
              <a:defRPr sz="1200"/>
            </a:lvl1pPr>
            <a:lvl2pPr>
              <a:defRPr sz="1200"/>
            </a:lvl2pPr>
            <a:lvl4pPr>
              <a:defRPr sz="1200"/>
            </a:lvl4pPr>
            <a:lvl5pPr>
              <a:defRPr sz="1200"/>
            </a:lvl5pPr>
          </a:lstStyle>
          <a:p>
            <a:pPr lvl="0"/>
            <a:r>
              <a:rPr lang="da-DK" noProof="0" dirty="0"/>
              <a:t>Klik for at tilføje tekst</a:t>
            </a:r>
            <a:endParaRPr lang="da-DK"/>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9" name="Text Placeholder 18">
            <a:extLst>
              <a:ext uri="{FF2B5EF4-FFF2-40B4-BE49-F238E27FC236}">
                <a16:creationId xmlns:a16="http://schemas.microsoft.com/office/drawing/2014/main" id="{C0F1B1F1-CA40-4EA4-AB68-69DBBD61ED9D}"/>
              </a:ext>
            </a:extLst>
          </p:cNvPr>
          <p:cNvSpPr>
            <a:spLocks noGrp="1"/>
          </p:cNvSpPr>
          <p:nvPr>
            <p:ph type="body" sz="quarter" idx="15" hasCustomPrompt="1"/>
          </p:nvPr>
        </p:nvSpPr>
        <p:spPr>
          <a:xfrm>
            <a:off x="6135163" y="1028246"/>
            <a:ext cx="2502000" cy="432000"/>
          </a:xfrm>
        </p:spPr>
        <p:txBody>
          <a:bodyPr/>
          <a:lstStyle>
            <a:lvl1pPr marL="0" indent="0">
              <a:buNone/>
              <a:defRPr sz="1200" b="1"/>
            </a:lvl1pPr>
            <a:lvl2pPr marL="252000" indent="0">
              <a:buNone/>
              <a:defRPr/>
            </a:lvl2pPr>
          </a:lstStyle>
          <a:p>
            <a:pPr lvl="0"/>
            <a:r>
              <a:rPr lang="da-DK" noProof="0" dirty="0"/>
              <a:t>Klik for at tilføje underoverskrift</a:t>
            </a:r>
            <a:endParaRPr lang="da-DK"/>
          </a:p>
        </p:txBody>
      </p:sp>
      <p:sp>
        <p:nvSpPr>
          <p:cNvPr id="21" name="Content Placeholder 20">
            <a:extLst>
              <a:ext uri="{FF2B5EF4-FFF2-40B4-BE49-F238E27FC236}">
                <a16:creationId xmlns:a16="http://schemas.microsoft.com/office/drawing/2014/main" id="{3DBEE0FF-2C0E-499E-ACAF-B6F421AF13D5}"/>
              </a:ext>
            </a:extLst>
          </p:cNvPr>
          <p:cNvSpPr>
            <a:spLocks noGrp="1"/>
          </p:cNvSpPr>
          <p:nvPr>
            <p:ph sz="quarter" idx="16" hasCustomPrompt="1"/>
          </p:nvPr>
        </p:nvSpPr>
        <p:spPr>
          <a:xfrm>
            <a:off x="6135163" y="1475354"/>
            <a:ext cx="2502000" cy="4366646"/>
          </a:xfrm>
        </p:spPr>
        <p:txBody>
          <a:bodyPr/>
          <a:lstStyle>
            <a:lvl1pPr>
              <a:defRPr sz="1200"/>
            </a:lvl1pPr>
            <a:lvl2pPr>
              <a:defRPr sz="1200"/>
            </a:lvl2pPr>
            <a:lvl4pPr>
              <a:defRPr sz="1200"/>
            </a:lvl4pPr>
            <a:lvl5pPr>
              <a:defRPr sz="1200"/>
            </a:lvl5pPr>
          </a:lstStyle>
          <a:p>
            <a:pPr lvl="0"/>
            <a:r>
              <a:rPr lang="da-DK" noProof="0" dirty="0"/>
              <a:t>Klik for at tilføje tekst</a:t>
            </a:r>
            <a:endParaRPr lang="da-DK"/>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3" name="Text Placeholder 22">
            <a:extLst>
              <a:ext uri="{FF2B5EF4-FFF2-40B4-BE49-F238E27FC236}">
                <a16:creationId xmlns:a16="http://schemas.microsoft.com/office/drawing/2014/main" id="{F091117C-5AED-4416-88BA-F1C88ACD7A25}"/>
              </a:ext>
            </a:extLst>
          </p:cNvPr>
          <p:cNvSpPr>
            <a:spLocks noGrp="1"/>
          </p:cNvSpPr>
          <p:nvPr>
            <p:ph type="body" sz="quarter" idx="17" hasCustomPrompt="1"/>
          </p:nvPr>
        </p:nvSpPr>
        <p:spPr>
          <a:xfrm>
            <a:off x="8997162" y="1028247"/>
            <a:ext cx="2502000" cy="432000"/>
          </a:xfrm>
        </p:spPr>
        <p:txBody>
          <a:bodyPr/>
          <a:lstStyle>
            <a:lvl1pPr marL="0" indent="0">
              <a:buNone/>
              <a:defRPr sz="1200" b="1"/>
            </a:lvl1pPr>
            <a:lvl2pPr marL="252000" indent="0">
              <a:buNone/>
              <a:defRPr/>
            </a:lvl2pPr>
          </a:lstStyle>
          <a:p>
            <a:pPr lvl="0"/>
            <a:r>
              <a:rPr lang="da-DK" noProof="0" dirty="0"/>
              <a:t>Klik for at tilføje underoverskrift</a:t>
            </a:r>
            <a:endParaRPr lang="da-DK"/>
          </a:p>
        </p:txBody>
      </p:sp>
      <p:sp>
        <p:nvSpPr>
          <p:cNvPr id="25" name="Content Placeholder 24">
            <a:extLst>
              <a:ext uri="{FF2B5EF4-FFF2-40B4-BE49-F238E27FC236}">
                <a16:creationId xmlns:a16="http://schemas.microsoft.com/office/drawing/2014/main" id="{C66F31E1-769E-4E9A-9DCC-2C64321A89C1}"/>
              </a:ext>
            </a:extLst>
          </p:cNvPr>
          <p:cNvSpPr>
            <a:spLocks noGrp="1"/>
          </p:cNvSpPr>
          <p:nvPr>
            <p:ph sz="quarter" idx="18" hasCustomPrompt="1"/>
          </p:nvPr>
        </p:nvSpPr>
        <p:spPr>
          <a:xfrm>
            <a:off x="8997161" y="1475354"/>
            <a:ext cx="2501999" cy="4366646"/>
          </a:xfrm>
        </p:spPr>
        <p:txBody>
          <a:bodyPr/>
          <a:lstStyle>
            <a:lvl1pPr>
              <a:defRPr sz="1200"/>
            </a:lvl1pPr>
            <a:lvl2pPr>
              <a:defRPr sz="1200"/>
            </a:lvl2pPr>
            <a:lvl4pPr>
              <a:defRPr sz="1200"/>
            </a:lvl4pPr>
            <a:lvl5pPr>
              <a:defRPr sz="1200"/>
            </a:lvl5pPr>
          </a:lstStyle>
          <a:p>
            <a:pPr lvl="0"/>
            <a:r>
              <a:rPr lang="da-DK" noProof="0" dirty="0"/>
              <a:t>Klik for at tilføje tekst</a:t>
            </a:r>
            <a:endParaRPr lang="da-DK"/>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8" name="Date Placeholder 14">
            <a:extLst>
              <a:ext uri="{FF2B5EF4-FFF2-40B4-BE49-F238E27FC236}">
                <a16:creationId xmlns:a16="http://schemas.microsoft.com/office/drawing/2014/main" id="{1DCD95D8-07B6-42C0-8767-A640B7CA8534}"/>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25-05-2023</a:t>
            </a:fld>
            <a:endParaRPr lang="da-DK" dirty="0"/>
          </a:p>
        </p:txBody>
      </p:sp>
      <p:sp>
        <p:nvSpPr>
          <p:cNvPr id="5" name="Date Placeholder 4">
            <a:extLst>
              <a:ext uri="{FF2B5EF4-FFF2-40B4-BE49-F238E27FC236}">
                <a16:creationId xmlns:a16="http://schemas.microsoft.com/office/drawing/2014/main" id="{8E588C40-671D-463C-8463-D77B96C28D88}"/>
              </a:ext>
            </a:extLst>
          </p:cNvPr>
          <p:cNvSpPr>
            <a:spLocks noGrp="1"/>
          </p:cNvSpPr>
          <p:nvPr>
            <p:ph type="dt" sz="half" idx="19"/>
          </p:nvPr>
        </p:nvSpPr>
        <p:spPr/>
        <p:txBody>
          <a:bodyPr/>
          <a:lstStyle/>
          <a:p>
            <a:fld id="{F1A13B18-F5ED-4611-8DBB-F05123AFBA22}" type="datetimeFigureOut">
              <a:rPr lang="da-DK" smtClean="0"/>
              <a:pPr/>
              <a:t>25-05-2023</a:t>
            </a:fld>
            <a:endParaRPr lang="da-DK" dirty="0"/>
          </a:p>
        </p:txBody>
      </p:sp>
      <p:sp>
        <p:nvSpPr>
          <p:cNvPr id="7" name="Slide Number Placeholder 6">
            <a:extLst>
              <a:ext uri="{FF2B5EF4-FFF2-40B4-BE49-F238E27FC236}">
                <a16:creationId xmlns:a16="http://schemas.microsoft.com/office/drawing/2014/main" id="{35B93800-6F51-413B-BA21-0A9967FF3386}"/>
              </a:ext>
            </a:extLst>
          </p:cNvPr>
          <p:cNvSpPr>
            <a:spLocks noGrp="1"/>
          </p:cNvSpPr>
          <p:nvPr>
            <p:ph type="sldNum" sz="quarter" idx="21"/>
          </p:nvPr>
        </p:nvSpPr>
        <p:spPr/>
        <p:txBody>
          <a:bodyPr/>
          <a:lstStyle/>
          <a:p>
            <a:fld id="{45D37B1E-C366-494F-A587-962AD9AABC83}" type="slidenum">
              <a:rPr lang="da-DK" smtClean="0"/>
              <a:pPr/>
              <a:t>‹nr.›</a:t>
            </a:fld>
            <a:endParaRPr lang="da-DK" dirty="0"/>
          </a:p>
        </p:txBody>
      </p:sp>
    </p:spTree>
    <p:extLst>
      <p:ext uri="{BB962C8B-B14F-4D97-AF65-F5344CB8AC3E}">
        <p14:creationId xmlns:p14="http://schemas.microsoft.com/office/powerpoint/2010/main" val="2241953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illede og indhold">
    <p:spTree>
      <p:nvGrpSpPr>
        <p:cNvPr id="1" name=""/>
        <p:cNvGrpSpPr/>
        <p:nvPr/>
      </p:nvGrpSpPr>
      <p:grpSpPr>
        <a:xfrm>
          <a:off x="0" y="0"/>
          <a:ext cx="0" cy="0"/>
          <a:chOff x="0" y="0"/>
          <a:chExt cx="0" cy="0"/>
        </a:xfrm>
      </p:grpSpPr>
      <p:sp>
        <p:nvSpPr>
          <p:cNvPr id="10" name="Pladsholder til billede 3"/>
          <p:cNvSpPr>
            <a:spLocks noGrp="1"/>
          </p:cNvSpPr>
          <p:nvPr>
            <p:ph type="pic" sz="quarter" idx="13" hasCustomPrompt="1"/>
          </p:nvPr>
        </p:nvSpPr>
        <p:spPr>
          <a:xfrm>
            <a:off x="0" y="0"/>
            <a:ext cx="6099300" cy="6858000"/>
          </a:xfrm>
          <a:solidFill>
            <a:schemeClr val="bg1"/>
          </a:solidFill>
        </p:spPr>
        <p:txBody>
          <a:bodyPr/>
          <a:lstStyle>
            <a:lvl1pPr marL="0" indent="0" algn="ctr">
              <a:buNone/>
              <a:defRPr sz="1200"/>
            </a:lvl1pPr>
          </a:lstStyle>
          <a:p>
            <a:r>
              <a:rPr lang="da-DK" dirty="0"/>
              <a:t>Vælg pladsholderen og indsæt billede via Templafy/Skyfish eller ikon eller logo via Templafy/Billeder</a:t>
            </a:r>
            <a:endParaRPr lang="da-DK"/>
          </a:p>
        </p:txBody>
      </p:sp>
      <p:sp>
        <p:nvSpPr>
          <p:cNvPr id="8" name="Titel 1"/>
          <p:cNvSpPr>
            <a:spLocks noGrp="1"/>
          </p:cNvSpPr>
          <p:nvPr>
            <p:ph type="title" hasCustomPrompt="1"/>
          </p:nvPr>
        </p:nvSpPr>
        <p:spPr>
          <a:xfrm>
            <a:off x="6692401" y="1076109"/>
            <a:ext cx="4680000" cy="1822734"/>
          </a:xfrm>
        </p:spPr>
        <p:txBody>
          <a:bodyPr/>
          <a:lstStyle>
            <a:lvl1pPr>
              <a:defRPr/>
            </a:lvl1pPr>
          </a:lstStyle>
          <a:p>
            <a:r>
              <a:rPr lang="da-DK" dirty="0"/>
              <a:t>Klik for at tilføje overskrift, maksimalt 3 linjer</a:t>
            </a:r>
            <a:endParaRPr lang="da-DK"/>
          </a:p>
        </p:txBody>
      </p:sp>
      <p:sp>
        <p:nvSpPr>
          <p:cNvPr id="6" name="Content Placeholder 5">
            <a:extLst>
              <a:ext uri="{FF2B5EF4-FFF2-40B4-BE49-F238E27FC236}">
                <a16:creationId xmlns:a16="http://schemas.microsoft.com/office/drawing/2014/main" id="{C4256969-981A-4869-9324-B595DF89D12E}"/>
              </a:ext>
            </a:extLst>
          </p:cNvPr>
          <p:cNvSpPr>
            <a:spLocks noGrp="1"/>
          </p:cNvSpPr>
          <p:nvPr>
            <p:ph sz="quarter" idx="19" hasCustomPrompt="1"/>
          </p:nvPr>
        </p:nvSpPr>
        <p:spPr>
          <a:xfrm>
            <a:off x="6692400" y="3387600"/>
            <a:ext cx="4680000" cy="2466000"/>
          </a:xfrm>
        </p:spPr>
        <p:txBody>
          <a:bodyPr/>
          <a:lstStyle>
            <a:lvl1pPr>
              <a:defRPr/>
            </a:lvl1pPr>
          </a:lstStyle>
          <a:p>
            <a:pPr lvl="0"/>
            <a:r>
              <a:rPr lang="da-DK" dirty="0"/>
              <a:t>Klik for at tilføje tekst</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pic>
        <p:nvPicPr>
          <p:cNvPr id="20" name="Logo black">
            <a:extLst>
              <a:ext uri="{FF2B5EF4-FFF2-40B4-BE49-F238E27FC236}">
                <a16:creationId xmlns:a16="http://schemas.microsoft.com/office/drawing/2014/main" id="{1421C492-A651-4EE4-BB8B-C6886E7B5C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92400" y="6294893"/>
            <a:ext cx="784800" cy="211840"/>
          </a:xfrm>
          <a:prstGeom prst="rect">
            <a:avLst/>
          </a:prstGeom>
        </p:spPr>
      </p:pic>
      <p:sp>
        <p:nvSpPr>
          <p:cNvPr id="30" name="Date Placeholder 14">
            <a:extLst>
              <a:ext uri="{FF2B5EF4-FFF2-40B4-BE49-F238E27FC236}">
                <a16:creationId xmlns:a16="http://schemas.microsoft.com/office/drawing/2014/main" id="{2C4B35A0-F8F7-420F-9E06-CC0AAAA0B84F}"/>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25-05-2023</a:t>
            </a:fld>
            <a:endParaRPr lang="da-DK" dirty="0"/>
          </a:p>
        </p:txBody>
      </p:sp>
      <p:sp>
        <p:nvSpPr>
          <p:cNvPr id="22" name="TextBox 21">
            <a:extLst>
              <a:ext uri="{FF2B5EF4-FFF2-40B4-BE49-F238E27FC236}">
                <a16:creationId xmlns:a16="http://schemas.microsoft.com/office/drawing/2014/main" id="{7C94981C-CC58-4018-9B19-5053EFA6B6A9}"/>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a:p>
        </p:txBody>
      </p:sp>
    </p:spTree>
    <p:extLst>
      <p:ext uri="{BB962C8B-B14F-4D97-AF65-F5344CB8AC3E}">
        <p14:creationId xmlns:p14="http://schemas.microsoft.com/office/powerpoint/2010/main" val="23072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1.bin"/><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0400" y="1028247"/>
            <a:ext cx="11379347" cy="1602672"/>
          </a:xfrm>
          <a:prstGeom prst="rect">
            <a:avLst/>
          </a:prstGeom>
        </p:spPr>
        <p:txBody>
          <a:bodyPr vert="horz" lIns="0" tIns="0" rIns="0" bIns="0" rtlCol="0" anchor="t" anchorCtr="0">
            <a:noAutofit/>
          </a:bodyPr>
          <a:lstStyle/>
          <a:p>
            <a:r>
              <a:rPr lang="da-DK" dirty="0"/>
              <a:t>Klik for at redigere i master</a:t>
            </a:r>
          </a:p>
        </p:txBody>
      </p:sp>
      <p:sp>
        <p:nvSpPr>
          <p:cNvPr id="3" name="Text Placeholder 2"/>
          <p:cNvSpPr>
            <a:spLocks noGrp="1"/>
          </p:cNvSpPr>
          <p:nvPr>
            <p:ph type="body" idx="1"/>
          </p:nvPr>
        </p:nvSpPr>
        <p:spPr>
          <a:xfrm>
            <a:off x="410400" y="3369040"/>
            <a:ext cx="11371905" cy="2472960"/>
          </a:xfrm>
          <a:prstGeom prst="rect">
            <a:avLst/>
          </a:prstGeom>
        </p:spPr>
        <p:txBody>
          <a:bodyPr vert="horz" lIns="0" tIns="0" rIns="0" bIns="0" rtlCol="0">
            <a:noAutofit/>
          </a:bodyPr>
          <a:lstStyle/>
          <a:p>
            <a:pPr lvl="0"/>
            <a:r>
              <a:rPr lang="da-DK" dirty="0"/>
              <a:t>Første niveau, bullet 16 </a:t>
            </a:r>
            <a:r>
              <a:rPr lang="da-DK" dirty="0" err="1"/>
              <a:t>pkt</a:t>
            </a:r>
            <a:endParaRPr lang="da-DK" dirty="0"/>
          </a:p>
          <a:p>
            <a:pPr lvl="1"/>
            <a:r>
              <a:rPr lang="da-DK" dirty="0"/>
              <a:t>Andet niveau, bullet 14 </a:t>
            </a:r>
            <a:r>
              <a:rPr lang="da-DK" dirty="0" err="1"/>
              <a:t>pkt</a:t>
            </a:r>
            <a:endParaRPr lang="da-DK" dirty="0"/>
          </a:p>
          <a:p>
            <a:pPr lvl="2"/>
            <a:r>
              <a:rPr lang="da-DK" dirty="0"/>
              <a:t>Tredje niveau, bullet 12 </a:t>
            </a:r>
            <a:r>
              <a:rPr lang="da-DK" dirty="0" err="1"/>
              <a:t>pkt</a:t>
            </a:r>
            <a:endParaRPr lang="da-DK" dirty="0"/>
          </a:p>
          <a:p>
            <a:pPr lvl="3"/>
            <a:r>
              <a:rPr lang="da-DK" dirty="0"/>
              <a:t>Fjerde niveau, Header bold 16 </a:t>
            </a:r>
            <a:r>
              <a:rPr lang="da-DK" dirty="0" err="1"/>
              <a:t>pkt</a:t>
            </a:r>
            <a:endParaRPr lang="da-DK" dirty="0"/>
          </a:p>
          <a:p>
            <a:pPr lvl="4"/>
            <a:r>
              <a:rPr lang="da-DK" dirty="0"/>
              <a:t>Femte niveau, Body </a:t>
            </a:r>
            <a:r>
              <a:rPr lang="da-DK" dirty="0" err="1"/>
              <a:t>regular</a:t>
            </a:r>
            <a:r>
              <a:rPr lang="da-DK" dirty="0"/>
              <a:t> 16 </a:t>
            </a:r>
            <a:r>
              <a:rPr lang="da-DK" dirty="0" err="1"/>
              <a:t>pkt</a:t>
            </a:r>
            <a:endParaRPr lang="da-DK" dirty="0"/>
          </a:p>
          <a:p>
            <a:pPr lvl="5"/>
            <a:r>
              <a:rPr lang="da-DK" dirty="0"/>
              <a:t>Sjette niveau, bullet 12 </a:t>
            </a:r>
            <a:r>
              <a:rPr lang="da-DK" dirty="0" err="1"/>
              <a:t>pkt</a:t>
            </a:r>
            <a:endParaRPr lang="da-DK" dirty="0"/>
          </a:p>
          <a:p>
            <a:pPr lvl="6"/>
            <a:r>
              <a:rPr lang="da-DK" dirty="0"/>
              <a:t>Syvende niveau, bullet 12 </a:t>
            </a:r>
            <a:r>
              <a:rPr lang="da-DK" dirty="0" err="1"/>
              <a:t>pkt</a:t>
            </a:r>
            <a:r>
              <a:rPr lang="da-DK" dirty="0"/>
              <a:t> (indryk 1 gang)</a:t>
            </a:r>
            <a:endParaRPr lang="da-DK"/>
          </a:p>
          <a:p>
            <a:pPr lvl="7"/>
            <a:r>
              <a:rPr lang="da-DK" dirty="0"/>
              <a:t>Ottende niveau, Header bold, 12 </a:t>
            </a:r>
            <a:r>
              <a:rPr lang="da-DK" dirty="0" err="1"/>
              <a:t>pkt</a:t>
            </a:r>
            <a:endParaRPr lang="da-DK" dirty="0"/>
          </a:p>
          <a:p>
            <a:pPr lvl="8"/>
            <a:r>
              <a:rPr lang="da-DK" dirty="0"/>
              <a:t>Niende niveau, Body </a:t>
            </a:r>
            <a:r>
              <a:rPr lang="da-DK" dirty="0" err="1"/>
              <a:t>regular</a:t>
            </a:r>
            <a:r>
              <a:rPr lang="da-DK" dirty="0"/>
              <a:t>, 12 </a:t>
            </a:r>
            <a:r>
              <a:rPr lang="da-DK" dirty="0" err="1"/>
              <a:t>pkt</a:t>
            </a:r>
            <a:endParaRPr lang="da-DK" dirty="0"/>
          </a:p>
        </p:txBody>
      </p:sp>
      <p:sp>
        <p:nvSpPr>
          <p:cNvPr id="15" name="Date Placeholder 14">
            <a:extLst>
              <a:ext uri="{FF2B5EF4-FFF2-40B4-BE49-F238E27FC236}">
                <a16:creationId xmlns:a16="http://schemas.microsoft.com/office/drawing/2014/main" id="{A56ADEC3-98E1-4CEA-9AF5-46F4CDD2FA7D}"/>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25-05-2023</a:t>
            </a:fld>
            <a:endParaRPr lang="da-DK" dirty="0"/>
          </a:p>
        </p:txBody>
      </p:sp>
      <p:pic>
        <p:nvPicPr>
          <p:cNvPr id="25" name="Logo black">
            <a:extLst>
              <a:ext uri="{FF2B5EF4-FFF2-40B4-BE49-F238E27FC236}">
                <a16:creationId xmlns:a16="http://schemas.microsoft.com/office/drawing/2014/main" id="{860AC4C2-E6D6-4DCE-950A-C298C0AE9B87}"/>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6" name="Slide Number Placeholder 5"/>
          <p:cNvSpPr>
            <a:spLocks noGrp="1"/>
          </p:cNvSpPr>
          <p:nvPr>
            <p:ph type="sldNum" sz="quarter" idx="4"/>
          </p:nvPr>
        </p:nvSpPr>
        <p:spPr>
          <a:xfrm>
            <a:off x="0" y="6912000"/>
            <a:ext cx="0" cy="0"/>
          </a:xfrm>
          <a:prstGeom prst="rect">
            <a:avLst/>
          </a:prstGeom>
        </p:spPr>
        <p:txBody>
          <a:bodyPr vert="horz" lIns="0" tIns="0" rIns="0" bIns="0" rtlCol="0" anchor="t" anchorCtr="0">
            <a:noAutofit/>
          </a:bodyPr>
          <a:lstStyle>
            <a:lvl1pPr algn="ctr">
              <a:defRPr sz="100">
                <a:noFill/>
              </a:defRPr>
            </a:lvl1pPr>
          </a:lstStyle>
          <a:p>
            <a:fld id="{45D37B1E-C366-494F-A587-962AD9AABC83}" type="slidenum">
              <a:rPr lang="da-DK" smtClean="0"/>
              <a:pPr/>
              <a:t>‹nr.›</a:t>
            </a:fld>
            <a:endParaRPr lang="da-DK" dirty="0"/>
          </a:p>
        </p:txBody>
      </p:sp>
      <p:sp>
        <p:nvSpPr>
          <p:cNvPr id="18" name="Date Placeholder 14">
            <a:extLst>
              <a:ext uri="{FF2B5EF4-FFF2-40B4-BE49-F238E27FC236}">
                <a16:creationId xmlns:a16="http://schemas.microsoft.com/office/drawing/2014/main" id="{7DF98717-AAEA-4E2B-96B8-AAAFF896C0EA}"/>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25-05-2023</a:t>
            </a:fld>
            <a:endParaRPr lang="da-DK" dirty="0"/>
          </a:p>
        </p:txBody>
      </p:sp>
    </p:spTree>
    <p:extLst>
      <p:ext uri="{BB962C8B-B14F-4D97-AF65-F5344CB8AC3E}">
        <p14:creationId xmlns:p14="http://schemas.microsoft.com/office/powerpoint/2010/main" val="2143522105"/>
      </p:ext>
    </p:extLst>
  </p:cSld>
  <p:clrMap bg1="lt1" tx1="dk1" bg2="lt2" tx2="dk2" accent1="accent1" accent2="accent2" accent3="accent3" accent4="accent4" accent5="accent5" accent6="accent6" hlink="hlink" folHlink="folHlink"/>
  <p:sldLayoutIdLst>
    <p:sldLayoutId id="2147483679" r:id="rId1"/>
    <p:sldLayoutId id="2147483681" r:id="rId2"/>
    <p:sldLayoutId id="2147483680" r:id="rId3"/>
    <p:sldLayoutId id="2147483688" r:id="rId4"/>
    <p:sldLayoutId id="2147483690" r:id="rId5"/>
    <p:sldLayoutId id="2147483686" r:id="rId6"/>
    <p:sldLayoutId id="2147483682" r:id="rId7"/>
    <p:sldLayoutId id="2147483689" r:id="rId8"/>
    <p:sldLayoutId id="2147483676" r:id="rId9"/>
    <p:sldLayoutId id="2147483654" r:id="rId10"/>
    <p:sldLayoutId id="2147483685" r:id="rId11"/>
    <p:sldLayoutId id="2147483691" r:id="rId12"/>
    <p:sldLayoutId id="2147483662" r:id="rId13"/>
  </p:sldLayoutIdLst>
  <p:hf hdr="0"/>
  <p:txStyles>
    <p:titleStyle>
      <a:lvl1pPr algn="l" defTabSz="914400" rtl="0" eaLnBrk="1" latinLnBrk="0" hangingPunct="1">
        <a:lnSpc>
          <a:spcPct val="97000"/>
        </a:lnSpc>
        <a:spcBef>
          <a:spcPct val="0"/>
        </a:spcBef>
        <a:buNone/>
        <a:tabLst>
          <a:tab pos="1438275" algn="l"/>
        </a:tabLst>
        <a:defRPr sz="3600" b="1" kern="1200">
          <a:solidFill>
            <a:schemeClr val="tx1"/>
          </a:solidFill>
          <a:latin typeface="+mj-lt"/>
          <a:ea typeface="+mj-ea"/>
          <a:cs typeface="+mj-cs"/>
        </a:defRPr>
      </a:lvl1pPr>
    </p:titleStyle>
    <p:bodyStyle>
      <a:lvl1pPr marL="252000" indent="-252000" algn="l" defTabSz="914400" rtl="0" eaLnBrk="1" latinLnBrk="0" hangingPunct="1">
        <a:lnSpc>
          <a:spcPct val="110000"/>
        </a:lnSpc>
        <a:spcBef>
          <a:spcPts val="0"/>
        </a:spcBef>
        <a:buFont typeface="Wingdings" panose="05000000000000000000" pitchFamily="2" charset="2"/>
        <a:buChar char=""/>
        <a:defRPr sz="1600" kern="1200">
          <a:solidFill>
            <a:schemeClr val="tx1"/>
          </a:solidFill>
          <a:latin typeface="+mn-lt"/>
          <a:ea typeface="+mn-ea"/>
          <a:cs typeface="+mn-cs"/>
        </a:defRPr>
      </a:lvl1pPr>
      <a:lvl2pPr marL="504000" indent="-252000" algn="l" defTabSz="914400" rtl="0" eaLnBrk="1" latinLnBrk="0" hangingPunct="1">
        <a:lnSpc>
          <a:spcPct val="110000"/>
        </a:lnSpc>
        <a:spcBef>
          <a:spcPts val="0"/>
        </a:spcBef>
        <a:buFont typeface="Wingdings" panose="05000000000000000000" pitchFamily="2" charset="2"/>
        <a:buChar char="à"/>
        <a:defRPr sz="1400" kern="1200">
          <a:solidFill>
            <a:schemeClr val="tx1"/>
          </a:solidFill>
          <a:latin typeface="+mn-lt"/>
          <a:ea typeface="+mn-ea"/>
          <a:cs typeface="+mn-cs"/>
        </a:defRPr>
      </a:lvl2pPr>
      <a:lvl3pPr marL="756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12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10000"/>
        </a:lnSpc>
        <a:spcBef>
          <a:spcPts val="0"/>
        </a:spcBef>
        <a:buFont typeface="Arial" panose="020B0604020202020204" pitchFamily="34" charset="0"/>
        <a:buChar char="​"/>
        <a:defRPr sz="1600" kern="1200" baseline="0">
          <a:solidFill>
            <a:schemeClr val="tx1"/>
          </a:solidFill>
          <a:latin typeface="+mn-lt"/>
          <a:ea typeface="+mn-ea"/>
          <a:cs typeface="+mn-cs"/>
        </a:defRPr>
      </a:lvl5pPr>
      <a:lvl6pPr marL="252000" indent="-252000" algn="l" defTabSz="914400" rtl="0" eaLnBrk="1" latinLnBrk="0" hangingPunct="1">
        <a:lnSpc>
          <a:spcPct val="110000"/>
        </a:lnSpc>
        <a:spcBef>
          <a:spcPts val="0"/>
        </a:spcBef>
        <a:buFont typeface="Wingdings" panose="05000000000000000000" pitchFamily="2" charset="2"/>
        <a:buChar char="à"/>
        <a:defRPr sz="1200" kern="1200" baseline="0">
          <a:solidFill>
            <a:schemeClr val="tx1"/>
          </a:solidFill>
          <a:latin typeface="+mn-lt"/>
          <a:ea typeface="+mn-ea"/>
          <a:cs typeface="+mn-cs"/>
        </a:defRPr>
      </a:lvl6pPr>
      <a:lvl7pPr marL="504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85" userDrawn="1">
          <p15:clr>
            <a:srgbClr val="F26B43"/>
          </p15:clr>
        </p15:guide>
        <p15:guide id="4" orient="horz" pos="1071" userDrawn="1">
          <p15:clr>
            <a:srgbClr val="F26B43"/>
          </p15:clr>
        </p15:guide>
        <p15:guide id="5" pos="259" userDrawn="1">
          <p15:clr>
            <a:srgbClr val="F26B43"/>
          </p15:clr>
        </p15:guide>
        <p15:guide id="6" pos="7421" userDrawn="1">
          <p15:clr>
            <a:srgbClr val="F26B43"/>
          </p15:clr>
        </p15:guide>
        <p15:guide id="7" orient="horz" pos="1253" userDrawn="1">
          <p15:clr>
            <a:srgbClr val="F26B43"/>
          </p15:clr>
        </p15:guide>
        <p15:guide id="8" orient="horz" pos="3680" userDrawn="1">
          <p15:clr>
            <a:srgbClr val="F26B43"/>
          </p15:clr>
        </p15:guide>
        <p15:guide id="9" orient="horz" pos="3916" userDrawn="1">
          <p15:clr>
            <a:srgbClr val="F26B43"/>
          </p15:clr>
        </p15:guide>
        <p15:guide id="10" orient="horz" pos="4094" userDrawn="1">
          <p15:clr>
            <a:srgbClr val="F26B43"/>
          </p15:clr>
        </p15:guide>
        <p15:guide id="11" pos="54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0400" y="1028247"/>
            <a:ext cx="11379347" cy="1602672"/>
          </a:xfrm>
          <a:prstGeom prst="rect">
            <a:avLst/>
          </a:prstGeom>
        </p:spPr>
        <p:txBody>
          <a:bodyPr vert="horz" lIns="0" tIns="0" rIns="0" bIns="0" rtlCol="0" anchor="t" anchorCtr="0">
            <a:noAutofit/>
          </a:bodyPr>
          <a:lstStyle/>
          <a:p>
            <a:r>
              <a:rPr lang="da-DK" dirty="0"/>
              <a:t>Klik for at redigere i master</a:t>
            </a:r>
          </a:p>
        </p:txBody>
      </p:sp>
      <p:sp>
        <p:nvSpPr>
          <p:cNvPr id="3" name="Text Placeholder 2"/>
          <p:cNvSpPr>
            <a:spLocks noGrp="1"/>
          </p:cNvSpPr>
          <p:nvPr>
            <p:ph type="body" idx="1"/>
          </p:nvPr>
        </p:nvSpPr>
        <p:spPr>
          <a:xfrm>
            <a:off x="410400" y="3369040"/>
            <a:ext cx="11371905" cy="2472960"/>
          </a:xfrm>
          <a:prstGeom prst="rect">
            <a:avLst/>
          </a:prstGeom>
        </p:spPr>
        <p:txBody>
          <a:bodyPr vert="horz" lIns="0" tIns="0" rIns="0" bIns="0" rtlCol="0">
            <a:noAutofit/>
          </a:bodyPr>
          <a:lstStyle/>
          <a:p>
            <a:pPr lvl="0"/>
            <a:r>
              <a:rPr lang="da-DK" dirty="0"/>
              <a:t>Første niveau, bullet 16 </a:t>
            </a:r>
            <a:r>
              <a:rPr lang="da-DK" dirty="0" err="1"/>
              <a:t>pkt</a:t>
            </a:r>
            <a:endParaRPr lang="da-DK" dirty="0"/>
          </a:p>
          <a:p>
            <a:pPr lvl="1"/>
            <a:r>
              <a:rPr lang="da-DK" dirty="0"/>
              <a:t>Andet niveau, bullet 14 </a:t>
            </a:r>
            <a:r>
              <a:rPr lang="da-DK" dirty="0" err="1"/>
              <a:t>pkt</a:t>
            </a:r>
            <a:endParaRPr lang="da-DK" dirty="0"/>
          </a:p>
          <a:p>
            <a:pPr lvl="2"/>
            <a:r>
              <a:rPr lang="da-DK" dirty="0"/>
              <a:t>Tredje niveau, bullet 12 </a:t>
            </a:r>
            <a:r>
              <a:rPr lang="da-DK" dirty="0" err="1"/>
              <a:t>pkt</a:t>
            </a:r>
            <a:endParaRPr lang="da-DK" dirty="0"/>
          </a:p>
          <a:p>
            <a:pPr lvl="3"/>
            <a:r>
              <a:rPr lang="da-DK" dirty="0"/>
              <a:t>Fjerde niveau, Header bold 16 </a:t>
            </a:r>
            <a:r>
              <a:rPr lang="da-DK" dirty="0" err="1"/>
              <a:t>pkt</a:t>
            </a:r>
            <a:endParaRPr lang="da-DK" dirty="0"/>
          </a:p>
          <a:p>
            <a:pPr lvl="4"/>
            <a:r>
              <a:rPr lang="da-DK" dirty="0"/>
              <a:t>Femte niveau, Body </a:t>
            </a:r>
            <a:r>
              <a:rPr lang="da-DK" dirty="0" err="1"/>
              <a:t>regular</a:t>
            </a:r>
            <a:r>
              <a:rPr lang="da-DK" dirty="0"/>
              <a:t> 16 </a:t>
            </a:r>
            <a:r>
              <a:rPr lang="da-DK" dirty="0" err="1"/>
              <a:t>pkt</a:t>
            </a:r>
            <a:endParaRPr lang="da-DK" dirty="0"/>
          </a:p>
          <a:p>
            <a:pPr lvl="5"/>
            <a:r>
              <a:rPr lang="da-DK" dirty="0"/>
              <a:t>Sjette niveau, bullet 12 </a:t>
            </a:r>
            <a:r>
              <a:rPr lang="da-DK" dirty="0" err="1"/>
              <a:t>pkt</a:t>
            </a:r>
            <a:endParaRPr lang="da-DK" dirty="0"/>
          </a:p>
          <a:p>
            <a:pPr lvl="6"/>
            <a:r>
              <a:rPr lang="da-DK" dirty="0"/>
              <a:t>Syvende niveau, bullet 12 </a:t>
            </a:r>
            <a:r>
              <a:rPr lang="da-DK" dirty="0" err="1"/>
              <a:t>pkt</a:t>
            </a:r>
            <a:r>
              <a:rPr lang="da-DK" dirty="0"/>
              <a:t> (indryk 1 gang)</a:t>
            </a:r>
          </a:p>
          <a:p>
            <a:pPr lvl="7"/>
            <a:r>
              <a:rPr lang="da-DK" dirty="0"/>
              <a:t>Ottende niveau, Header bold, 12 </a:t>
            </a:r>
            <a:r>
              <a:rPr lang="da-DK" dirty="0" err="1"/>
              <a:t>pkt</a:t>
            </a:r>
            <a:endParaRPr lang="da-DK" dirty="0"/>
          </a:p>
          <a:p>
            <a:pPr lvl="8"/>
            <a:r>
              <a:rPr lang="da-DK" dirty="0"/>
              <a:t>Niende niveau, Body </a:t>
            </a:r>
            <a:r>
              <a:rPr lang="da-DK" dirty="0" err="1"/>
              <a:t>regular</a:t>
            </a:r>
            <a:r>
              <a:rPr lang="da-DK" dirty="0"/>
              <a:t>, 12 </a:t>
            </a:r>
            <a:r>
              <a:rPr lang="da-DK" dirty="0" err="1"/>
              <a:t>pkt</a:t>
            </a:r>
            <a:endParaRPr lang="da-DK" dirty="0"/>
          </a:p>
        </p:txBody>
      </p:sp>
      <p:sp>
        <p:nvSpPr>
          <p:cNvPr id="15" name="Date Placeholder 14">
            <a:extLst>
              <a:ext uri="{FF2B5EF4-FFF2-40B4-BE49-F238E27FC236}">
                <a16:creationId xmlns:a16="http://schemas.microsoft.com/office/drawing/2014/main" id="{A56ADEC3-98E1-4CEA-9AF5-46F4CDD2FA7D}"/>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25-05-2023</a:t>
            </a:fld>
            <a:endParaRPr lang="da-DK" dirty="0"/>
          </a:p>
        </p:txBody>
      </p:sp>
      <p:pic>
        <p:nvPicPr>
          <p:cNvPr id="25" name="Logo black">
            <a:extLst>
              <a:ext uri="{FF2B5EF4-FFF2-40B4-BE49-F238E27FC236}">
                <a16:creationId xmlns:a16="http://schemas.microsoft.com/office/drawing/2014/main" id="{860AC4C2-E6D6-4DCE-950A-C298C0AE9B8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6" name="Slide Number Placeholder 5"/>
          <p:cNvSpPr>
            <a:spLocks noGrp="1"/>
          </p:cNvSpPr>
          <p:nvPr>
            <p:ph type="sldNum" sz="quarter" idx="4"/>
          </p:nvPr>
        </p:nvSpPr>
        <p:spPr>
          <a:xfrm>
            <a:off x="0" y="6912000"/>
            <a:ext cx="0" cy="0"/>
          </a:xfrm>
          <a:prstGeom prst="rect">
            <a:avLst/>
          </a:prstGeom>
        </p:spPr>
        <p:txBody>
          <a:bodyPr vert="horz" lIns="0" tIns="0" rIns="0" bIns="0" rtlCol="0" anchor="t" anchorCtr="0">
            <a:noAutofit/>
          </a:bodyPr>
          <a:lstStyle>
            <a:lvl1pPr algn="ctr">
              <a:defRPr sz="100">
                <a:noFill/>
              </a:defRPr>
            </a:lvl1pPr>
          </a:lstStyle>
          <a:p>
            <a:fld id="{45D37B1E-C366-494F-A587-962AD9AABC83}" type="slidenum">
              <a:rPr lang="da-DK" smtClean="0"/>
              <a:pPr/>
              <a:t>‹nr.›</a:t>
            </a:fld>
            <a:endParaRPr lang="da-DK" dirty="0"/>
          </a:p>
        </p:txBody>
      </p:sp>
      <p:sp>
        <p:nvSpPr>
          <p:cNvPr id="18" name="Date Placeholder 14">
            <a:extLst>
              <a:ext uri="{FF2B5EF4-FFF2-40B4-BE49-F238E27FC236}">
                <a16:creationId xmlns:a16="http://schemas.microsoft.com/office/drawing/2014/main" id="{7DF98717-AAEA-4E2B-96B8-AAAFF896C0EA}"/>
              </a:ext>
            </a:extLst>
          </p:cNvPr>
          <p:cNvSpPr txBox="1">
            <a:spLocks/>
          </p:cNvSpPr>
          <p:nvPr/>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25-05-2023</a:t>
            </a:fld>
            <a:endParaRPr lang="da-DK" dirty="0"/>
          </a:p>
        </p:txBody>
      </p:sp>
      <p:sp>
        <p:nvSpPr>
          <p:cNvPr id="8" name="Rectangle 15">
            <a:extLst>
              <a:ext uri="{FF2B5EF4-FFF2-40B4-BE49-F238E27FC236}">
                <a16:creationId xmlns:a16="http://schemas.microsoft.com/office/drawing/2014/main" id="{4D855B35-9157-35F0-0B75-83072C32A7E8}"/>
              </a:ext>
            </a:extLst>
          </p:cNvPr>
          <p:cNvSpPr/>
          <p:nvPr userDrawn="1"/>
        </p:nvSpPr>
        <p:spPr>
          <a:xfrm rot="5400000">
            <a:off x="11480800" y="721379"/>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sp>
        <p:nvSpPr>
          <p:cNvPr id="9" name="Rectangle 16">
            <a:extLst>
              <a:ext uri="{FF2B5EF4-FFF2-40B4-BE49-F238E27FC236}">
                <a16:creationId xmlns:a16="http://schemas.microsoft.com/office/drawing/2014/main" id="{745FDBC2-0FE8-0521-D51C-92615DD17AAE}"/>
              </a:ext>
            </a:extLst>
          </p:cNvPr>
          <p:cNvSpPr/>
          <p:nvPr userDrawn="1"/>
        </p:nvSpPr>
        <p:spPr>
          <a:xfrm rot="5400000">
            <a:off x="11482792" y="2027544"/>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pic>
        <p:nvPicPr>
          <p:cNvPr id="10" name="Logo black">
            <a:extLst>
              <a:ext uri="{FF2B5EF4-FFF2-40B4-BE49-F238E27FC236}">
                <a16:creationId xmlns:a16="http://schemas.microsoft.com/office/drawing/2014/main" id="{902CE77C-069E-5E7A-8D8E-AB15811B63A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cxnSp>
        <p:nvCxnSpPr>
          <p:cNvPr id="11" name="Straight Connector 26">
            <a:extLst>
              <a:ext uri="{FF2B5EF4-FFF2-40B4-BE49-F238E27FC236}">
                <a16:creationId xmlns:a16="http://schemas.microsoft.com/office/drawing/2014/main" id="{70C6C0EE-8FE3-6A9C-33B8-374802EF4C3C}"/>
              </a:ext>
            </a:extLst>
          </p:cNvPr>
          <p:cNvCxnSpPr>
            <a:cxnSpLocks/>
          </p:cNvCxnSpPr>
          <p:nvPr userDrawn="1"/>
        </p:nvCxnSpPr>
        <p:spPr>
          <a:xfrm>
            <a:off x="410400" y="715665"/>
            <a:ext cx="69921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Date Placeholder 14">
            <a:extLst>
              <a:ext uri="{FF2B5EF4-FFF2-40B4-BE49-F238E27FC236}">
                <a16:creationId xmlns:a16="http://schemas.microsoft.com/office/drawing/2014/main" id="{523BCE81-49FD-3EE2-35BF-BD057CE50D71}"/>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25-05-2023</a:t>
            </a:fld>
            <a:endParaRPr lang="da-DK" dirty="0"/>
          </a:p>
        </p:txBody>
      </p:sp>
      <p:sp>
        <p:nvSpPr>
          <p:cNvPr id="14" name="Rectangle 3" descr="{&quot;templafy&quot;:{&quot;id&quot;:&quot;92540fb4-3435-49bf-9d4d-92a96d8b18fb&quot;}}">
            <a:extLst>
              <a:ext uri="{FF2B5EF4-FFF2-40B4-BE49-F238E27FC236}">
                <a16:creationId xmlns:a16="http://schemas.microsoft.com/office/drawing/2014/main" id="{424105E5-06C8-CF1E-C432-CFC01960EB23}"/>
              </a:ext>
            </a:extLst>
          </p:cNvPr>
          <p:cNvSpPr/>
          <p:nvPr userDrawn="1"/>
        </p:nvSpPr>
        <p:spPr>
          <a:xfrm>
            <a:off x="9382125" y="6376129"/>
            <a:ext cx="2407622"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r"/>
            <a:endParaRPr lang="da-DK" sz="1050" dirty="0" err="1">
              <a:solidFill>
                <a:schemeClr val="tx1"/>
              </a:solidFill>
            </a:endParaRPr>
          </a:p>
        </p:txBody>
      </p:sp>
      <p:sp>
        <p:nvSpPr>
          <p:cNvPr id="16" name="TextBox 9">
            <a:extLst>
              <a:ext uri="{FF2B5EF4-FFF2-40B4-BE49-F238E27FC236}">
                <a16:creationId xmlns:a16="http://schemas.microsoft.com/office/drawing/2014/main" id="{6C36CED4-D7EC-2F5A-64CA-838805A4F998}"/>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dirty="0"/>
          </a:p>
        </p:txBody>
      </p:sp>
      <p:sp>
        <p:nvSpPr>
          <p:cNvPr id="17" name="text" descr="{&quot;templafy&quot;:{&quot;id&quot;:&quot;fe126f48-04c0-4317-8c4d-70a522eb5615&quot;}}" title="UserProfile.Institut.InstituteDCU_{{DocumentLanguage}}">
            <a:extLst>
              <a:ext uri="{FF2B5EF4-FFF2-40B4-BE49-F238E27FC236}">
                <a16:creationId xmlns:a16="http://schemas.microsoft.com/office/drawing/2014/main" id="{9ED68219-402C-1844-B56E-D8437E3F6CCE}"/>
              </a:ext>
            </a:extLst>
          </p:cNvPr>
          <p:cNvSpPr txBox="1">
            <a:spLocks/>
          </p:cNvSpPr>
          <p:nvPr userDrawn="1"/>
        </p:nvSpPr>
        <p:spPr>
          <a:xfrm>
            <a:off x="410400" y="347204"/>
            <a:ext cx="5064938" cy="284778"/>
          </a:xfrm>
          <a:prstGeom prst="rect">
            <a:avLst/>
          </a:prstGeom>
          <a:noFill/>
        </p:spPr>
        <p:txBody>
          <a:bodyPr wrap="square" lIns="10800" tIns="0" rIns="0" bIns="9000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dirty="0"/>
              <a:t>SDU Digital</a:t>
            </a:r>
          </a:p>
        </p:txBody>
      </p:sp>
    </p:spTree>
    <p:extLst>
      <p:ext uri="{BB962C8B-B14F-4D97-AF65-F5344CB8AC3E}">
        <p14:creationId xmlns:p14="http://schemas.microsoft.com/office/powerpoint/2010/main" val="3839103081"/>
      </p:ext>
    </p:extLst>
  </p:cSld>
  <p:clrMap bg1="lt1" tx1="dk1" bg2="lt2" tx2="dk2" accent1="accent1" accent2="accent2" accent3="accent3" accent4="accent4" accent5="accent5" accent6="accent6" hlink="hlink" folHlink="folHlink"/>
  <p:sldLayoutIdLst>
    <p:sldLayoutId id="2147483696" r:id="rId1"/>
    <p:sldLayoutId id="2147483695" r:id="rId2"/>
    <p:sldLayoutId id="2147483700" r:id="rId3"/>
  </p:sldLayoutIdLst>
  <p:hf hdr="0"/>
  <p:txStyles>
    <p:titleStyle>
      <a:lvl1pPr algn="l" defTabSz="914400" rtl="0" eaLnBrk="1" latinLnBrk="0" hangingPunct="1">
        <a:lnSpc>
          <a:spcPct val="97000"/>
        </a:lnSpc>
        <a:spcBef>
          <a:spcPct val="0"/>
        </a:spcBef>
        <a:buNone/>
        <a:tabLst>
          <a:tab pos="1438275" algn="l"/>
        </a:tabLst>
        <a:defRPr sz="3600" b="1" kern="1200">
          <a:solidFill>
            <a:schemeClr val="tx1"/>
          </a:solidFill>
          <a:latin typeface="+mj-lt"/>
          <a:ea typeface="+mj-ea"/>
          <a:cs typeface="+mj-cs"/>
        </a:defRPr>
      </a:lvl1pPr>
    </p:titleStyle>
    <p:bodyStyle>
      <a:lvl1pPr marL="252000" indent="-252000" algn="l" defTabSz="914400" rtl="0" eaLnBrk="1" latinLnBrk="0" hangingPunct="1">
        <a:lnSpc>
          <a:spcPct val="110000"/>
        </a:lnSpc>
        <a:spcBef>
          <a:spcPts val="0"/>
        </a:spcBef>
        <a:buFont typeface="Wingdings" panose="05000000000000000000" pitchFamily="2" charset="2"/>
        <a:buChar char=""/>
        <a:defRPr sz="1600" kern="1200">
          <a:solidFill>
            <a:schemeClr val="tx1"/>
          </a:solidFill>
          <a:latin typeface="+mn-lt"/>
          <a:ea typeface="+mn-ea"/>
          <a:cs typeface="+mn-cs"/>
        </a:defRPr>
      </a:lvl1pPr>
      <a:lvl2pPr marL="504000" indent="-252000" algn="l" defTabSz="914400" rtl="0" eaLnBrk="1" latinLnBrk="0" hangingPunct="1">
        <a:lnSpc>
          <a:spcPct val="110000"/>
        </a:lnSpc>
        <a:spcBef>
          <a:spcPts val="0"/>
        </a:spcBef>
        <a:buFont typeface="Wingdings" panose="05000000000000000000" pitchFamily="2" charset="2"/>
        <a:buChar char="à"/>
        <a:defRPr sz="1400" kern="1200">
          <a:solidFill>
            <a:schemeClr val="tx1"/>
          </a:solidFill>
          <a:latin typeface="+mn-lt"/>
          <a:ea typeface="+mn-ea"/>
          <a:cs typeface="+mn-cs"/>
        </a:defRPr>
      </a:lvl2pPr>
      <a:lvl3pPr marL="756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12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10000"/>
        </a:lnSpc>
        <a:spcBef>
          <a:spcPts val="0"/>
        </a:spcBef>
        <a:buFont typeface="Arial" panose="020B0604020202020204" pitchFamily="34" charset="0"/>
        <a:buChar char="​"/>
        <a:defRPr sz="1600" kern="1200" baseline="0">
          <a:solidFill>
            <a:schemeClr val="tx1"/>
          </a:solidFill>
          <a:latin typeface="+mn-lt"/>
          <a:ea typeface="+mn-ea"/>
          <a:cs typeface="+mn-cs"/>
        </a:defRPr>
      </a:lvl5pPr>
      <a:lvl6pPr marL="252000" indent="-252000" algn="l" defTabSz="914400" rtl="0" eaLnBrk="1" latinLnBrk="0" hangingPunct="1">
        <a:lnSpc>
          <a:spcPct val="110000"/>
        </a:lnSpc>
        <a:spcBef>
          <a:spcPts val="0"/>
        </a:spcBef>
        <a:buFont typeface="Wingdings" panose="05000000000000000000" pitchFamily="2" charset="2"/>
        <a:buChar char="à"/>
        <a:defRPr sz="1200" kern="1200" baseline="0">
          <a:solidFill>
            <a:schemeClr val="tx1"/>
          </a:solidFill>
          <a:latin typeface="+mn-lt"/>
          <a:ea typeface="+mn-ea"/>
          <a:cs typeface="+mn-cs"/>
        </a:defRPr>
      </a:lvl6pPr>
      <a:lvl7pPr marL="504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2" orient="horz" pos="285" userDrawn="1">
          <p15:clr>
            <a:srgbClr val="F26B43"/>
          </p15:clr>
        </p15:guide>
        <p15:guide id="13" orient="horz" pos="1071" userDrawn="1">
          <p15:clr>
            <a:srgbClr val="F26B43"/>
          </p15:clr>
        </p15:guide>
        <p15:guide id="14" pos="259" userDrawn="1">
          <p15:clr>
            <a:srgbClr val="F26B43"/>
          </p15:clr>
        </p15:guide>
        <p15:guide id="15" pos="7421" userDrawn="1">
          <p15:clr>
            <a:srgbClr val="F26B43"/>
          </p15:clr>
        </p15:guide>
        <p15:guide id="16" orient="horz" pos="1253" userDrawn="1">
          <p15:clr>
            <a:srgbClr val="F26B43"/>
          </p15:clr>
        </p15:guide>
        <p15:guide id="17" orient="horz" pos="3680" userDrawn="1">
          <p15:clr>
            <a:srgbClr val="F26B43"/>
          </p15:clr>
        </p15:guide>
        <p15:guide id="18" orient="horz" pos="3916" userDrawn="1">
          <p15:clr>
            <a:srgbClr val="F26B43"/>
          </p15:clr>
        </p15:guide>
        <p15:guide id="19" orient="horz" pos="4094" userDrawn="1">
          <p15:clr>
            <a:srgbClr val="F26B43"/>
          </p15:clr>
        </p15:guide>
        <p15:guide id="20" pos="54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ustomXml" Target="../../customXml/item7.xml"/><Relationship Id="rId1" Type="http://schemas.openxmlformats.org/officeDocument/2006/relationships/customXml" Target="../../customXml/item6.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Layout" Target="../slideLayouts/slideLayout16.xml"/><Relationship Id="rId7" Type="http://schemas.openxmlformats.org/officeDocument/2006/relationships/diagramColors" Target="../diagrams/colors1.xml"/><Relationship Id="rId2" Type="http://schemas.openxmlformats.org/officeDocument/2006/relationships/customXml" Target="../../customXml/item19.xml"/><Relationship Id="rId1" Type="http://schemas.openxmlformats.org/officeDocument/2006/relationships/customXml" Target="../../customXml/item1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customXml" Target="../../customXml/item21.xml"/><Relationship Id="rId1" Type="http://schemas.openxmlformats.org/officeDocument/2006/relationships/customXml" Target="../../customXml/item20.xml"/><Relationship Id="rId5" Type="http://schemas.openxmlformats.org/officeDocument/2006/relationships/image" Target="../media/image10.png"/><Relationship Id="rId4"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customXml" Target="../../customXml/item23.xml"/><Relationship Id="rId1" Type="http://schemas.openxmlformats.org/officeDocument/2006/relationships/customXml" Target="../../customXml/item22.xml"/><Relationship Id="rId5" Type="http://schemas.openxmlformats.org/officeDocument/2006/relationships/image" Target="../media/image11.png"/><Relationship Id="rId4"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customXml" Target="../../customXml/item25.xml"/><Relationship Id="rId1" Type="http://schemas.openxmlformats.org/officeDocument/2006/relationships/customXml" Target="../../customXml/item24.xml"/><Relationship Id="rId5" Type="http://schemas.openxmlformats.org/officeDocument/2006/relationships/image" Target="../media/image12.png"/><Relationship Id="rId4"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customXml" Target="../../customXml/item27.xml"/><Relationship Id="rId1" Type="http://schemas.openxmlformats.org/officeDocument/2006/relationships/customXml" Target="../../customXml/item26.xml"/></Relationships>
</file>

<file path=ppt/slides/_rels/slide15.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customXml" Target="../../customXml/item29.xml"/><Relationship Id="rId1" Type="http://schemas.openxmlformats.org/officeDocument/2006/relationships/customXml" Target="../../customXml/item28.xml"/><Relationship Id="rId5" Type="http://schemas.openxmlformats.org/officeDocument/2006/relationships/image" Target="../media/image11.png"/><Relationship Id="rId4"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customXml" Target="../../customXml/item31.xml"/><Relationship Id="rId1" Type="http://schemas.openxmlformats.org/officeDocument/2006/relationships/customXml" Target="../../customXml/item30.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customXml" Target="../../customXml/item33.xml"/><Relationship Id="rId1" Type="http://schemas.openxmlformats.org/officeDocument/2006/relationships/customXml" Target="../../customXml/item3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s://sdunet.dk/da/servicesider/digital/projektorganisering-paa-sdu/projektmodel/styringsdokumenter"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tags" Target="../tags/tag1.xml"/><Relationship Id="rId7" Type="http://schemas.openxmlformats.org/officeDocument/2006/relationships/image" Target="../media/image5.png"/><Relationship Id="rId2" Type="http://schemas.openxmlformats.org/officeDocument/2006/relationships/customXml" Target="../../customXml/item9.xml"/><Relationship Id="rId1" Type="http://schemas.openxmlformats.org/officeDocument/2006/relationships/customXml" Target="../../customXml/item8.xml"/><Relationship Id="rId6" Type="http://schemas.openxmlformats.org/officeDocument/2006/relationships/image" Target="../media/image4.png"/><Relationship Id="rId5" Type="http://schemas.openxmlformats.org/officeDocument/2006/relationships/slideLayout" Target="../slideLayouts/slideLayout16.xml"/><Relationship Id="rId4" Type="http://schemas.openxmlformats.org/officeDocument/2006/relationships/tags" Target="../tags/tag2.xml"/></Relationships>
</file>

<file path=ppt/slides/_rels/slide6.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customXml" Target="../../customXml/item11.xml"/><Relationship Id="rId1" Type="http://schemas.openxmlformats.org/officeDocument/2006/relationships/customXml" Target="../../customXml/item10.xml"/><Relationship Id="rId5" Type="http://schemas.openxmlformats.org/officeDocument/2006/relationships/image" Target="../media/image6.png"/><Relationship Id="rId4"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customXml" Target="../../customXml/item13.xml"/><Relationship Id="rId1" Type="http://schemas.openxmlformats.org/officeDocument/2006/relationships/customXml" Target="../../customXml/item12.xml"/><Relationship Id="rId5" Type="http://schemas.openxmlformats.org/officeDocument/2006/relationships/image" Target="../media/image7.png"/><Relationship Id="rId4"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customXml" Target="../../customXml/item15.xml"/><Relationship Id="rId1" Type="http://schemas.openxmlformats.org/officeDocument/2006/relationships/customXml" Target="../../customXml/item14.xml"/><Relationship Id="rId5" Type="http://schemas.openxmlformats.org/officeDocument/2006/relationships/image" Target="../media/image8.png"/><Relationship Id="rId4"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customXml" Target="../../customXml/item17.xml"/><Relationship Id="rId1" Type="http://schemas.openxmlformats.org/officeDocument/2006/relationships/customXml" Target="../../customXml/item16.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2C75C"/>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7F894D-9FFA-4C7B-8630-45BFFAEF2F2E}"/>
              </a:ext>
            </a:extLst>
          </p:cNvPr>
          <p:cNvSpPr>
            <a:spLocks noGrp="1"/>
          </p:cNvSpPr>
          <p:nvPr>
            <p:ph type="ctrTitle"/>
          </p:nvPr>
        </p:nvSpPr>
        <p:spPr>
          <a:xfrm>
            <a:off x="349384" y="1454227"/>
            <a:ext cx="10069011" cy="4376554"/>
          </a:xfrm>
        </p:spPr>
        <p:txBody>
          <a:bodyPr/>
          <a:lstStyle/>
          <a:p>
            <a:r>
              <a:rPr lang="da-DK" sz="8800" dirty="0">
                <a:solidFill>
                  <a:schemeClr val="tx1"/>
                </a:solidFill>
              </a:rPr>
              <a:t>Velkommen til </a:t>
            </a:r>
            <a:r>
              <a:rPr lang="da-DK" sz="7200" dirty="0">
                <a:solidFill>
                  <a:schemeClr val="tx1"/>
                </a:solidFill>
              </a:rPr>
              <a:t>Projekt- og porteføljenetværk</a:t>
            </a:r>
            <a:br>
              <a:rPr lang="da-DK" sz="8800" dirty="0">
                <a:solidFill>
                  <a:schemeClr val="tx1"/>
                </a:solidFill>
              </a:rPr>
            </a:br>
            <a:br>
              <a:rPr lang="da-DK" sz="4800" dirty="0">
                <a:solidFill>
                  <a:schemeClr val="tx1"/>
                </a:solidFill>
              </a:rPr>
            </a:br>
            <a:r>
              <a:rPr lang="da-DK" sz="4800" dirty="0">
                <a:solidFill>
                  <a:schemeClr val="tx1"/>
                </a:solidFill>
              </a:rPr>
              <a:t>23. maj 2023</a:t>
            </a:r>
          </a:p>
        </p:txBody>
      </p:sp>
      <p:sp>
        <p:nvSpPr>
          <p:cNvPr id="3" name="Date Placeholder 2">
            <a:extLst>
              <a:ext uri="{FF2B5EF4-FFF2-40B4-BE49-F238E27FC236}">
                <a16:creationId xmlns:a16="http://schemas.microsoft.com/office/drawing/2014/main" id="{98CF08C6-7869-42F2-829E-6683126F4D25}"/>
              </a:ext>
            </a:extLst>
          </p:cNvPr>
          <p:cNvSpPr>
            <a:spLocks noGrp="1"/>
          </p:cNvSpPr>
          <p:nvPr>
            <p:ph type="dt" sz="half" idx="2"/>
          </p:nvPr>
        </p:nvSpPr>
        <p:spPr/>
        <p:txBody>
          <a:bodyPr/>
          <a:lstStyle/>
          <a:p>
            <a:fld id="{83C7CD7C-F7E2-4FF3-B441-BD5C13FCA230}" type="datetime1">
              <a:rPr lang="da-DK" smtClean="0"/>
              <a:t>25-05-2023</a:t>
            </a:fld>
            <a:endParaRPr lang="da-DK" dirty="0"/>
          </a:p>
        </p:txBody>
      </p:sp>
    </p:spTree>
    <p:custDataLst>
      <p:custData r:id="rId1"/>
      <p:custData r:id="rId2"/>
    </p:custDataLst>
    <p:extLst>
      <p:ext uri="{BB962C8B-B14F-4D97-AF65-F5344CB8AC3E}">
        <p14:creationId xmlns:p14="http://schemas.microsoft.com/office/powerpoint/2010/main" val="126127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A307541D-CA95-C9D1-B96B-2C45D4641482}"/>
              </a:ext>
            </a:extLst>
          </p:cNvPr>
          <p:cNvGraphicFramePr/>
          <p:nvPr/>
        </p:nvGraphicFramePr>
        <p:xfrm>
          <a:off x="381000" y="2188025"/>
          <a:ext cx="11332029" cy="42454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a:extLst>
              <a:ext uri="{FF2B5EF4-FFF2-40B4-BE49-F238E27FC236}">
                <a16:creationId xmlns:a16="http://schemas.microsoft.com/office/drawing/2014/main" id="{3E798C0B-343B-AEDF-B844-E27CD164E520}"/>
              </a:ext>
            </a:extLst>
          </p:cNvPr>
          <p:cNvSpPr>
            <a:spLocks noGrp="1"/>
          </p:cNvSpPr>
          <p:nvPr>
            <p:ph type="title"/>
          </p:nvPr>
        </p:nvSpPr>
        <p:spPr>
          <a:xfrm>
            <a:off x="859972" y="1230094"/>
            <a:ext cx="10294714" cy="1284506"/>
          </a:xfrm>
        </p:spPr>
        <p:txBody>
          <a:bodyPr/>
          <a:lstStyle/>
          <a:p>
            <a:r>
              <a:rPr lang="da-DK" sz="3600" dirty="0">
                <a:solidFill>
                  <a:schemeClr val="accent3">
                    <a:lumMod val="75000"/>
                  </a:schemeClr>
                </a:solidFill>
                <a:effectLst/>
                <a:ea typeface="Calibri" panose="020F0502020204030204" pitchFamily="34" charset="0"/>
              </a:rPr>
              <a:t>Metodens fem trin</a:t>
            </a:r>
            <a:br>
              <a:rPr lang="da-DK" sz="3600" dirty="0">
                <a:solidFill>
                  <a:schemeClr val="accent3">
                    <a:lumMod val="75000"/>
                  </a:schemeClr>
                </a:solidFill>
                <a:effectLst/>
                <a:ea typeface="Calibri" panose="020F0502020204030204" pitchFamily="34" charset="0"/>
              </a:rPr>
            </a:br>
            <a:r>
              <a:rPr lang="da-DK" sz="3600" dirty="0">
                <a:solidFill>
                  <a:schemeClr val="accent3">
                    <a:lumMod val="75000"/>
                  </a:schemeClr>
                </a:solidFill>
                <a:effectLst/>
                <a:ea typeface="Calibri" panose="020F0502020204030204" pitchFamily="34" charset="0"/>
              </a:rPr>
              <a:t>til udvikling af en Business-Case</a:t>
            </a:r>
          </a:p>
        </p:txBody>
      </p:sp>
      <p:sp>
        <p:nvSpPr>
          <p:cNvPr id="4" name="Date Placeholder 3">
            <a:extLst>
              <a:ext uri="{FF2B5EF4-FFF2-40B4-BE49-F238E27FC236}">
                <a16:creationId xmlns:a16="http://schemas.microsoft.com/office/drawing/2014/main" id="{210E97CD-DAD2-432E-BC65-50F305090DAA}"/>
              </a:ext>
            </a:extLst>
          </p:cNvPr>
          <p:cNvSpPr>
            <a:spLocks noGrp="1"/>
          </p:cNvSpPr>
          <p:nvPr>
            <p:ph type="dt" sz="half" idx="20"/>
          </p:nvPr>
        </p:nvSpPr>
        <p:spPr/>
        <p:txBody>
          <a:bodyPr/>
          <a:lstStyle/>
          <a:p>
            <a:fld id="{C4561619-520E-420B-9E24-29238D077359}" type="datetime1">
              <a:rPr lang="da-DK" smtClean="0"/>
              <a:t>25-05-2023</a:t>
            </a:fld>
            <a:endParaRPr lang="da-DK" dirty="0"/>
          </a:p>
        </p:txBody>
      </p:sp>
    </p:spTree>
    <p:custDataLst>
      <p:custData r:id="rId1"/>
      <p:custData r:id="rId2"/>
    </p:custDataLst>
    <p:extLst>
      <p:ext uri="{BB962C8B-B14F-4D97-AF65-F5344CB8AC3E}">
        <p14:creationId xmlns:p14="http://schemas.microsoft.com/office/powerpoint/2010/main" val="3162254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98C0B-343B-AEDF-B844-E27CD164E520}"/>
              </a:ext>
            </a:extLst>
          </p:cNvPr>
          <p:cNvSpPr>
            <a:spLocks noGrp="1"/>
          </p:cNvSpPr>
          <p:nvPr>
            <p:ph type="title"/>
          </p:nvPr>
        </p:nvSpPr>
        <p:spPr>
          <a:xfrm>
            <a:off x="805543" y="1273630"/>
            <a:ext cx="10403572" cy="838214"/>
          </a:xfrm>
        </p:spPr>
        <p:txBody>
          <a:bodyPr/>
          <a:lstStyle/>
          <a:p>
            <a:r>
              <a:rPr lang="da-DK" dirty="0">
                <a:solidFill>
                  <a:schemeClr val="accent3">
                    <a:lumMod val="75000"/>
                  </a:schemeClr>
                </a:solidFill>
                <a:ea typeface="Calibri" panose="020F0502020204030204" pitchFamily="34" charset="0"/>
              </a:rPr>
              <a:t>1. Definer motivation og investeringsmål</a:t>
            </a:r>
            <a:endParaRPr lang="da-DK" sz="3600" dirty="0">
              <a:solidFill>
                <a:schemeClr val="accent3">
                  <a:lumMod val="75000"/>
                </a:schemeClr>
              </a:solidFill>
              <a:effectLst/>
              <a:ea typeface="Calibri" panose="020F0502020204030204" pitchFamily="34" charset="0"/>
            </a:endParaRPr>
          </a:p>
        </p:txBody>
      </p:sp>
      <p:sp>
        <p:nvSpPr>
          <p:cNvPr id="4" name="Date Placeholder 3">
            <a:extLst>
              <a:ext uri="{FF2B5EF4-FFF2-40B4-BE49-F238E27FC236}">
                <a16:creationId xmlns:a16="http://schemas.microsoft.com/office/drawing/2014/main" id="{210E97CD-DAD2-432E-BC65-50F305090DAA}"/>
              </a:ext>
            </a:extLst>
          </p:cNvPr>
          <p:cNvSpPr>
            <a:spLocks noGrp="1"/>
          </p:cNvSpPr>
          <p:nvPr>
            <p:ph type="dt" sz="half" idx="20"/>
          </p:nvPr>
        </p:nvSpPr>
        <p:spPr/>
        <p:txBody>
          <a:bodyPr/>
          <a:lstStyle/>
          <a:p>
            <a:fld id="{C4561619-520E-420B-9E24-29238D077359}" type="datetime1">
              <a:rPr lang="da-DK" smtClean="0"/>
              <a:t>25-05-2023</a:t>
            </a:fld>
            <a:endParaRPr lang="da-DK" dirty="0"/>
          </a:p>
        </p:txBody>
      </p:sp>
      <p:sp>
        <p:nvSpPr>
          <p:cNvPr id="7" name="Tekstfelt 6">
            <a:extLst>
              <a:ext uri="{FF2B5EF4-FFF2-40B4-BE49-F238E27FC236}">
                <a16:creationId xmlns:a16="http://schemas.microsoft.com/office/drawing/2014/main" id="{7B1BCBB6-48B5-02B7-49DF-96D50DC32029}"/>
              </a:ext>
            </a:extLst>
          </p:cNvPr>
          <p:cNvSpPr txBox="1"/>
          <p:nvPr/>
        </p:nvSpPr>
        <p:spPr>
          <a:xfrm>
            <a:off x="1251857" y="2126286"/>
            <a:ext cx="9710057" cy="3785652"/>
          </a:xfrm>
          <a:prstGeom prst="rect">
            <a:avLst/>
          </a:prstGeom>
          <a:noFill/>
        </p:spPr>
        <p:txBody>
          <a:bodyPr wrap="square" lIns="91440" tIns="45720" rIns="91440" bIns="45720" anchor="t">
            <a:spAutoFit/>
          </a:bodyPr>
          <a:lstStyle/>
          <a:p>
            <a:r>
              <a:rPr lang="da-DK" sz="2000" b="1" dirty="0"/>
              <a:t>1.1 Motivation: </a:t>
            </a:r>
          </a:p>
          <a:p>
            <a:r>
              <a:rPr lang="da-DK" sz="2000" dirty="0"/>
              <a:t>Hvilke eksterne og interne udfordringer</a:t>
            </a:r>
            <a:br>
              <a:rPr lang="da-DK" sz="2000" dirty="0"/>
            </a:br>
            <a:r>
              <a:rPr lang="da-DK" sz="2000" dirty="0"/>
              <a:t>står vi over for?</a:t>
            </a:r>
          </a:p>
          <a:p>
            <a:endParaRPr lang="da-DK" sz="2000" dirty="0"/>
          </a:p>
          <a:p>
            <a:r>
              <a:rPr lang="da-DK" sz="2000" b="1" dirty="0"/>
              <a:t>1.2 Investeringsmål: </a:t>
            </a:r>
          </a:p>
          <a:p>
            <a:r>
              <a:rPr lang="da-DK" sz="2000" dirty="0"/>
              <a:t>På hvilken måde bidrager den foreslåede investering </a:t>
            </a:r>
            <a:br>
              <a:rPr lang="da-DK" sz="2000" dirty="0"/>
            </a:br>
            <a:r>
              <a:rPr lang="da-DK" sz="2000" dirty="0"/>
              <a:t>til løsning af </a:t>
            </a:r>
            <a:r>
              <a:rPr lang="da-DK" sz="2000" dirty="0" err="1"/>
              <a:t>SDUs</a:t>
            </a:r>
            <a:r>
              <a:rPr lang="da-DK" sz="2000" dirty="0"/>
              <a:t>/fakultetets/instituttets/fællesområdets </a:t>
            </a:r>
            <a:endParaRPr lang="da-DK" sz="2000" dirty="0">
              <a:cs typeface="Arial"/>
            </a:endParaRPr>
          </a:p>
          <a:p>
            <a:r>
              <a:rPr lang="da-DK" sz="2000" dirty="0"/>
              <a:t>udfordringer?</a:t>
            </a:r>
          </a:p>
          <a:p>
            <a:endParaRPr lang="da-DK" sz="2000" dirty="0"/>
          </a:p>
          <a:p>
            <a:r>
              <a:rPr lang="da-DK" sz="2000" b="1" dirty="0"/>
              <a:t>1.3 Business-case ansvarlig: </a:t>
            </a:r>
          </a:p>
          <a:p>
            <a:r>
              <a:rPr lang="da-DK" sz="2000" dirty="0"/>
              <a:t>Hvem vedligeholder business-casen og</a:t>
            </a:r>
          </a:p>
          <a:p>
            <a:r>
              <a:rPr lang="da-DK" sz="2000" dirty="0"/>
              <a:t>fastholder gevinstrealiseringsprocessen?</a:t>
            </a:r>
          </a:p>
        </p:txBody>
      </p:sp>
      <p:pic>
        <p:nvPicPr>
          <p:cNvPr id="9" name="Billede 8">
            <a:extLst>
              <a:ext uri="{FF2B5EF4-FFF2-40B4-BE49-F238E27FC236}">
                <a16:creationId xmlns:a16="http://schemas.microsoft.com/office/drawing/2014/main" id="{F5F69BFD-EFD0-E551-7C3A-0170222F5290}"/>
              </a:ext>
            </a:extLst>
          </p:cNvPr>
          <p:cNvPicPr>
            <a:picLocks noChangeAspect="1"/>
          </p:cNvPicPr>
          <p:nvPr>
            <p:custDataLst>
              <p:tags r:id="rId3"/>
            </p:custDataLst>
          </p:nvPr>
        </p:nvPicPr>
        <p:blipFill rotWithShape="1">
          <a:blip r:embed="rId5">
            <a:extLst>
              <a:ext uri="{28A0092B-C50C-407E-A947-70E740481C1C}">
                <a14:useLocalDpi xmlns:a14="http://schemas.microsoft.com/office/drawing/2010/main" val="0"/>
              </a:ext>
            </a:extLst>
          </a:blip>
          <a:srcRect l="-1541" t="-1153" r="1541" b="1153"/>
          <a:stretch/>
        </p:blipFill>
        <p:spPr>
          <a:xfrm>
            <a:off x="7713736" y="2547257"/>
            <a:ext cx="3378843" cy="3386437"/>
          </a:xfrm>
          <a:prstGeom prst="rect">
            <a:avLst/>
          </a:prstGeom>
        </p:spPr>
      </p:pic>
      <p:sp>
        <p:nvSpPr>
          <p:cNvPr id="10" name="Heksagon 9">
            <a:extLst>
              <a:ext uri="{FF2B5EF4-FFF2-40B4-BE49-F238E27FC236}">
                <a16:creationId xmlns:a16="http://schemas.microsoft.com/office/drawing/2014/main" id="{53F808B2-30A4-C72D-C748-76F53FBA9020}"/>
              </a:ext>
            </a:extLst>
          </p:cNvPr>
          <p:cNvSpPr/>
          <p:nvPr/>
        </p:nvSpPr>
        <p:spPr>
          <a:xfrm>
            <a:off x="10752892" y="5475514"/>
            <a:ext cx="1014566" cy="925300"/>
          </a:xfrm>
          <a:prstGeom prst="hexagon">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da-DK" sz="3600" b="1" dirty="0">
                <a:solidFill>
                  <a:srgbClr val="000000"/>
                </a:solidFill>
              </a:rPr>
              <a:t>?</a:t>
            </a:r>
          </a:p>
        </p:txBody>
      </p:sp>
    </p:spTree>
    <p:custDataLst>
      <p:custData r:id="rId1"/>
      <p:custData r:id="rId2"/>
    </p:custDataLst>
    <p:extLst>
      <p:ext uri="{BB962C8B-B14F-4D97-AF65-F5344CB8AC3E}">
        <p14:creationId xmlns:p14="http://schemas.microsoft.com/office/powerpoint/2010/main" val="4022387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98C0B-343B-AEDF-B844-E27CD164E520}"/>
              </a:ext>
            </a:extLst>
          </p:cNvPr>
          <p:cNvSpPr>
            <a:spLocks noGrp="1"/>
          </p:cNvSpPr>
          <p:nvPr>
            <p:ph type="title"/>
          </p:nvPr>
        </p:nvSpPr>
        <p:spPr>
          <a:xfrm>
            <a:off x="4223657" y="2013856"/>
            <a:ext cx="7224942" cy="2993573"/>
          </a:xfrm>
        </p:spPr>
        <p:txBody>
          <a:bodyPr/>
          <a:lstStyle/>
          <a:p>
            <a:pPr>
              <a:spcAft>
                <a:spcPts val="1200"/>
              </a:spcAft>
            </a:pPr>
            <a:r>
              <a:rPr lang="da-DK" sz="2800" dirty="0">
                <a:solidFill>
                  <a:schemeClr val="accent2"/>
                </a:solidFill>
                <a:ea typeface="Calibri" panose="020F0502020204030204" pitchFamily="34" charset="0"/>
              </a:rPr>
              <a:t>Del, hvem der hos jer typisk:</a:t>
            </a:r>
            <a:br>
              <a:rPr lang="da-DK" sz="2800" dirty="0">
                <a:ea typeface="Calibri" panose="020F0502020204030204" pitchFamily="34" charset="0"/>
              </a:rPr>
            </a:br>
            <a:r>
              <a:rPr lang="da-DK" sz="1400" dirty="0">
                <a:solidFill>
                  <a:schemeClr val="accent2"/>
                </a:solidFill>
                <a:ea typeface="Calibri" panose="020F0502020204030204" pitchFamily="34" charset="0"/>
              </a:rPr>
              <a:t>  </a:t>
            </a:r>
            <a:br>
              <a:rPr lang="da-DK" sz="2800" dirty="0">
                <a:ea typeface="Calibri" panose="020F0502020204030204" pitchFamily="34" charset="0"/>
              </a:rPr>
            </a:br>
            <a:r>
              <a:rPr lang="da-DK" sz="2400" dirty="0">
                <a:solidFill>
                  <a:schemeClr val="accent2"/>
                </a:solidFill>
                <a:effectLst/>
                <a:ea typeface="Calibri" panose="020F0502020204030204" pitchFamily="34" charset="0"/>
              </a:rPr>
              <a:t>- vedligeholder business-casen, </a:t>
            </a:r>
            <a:br>
              <a:rPr lang="da-DK" sz="2800" dirty="0">
                <a:effectLst/>
                <a:ea typeface="Calibri" panose="020F0502020204030204" pitchFamily="34" charset="0"/>
              </a:rPr>
            </a:br>
            <a:r>
              <a:rPr lang="da-DK" sz="1400" dirty="0">
                <a:solidFill>
                  <a:schemeClr val="accent2"/>
                </a:solidFill>
                <a:effectLst/>
                <a:ea typeface="Calibri" panose="020F0502020204030204" pitchFamily="34" charset="0"/>
              </a:rPr>
              <a:t> </a:t>
            </a:r>
            <a:br>
              <a:rPr lang="da-DK" sz="2800" dirty="0">
                <a:effectLst/>
                <a:ea typeface="Calibri" panose="020F0502020204030204" pitchFamily="34" charset="0"/>
              </a:rPr>
            </a:br>
            <a:r>
              <a:rPr lang="da-DK" sz="2400" dirty="0">
                <a:solidFill>
                  <a:schemeClr val="accent2"/>
                </a:solidFill>
                <a:effectLst/>
                <a:ea typeface="Calibri" panose="020F0502020204030204" pitchFamily="34" charset="0"/>
              </a:rPr>
              <a:t>- fastholder fokus på at </a:t>
            </a:r>
            <a:r>
              <a:rPr lang="da-DK" sz="2400" dirty="0">
                <a:solidFill>
                  <a:schemeClr val="accent2"/>
                </a:solidFill>
                <a:ea typeface="Calibri" panose="020F0502020204030204" pitchFamily="34" charset="0"/>
              </a:rPr>
              <a:t>høste </a:t>
            </a:r>
            <a:r>
              <a:rPr lang="da-DK" sz="2400" dirty="0">
                <a:solidFill>
                  <a:schemeClr val="accent2"/>
                </a:solidFill>
                <a:effectLst/>
                <a:ea typeface="Calibri" panose="020F0502020204030204" pitchFamily="34" charset="0"/>
              </a:rPr>
              <a:t>gevinsterne?</a:t>
            </a:r>
            <a:br>
              <a:rPr lang="da-DK" sz="2800" dirty="0">
                <a:effectLst/>
                <a:ea typeface="Calibri" panose="020F0502020204030204" pitchFamily="34" charset="0"/>
              </a:rPr>
            </a:br>
            <a:br>
              <a:rPr lang="da-DK" sz="2800" dirty="0">
                <a:effectLst/>
                <a:ea typeface="Calibri" panose="020F0502020204030204" pitchFamily="34" charset="0"/>
              </a:rPr>
            </a:br>
            <a:r>
              <a:rPr lang="da-DK" sz="2600" dirty="0">
                <a:solidFill>
                  <a:schemeClr val="accent2"/>
                </a:solidFill>
                <a:effectLst/>
                <a:ea typeface="Calibri" panose="020F0502020204030204" pitchFamily="34" charset="0"/>
              </a:rPr>
              <a:t>Hvorfor tror I, </a:t>
            </a:r>
            <a:br>
              <a:rPr lang="da-DK" sz="2600" dirty="0">
                <a:effectLst/>
                <a:ea typeface="Calibri" panose="020F0502020204030204" pitchFamily="34" charset="0"/>
              </a:rPr>
            </a:br>
            <a:r>
              <a:rPr lang="da-DK" sz="2600" dirty="0">
                <a:solidFill>
                  <a:schemeClr val="accent2"/>
                </a:solidFill>
                <a:effectLst/>
                <a:ea typeface="Calibri" panose="020F0502020204030204" pitchFamily="34" charset="0"/>
              </a:rPr>
              <a:t>det netop er den/disse </a:t>
            </a:r>
            <a:r>
              <a:rPr lang="da-DK" sz="2600" dirty="0">
                <a:solidFill>
                  <a:schemeClr val="accent2"/>
                </a:solidFill>
                <a:ea typeface="Calibri" panose="020F0502020204030204" pitchFamily="34" charset="0"/>
              </a:rPr>
              <a:t>person(er)?</a:t>
            </a:r>
            <a:endParaRPr lang="da-DK" sz="2600" dirty="0">
              <a:solidFill>
                <a:schemeClr val="accent2"/>
              </a:solidFill>
              <a:effectLst/>
              <a:ea typeface="Calibri" panose="020F0502020204030204" pitchFamily="34" charset="0"/>
            </a:endParaRPr>
          </a:p>
        </p:txBody>
      </p:sp>
      <p:sp>
        <p:nvSpPr>
          <p:cNvPr id="4" name="Date Placeholder 3">
            <a:extLst>
              <a:ext uri="{FF2B5EF4-FFF2-40B4-BE49-F238E27FC236}">
                <a16:creationId xmlns:a16="http://schemas.microsoft.com/office/drawing/2014/main" id="{210E97CD-DAD2-432E-BC65-50F305090DAA}"/>
              </a:ext>
            </a:extLst>
          </p:cNvPr>
          <p:cNvSpPr>
            <a:spLocks noGrp="1"/>
          </p:cNvSpPr>
          <p:nvPr>
            <p:ph type="dt" sz="half" idx="20"/>
          </p:nvPr>
        </p:nvSpPr>
        <p:spPr/>
        <p:txBody>
          <a:bodyPr/>
          <a:lstStyle/>
          <a:p>
            <a:fld id="{C4561619-520E-420B-9E24-29238D077359}" type="datetime1">
              <a:rPr lang="da-DK" smtClean="0"/>
              <a:t>25-05-2023</a:t>
            </a:fld>
            <a:endParaRPr lang="da-DK" dirty="0"/>
          </a:p>
        </p:txBody>
      </p:sp>
      <p:pic>
        <p:nvPicPr>
          <p:cNvPr id="7" name="Billede 6">
            <a:extLst>
              <a:ext uri="{FF2B5EF4-FFF2-40B4-BE49-F238E27FC236}">
                <a16:creationId xmlns:a16="http://schemas.microsoft.com/office/drawing/2014/main" id="{95A4EF75-5627-34F4-FC66-58C47A61E7FA}"/>
              </a:ext>
            </a:extLst>
          </p:cNvPr>
          <p:cNvPicPr>
            <a:picLocks noChangeAspect="1"/>
          </p:cNvPicPr>
          <p:nvPr>
            <p:custDataLst>
              <p:tags r:id="rId3"/>
            </p:custDataLst>
          </p:nvPr>
        </p:nvPicPr>
        <p:blipFill rotWithShape="1">
          <a:blip r:embed="rId5">
            <a:extLst>
              <a:ext uri="{28A0092B-C50C-407E-A947-70E740481C1C}">
                <a14:useLocalDpi xmlns:a14="http://schemas.microsoft.com/office/drawing/2010/main" val="0"/>
              </a:ext>
            </a:extLst>
          </a:blip>
          <a:srcRect l="772" t="386" r="-772" b="-386"/>
          <a:stretch/>
        </p:blipFill>
        <p:spPr>
          <a:xfrm>
            <a:off x="581868" y="1247205"/>
            <a:ext cx="3282559" cy="4195651"/>
          </a:xfrm>
          <a:prstGeom prst="rect">
            <a:avLst/>
          </a:prstGeom>
        </p:spPr>
      </p:pic>
    </p:spTree>
    <p:custDataLst>
      <p:custData r:id="rId1"/>
      <p:custData r:id="rId2"/>
    </p:custDataLst>
    <p:extLst>
      <p:ext uri="{BB962C8B-B14F-4D97-AF65-F5344CB8AC3E}">
        <p14:creationId xmlns:p14="http://schemas.microsoft.com/office/powerpoint/2010/main" val="3096465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98C0B-343B-AEDF-B844-E27CD164E520}"/>
              </a:ext>
            </a:extLst>
          </p:cNvPr>
          <p:cNvSpPr>
            <a:spLocks noGrp="1"/>
          </p:cNvSpPr>
          <p:nvPr>
            <p:ph type="title"/>
          </p:nvPr>
        </p:nvSpPr>
        <p:spPr>
          <a:xfrm>
            <a:off x="805543" y="1273630"/>
            <a:ext cx="10403572" cy="838214"/>
          </a:xfrm>
        </p:spPr>
        <p:txBody>
          <a:bodyPr/>
          <a:lstStyle/>
          <a:p>
            <a:r>
              <a:rPr lang="da-DK" dirty="0">
                <a:solidFill>
                  <a:schemeClr val="accent3">
                    <a:lumMod val="75000"/>
                  </a:schemeClr>
                </a:solidFill>
                <a:ea typeface="Calibri" panose="020F0502020204030204" pitchFamily="34" charset="0"/>
              </a:rPr>
              <a:t>2</a:t>
            </a:r>
            <a:r>
              <a:rPr lang="da-DK" sz="3600" dirty="0">
                <a:solidFill>
                  <a:schemeClr val="accent3">
                    <a:lumMod val="75000"/>
                  </a:schemeClr>
                </a:solidFill>
                <a:effectLst/>
                <a:ea typeface="Calibri" panose="020F0502020204030204" pitchFamily="34" charset="0"/>
              </a:rPr>
              <a:t>. Identificer gevinster, deres målestok og ejere</a:t>
            </a:r>
          </a:p>
        </p:txBody>
      </p:sp>
      <p:sp>
        <p:nvSpPr>
          <p:cNvPr id="4" name="Date Placeholder 3">
            <a:extLst>
              <a:ext uri="{FF2B5EF4-FFF2-40B4-BE49-F238E27FC236}">
                <a16:creationId xmlns:a16="http://schemas.microsoft.com/office/drawing/2014/main" id="{210E97CD-DAD2-432E-BC65-50F305090DAA}"/>
              </a:ext>
            </a:extLst>
          </p:cNvPr>
          <p:cNvSpPr>
            <a:spLocks noGrp="1"/>
          </p:cNvSpPr>
          <p:nvPr>
            <p:ph type="dt" sz="half" idx="20"/>
          </p:nvPr>
        </p:nvSpPr>
        <p:spPr/>
        <p:txBody>
          <a:bodyPr/>
          <a:lstStyle/>
          <a:p>
            <a:fld id="{C4561619-520E-420B-9E24-29238D077359}" type="datetime1">
              <a:rPr lang="da-DK" smtClean="0"/>
              <a:t>25-05-2023</a:t>
            </a:fld>
            <a:endParaRPr lang="da-DK" dirty="0"/>
          </a:p>
        </p:txBody>
      </p:sp>
      <p:sp>
        <p:nvSpPr>
          <p:cNvPr id="7" name="Tekstfelt 6">
            <a:extLst>
              <a:ext uri="{FF2B5EF4-FFF2-40B4-BE49-F238E27FC236}">
                <a16:creationId xmlns:a16="http://schemas.microsoft.com/office/drawing/2014/main" id="{211D7D04-A391-CD42-0A54-78E972E967FB}"/>
              </a:ext>
            </a:extLst>
          </p:cNvPr>
          <p:cNvSpPr txBox="1"/>
          <p:nvPr/>
        </p:nvSpPr>
        <p:spPr>
          <a:xfrm>
            <a:off x="1251858" y="2111844"/>
            <a:ext cx="7815942" cy="3785652"/>
          </a:xfrm>
          <a:prstGeom prst="rect">
            <a:avLst/>
          </a:prstGeom>
          <a:noFill/>
        </p:spPr>
        <p:txBody>
          <a:bodyPr wrap="square" lIns="91440" tIns="45720" rIns="91440" bIns="45720" anchor="t">
            <a:spAutoFit/>
          </a:bodyPr>
          <a:lstStyle/>
          <a:p>
            <a:r>
              <a:rPr lang="da-DK" sz="2000" b="1" dirty="0"/>
              <a:t>2.1 Gevinst: </a:t>
            </a:r>
          </a:p>
          <a:p>
            <a:r>
              <a:rPr lang="da-DK" sz="2000" dirty="0"/>
              <a:t>Hvilken nytte kan opnås gennem investeringen?</a:t>
            </a:r>
            <a:endParaRPr lang="da-DK" sz="2000" dirty="0">
              <a:cs typeface="Arial"/>
            </a:endParaRPr>
          </a:p>
          <a:p>
            <a:endParaRPr lang="da-DK" sz="2000" dirty="0"/>
          </a:p>
          <a:p>
            <a:r>
              <a:rPr lang="da-DK" sz="2000" b="1" dirty="0"/>
              <a:t>2.2 Målestok: </a:t>
            </a:r>
          </a:p>
          <a:p>
            <a:r>
              <a:rPr lang="da-DK" sz="2000" dirty="0"/>
              <a:t>Hvordan kan vi afgøre om gevinsten er opnået?</a:t>
            </a:r>
          </a:p>
          <a:p>
            <a:endParaRPr lang="da-DK" sz="2000" dirty="0"/>
          </a:p>
          <a:p>
            <a:r>
              <a:rPr lang="da-DK" sz="2000" b="1" dirty="0"/>
              <a:t>2.3 Ejer: </a:t>
            </a:r>
          </a:p>
          <a:p>
            <a:r>
              <a:rPr lang="da-DK" sz="2000" dirty="0"/>
              <a:t>Hvem kan få nytte af gevinsten eller repræsenterer en gruppe,</a:t>
            </a:r>
          </a:p>
          <a:p>
            <a:r>
              <a:rPr lang="da-DK" sz="2000" dirty="0"/>
              <a:t>der kan få eller opnå nytte?</a:t>
            </a:r>
          </a:p>
          <a:p>
            <a:endParaRPr lang="da-DK" sz="2000" dirty="0"/>
          </a:p>
          <a:p>
            <a:r>
              <a:rPr lang="da-DK" sz="2000" b="1" dirty="0"/>
              <a:t>2.4 Ejer: </a:t>
            </a:r>
          </a:p>
          <a:p>
            <a:r>
              <a:rPr lang="da-DK" sz="2000" dirty="0"/>
              <a:t>Hvem kan medvirke til, at gevinsten kan realiseres?</a:t>
            </a:r>
          </a:p>
        </p:txBody>
      </p:sp>
      <p:pic>
        <p:nvPicPr>
          <p:cNvPr id="9" name="Billede 8">
            <a:extLst>
              <a:ext uri="{FF2B5EF4-FFF2-40B4-BE49-F238E27FC236}">
                <a16:creationId xmlns:a16="http://schemas.microsoft.com/office/drawing/2014/main" id="{C0898D2A-31E1-A648-3D06-77BFD71647E8}"/>
              </a:ext>
            </a:extLst>
          </p:cNvPr>
          <p:cNvPicPr>
            <a:picLocks noChangeAspect="1"/>
          </p:cNvPicPr>
          <p:nvPr>
            <p:custDataLst>
              <p:tags r:id="rId3"/>
            </p:custDataLst>
          </p:nvPr>
        </p:nvPicPr>
        <p:blipFill rotWithShape="1">
          <a:blip r:embed="rId5">
            <a:extLst>
              <a:ext uri="{28A0092B-C50C-407E-A947-70E740481C1C}">
                <a14:useLocalDpi xmlns:a14="http://schemas.microsoft.com/office/drawing/2010/main" val="0"/>
              </a:ext>
            </a:extLst>
          </a:blip>
          <a:srcRect/>
          <a:stretch/>
        </p:blipFill>
        <p:spPr>
          <a:xfrm>
            <a:off x="8671080" y="1687287"/>
            <a:ext cx="2825895" cy="4691743"/>
          </a:xfrm>
          <a:prstGeom prst="rect">
            <a:avLst/>
          </a:prstGeom>
        </p:spPr>
      </p:pic>
    </p:spTree>
    <p:custDataLst>
      <p:custData r:id="rId1"/>
      <p:custData r:id="rId2"/>
    </p:custDataLst>
    <p:extLst>
      <p:ext uri="{BB962C8B-B14F-4D97-AF65-F5344CB8AC3E}">
        <p14:creationId xmlns:p14="http://schemas.microsoft.com/office/powerpoint/2010/main" val="2318096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98C0B-343B-AEDF-B844-E27CD164E520}"/>
              </a:ext>
            </a:extLst>
          </p:cNvPr>
          <p:cNvSpPr>
            <a:spLocks noGrp="1"/>
          </p:cNvSpPr>
          <p:nvPr>
            <p:ph type="title"/>
          </p:nvPr>
        </p:nvSpPr>
        <p:spPr>
          <a:xfrm>
            <a:off x="805543" y="1027284"/>
            <a:ext cx="10403572" cy="838214"/>
          </a:xfrm>
        </p:spPr>
        <p:txBody>
          <a:bodyPr/>
          <a:lstStyle/>
          <a:p>
            <a:r>
              <a:rPr lang="da-DK" dirty="0">
                <a:solidFill>
                  <a:schemeClr val="accent3">
                    <a:lumMod val="75000"/>
                  </a:schemeClr>
                </a:solidFill>
                <a:ea typeface="Calibri" panose="020F0502020204030204" pitchFamily="34" charset="0"/>
              </a:rPr>
              <a:t>3</a:t>
            </a:r>
            <a:r>
              <a:rPr lang="da-DK" sz="3600" dirty="0">
                <a:solidFill>
                  <a:schemeClr val="accent3">
                    <a:lumMod val="75000"/>
                  </a:schemeClr>
                </a:solidFill>
                <a:effectLst/>
                <a:ea typeface="Calibri" panose="020F0502020204030204" pitchFamily="34" charset="0"/>
              </a:rPr>
              <a:t>. Strukturer gevinsterne</a:t>
            </a:r>
          </a:p>
        </p:txBody>
      </p:sp>
      <p:sp>
        <p:nvSpPr>
          <p:cNvPr id="4" name="Date Placeholder 3">
            <a:extLst>
              <a:ext uri="{FF2B5EF4-FFF2-40B4-BE49-F238E27FC236}">
                <a16:creationId xmlns:a16="http://schemas.microsoft.com/office/drawing/2014/main" id="{210E97CD-DAD2-432E-BC65-50F305090DAA}"/>
              </a:ext>
            </a:extLst>
          </p:cNvPr>
          <p:cNvSpPr>
            <a:spLocks noGrp="1"/>
          </p:cNvSpPr>
          <p:nvPr>
            <p:ph type="dt" sz="half" idx="20"/>
          </p:nvPr>
        </p:nvSpPr>
        <p:spPr/>
        <p:txBody>
          <a:bodyPr/>
          <a:lstStyle/>
          <a:p>
            <a:fld id="{C4561619-520E-420B-9E24-29238D077359}" type="datetime1">
              <a:rPr lang="da-DK" smtClean="0"/>
              <a:t>25-05-2023</a:t>
            </a:fld>
            <a:endParaRPr lang="da-DK" dirty="0"/>
          </a:p>
        </p:txBody>
      </p:sp>
      <p:sp>
        <p:nvSpPr>
          <p:cNvPr id="7" name="Tekstfelt 6">
            <a:extLst>
              <a:ext uri="{FF2B5EF4-FFF2-40B4-BE49-F238E27FC236}">
                <a16:creationId xmlns:a16="http://schemas.microsoft.com/office/drawing/2014/main" id="{CBB209CA-AA3B-D092-733F-865E8270FD5C}"/>
              </a:ext>
            </a:extLst>
          </p:cNvPr>
          <p:cNvSpPr txBox="1"/>
          <p:nvPr/>
        </p:nvSpPr>
        <p:spPr>
          <a:xfrm>
            <a:off x="1219199" y="1702213"/>
            <a:ext cx="8120743" cy="1631216"/>
          </a:xfrm>
          <a:prstGeom prst="rect">
            <a:avLst/>
          </a:prstGeom>
          <a:noFill/>
        </p:spPr>
        <p:txBody>
          <a:bodyPr wrap="square">
            <a:spAutoFit/>
          </a:bodyPr>
          <a:lstStyle/>
          <a:p>
            <a:r>
              <a:rPr lang="da-DK" sz="2000" b="1" dirty="0"/>
              <a:t>3.1 Forandring: </a:t>
            </a:r>
          </a:p>
          <a:p>
            <a:r>
              <a:rPr lang="da-DK" sz="2000" dirty="0"/>
              <a:t>Hvilken type af forandring skal der til for at realisere gevinsten?</a:t>
            </a:r>
          </a:p>
          <a:p>
            <a:endParaRPr lang="da-DK" sz="2000" dirty="0"/>
          </a:p>
          <a:p>
            <a:r>
              <a:rPr lang="da-DK" sz="2000" b="1" dirty="0"/>
              <a:t>3.2 Værdi: </a:t>
            </a:r>
          </a:p>
          <a:p>
            <a:r>
              <a:rPr lang="da-DK" sz="2000" dirty="0"/>
              <a:t>Hvordan skal gevinstens værdi opgøres?</a:t>
            </a:r>
          </a:p>
        </p:txBody>
      </p:sp>
      <p:graphicFrame>
        <p:nvGraphicFramePr>
          <p:cNvPr id="8" name="Tabel 8">
            <a:extLst>
              <a:ext uri="{FF2B5EF4-FFF2-40B4-BE49-F238E27FC236}">
                <a16:creationId xmlns:a16="http://schemas.microsoft.com/office/drawing/2014/main" id="{F5F73060-0FEE-305B-DA73-E7DF3C0EEDA1}"/>
              </a:ext>
            </a:extLst>
          </p:cNvPr>
          <p:cNvGraphicFramePr>
            <a:graphicFrameLocks noGrp="1"/>
          </p:cNvGraphicFramePr>
          <p:nvPr/>
        </p:nvGraphicFramePr>
        <p:xfrm>
          <a:off x="805543" y="3524572"/>
          <a:ext cx="10287000" cy="2628000"/>
        </p:xfrm>
        <a:graphic>
          <a:graphicData uri="http://schemas.openxmlformats.org/drawingml/2006/table">
            <a:tbl>
              <a:tblPr firstRow="1" bandRow="1">
                <a:tableStyleId>{F5AB1C69-6EDB-4FF4-983F-18BD219EF322}</a:tableStyleId>
              </a:tblPr>
              <a:tblGrid>
                <a:gridCol w="1730828">
                  <a:extLst>
                    <a:ext uri="{9D8B030D-6E8A-4147-A177-3AD203B41FA5}">
                      <a16:colId xmlns:a16="http://schemas.microsoft.com/office/drawing/2014/main" val="2157273611"/>
                    </a:ext>
                  </a:extLst>
                </a:gridCol>
                <a:gridCol w="2645229">
                  <a:extLst>
                    <a:ext uri="{9D8B030D-6E8A-4147-A177-3AD203B41FA5}">
                      <a16:colId xmlns:a16="http://schemas.microsoft.com/office/drawing/2014/main" val="146162991"/>
                    </a:ext>
                  </a:extLst>
                </a:gridCol>
                <a:gridCol w="2917371">
                  <a:extLst>
                    <a:ext uri="{9D8B030D-6E8A-4147-A177-3AD203B41FA5}">
                      <a16:colId xmlns:a16="http://schemas.microsoft.com/office/drawing/2014/main" val="2679245194"/>
                    </a:ext>
                  </a:extLst>
                </a:gridCol>
                <a:gridCol w="2993572">
                  <a:extLst>
                    <a:ext uri="{9D8B030D-6E8A-4147-A177-3AD203B41FA5}">
                      <a16:colId xmlns:a16="http://schemas.microsoft.com/office/drawing/2014/main" val="1728964014"/>
                    </a:ext>
                  </a:extLst>
                </a:gridCol>
              </a:tblGrid>
              <a:tr h="468000">
                <a:tc>
                  <a:txBody>
                    <a:bodyPr/>
                    <a:lstStyle/>
                    <a:p>
                      <a:endParaRPr lang="da-DK" dirty="0"/>
                    </a:p>
                  </a:txBody>
                  <a:tcPr anchor="ctr"/>
                </a:tc>
                <a:tc>
                  <a:txBody>
                    <a:bodyPr/>
                    <a:lstStyle/>
                    <a:p>
                      <a:r>
                        <a:rPr lang="da-DK" sz="2000" dirty="0">
                          <a:solidFill>
                            <a:srgbClr val="000000"/>
                          </a:solidFill>
                        </a:rPr>
                        <a:t>Gør nye ting</a:t>
                      </a:r>
                    </a:p>
                  </a:txBody>
                  <a:tcPr anchor="ctr"/>
                </a:tc>
                <a:tc>
                  <a:txBody>
                    <a:bodyPr/>
                    <a:lstStyle/>
                    <a:p>
                      <a:r>
                        <a:rPr lang="da-DK" sz="2000" dirty="0">
                          <a:solidFill>
                            <a:srgbClr val="000000"/>
                          </a:solidFill>
                        </a:rPr>
                        <a:t>Gør ting bedre</a:t>
                      </a:r>
                    </a:p>
                  </a:txBody>
                  <a:tcPr anchor="ctr"/>
                </a:tc>
                <a:tc>
                  <a:txBody>
                    <a:bodyPr/>
                    <a:lstStyle/>
                    <a:p>
                      <a:r>
                        <a:rPr lang="da-DK" sz="2000" dirty="0">
                          <a:solidFill>
                            <a:srgbClr val="000000"/>
                          </a:solidFill>
                        </a:rPr>
                        <a:t>Stop med at gøre ting</a:t>
                      </a:r>
                    </a:p>
                  </a:txBody>
                  <a:tcPr anchor="ctr"/>
                </a:tc>
                <a:extLst>
                  <a:ext uri="{0D108BD9-81ED-4DB2-BD59-A6C34878D82A}">
                    <a16:rowId xmlns:a16="http://schemas.microsoft.com/office/drawing/2014/main" val="1227803127"/>
                  </a:ext>
                </a:extLst>
              </a:tr>
              <a:tr h="720000">
                <a:tc>
                  <a:txBody>
                    <a:bodyPr/>
                    <a:lstStyle/>
                    <a:p>
                      <a:r>
                        <a:rPr lang="da-DK" b="1" dirty="0"/>
                        <a:t>Finansielle</a:t>
                      </a:r>
                      <a:br>
                        <a:rPr lang="da-DK" b="1" dirty="0"/>
                      </a:br>
                      <a:r>
                        <a:rPr lang="da-DK" b="1" dirty="0"/>
                        <a:t>gevinster</a:t>
                      </a:r>
                    </a:p>
                  </a:txBody>
                  <a:tcPr anchor="ctr"/>
                </a:tc>
                <a:tc>
                  <a:txBody>
                    <a:bodyPr/>
                    <a:lstStyle/>
                    <a:p>
                      <a:endParaRPr lang="da-DK" dirty="0"/>
                    </a:p>
                  </a:txBody>
                  <a:tcPr/>
                </a:tc>
                <a:tc>
                  <a:txBody>
                    <a:bodyPr/>
                    <a:lstStyle/>
                    <a:p>
                      <a:endParaRPr lang="da-DK" dirty="0"/>
                    </a:p>
                  </a:txBody>
                  <a:tcPr/>
                </a:tc>
                <a:tc>
                  <a:txBody>
                    <a:bodyPr/>
                    <a:lstStyle/>
                    <a:p>
                      <a:endParaRPr lang="da-DK" dirty="0"/>
                    </a:p>
                  </a:txBody>
                  <a:tcPr/>
                </a:tc>
                <a:extLst>
                  <a:ext uri="{0D108BD9-81ED-4DB2-BD59-A6C34878D82A}">
                    <a16:rowId xmlns:a16="http://schemas.microsoft.com/office/drawing/2014/main" val="1415147080"/>
                  </a:ext>
                </a:extLst>
              </a:tr>
              <a:tr h="720000">
                <a:tc>
                  <a:txBody>
                    <a:bodyPr/>
                    <a:lstStyle/>
                    <a:p>
                      <a:r>
                        <a:rPr lang="da-DK" b="1" dirty="0"/>
                        <a:t>Målbare </a:t>
                      </a:r>
                      <a:br>
                        <a:rPr lang="da-DK" b="1" dirty="0"/>
                      </a:br>
                      <a:r>
                        <a:rPr lang="da-DK" b="1" dirty="0"/>
                        <a:t>gevinster</a:t>
                      </a:r>
                    </a:p>
                  </a:txBody>
                  <a:tcPr anchor="ctr"/>
                </a:tc>
                <a:tc>
                  <a:txBody>
                    <a:bodyPr/>
                    <a:lstStyle/>
                    <a:p>
                      <a:endParaRPr lang="da-DK"/>
                    </a:p>
                  </a:txBody>
                  <a:tcPr/>
                </a:tc>
                <a:tc>
                  <a:txBody>
                    <a:bodyPr/>
                    <a:lstStyle/>
                    <a:p>
                      <a:endParaRPr lang="da-DK" dirty="0"/>
                    </a:p>
                  </a:txBody>
                  <a:tcPr/>
                </a:tc>
                <a:tc>
                  <a:txBody>
                    <a:bodyPr/>
                    <a:lstStyle/>
                    <a:p>
                      <a:endParaRPr lang="da-DK"/>
                    </a:p>
                  </a:txBody>
                  <a:tcPr/>
                </a:tc>
                <a:extLst>
                  <a:ext uri="{0D108BD9-81ED-4DB2-BD59-A6C34878D82A}">
                    <a16:rowId xmlns:a16="http://schemas.microsoft.com/office/drawing/2014/main" val="3131249891"/>
                  </a:ext>
                </a:extLst>
              </a:tr>
              <a:tr h="720000">
                <a:tc>
                  <a:txBody>
                    <a:bodyPr/>
                    <a:lstStyle/>
                    <a:p>
                      <a:r>
                        <a:rPr lang="da-DK" b="1" dirty="0"/>
                        <a:t>Observerbare gevinster</a:t>
                      </a:r>
                    </a:p>
                  </a:txBody>
                  <a:tcPr anchor="ctr"/>
                </a:tc>
                <a:tc>
                  <a:txBody>
                    <a:bodyPr/>
                    <a:lstStyle/>
                    <a:p>
                      <a:endParaRPr lang="da-DK"/>
                    </a:p>
                  </a:txBody>
                  <a:tcPr/>
                </a:tc>
                <a:tc>
                  <a:txBody>
                    <a:bodyPr/>
                    <a:lstStyle/>
                    <a:p>
                      <a:endParaRPr lang="da-DK" dirty="0"/>
                    </a:p>
                  </a:txBody>
                  <a:tcPr/>
                </a:tc>
                <a:tc>
                  <a:txBody>
                    <a:bodyPr/>
                    <a:lstStyle/>
                    <a:p>
                      <a:endParaRPr lang="da-DK" dirty="0"/>
                    </a:p>
                  </a:txBody>
                  <a:tcPr/>
                </a:tc>
                <a:extLst>
                  <a:ext uri="{0D108BD9-81ED-4DB2-BD59-A6C34878D82A}">
                    <a16:rowId xmlns:a16="http://schemas.microsoft.com/office/drawing/2014/main" val="3220833795"/>
                  </a:ext>
                </a:extLst>
              </a:tr>
            </a:tbl>
          </a:graphicData>
        </a:graphic>
      </p:graphicFrame>
      <p:sp>
        <p:nvSpPr>
          <p:cNvPr id="11" name="Heksagon 10">
            <a:extLst>
              <a:ext uri="{FF2B5EF4-FFF2-40B4-BE49-F238E27FC236}">
                <a16:creationId xmlns:a16="http://schemas.microsoft.com/office/drawing/2014/main" id="{855EBA97-6F2B-E194-8A70-87C32D89D1CB}"/>
              </a:ext>
            </a:extLst>
          </p:cNvPr>
          <p:cNvSpPr/>
          <p:nvPr/>
        </p:nvSpPr>
        <p:spPr>
          <a:xfrm>
            <a:off x="10752892" y="5475514"/>
            <a:ext cx="1014566" cy="925300"/>
          </a:xfrm>
          <a:prstGeom prst="hexagon">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da-DK" sz="3600" b="1" dirty="0">
                <a:solidFill>
                  <a:srgbClr val="000000"/>
                </a:solidFill>
              </a:rPr>
              <a:t>?</a:t>
            </a:r>
          </a:p>
        </p:txBody>
      </p:sp>
    </p:spTree>
    <p:custDataLst>
      <p:custData r:id="rId1"/>
      <p:custData r:id="rId2"/>
    </p:custDataLst>
    <p:extLst>
      <p:ext uri="{BB962C8B-B14F-4D97-AF65-F5344CB8AC3E}">
        <p14:creationId xmlns:p14="http://schemas.microsoft.com/office/powerpoint/2010/main" val="60579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98C0B-343B-AEDF-B844-E27CD164E520}"/>
              </a:ext>
            </a:extLst>
          </p:cNvPr>
          <p:cNvSpPr>
            <a:spLocks noGrp="1"/>
          </p:cNvSpPr>
          <p:nvPr>
            <p:ph type="title"/>
          </p:nvPr>
        </p:nvSpPr>
        <p:spPr>
          <a:xfrm>
            <a:off x="3712029" y="968828"/>
            <a:ext cx="7380513" cy="2364599"/>
          </a:xfrm>
        </p:spPr>
        <p:txBody>
          <a:bodyPr/>
          <a:lstStyle/>
          <a:p>
            <a:pPr>
              <a:spcAft>
                <a:spcPts val="600"/>
              </a:spcAft>
            </a:pPr>
            <a:r>
              <a:rPr lang="da-DK" sz="2400" dirty="0">
                <a:solidFill>
                  <a:schemeClr val="accent2"/>
                </a:solidFill>
                <a:ea typeface="Calibri" panose="020F0502020204030204" pitchFamily="34" charset="0"/>
              </a:rPr>
              <a:t>Tænk tilbage på et projekt eller en projekt-</a:t>
            </a:r>
            <a:br>
              <a:rPr lang="da-DK" sz="2400" dirty="0">
                <a:solidFill>
                  <a:schemeClr val="accent2"/>
                </a:solidFill>
                <a:ea typeface="Calibri" panose="020F0502020204030204" pitchFamily="34" charset="0"/>
              </a:rPr>
            </a:br>
            <a:r>
              <a:rPr lang="da-DK" sz="2400" dirty="0">
                <a:solidFill>
                  <a:schemeClr val="accent2"/>
                </a:solidFill>
                <a:ea typeface="Calibri" panose="020F0502020204030204" pitchFamily="34" charset="0"/>
              </a:rPr>
              <a:t>lignende opgave, du har deltaget i.</a:t>
            </a:r>
            <a:br>
              <a:rPr lang="da-DK" sz="2400" dirty="0">
                <a:solidFill>
                  <a:schemeClr val="accent2"/>
                </a:solidFill>
                <a:ea typeface="Calibri" panose="020F0502020204030204" pitchFamily="34" charset="0"/>
              </a:rPr>
            </a:br>
            <a:r>
              <a:rPr lang="da-DK" sz="1400" dirty="0">
                <a:solidFill>
                  <a:schemeClr val="accent2"/>
                </a:solidFill>
                <a:ea typeface="Calibri" panose="020F0502020204030204" pitchFamily="34" charset="0"/>
              </a:rPr>
              <a:t> </a:t>
            </a:r>
            <a:br>
              <a:rPr lang="da-DK" sz="2400" dirty="0">
                <a:solidFill>
                  <a:schemeClr val="accent2"/>
                </a:solidFill>
                <a:ea typeface="Calibri" panose="020F0502020204030204" pitchFamily="34" charset="0"/>
              </a:rPr>
            </a:br>
            <a:r>
              <a:rPr lang="da-DK" sz="2400" dirty="0">
                <a:solidFill>
                  <a:schemeClr val="accent2"/>
                </a:solidFill>
                <a:ea typeface="Calibri" panose="020F0502020204030204" pitchFamily="34" charset="0"/>
              </a:rPr>
              <a:t>Hvilke nye og bedre ting gjorde I,</a:t>
            </a:r>
            <a:br>
              <a:rPr lang="da-DK" sz="2400" dirty="0">
                <a:solidFill>
                  <a:schemeClr val="accent2"/>
                </a:solidFill>
                <a:ea typeface="Calibri" panose="020F0502020204030204" pitchFamily="34" charset="0"/>
              </a:rPr>
            </a:br>
            <a:r>
              <a:rPr lang="da-DK" sz="2400" dirty="0">
                <a:solidFill>
                  <a:schemeClr val="accent2"/>
                </a:solidFill>
                <a:ea typeface="Calibri" panose="020F0502020204030204" pitchFamily="34" charset="0"/>
              </a:rPr>
              <a:t>og hvilke ting stoppede I med at gøre?</a:t>
            </a:r>
            <a:br>
              <a:rPr lang="da-DK" sz="2400" dirty="0">
                <a:solidFill>
                  <a:schemeClr val="accent2"/>
                </a:solidFill>
                <a:ea typeface="Calibri" panose="020F0502020204030204" pitchFamily="34" charset="0"/>
              </a:rPr>
            </a:br>
            <a:r>
              <a:rPr lang="da-DK" sz="1400" dirty="0">
                <a:solidFill>
                  <a:schemeClr val="accent2"/>
                </a:solidFill>
                <a:ea typeface="Calibri" panose="020F0502020204030204" pitchFamily="34" charset="0"/>
              </a:rPr>
              <a:t> </a:t>
            </a:r>
            <a:br>
              <a:rPr lang="da-DK" sz="2400" dirty="0">
                <a:solidFill>
                  <a:schemeClr val="accent2"/>
                </a:solidFill>
                <a:ea typeface="Calibri" panose="020F0502020204030204" pitchFamily="34" charset="0"/>
              </a:rPr>
            </a:br>
            <a:r>
              <a:rPr lang="da-DK" sz="2400" dirty="0">
                <a:solidFill>
                  <a:schemeClr val="accent2"/>
                </a:solidFill>
                <a:ea typeface="Calibri" panose="020F0502020204030204" pitchFamily="34" charset="0"/>
              </a:rPr>
              <a:t>Var de finansielle, målbare og/eller observerbare?</a:t>
            </a:r>
            <a:endParaRPr lang="da-DK" sz="2400" dirty="0">
              <a:solidFill>
                <a:schemeClr val="accent2"/>
              </a:solidFill>
              <a:effectLst/>
              <a:ea typeface="Calibri" panose="020F0502020204030204" pitchFamily="34" charset="0"/>
            </a:endParaRPr>
          </a:p>
        </p:txBody>
      </p:sp>
      <p:sp>
        <p:nvSpPr>
          <p:cNvPr id="4" name="Date Placeholder 3">
            <a:extLst>
              <a:ext uri="{FF2B5EF4-FFF2-40B4-BE49-F238E27FC236}">
                <a16:creationId xmlns:a16="http://schemas.microsoft.com/office/drawing/2014/main" id="{210E97CD-DAD2-432E-BC65-50F305090DAA}"/>
              </a:ext>
            </a:extLst>
          </p:cNvPr>
          <p:cNvSpPr>
            <a:spLocks noGrp="1"/>
          </p:cNvSpPr>
          <p:nvPr>
            <p:ph type="dt" sz="half" idx="20"/>
          </p:nvPr>
        </p:nvSpPr>
        <p:spPr/>
        <p:txBody>
          <a:bodyPr/>
          <a:lstStyle/>
          <a:p>
            <a:fld id="{C4561619-520E-420B-9E24-29238D077359}" type="datetime1">
              <a:rPr lang="da-DK" smtClean="0"/>
              <a:t>25-05-2023</a:t>
            </a:fld>
            <a:endParaRPr lang="da-DK" dirty="0"/>
          </a:p>
        </p:txBody>
      </p:sp>
      <p:graphicFrame>
        <p:nvGraphicFramePr>
          <p:cNvPr id="8" name="Tabel 8">
            <a:extLst>
              <a:ext uri="{FF2B5EF4-FFF2-40B4-BE49-F238E27FC236}">
                <a16:creationId xmlns:a16="http://schemas.microsoft.com/office/drawing/2014/main" id="{F5F73060-0FEE-305B-DA73-E7DF3C0EEDA1}"/>
              </a:ext>
            </a:extLst>
          </p:cNvPr>
          <p:cNvGraphicFramePr>
            <a:graphicFrameLocks noGrp="1"/>
          </p:cNvGraphicFramePr>
          <p:nvPr/>
        </p:nvGraphicFramePr>
        <p:xfrm>
          <a:off x="805543" y="3524572"/>
          <a:ext cx="10287000" cy="2628000"/>
        </p:xfrm>
        <a:graphic>
          <a:graphicData uri="http://schemas.openxmlformats.org/drawingml/2006/table">
            <a:tbl>
              <a:tblPr firstRow="1" bandRow="1">
                <a:tableStyleId>{21E4AEA4-8DFA-4A89-87EB-49C32662AFE0}</a:tableStyleId>
              </a:tblPr>
              <a:tblGrid>
                <a:gridCol w="1730828">
                  <a:extLst>
                    <a:ext uri="{9D8B030D-6E8A-4147-A177-3AD203B41FA5}">
                      <a16:colId xmlns:a16="http://schemas.microsoft.com/office/drawing/2014/main" val="2157273611"/>
                    </a:ext>
                  </a:extLst>
                </a:gridCol>
                <a:gridCol w="2645229">
                  <a:extLst>
                    <a:ext uri="{9D8B030D-6E8A-4147-A177-3AD203B41FA5}">
                      <a16:colId xmlns:a16="http://schemas.microsoft.com/office/drawing/2014/main" val="146162991"/>
                    </a:ext>
                  </a:extLst>
                </a:gridCol>
                <a:gridCol w="2917371">
                  <a:extLst>
                    <a:ext uri="{9D8B030D-6E8A-4147-A177-3AD203B41FA5}">
                      <a16:colId xmlns:a16="http://schemas.microsoft.com/office/drawing/2014/main" val="2679245194"/>
                    </a:ext>
                  </a:extLst>
                </a:gridCol>
                <a:gridCol w="2993572">
                  <a:extLst>
                    <a:ext uri="{9D8B030D-6E8A-4147-A177-3AD203B41FA5}">
                      <a16:colId xmlns:a16="http://schemas.microsoft.com/office/drawing/2014/main" val="1728964014"/>
                    </a:ext>
                  </a:extLst>
                </a:gridCol>
              </a:tblGrid>
              <a:tr h="468000">
                <a:tc>
                  <a:txBody>
                    <a:bodyPr/>
                    <a:lstStyle/>
                    <a:p>
                      <a:endParaRPr lang="da-DK" dirty="0"/>
                    </a:p>
                  </a:txBody>
                  <a:tcPr anchor="ctr"/>
                </a:tc>
                <a:tc>
                  <a:txBody>
                    <a:bodyPr/>
                    <a:lstStyle/>
                    <a:p>
                      <a:r>
                        <a:rPr lang="da-DK" sz="2000" dirty="0">
                          <a:solidFill>
                            <a:schemeClr val="bg1"/>
                          </a:solidFill>
                        </a:rPr>
                        <a:t>Gør nye ting</a:t>
                      </a:r>
                    </a:p>
                  </a:txBody>
                  <a:tcPr anchor="ctr"/>
                </a:tc>
                <a:tc>
                  <a:txBody>
                    <a:bodyPr/>
                    <a:lstStyle/>
                    <a:p>
                      <a:r>
                        <a:rPr lang="da-DK" sz="2000" dirty="0">
                          <a:solidFill>
                            <a:schemeClr val="bg1"/>
                          </a:solidFill>
                        </a:rPr>
                        <a:t>Gør ting bedre</a:t>
                      </a:r>
                    </a:p>
                  </a:txBody>
                  <a:tcPr anchor="ctr"/>
                </a:tc>
                <a:tc>
                  <a:txBody>
                    <a:bodyPr/>
                    <a:lstStyle/>
                    <a:p>
                      <a:r>
                        <a:rPr lang="da-DK" sz="2000" dirty="0">
                          <a:solidFill>
                            <a:schemeClr val="bg1"/>
                          </a:solidFill>
                        </a:rPr>
                        <a:t>Stop med at gøre ting</a:t>
                      </a:r>
                    </a:p>
                  </a:txBody>
                  <a:tcPr anchor="ctr"/>
                </a:tc>
                <a:extLst>
                  <a:ext uri="{0D108BD9-81ED-4DB2-BD59-A6C34878D82A}">
                    <a16:rowId xmlns:a16="http://schemas.microsoft.com/office/drawing/2014/main" val="1227803127"/>
                  </a:ext>
                </a:extLst>
              </a:tr>
              <a:tr h="720000">
                <a:tc>
                  <a:txBody>
                    <a:bodyPr/>
                    <a:lstStyle/>
                    <a:p>
                      <a:r>
                        <a:rPr lang="da-DK" b="1" dirty="0"/>
                        <a:t>Finansielle</a:t>
                      </a:r>
                      <a:br>
                        <a:rPr lang="da-DK" b="1" dirty="0"/>
                      </a:br>
                      <a:r>
                        <a:rPr lang="da-DK" b="1" dirty="0"/>
                        <a:t>gevinster</a:t>
                      </a:r>
                    </a:p>
                  </a:txBody>
                  <a:tcPr anchor="ctr"/>
                </a:tc>
                <a:tc>
                  <a:txBody>
                    <a:bodyPr/>
                    <a:lstStyle/>
                    <a:p>
                      <a:endParaRPr lang="da-DK" dirty="0"/>
                    </a:p>
                  </a:txBody>
                  <a:tcPr/>
                </a:tc>
                <a:tc>
                  <a:txBody>
                    <a:bodyPr/>
                    <a:lstStyle/>
                    <a:p>
                      <a:endParaRPr lang="da-DK" dirty="0"/>
                    </a:p>
                  </a:txBody>
                  <a:tcPr/>
                </a:tc>
                <a:tc>
                  <a:txBody>
                    <a:bodyPr/>
                    <a:lstStyle/>
                    <a:p>
                      <a:endParaRPr lang="da-DK" dirty="0"/>
                    </a:p>
                  </a:txBody>
                  <a:tcPr/>
                </a:tc>
                <a:extLst>
                  <a:ext uri="{0D108BD9-81ED-4DB2-BD59-A6C34878D82A}">
                    <a16:rowId xmlns:a16="http://schemas.microsoft.com/office/drawing/2014/main" val="1415147080"/>
                  </a:ext>
                </a:extLst>
              </a:tr>
              <a:tr h="720000">
                <a:tc>
                  <a:txBody>
                    <a:bodyPr/>
                    <a:lstStyle/>
                    <a:p>
                      <a:r>
                        <a:rPr lang="da-DK" b="1" dirty="0"/>
                        <a:t>Målbare </a:t>
                      </a:r>
                      <a:br>
                        <a:rPr lang="da-DK" b="1" dirty="0"/>
                      </a:br>
                      <a:r>
                        <a:rPr lang="da-DK" b="1" dirty="0"/>
                        <a:t>gevinster</a:t>
                      </a:r>
                    </a:p>
                  </a:txBody>
                  <a:tcPr anchor="ctr"/>
                </a:tc>
                <a:tc>
                  <a:txBody>
                    <a:bodyPr/>
                    <a:lstStyle/>
                    <a:p>
                      <a:endParaRPr lang="da-DK"/>
                    </a:p>
                  </a:txBody>
                  <a:tcPr/>
                </a:tc>
                <a:tc>
                  <a:txBody>
                    <a:bodyPr/>
                    <a:lstStyle/>
                    <a:p>
                      <a:endParaRPr lang="da-DK" dirty="0"/>
                    </a:p>
                  </a:txBody>
                  <a:tcPr/>
                </a:tc>
                <a:tc>
                  <a:txBody>
                    <a:bodyPr/>
                    <a:lstStyle/>
                    <a:p>
                      <a:endParaRPr lang="da-DK"/>
                    </a:p>
                  </a:txBody>
                  <a:tcPr/>
                </a:tc>
                <a:extLst>
                  <a:ext uri="{0D108BD9-81ED-4DB2-BD59-A6C34878D82A}">
                    <a16:rowId xmlns:a16="http://schemas.microsoft.com/office/drawing/2014/main" val="3131249891"/>
                  </a:ext>
                </a:extLst>
              </a:tr>
              <a:tr h="720000">
                <a:tc>
                  <a:txBody>
                    <a:bodyPr/>
                    <a:lstStyle/>
                    <a:p>
                      <a:r>
                        <a:rPr lang="da-DK" b="1" dirty="0"/>
                        <a:t>Observerbare gevinster</a:t>
                      </a:r>
                    </a:p>
                  </a:txBody>
                  <a:tcPr anchor="ctr"/>
                </a:tc>
                <a:tc>
                  <a:txBody>
                    <a:bodyPr/>
                    <a:lstStyle/>
                    <a:p>
                      <a:endParaRPr lang="da-DK"/>
                    </a:p>
                  </a:txBody>
                  <a:tcPr/>
                </a:tc>
                <a:tc>
                  <a:txBody>
                    <a:bodyPr/>
                    <a:lstStyle/>
                    <a:p>
                      <a:endParaRPr lang="da-DK" dirty="0"/>
                    </a:p>
                  </a:txBody>
                  <a:tcPr/>
                </a:tc>
                <a:tc>
                  <a:txBody>
                    <a:bodyPr/>
                    <a:lstStyle/>
                    <a:p>
                      <a:endParaRPr lang="da-DK" dirty="0"/>
                    </a:p>
                  </a:txBody>
                  <a:tcPr/>
                </a:tc>
                <a:extLst>
                  <a:ext uri="{0D108BD9-81ED-4DB2-BD59-A6C34878D82A}">
                    <a16:rowId xmlns:a16="http://schemas.microsoft.com/office/drawing/2014/main" val="3220833795"/>
                  </a:ext>
                </a:extLst>
              </a:tr>
            </a:tbl>
          </a:graphicData>
        </a:graphic>
      </p:graphicFrame>
      <p:pic>
        <p:nvPicPr>
          <p:cNvPr id="3" name="Billede 2">
            <a:extLst>
              <a:ext uri="{FF2B5EF4-FFF2-40B4-BE49-F238E27FC236}">
                <a16:creationId xmlns:a16="http://schemas.microsoft.com/office/drawing/2014/main" id="{0DF37F35-88F9-1066-1617-76DB987261D3}"/>
              </a:ext>
            </a:extLst>
          </p:cNvPr>
          <p:cNvPicPr>
            <a:picLocks noChangeAspect="1"/>
          </p:cNvPicPr>
          <p:nvPr>
            <p:custDataLst>
              <p:tags r:id="rId3"/>
            </p:custDataLst>
          </p:nvPr>
        </p:nvPicPr>
        <p:blipFill rotWithShape="1">
          <a:blip r:embed="rId5">
            <a:extLst>
              <a:ext uri="{28A0092B-C50C-407E-A947-70E740481C1C}">
                <a14:useLocalDpi xmlns:a14="http://schemas.microsoft.com/office/drawing/2010/main" val="0"/>
              </a:ext>
            </a:extLst>
          </a:blip>
          <a:srcRect l="772" t="386" r="-772" b="-386"/>
          <a:stretch/>
        </p:blipFill>
        <p:spPr>
          <a:xfrm>
            <a:off x="581868" y="330708"/>
            <a:ext cx="2498789" cy="3193864"/>
          </a:xfrm>
          <a:prstGeom prst="rect">
            <a:avLst/>
          </a:prstGeom>
        </p:spPr>
      </p:pic>
    </p:spTree>
    <p:custDataLst>
      <p:custData r:id="rId1"/>
      <p:custData r:id="rId2"/>
    </p:custDataLst>
    <p:extLst>
      <p:ext uri="{BB962C8B-B14F-4D97-AF65-F5344CB8AC3E}">
        <p14:creationId xmlns:p14="http://schemas.microsoft.com/office/powerpoint/2010/main" val="646564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98C0B-343B-AEDF-B844-E27CD164E520}"/>
              </a:ext>
            </a:extLst>
          </p:cNvPr>
          <p:cNvSpPr>
            <a:spLocks noGrp="1"/>
          </p:cNvSpPr>
          <p:nvPr>
            <p:ph type="title"/>
          </p:nvPr>
        </p:nvSpPr>
        <p:spPr>
          <a:xfrm>
            <a:off x="805543" y="1273630"/>
            <a:ext cx="10403572" cy="838214"/>
          </a:xfrm>
        </p:spPr>
        <p:txBody>
          <a:bodyPr/>
          <a:lstStyle/>
          <a:p>
            <a:r>
              <a:rPr lang="da-DK" dirty="0">
                <a:solidFill>
                  <a:schemeClr val="accent3">
                    <a:lumMod val="75000"/>
                  </a:schemeClr>
                </a:solidFill>
                <a:ea typeface="Calibri" panose="020F0502020204030204" pitchFamily="34" charset="0"/>
              </a:rPr>
              <a:t>4</a:t>
            </a:r>
            <a:r>
              <a:rPr lang="da-DK" sz="3600" dirty="0">
                <a:solidFill>
                  <a:schemeClr val="accent3">
                    <a:lumMod val="75000"/>
                  </a:schemeClr>
                </a:solidFill>
                <a:effectLst/>
                <a:ea typeface="Calibri" panose="020F0502020204030204" pitchFamily="34" charset="0"/>
              </a:rPr>
              <a:t>. Identificer omkostninger og risici</a:t>
            </a:r>
          </a:p>
        </p:txBody>
      </p:sp>
      <p:sp>
        <p:nvSpPr>
          <p:cNvPr id="4" name="Date Placeholder 3">
            <a:extLst>
              <a:ext uri="{FF2B5EF4-FFF2-40B4-BE49-F238E27FC236}">
                <a16:creationId xmlns:a16="http://schemas.microsoft.com/office/drawing/2014/main" id="{210E97CD-DAD2-432E-BC65-50F305090DAA}"/>
              </a:ext>
            </a:extLst>
          </p:cNvPr>
          <p:cNvSpPr>
            <a:spLocks noGrp="1"/>
          </p:cNvSpPr>
          <p:nvPr>
            <p:ph type="dt" sz="half" idx="20"/>
          </p:nvPr>
        </p:nvSpPr>
        <p:spPr/>
        <p:txBody>
          <a:bodyPr/>
          <a:lstStyle/>
          <a:p>
            <a:fld id="{C4561619-520E-420B-9E24-29238D077359}" type="datetime1">
              <a:rPr lang="da-DK" smtClean="0"/>
              <a:t>25-05-2023</a:t>
            </a:fld>
            <a:endParaRPr lang="da-DK" dirty="0"/>
          </a:p>
        </p:txBody>
      </p:sp>
      <p:sp>
        <p:nvSpPr>
          <p:cNvPr id="7" name="Tekstfelt 6">
            <a:extLst>
              <a:ext uri="{FF2B5EF4-FFF2-40B4-BE49-F238E27FC236}">
                <a16:creationId xmlns:a16="http://schemas.microsoft.com/office/drawing/2014/main" id="{E830AEB8-710F-37C4-9CFD-4447E984F70A}"/>
              </a:ext>
            </a:extLst>
          </p:cNvPr>
          <p:cNvSpPr txBox="1"/>
          <p:nvPr/>
        </p:nvSpPr>
        <p:spPr>
          <a:xfrm>
            <a:off x="1273628" y="2218792"/>
            <a:ext cx="8948058" cy="2862322"/>
          </a:xfrm>
          <a:prstGeom prst="rect">
            <a:avLst/>
          </a:prstGeom>
          <a:noFill/>
        </p:spPr>
        <p:txBody>
          <a:bodyPr wrap="square">
            <a:spAutoFit/>
          </a:bodyPr>
          <a:lstStyle/>
          <a:p>
            <a:r>
              <a:rPr lang="da-DK" sz="2000" b="1" dirty="0"/>
              <a:t>4.1 Omkostninger: </a:t>
            </a:r>
          </a:p>
          <a:p>
            <a:r>
              <a:rPr lang="da-DK" sz="2000" dirty="0"/>
              <a:t>Hvad er engangsomkostningerne for investeringen?</a:t>
            </a:r>
          </a:p>
          <a:p>
            <a:endParaRPr lang="da-DK" sz="2000" dirty="0"/>
          </a:p>
          <a:p>
            <a:r>
              <a:rPr lang="da-DK" sz="2000" b="1" dirty="0"/>
              <a:t>4.2 Omkostninger: </a:t>
            </a:r>
          </a:p>
          <a:p>
            <a:r>
              <a:rPr lang="da-DK" sz="2000" dirty="0"/>
              <a:t>Hvilke løbende omkostninger medfører investeringen?</a:t>
            </a:r>
          </a:p>
          <a:p>
            <a:endParaRPr lang="da-DK" sz="2000" dirty="0"/>
          </a:p>
          <a:p>
            <a:r>
              <a:rPr lang="da-DK" sz="2000" b="1" dirty="0"/>
              <a:t>4.3 Risiko: </a:t>
            </a:r>
          </a:p>
          <a:p>
            <a:r>
              <a:rPr lang="da-DK" sz="2000" dirty="0"/>
              <a:t>Hvilke omstændigheder kan medføre, at investeringsmål</a:t>
            </a:r>
          </a:p>
          <a:p>
            <a:r>
              <a:rPr lang="da-DK" sz="2000" dirty="0"/>
              <a:t>eller gevinster ikke realiseres?</a:t>
            </a:r>
          </a:p>
        </p:txBody>
      </p:sp>
    </p:spTree>
    <p:custDataLst>
      <p:custData r:id="rId1"/>
      <p:custData r:id="rId2"/>
    </p:custDataLst>
    <p:extLst>
      <p:ext uri="{BB962C8B-B14F-4D97-AF65-F5344CB8AC3E}">
        <p14:creationId xmlns:p14="http://schemas.microsoft.com/office/powerpoint/2010/main" val="895746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98C0B-343B-AEDF-B844-E27CD164E520}"/>
              </a:ext>
            </a:extLst>
          </p:cNvPr>
          <p:cNvSpPr>
            <a:spLocks noGrp="1"/>
          </p:cNvSpPr>
          <p:nvPr>
            <p:ph type="title"/>
          </p:nvPr>
        </p:nvSpPr>
        <p:spPr>
          <a:xfrm>
            <a:off x="805543" y="1273630"/>
            <a:ext cx="10403572" cy="838214"/>
          </a:xfrm>
        </p:spPr>
        <p:txBody>
          <a:bodyPr/>
          <a:lstStyle/>
          <a:p>
            <a:r>
              <a:rPr lang="da-DK" dirty="0">
                <a:solidFill>
                  <a:schemeClr val="accent3">
                    <a:lumMod val="75000"/>
                  </a:schemeClr>
                </a:solidFill>
                <a:ea typeface="Calibri" panose="020F0502020204030204" pitchFamily="34" charset="0"/>
              </a:rPr>
              <a:t>5</a:t>
            </a:r>
            <a:r>
              <a:rPr lang="da-DK" sz="3600" dirty="0">
                <a:solidFill>
                  <a:schemeClr val="accent3">
                    <a:lumMod val="75000"/>
                  </a:schemeClr>
                </a:solidFill>
                <a:effectLst/>
                <a:ea typeface="Calibri" panose="020F0502020204030204" pitchFamily="34" charset="0"/>
              </a:rPr>
              <a:t>. Godkend</a:t>
            </a:r>
          </a:p>
        </p:txBody>
      </p:sp>
      <p:sp>
        <p:nvSpPr>
          <p:cNvPr id="4" name="Date Placeholder 3">
            <a:extLst>
              <a:ext uri="{FF2B5EF4-FFF2-40B4-BE49-F238E27FC236}">
                <a16:creationId xmlns:a16="http://schemas.microsoft.com/office/drawing/2014/main" id="{210E97CD-DAD2-432E-BC65-50F305090DAA}"/>
              </a:ext>
            </a:extLst>
          </p:cNvPr>
          <p:cNvSpPr>
            <a:spLocks noGrp="1"/>
          </p:cNvSpPr>
          <p:nvPr>
            <p:ph type="dt" sz="half" idx="20"/>
          </p:nvPr>
        </p:nvSpPr>
        <p:spPr/>
        <p:txBody>
          <a:bodyPr/>
          <a:lstStyle/>
          <a:p>
            <a:fld id="{C4561619-520E-420B-9E24-29238D077359}" type="datetime1">
              <a:rPr lang="da-DK" smtClean="0"/>
              <a:t>25-05-2023</a:t>
            </a:fld>
            <a:endParaRPr lang="da-DK" dirty="0"/>
          </a:p>
        </p:txBody>
      </p:sp>
      <p:sp>
        <p:nvSpPr>
          <p:cNvPr id="7" name="Tekstfelt 6">
            <a:extLst>
              <a:ext uri="{FF2B5EF4-FFF2-40B4-BE49-F238E27FC236}">
                <a16:creationId xmlns:a16="http://schemas.microsoft.com/office/drawing/2014/main" id="{013C87CB-F997-69D3-0A2A-8D2543BCE783}"/>
              </a:ext>
            </a:extLst>
          </p:cNvPr>
          <p:cNvSpPr txBox="1"/>
          <p:nvPr/>
        </p:nvSpPr>
        <p:spPr>
          <a:xfrm>
            <a:off x="1219201" y="2413337"/>
            <a:ext cx="4876800" cy="2246769"/>
          </a:xfrm>
          <a:prstGeom prst="rect">
            <a:avLst/>
          </a:prstGeom>
          <a:noFill/>
        </p:spPr>
        <p:txBody>
          <a:bodyPr wrap="square">
            <a:spAutoFit/>
          </a:bodyPr>
          <a:lstStyle/>
          <a:p>
            <a:r>
              <a:rPr lang="da-DK" sz="2000" b="1" dirty="0"/>
              <a:t>5.1 Godkendelse: </a:t>
            </a:r>
          </a:p>
          <a:p>
            <a:r>
              <a:rPr lang="da-DK" sz="2000" dirty="0"/>
              <a:t>Hvilke aktører skal involveres </a:t>
            </a:r>
          </a:p>
          <a:p>
            <a:r>
              <a:rPr lang="da-DK" sz="2000" dirty="0"/>
              <a:t>på hvilke tidspunkter</a:t>
            </a:r>
          </a:p>
          <a:p>
            <a:r>
              <a:rPr lang="da-DK" sz="2000" dirty="0"/>
              <a:t>i udarbejdelse og revision</a:t>
            </a:r>
          </a:p>
          <a:p>
            <a:r>
              <a:rPr lang="da-DK" sz="2000" dirty="0"/>
              <a:t> af business-casen?</a:t>
            </a:r>
          </a:p>
          <a:p>
            <a:endParaRPr lang="da-DK" sz="2000" dirty="0"/>
          </a:p>
          <a:p>
            <a:endParaRPr lang="da-DK" sz="2000" dirty="0"/>
          </a:p>
        </p:txBody>
      </p:sp>
      <p:pic>
        <p:nvPicPr>
          <p:cNvPr id="9" name="Billede 8" descr="Et billede, der indeholder diagram, linje/række&#10;&#10;Automatisk genereret beskrivelse">
            <a:extLst>
              <a:ext uri="{FF2B5EF4-FFF2-40B4-BE49-F238E27FC236}">
                <a16:creationId xmlns:a16="http://schemas.microsoft.com/office/drawing/2014/main" id="{0B4D24F9-0A02-D00F-CE36-C307A2D9E6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0457" y="1273630"/>
            <a:ext cx="5822532" cy="4952392"/>
          </a:xfrm>
          <a:prstGeom prst="rect">
            <a:avLst/>
          </a:prstGeom>
        </p:spPr>
      </p:pic>
    </p:spTree>
    <p:custDataLst>
      <p:custData r:id="rId1"/>
      <p:custData r:id="rId2"/>
    </p:custDataLst>
    <p:extLst>
      <p:ext uri="{BB962C8B-B14F-4D97-AF65-F5344CB8AC3E}">
        <p14:creationId xmlns:p14="http://schemas.microsoft.com/office/powerpoint/2010/main" val="1719574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D635C36-FE7A-4203-9D8F-A0C43411BEAF}"/>
              </a:ext>
            </a:extLst>
          </p:cNvPr>
          <p:cNvSpPr>
            <a:spLocks noGrp="1"/>
          </p:cNvSpPr>
          <p:nvPr>
            <p:ph type="title"/>
          </p:nvPr>
        </p:nvSpPr>
        <p:spPr>
          <a:xfrm>
            <a:off x="410400" y="554636"/>
            <a:ext cx="5366267" cy="809469"/>
          </a:xfrm>
        </p:spPr>
        <p:txBody>
          <a:bodyPr/>
          <a:lstStyle/>
          <a:p>
            <a:r>
              <a:rPr lang="da-DK" dirty="0"/>
              <a:t>Program</a:t>
            </a:r>
          </a:p>
        </p:txBody>
      </p:sp>
      <p:sp>
        <p:nvSpPr>
          <p:cNvPr id="5" name="Pladsholder til indhold 4">
            <a:extLst>
              <a:ext uri="{FF2B5EF4-FFF2-40B4-BE49-F238E27FC236}">
                <a16:creationId xmlns:a16="http://schemas.microsoft.com/office/drawing/2014/main" id="{3EDBE6F5-D4AA-4746-B799-FB70CE5ED774}"/>
              </a:ext>
            </a:extLst>
          </p:cNvPr>
          <p:cNvSpPr>
            <a:spLocks noGrp="1"/>
          </p:cNvSpPr>
          <p:nvPr>
            <p:ph sz="quarter" idx="19"/>
          </p:nvPr>
        </p:nvSpPr>
        <p:spPr>
          <a:xfrm>
            <a:off x="4527030" y="1028246"/>
            <a:ext cx="6845370" cy="5651334"/>
          </a:xfrm>
        </p:spPr>
        <p:txBody>
          <a:bodyPr/>
          <a:lstStyle/>
          <a:p>
            <a:pPr marL="0" indent="0">
              <a:buNone/>
            </a:pPr>
            <a:r>
              <a:rPr lang="da-DK" sz="1800" b="1" dirty="0">
                <a:latin typeface="Calibri" panose="020F0502020204030204" pitchFamily="34" charset="0"/>
                <a:cs typeface="Calibri" panose="020F0502020204030204" pitchFamily="34" charset="0"/>
              </a:rPr>
              <a:t>12.30 - 12.35 </a:t>
            </a:r>
            <a:r>
              <a:rPr lang="da-DK" sz="1800" b="1" dirty="0">
                <a:effectLst/>
                <a:latin typeface="Calibri" panose="020F0502020204030204" pitchFamily="34" charset="0"/>
                <a:ea typeface="Times New Roman" panose="02020603050405020304" pitchFamily="18" charset="0"/>
                <a:cs typeface="Calibri" panose="020F0502020204030204" pitchFamily="34" charset="0"/>
              </a:rPr>
              <a:t>Velkommen</a:t>
            </a:r>
          </a:p>
          <a:p>
            <a:pPr marL="0" indent="0">
              <a:buNone/>
            </a:pPr>
            <a:r>
              <a:rPr lang="da-DK" sz="1800" dirty="0">
                <a:effectLst/>
                <a:latin typeface="Calibri" panose="020F0502020204030204" pitchFamily="34" charset="0"/>
                <a:ea typeface="Times New Roman" panose="02020603050405020304" pitchFamily="18" charset="0"/>
                <a:cs typeface="Calibri" panose="020F0502020204030204" pitchFamily="34" charset="0"/>
              </a:rPr>
              <a:t>ved Louise Toftgaard Fibiger og Karin Grundsø, fra Planlægningsgruppen for netværket</a:t>
            </a:r>
            <a:endParaRPr lang="da-DK" sz="1800" dirty="0">
              <a:latin typeface="Calibri" panose="020F0502020204030204" pitchFamily="34" charset="0"/>
              <a:cs typeface="Calibri" panose="020F0502020204030204" pitchFamily="34" charset="0"/>
            </a:endParaRPr>
          </a:p>
          <a:p>
            <a:pPr marL="0" indent="0">
              <a:buNone/>
            </a:pPr>
            <a:endParaRPr lang="da-DK" sz="1800" dirty="0">
              <a:latin typeface="Calibri" panose="020F0502020204030204" pitchFamily="34" charset="0"/>
              <a:cs typeface="Calibri" panose="020F0502020204030204" pitchFamily="34" charset="0"/>
            </a:endParaRPr>
          </a:p>
          <a:p>
            <a:pPr marL="0" indent="0">
              <a:buNone/>
            </a:pPr>
            <a:r>
              <a:rPr lang="da-DK" sz="1800" b="1" dirty="0">
                <a:latin typeface="Calibri" panose="020F0502020204030204" pitchFamily="34" charset="0"/>
                <a:cs typeface="Calibri" panose="020F0502020204030204" pitchFamily="34" charset="0"/>
              </a:rPr>
              <a:t>12.35 - 13.15 </a:t>
            </a:r>
            <a:r>
              <a:rPr lang="da-DK" sz="1800" b="1" dirty="0">
                <a:effectLst/>
                <a:latin typeface="Calibri" panose="020F0502020204030204" pitchFamily="34" charset="0"/>
                <a:ea typeface="Times New Roman" panose="02020603050405020304" pitchFamily="18" charset="0"/>
                <a:cs typeface="Calibri" panose="020F0502020204030204" pitchFamily="34" charset="0"/>
              </a:rPr>
              <a:t>Oplæg om Business Case metode </a:t>
            </a:r>
          </a:p>
          <a:p>
            <a:pPr marL="0" indent="0">
              <a:buNone/>
            </a:pPr>
            <a:r>
              <a:rPr lang="da-DK" sz="1800" dirty="0">
                <a:effectLst/>
                <a:latin typeface="Calibri" panose="020F0502020204030204" pitchFamily="34" charset="0"/>
                <a:ea typeface="Times New Roman" panose="02020603050405020304" pitchFamily="18" charset="0"/>
                <a:cs typeface="Calibri" panose="020F0502020204030204" pitchFamily="34" charset="0"/>
              </a:rPr>
              <a:t>ved Birgitte Hjelm Paulsen , SDU Digital</a:t>
            </a:r>
            <a:endParaRPr lang="da-DK" sz="1800" dirty="0">
              <a:latin typeface="Calibri" panose="020F0502020204030204" pitchFamily="34" charset="0"/>
              <a:cs typeface="Calibri" panose="020F0502020204030204" pitchFamily="34" charset="0"/>
            </a:endParaRPr>
          </a:p>
          <a:p>
            <a:pPr marL="0" indent="0">
              <a:buNone/>
            </a:pPr>
            <a:endParaRPr lang="da-DK" sz="1800" dirty="0">
              <a:latin typeface="Calibri" panose="020F0502020204030204" pitchFamily="34" charset="0"/>
              <a:cs typeface="Calibri" panose="020F0502020204030204" pitchFamily="34" charset="0"/>
            </a:endParaRPr>
          </a:p>
          <a:p>
            <a:pPr marL="0" indent="0">
              <a:buNone/>
            </a:pPr>
            <a:r>
              <a:rPr lang="da-DK" sz="1800" b="1" dirty="0">
                <a:latin typeface="Calibri" panose="020F0502020204030204" pitchFamily="34" charset="0"/>
                <a:cs typeface="Calibri" panose="020F0502020204030204" pitchFamily="34" charset="0"/>
              </a:rPr>
              <a:t>13.15 - 13.30 </a:t>
            </a:r>
            <a:r>
              <a:rPr lang="da-DK" sz="1800" b="1" dirty="0">
                <a:effectLst/>
                <a:latin typeface="Calibri" panose="020F0502020204030204" pitchFamily="34" charset="0"/>
                <a:ea typeface="Calibri" panose="020F0502020204030204" pitchFamily="34" charset="0"/>
                <a:cs typeface="Calibri" panose="020F0502020204030204" pitchFamily="34" charset="0"/>
              </a:rPr>
              <a:t>Business casen som værktøj og styringsredskab i praksis</a:t>
            </a:r>
          </a:p>
          <a:p>
            <a:pPr marL="0" indent="0">
              <a:buNone/>
            </a:pPr>
            <a:r>
              <a:rPr lang="da-DK" sz="1800" dirty="0">
                <a:latin typeface="Calibri" panose="020F0502020204030204" pitchFamily="34" charset="0"/>
                <a:cs typeface="Calibri" panose="020F0502020204030204" pitchFamily="34" charset="0"/>
              </a:rPr>
              <a:t>ved Martin </a:t>
            </a:r>
            <a:r>
              <a:rPr lang="da-DK" sz="1800" dirty="0" err="1">
                <a:latin typeface="Calibri" panose="020F0502020204030204" pitchFamily="34" charset="0"/>
                <a:cs typeface="Calibri" panose="020F0502020204030204" pitchFamily="34" charset="0"/>
              </a:rPr>
              <a:t>Apitz</a:t>
            </a:r>
            <a:r>
              <a:rPr lang="da-DK" sz="1800" dirty="0">
                <a:latin typeface="Calibri" panose="020F0502020204030204" pitchFamily="34" charset="0"/>
                <a:cs typeface="Calibri" panose="020F0502020204030204" pitchFamily="34" charset="0"/>
              </a:rPr>
              <a:t>, Teknisk Service</a:t>
            </a:r>
          </a:p>
          <a:p>
            <a:pPr marL="0" indent="0">
              <a:buNone/>
            </a:pPr>
            <a:endParaRPr lang="da-DK" sz="1800" dirty="0">
              <a:latin typeface="Calibri" panose="020F0502020204030204" pitchFamily="34" charset="0"/>
              <a:cs typeface="Calibri" panose="020F0502020204030204" pitchFamily="34" charset="0"/>
            </a:endParaRPr>
          </a:p>
          <a:p>
            <a:pPr marL="0" indent="0">
              <a:buNone/>
            </a:pPr>
            <a:r>
              <a:rPr lang="da-DK" sz="1800" b="1" dirty="0">
                <a:latin typeface="Calibri" panose="020F0502020204030204" pitchFamily="34" charset="0"/>
                <a:cs typeface="Calibri" panose="020F0502020204030204" pitchFamily="34" charset="0"/>
              </a:rPr>
              <a:t>13.30 - 14.00 Pause og netværk</a:t>
            </a:r>
          </a:p>
          <a:p>
            <a:pPr marL="0" indent="0">
              <a:buNone/>
            </a:pPr>
            <a:endParaRPr lang="da-DK" sz="1800" dirty="0">
              <a:latin typeface="Calibri" panose="020F0502020204030204" pitchFamily="34" charset="0"/>
              <a:cs typeface="Calibri" panose="020F0502020204030204" pitchFamily="34" charset="0"/>
            </a:endParaRPr>
          </a:p>
          <a:p>
            <a:pPr marL="0" indent="0">
              <a:buNone/>
            </a:pPr>
            <a:r>
              <a:rPr lang="da-DK" sz="1800" b="1" dirty="0">
                <a:latin typeface="Calibri" panose="020F0502020204030204" pitchFamily="34" charset="0"/>
                <a:cs typeface="Calibri" panose="020F0502020204030204" pitchFamily="34" charset="0"/>
              </a:rPr>
              <a:t>14.00 - 15.25 Spille Gevinstrealiseringsspillet</a:t>
            </a:r>
          </a:p>
          <a:p>
            <a:pPr marL="0" indent="0">
              <a:buNone/>
            </a:pPr>
            <a:endParaRPr lang="da-DK" sz="1800" dirty="0">
              <a:latin typeface="Calibri" panose="020F0502020204030204" pitchFamily="34" charset="0"/>
              <a:cs typeface="Calibri" panose="020F0502020204030204" pitchFamily="34" charset="0"/>
            </a:endParaRPr>
          </a:p>
          <a:p>
            <a:pPr marL="0" indent="0">
              <a:buNone/>
            </a:pPr>
            <a:r>
              <a:rPr lang="da-DK" sz="1800" b="1" dirty="0">
                <a:latin typeface="Calibri" panose="020F0502020204030204" pitchFamily="34" charset="0"/>
                <a:cs typeface="Calibri" panose="020F0502020204030204" pitchFamily="34" charset="0"/>
              </a:rPr>
              <a:t>15.25 - 15.30 Afrunding</a:t>
            </a:r>
          </a:p>
          <a:p>
            <a:pPr marL="0" indent="0">
              <a:buNone/>
            </a:pPr>
            <a:r>
              <a:rPr lang="da-DK" sz="1800" dirty="0">
                <a:effectLst/>
                <a:latin typeface="Calibri" panose="020F0502020204030204" pitchFamily="34" charset="0"/>
                <a:ea typeface="Times New Roman" panose="02020603050405020304" pitchFamily="18" charset="0"/>
                <a:cs typeface="Calibri" panose="020F0502020204030204" pitchFamily="34" charset="0"/>
              </a:rPr>
              <a:t>ved Louise Toftgaard Fibiger og Karin Grundsø, fra Planlægningsgruppen for netværket</a:t>
            </a:r>
            <a:endParaRPr lang="da-DK" sz="1800" dirty="0">
              <a:latin typeface="Calibri" panose="020F0502020204030204" pitchFamily="34" charset="0"/>
              <a:cs typeface="Calibri" panose="020F0502020204030204" pitchFamily="34" charset="0"/>
            </a:endParaRPr>
          </a:p>
        </p:txBody>
      </p:sp>
      <p:sp>
        <p:nvSpPr>
          <p:cNvPr id="3" name="Pladsholder til dato 2">
            <a:extLst>
              <a:ext uri="{FF2B5EF4-FFF2-40B4-BE49-F238E27FC236}">
                <a16:creationId xmlns:a16="http://schemas.microsoft.com/office/drawing/2014/main" id="{ABFBBFC6-41C8-465D-8B67-F8A35C33C21C}"/>
              </a:ext>
            </a:extLst>
          </p:cNvPr>
          <p:cNvSpPr>
            <a:spLocks noGrp="1"/>
          </p:cNvSpPr>
          <p:nvPr>
            <p:ph type="dt" sz="half" idx="20"/>
          </p:nvPr>
        </p:nvSpPr>
        <p:spPr/>
        <p:txBody>
          <a:bodyPr/>
          <a:lstStyle/>
          <a:p>
            <a:fld id="{511AECDE-CFB6-4B6D-926C-405B4690EC08}" type="datetime1">
              <a:rPr lang="da-DK" smtClean="0"/>
              <a:t>25-05-2023</a:t>
            </a:fld>
            <a:endParaRPr lang="da-DK" dirty="0"/>
          </a:p>
        </p:txBody>
      </p:sp>
      <p:sp>
        <p:nvSpPr>
          <p:cNvPr id="6" name="Pil: højre 5">
            <a:extLst>
              <a:ext uri="{FF2B5EF4-FFF2-40B4-BE49-F238E27FC236}">
                <a16:creationId xmlns:a16="http://schemas.microsoft.com/office/drawing/2014/main" id="{77A177C1-EFA9-50E6-7A8C-4CFF810C5FA0}"/>
              </a:ext>
            </a:extLst>
          </p:cNvPr>
          <p:cNvSpPr/>
          <p:nvPr/>
        </p:nvSpPr>
        <p:spPr>
          <a:xfrm>
            <a:off x="3093533" y="3197690"/>
            <a:ext cx="1222159" cy="462620"/>
          </a:xfrm>
          <a:prstGeom prst="rightArrow">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600" dirty="0" err="1"/>
          </a:p>
        </p:txBody>
      </p:sp>
    </p:spTree>
    <p:extLst>
      <p:ext uri="{BB962C8B-B14F-4D97-AF65-F5344CB8AC3E}">
        <p14:creationId xmlns:p14="http://schemas.microsoft.com/office/powerpoint/2010/main" val="1658098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D635C36-FE7A-4203-9D8F-A0C43411BEAF}"/>
              </a:ext>
            </a:extLst>
          </p:cNvPr>
          <p:cNvSpPr>
            <a:spLocks noGrp="1"/>
          </p:cNvSpPr>
          <p:nvPr>
            <p:ph type="title"/>
          </p:nvPr>
        </p:nvSpPr>
        <p:spPr>
          <a:xfrm>
            <a:off x="410400" y="554636"/>
            <a:ext cx="5366267" cy="809469"/>
          </a:xfrm>
        </p:spPr>
        <p:txBody>
          <a:bodyPr/>
          <a:lstStyle/>
          <a:p>
            <a:r>
              <a:rPr lang="da-DK" dirty="0"/>
              <a:t>Program</a:t>
            </a:r>
          </a:p>
        </p:txBody>
      </p:sp>
      <p:sp>
        <p:nvSpPr>
          <p:cNvPr id="5" name="Pladsholder til indhold 4">
            <a:extLst>
              <a:ext uri="{FF2B5EF4-FFF2-40B4-BE49-F238E27FC236}">
                <a16:creationId xmlns:a16="http://schemas.microsoft.com/office/drawing/2014/main" id="{3EDBE6F5-D4AA-4746-B799-FB70CE5ED774}"/>
              </a:ext>
            </a:extLst>
          </p:cNvPr>
          <p:cNvSpPr>
            <a:spLocks noGrp="1"/>
          </p:cNvSpPr>
          <p:nvPr>
            <p:ph sz="quarter" idx="19"/>
          </p:nvPr>
        </p:nvSpPr>
        <p:spPr>
          <a:xfrm>
            <a:off x="4527030" y="1028246"/>
            <a:ext cx="6845370" cy="5651334"/>
          </a:xfrm>
        </p:spPr>
        <p:txBody>
          <a:bodyPr/>
          <a:lstStyle/>
          <a:p>
            <a:pPr marL="0" indent="0">
              <a:buNone/>
            </a:pPr>
            <a:r>
              <a:rPr lang="da-DK" sz="1800" b="1" dirty="0">
                <a:latin typeface="Calibri" panose="020F0502020204030204" pitchFamily="34" charset="0"/>
                <a:cs typeface="Calibri" panose="020F0502020204030204" pitchFamily="34" charset="0"/>
              </a:rPr>
              <a:t>12.30 - 12.35 </a:t>
            </a:r>
            <a:r>
              <a:rPr lang="da-DK" sz="1800" b="1" dirty="0">
                <a:effectLst/>
                <a:latin typeface="Calibri" panose="020F0502020204030204" pitchFamily="34" charset="0"/>
                <a:ea typeface="Times New Roman" panose="02020603050405020304" pitchFamily="18" charset="0"/>
                <a:cs typeface="Calibri" panose="020F0502020204030204" pitchFamily="34" charset="0"/>
              </a:rPr>
              <a:t>Velkommen</a:t>
            </a:r>
          </a:p>
          <a:p>
            <a:pPr marL="0" indent="0">
              <a:buNone/>
            </a:pPr>
            <a:r>
              <a:rPr lang="da-DK" sz="1800" dirty="0">
                <a:effectLst/>
                <a:latin typeface="Calibri" panose="020F0502020204030204" pitchFamily="34" charset="0"/>
                <a:ea typeface="Times New Roman" panose="02020603050405020304" pitchFamily="18" charset="0"/>
                <a:cs typeface="Calibri" panose="020F0502020204030204" pitchFamily="34" charset="0"/>
              </a:rPr>
              <a:t>ved Louise Toftgaard Fibiger og Karin Grundsø, fra Planlægningsgruppen for netværket</a:t>
            </a:r>
            <a:endParaRPr lang="da-DK" sz="1800" dirty="0">
              <a:latin typeface="Calibri" panose="020F0502020204030204" pitchFamily="34" charset="0"/>
              <a:cs typeface="Calibri" panose="020F0502020204030204" pitchFamily="34" charset="0"/>
            </a:endParaRPr>
          </a:p>
          <a:p>
            <a:pPr marL="0" indent="0">
              <a:buNone/>
            </a:pPr>
            <a:endParaRPr lang="da-DK" sz="1800" dirty="0">
              <a:latin typeface="Calibri" panose="020F0502020204030204" pitchFamily="34" charset="0"/>
              <a:cs typeface="Calibri" panose="020F0502020204030204" pitchFamily="34" charset="0"/>
            </a:endParaRPr>
          </a:p>
          <a:p>
            <a:pPr marL="0" indent="0">
              <a:buNone/>
            </a:pPr>
            <a:r>
              <a:rPr lang="da-DK" sz="1800" b="1" dirty="0">
                <a:latin typeface="Calibri" panose="020F0502020204030204" pitchFamily="34" charset="0"/>
                <a:cs typeface="Calibri" panose="020F0502020204030204" pitchFamily="34" charset="0"/>
              </a:rPr>
              <a:t>12.35 - 13.15 </a:t>
            </a:r>
            <a:r>
              <a:rPr lang="da-DK" sz="1800" b="1" dirty="0">
                <a:effectLst/>
                <a:latin typeface="Calibri" panose="020F0502020204030204" pitchFamily="34" charset="0"/>
                <a:ea typeface="Times New Roman" panose="02020603050405020304" pitchFamily="18" charset="0"/>
                <a:cs typeface="Calibri" panose="020F0502020204030204" pitchFamily="34" charset="0"/>
              </a:rPr>
              <a:t>Oplæg om Business Case metode </a:t>
            </a:r>
          </a:p>
          <a:p>
            <a:pPr marL="0" indent="0">
              <a:buNone/>
            </a:pPr>
            <a:r>
              <a:rPr lang="da-DK" sz="1800" dirty="0">
                <a:effectLst/>
                <a:latin typeface="Calibri" panose="020F0502020204030204" pitchFamily="34" charset="0"/>
                <a:ea typeface="Times New Roman" panose="02020603050405020304" pitchFamily="18" charset="0"/>
                <a:cs typeface="Calibri" panose="020F0502020204030204" pitchFamily="34" charset="0"/>
              </a:rPr>
              <a:t>ved Birgitte Hjelm Paulsen , SDU Digital</a:t>
            </a:r>
            <a:endParaRPr lang="da-DK" sz="1800" dirty="0">
              <a:latin typeface="Calibri" panose="020F0502020204030204" pitchFamily="34" charset="0"/>
              <a:cs typeface="Calibri" panose="020F0502020204030204" pitchFamily="34" charset="0"/>
            </a:endParaRPr>
          </a:p>
          <a:p>
            <a:pPr marL="0" indent="0">
              <a:buNone/>
            </a:pPr>
            <a:endParaRPr lang="da-DK" sz="1800" dirty="0">
              <a:latin typeface="Calibri" panose="020F0502020204030204" pitchFamily="34" charset="0"/>
              <a:cs typeface="Calibri" panose="020F0502020204030204" pitchFamily="34" charset="0"/>
            </a:endParaRPr>
          </a:p>
          <a:p>
            <a:pPr marL="0" indent="0">
              <a:buNone/>
            </a:pPr>
            <a:r>
              <a:rPr lang="da-DK" sz="1800" b="1" dirty="0">
                <a:latin typeface="Calibri" panose="020F0502020204030204" pitchFamily="34" charset="0"/>
                <a:cs typeface="Calibri" panose="020F0502020204030204" pitchFamily="34" charset="0"/>
              </a:rPr>
              <a:t>13.15 - 13.30 </a:t>
            </a:r>
            <a:r>
              <a:rPr lang="da-DK" sz="1800" b="1" dirty="0">
                <a:effectLst/>
                <a:latin typeface="Calibri" panose="020F0502020204030204" pitchFamily="34" charset="0"/>
                <a:ea typeface="Calibri" panose="020F0502020204030204" pitchFamily="34" charset="0"/>
                <a:cs typeface="Calibri" panose="020F0502020204030204" pitchFamily="34" charset="0"/>
              </a:rPr>
              <a:t>Business casen som værktøj og styringsredskab i praksis</a:t>
            </a:r>
          </a:p>
          <a:p>
            <a:pPr marL="0" indent="0">
              <a:buNone/>
            </a:pPr>
            <a:r>
              <a:rPr lang="da-DK" sz="1800" dirty="0">
                <a:latin typeface="Calibri" panose="020F0502020204030204" pitchFamily="34" charset="0"/>
                <a:cs typeface="Calibri" panose="020F0502020204030204" pitchFamily="34" charset="0"/>
              </a:rPr>
              <a:t>ved Martin </a:t>
            </a:r>
            <a:r>
              <a:rPr lang="da-DK" sz="1800" dirty="0" err="1">
                <a:latin typeface="Calibri" panose="020F0502020204030204" pitchFamily="34" charset="0"/>
                <a:cs typeface="Calibri" panose="020F0502020204030204" pitchFamily="34" charset="0"/>
              </a:rPr>
              <a:t>Apitz</a:t>
            </a:r>
            <a:r>
              <a:rPr lang="da-DK" sz="1800" dirty="0">
                <a:latin typeface="Calibri" panose="020F0502020204030204" pitchFamily="34" charset="0"/>
                <a:cs typeface="Calibri" panose="020F0502020204030204" pitchFamily="34" charset="0"/>
              </a:rPr>
              <a:t>, Teknisk Service</a:t>
            </a:r>
          </a:p>
          <a:p>
            <a:pPr marL="0" indent="0">
              <a:buNone/>
            </a:pPr>
            <a:endParaRPr lang="da-DK" sz="1800" dirty="0">
              <a:latin typeface="Calibri" panose="020F0502020204030204" pitchFamily="34" charset="0"/>
              <a:cs typeface="Calibri" panose="020F0502020204030204" pitchFamily="34" charset="0"/>
            </a:endParaRPr>
          </a:p>
          <a:p>
            <a:pPr marL="0" indent="0">
              <a:buNone/>
            </a:pPr>
            <a:r>
              <a:rPr lang="da-DK" sz="1800" b="1" dirty="0">
                <a:latin typeface="Calibri" panose="020F0502020204030204" pitchFamily="34" charset="0"/>
                <a:cs typeface="Calibri" panose="020F0502020204030204" pitchFamily="34" charset="0"/>
              </a:rPr>
              <a:t>13.30 - 14.00 Pause og netværk</a:t>
            </a:r>
          </a:p>
          <a:p>
            <a:pPr marL="0" indent="0">
              <a:buNone/>
            </a:pPr>
            <a:endParaRPr lang="da-DK" sz="1800" dirty="0">
              <a:latin typeface="Calibri" panose="020F0502020204030204" pitchFamily="34" charset="0"/>
              <a:cs typeface="Calibri" panose="020F0502020204030204" pitchFamily="34" charset="0"/>
            </a:endParaRPr>
          </a:p>
          <a:p>
            <a:pPr marL="0" indent="0">
              <a:buNone/>
            </a:pPr>
            <a:r>
              <a:rPr lang="da-DK" sz="1800" b="1" dirty="0">
                <a:latin typeface="Calibri" panose="020F0502020204030204" pitchFamily="34" charset="0"/>
                <a:cs typeface="Calibri" panose="020F0502020204030204" pitchFamily="34" charset="0"/>
              </a:rPr>
              <a:t>14.00 - 15.25 Spille Gevinstrealiseringsspillet</a:t>
            </a:r>
          </a:p>
          <a:p>
            <a:pPr marL="0" indent="0">
              <a:buNone/>
            </a:pPr>
            <a:endParaRPr lang="da-DK" sz="1800" dirty="0">
              <a:latin typeface="Calibri" panose="020F0502020204030204" pitchFamily="34" charset="0"/>
              <a:cs typeface="Calibri" panose="020F0502020204030204" pitchFamily="34" charset="0"/>
            </a:endParaRPr>
          </a:p>
          <a:p>
            <a:pPr marL="0" indent="0">
              <a:buNone/>
            </a:pPr>
            <a:r>
              <a:rPr lang="da-DK" sz="1800" b="1" dirty="0">
                <a:latin typeface="Calibri" panose="020F0502020204030204" pitchFamily="34" charset="0"/>
                <a:cs typeface="Calibri" panose="020F0502020204030204" pitchFamily="34" charset="0"/>
              </a:rPr>
              <a:t>15.25 - 15.30 Afrunding</a:t>
            </a:r>
          </a:p>
          <a:p>
            <a:pPr marL="0" indent="0">
              <a:buNone/>
            </a:pPr>
            <a:r>
              <a:rPr lang="da-DK" sz="1800" dirty="0">
                <a:effectLst/>
                <a:latin typeface="Calibri" panose="020F0502020204030204" pitchFamily="34" charset="0"/>
                <a:ea typeface="Times New Roman" panose="02020603050405020304" pitchFamily="18" charset="0"/>
                <a:cs typeface="Calibri" panose="020F0502020204030204" pitchFamily="34" charset="0"/>
              </a:rPr>
              <a:t>ved Louise Toftgaard Fibiger og Karin Grundsø, fra Planlægningsgruppen for netværket</a:t>
            </a:r>
            <a:endParaRPr lang="da-DK" sz="1800" dirty="0">
              <a:latin typeface="Calibri" panose="020F0502020204030204" pitchFamily="34" charset="0"/>
              <a:cs typeface="Calibri" panose="020F0502020204030204" pitchFamily="34" charset="0"/>
            </a:endParaRPr>
          </a:p>
        </p:txBody>
      </p:sp>
      <p:sp>
        <p:nvSpPr>
          <p:cNvPr id="3" name="Pladsholder til dato 2">
            <a:extLst>
              <a:ext uri="{FF2B5EF4-FFF2-40B4-BE49-F238E27FC236}">
                <a16:creationId xmlns:a16="http://schemas.microsoft.com/office/drawing/2014/main" id="{ABFBBFC6-41C8-465D-8B67-F8A35C33C21C}"/>
              </a:ext>
            </a:extLst>
          </p:cNvPr>
          <p:cNvSpPr>
            <a:spLocks noGrp="1"/>
          </p:cNvSpPr>
          <p:nvPr>
            <p:ph type="dt" sz="half" idx="20"/>
          </p:nvPr>
        </p:nvSpPr>
        <p:spPr/>
        <p:txBody>
          <a:bodyPr/>
          <a:lstStyle/>
          <a:p>
            <a:fld id="{511AECDE-CFB6-4B6D-926C-405B4690EC08}" type="datetime1">
              <a:rPr lang="da-DK" smtClean="0"/>
              <a:t>25-05-2023</a:t>
            </a:fld>
            <a:endParaRPr lang="da-DK" dirty="0"/>
          </a:p>
        </p:txBody>
      </p:sp>
      <p:sp>
        <p:nvSpPr>
          <p:cNvPr id="6" name="Pil: højre 5">
            <a:extLst>
              <a:ext uri="{FF2B5EF4-FFF2-40B4-BE49-F238E27FC236}">
                <a16:creationId xmlns:a16="http://schemas.microsoft.com/office/drawing/2014/main" id="{64D8ADF3-A2B1-F697-5E16-AC2118B5581E}"/>
              </a:ext>
            </a:extLst>
          </p:cNvPr>
          <p:cNvSpPr/>
          <p:nvPr/>
        </p:nvSpPr>
        <p:spPr>
          <a:xfrm>
            <a:off x="3093533" y="3997181"/>
            <a:ext cx="1222159" cy="462620"/>
          </a:xfrm>
          <a:prstGeom prst="rightArrow">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600" dirty="0" err="1"/>
          </a:p>
        </p:txBody>
      </p:sp>
    </p:spTree>
    <p:extLst>
      <p:ext uri="{BB962C8B-B14F-4D97-AF65-F5344CB8AC3E}">
        <p14:creationId xmlns:p14="http://schemas.microsoft.com/office/powerpoint/2010/main" val="785425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D635C36-FE7A-4203-9D8F-A0C43411BEAF}"/>
              </a:ext>
            </a:extLst>
          </p:cNvPr>
          <p:cNvSpPr>
            <a:spLocks noGrp="1"/>
          </p:cNvSpPr>
          <p:nvPr>
            <p:ph type="title"/>
          </p:nvPr>
        </p:nvSpPr>
        <p:spPr>
          <a:xfrm>
            <a:off x="410400" y="554636"/>
            <a:ext cx="5366267" cy="809469"/>
          </a:xfrm>
        </p:spPr>
        <p:txBody>
          <a:bodyPr/>
          <a:lstStyle/>
          <a:p>
            <a:r>
              <a:rPr lang="da-DK" dirty="0"/>
              <a:t>Program</a:t>
            </a:r>
          </a:p>
        </p:txBody>
      </p:sp>
      <p:sp>
        <p:nvSpPr>
          <p:cNvPr id="5" name="Pladsholder til indhold 4">
            <a:extLst>
              <a:ext uri="{FF2B5EF4-FFF2-40B4-BE49-F238E27FC236}">
                <a16:creationId xmlns:a16="http://schemas.microsoft.com/office/drawing/2014/main" id="{3EDBE6F5-D4AA-4746-B799-FB70CE5ED774}"/>
              </a:ext>
            </a:extLst>
          </p:cNvPr>
          <p:cNvSpPr>
            <a:spLocks noGrp="1"/>
          </p:cNvSpPr>
          <p:nvPr>
            <p:ph sz="quarter" idx="19"/>
          </p:nvPr>
        </p:nvSpPr>
        <p:spPr>
          <a:xfrm>
            <a:off x="4527030" y="1028246"/>
            <a:ext cx="6845370" cy="5651334"/>
          </a:xfrm>
        </p:spPr>
        <p:txBody>
          <a:bodyPr/>
          <a:lstStyle/>
          <a:p>
            <a:pPr marL="0" indent="0">
              <a:buNone/>
            </a:pPr>
            <a:r>
              <a:rPr lang="da-DK" sz="1800" b="1" dirty="0">
                <a:latin typeface="Calibri" panose="020F0502020204030204" pitchFamily="34" charset="0"/>
                <a:cs typeface="Calibri" panose="020F0502020204030204" pitchFamily="34" charset="0"/>
              </a:rPr>
              <a:t>12.30 - 12.35 </a:t>
            </a:r>
            <a:r>
              <a:rPr lang="da-DK" sz="1800" b="1" dirty="0">
                <a:effectLst/>
                <a:latin typeface="Calibri" panose="020F0502020204030204" pitchFamily="34" charset="0"/>
                <a:ea typeface="Times New Roman" panose="02020603050405020304" pitchFamily="18" charset="0"/>
                <a:cs typeface="Calibri" panose="020F0502020204030204" pitchFamily="34" charset="0"/>
              </a:rPr>
              <a:t>Velkommen</a:t>
            </a:r>
          </a:p>
          <a:p>
            <a:pPr marL="0" indent="0">
              <a:buNone/>
            </a:pPr>
            <a:r>
              <a:rPr lang="da-DK" sz="1800" dirty="0">
                <a:effectLst/>
                <a:latin typeface="Calibri" panose="020F0502020204030204" pitchFamily="34" charset="0"/>
                <a:ea typeface="Times New Roman" panose="02020603050405020304" pitchFamily="18" charset="0"/>
                <a:cs typeface="Calibri" panose="020F0502020204030204" pitchFamily="34" charset="0"/>
              </a:rPr>
              <a:t>ved Louise Toftgaard Fibiger og Karin Grundsø, fra Planlægningsgruppen for netværket</a:t>
            </a:r>
            <a:endParaRPr lang="da-DK" sz="1800" dirty="0">
              <a:latin typeface="Calibri" panose="020F0502020204030204" pitchFamily="34" charset="0"/>
              <a:cs typeface="Calibri" panose="020F0502020204030204" pitchFamily="34" charset="0"/>
            </a:endParaRPr>
          </a:p>
          <a:p>
            <a:pPr marL="0" indent="0">
              <a:buNone/>
            </a:pPr>
            <a:endParaRPr lang="da-DK" sz="1800" dirty="0">
              <a:latin typeface="Calibri" panose="020F0502020204030204" pitchFamily="34" charset="0"/>
              <a:cs typeface="Calibri" panose="020F0502020204030204" pitchFamily="34" charset="0"/>
            </a:endParaRPr>
          </a:p>
          <a:p>
            <a:pPr marL="0" indent="0">
              <a:buNone/>
            </a:pPr>
            <a:r>
              <a:rPr lang="da-DK" sz="1800" b="1" dirty="0">
                <a:latin typeface="Calibri" panose="020F0502020204030204" pitchFamily="34" charset="0"/>
                <a:cs typeface="Calibri" panose="020F0502020204030204" pitchFamily="34" charset="0"/>
              </a:rPr>
              <a:t>12.35 - 13.15 </a:t>
            </a:r>
            <a:r>
              <a:rPr lang="da-DK" sz="1800" b="1" dirty="0">
                <a:effectLst/>
                <a:latin typeface="Calibri" panose="020F0502020204030204" pitchFamily="34" charset="0"/>
                <a:ea typeface="Times New Roman" panose="02020603050405020304" pitchFamily="18" charset="0"/>
                <a:cs typeface="Calibri" panose="020F0502020204030204" pitchFamily="34" charset="0"/>
              </a:rPr>
              <a:t>Oplæg om Business Case metode </a:t>
            </a:r>
          </a:p>
          <a:p>
            <a:pPr marL="0" indent="0">
              <a:buNone/>
            </a:pPr>
            <a:r>
              <a:rPr lang="da-DK" sz="1800" dirty="0">
                <a:effectLst/>
                <a:latin typeface="Calibri" panose="020F0502020204030204" pitchFamily="34" charset="0"/>
                <a:ea typeface="Times New Roman" panose="02020603050405020304" pitchFamily="18" charset="0"/>
                <a:cs typeface="Calibri" panose="020F0502020204030204" pitchFamily="34" charset="0"/>
              </a:rPr>
              <a:t>ved Birgitte Hjelm Paulsen , SDU Digital</a:t>
            </a:r>
            <a:endParaRPr lang="da-DK" sz="1800" dirty="0">
              <a:latin typeface="Calibri" panose="020F0502020204030204" pitchFamily="34" charset="0"/>
              <a:cs typeface="Calibri" panose="020F0502020204030204" pitchFamily="34" charset="0"/>
            </a:endParaRPr>
          </a:p>
          <a:p>
            <a:pPr marL="0" indent="0">
              <a:buNone/>
            </a:pPr>
            <a:endParaRPr lang="da-DK" sz="1800" dirty="0">
              <a:latin typeface="Calibri" panose="020F0502020204030204" pitchFamily="34" charset="0"/>
              <a:cs typeface="Calibri" panose="020F0502020204030204" pitchFamily="34" charset="0"/>
            </a:endParaRPr>
          </a:p>
          <a:p>
            <a:pPr marL="0" indent="0">
              <a:buNone/>
            </a:pPr>
            <a:r>
              <a:rPr lang="da-DK" sz="1800" b="1" dirty="0">
                <a:latin typeface="Calibri" panose="020F0502020204030204" pitchFamily="34" charset="0"/>
                <a:cs typeface="Calibri" panose="020F0502020204030204" pitchFamily="34" charset="0"/>
              </a:rPr>
              <a:t>13.15 - 13.30 </a:t>
            </a:r>
            <a:r>
              <a:rPr lang="da-DK" sz="1800" b="1" dirty="0">
                <a:effectLst/>
                <a:latin typeface="Calibri" panose="020F0502020204030204" pitchFamily="34" charset="0"/>
                <a:ea typeface="Calibri" panose="020F0502020204030204" pitchFamily="34" charset="0"/>
                <a:cs typeface="Calibri" panose="020F0502020204030204" pitchFamily="34" charset="0"/>
              </a:rPr>
              <a:t>Business casen som værktøj og styringsredskab i praksis</a:t>
            </a:r>
          </a:p>
          <a:p>
            <a:pPr marL="0" indent="0">
              <a:buNone/>
            </a:pPr>
            <a:r>
              <a:rPr lang="da-DK" sz="1800" dirty="0">
                <a:latin typeface="Calibri" panose="020F0502020204030204" pitchFamily="34" charset="0"/>
                <a:cs typeface="Calibri" panose="020F0502020204030204" pitchFamily="34" charset="0"/>
              </a:rPr>
              <a:t>ved Martin </a:t>
            </a:r>
            <a:r>
              <a:rPr lang="da-DK" sz="1800" dirty="0" err="1">
                <a:latin typeface="Calibri" panose="020F0502020204030204" pitchFamily="34" charset="0"/>
                <a:cs typeface="Calibri" panose="020F0502020204030204" pitchFamily="34" charset="0"/>
              </a:rPr>
              <a:t>Apitz</a:t>
            </a:r>
            <a:r>
              <a:rPr lang="da-DK" sz="1800" dirty="0">
                <a:latin typeface="Calibri" panose="020F0502020204030204" pitchFamily="34" charset="0"/>
                <a:cs typeface="Calibri" panose="020F0502020204030204" pitchFamily="34" charset="0"/>
              </a:rPr>
              <a:t>, Teknisk Service</a:t>
            </a:r>
          </a:p>
          <a:p>
            <a:pPr marL="0" indent="0">
              <a:buNone/>
            </a:pPr>
            <a:endParaRPr lang="da-DK" sz="1800" dirty="0">
              <a:latin typeface="Calibri" panose="020F0502020204030204" pitchFamily="34" charset="0"/>
              <a:cs typeface="Calibri" panose="020F0502020204030204" pitchFamily="34" charset="0"/>
            </a:endParaRPr>
          </a:p>
          <a:p>
            <a:pPr marL="0" indent="0">
              <a:buNone/>
            </a:pPr>
            <a:r>
              <a:rPr lang="da-DK" sz="1800" b="1" dirty="0">
                <a:latin typeface="Calibri" panose="020F0502020204030204" pitchFamily="34" charset="0"/>
                <a:cs typeface="Calibri" panose="020F0502020204030204" pitchFamily="34" charset="0"/>
              </a:rPr>
              <a:t>13.30 - 14.00 Pause og netværk</a:t>
            </a:r>
          </a:p>
          <a:p>
            <a:pPr marL="0" indent="0">
              <a:buNone/>
            </a:pPr>
            <a:endParaRPr lang="da-DK" sz="1800" dirty="0">
              <a:latin typeface="Calibri" panose="020F0502020204030204" pitchFamily="34" charset="0"/>
              <a:cs typeface="Calibri" panose="020F0502020204030204" pitchFamily="34" charset="0"/>
            </a:endParaRPr>
          </a:p>
          <a:p>
            <a:pPr marL="0" indent="0">
              <a:buNone/>
            </a:pPr>
            <a:r>
              <a:rPr lang="da-DK" sz="1800" b="1" dirty="0">
                <a:latin typeface="Calibri" panose="020F0502020204030204" pitchFamily="34" charset="0"/>
                <a:cs typeface="Calibri" panose="020F0502020204030204" pitchFamily="34" charset="0"/>
              </a:rPr>
              <a:t>14.00 - 15.25 Spille Gevinstrealiseringsspillet</a:t>
            </a:r>
          </a:p>
          <a:p>
            <a:pPr marL="0" indent="0">
              <a:buNone/>
            </a:pPr>
            <a:endParaRPr lang="da-DK" sz="1800" dirty="0">
              <a:latin typeface="Calibri" panose="020F0502020204030204" pitchFamily="34" charset="0"/>
              <a:cs typeface="Calibri" panose="020F0502020204030204" pitchFamily="34" charset="0"/>
            </a:endParaRPr>
          </a:p>
          <a:p>
            <a:pPr marL="0" indent="0">
              <a:buNone/>
            </a:pPr>
            <a:r>
              <a:rPr lang="da-DK" sz="1800" b="1" dirty="0">
                <a:latin typeface="Calibri" panose="020F0502020204030204" pitchFamily="34" charset="0"/>
                <a:cs typeface="Calibri" panose="020F0502020204030204" pitchFamily="34" charset="0"/>
              </a:rPr>
              <a:t>15.25 - 15.30 Afrunding</a:t>
            </a:r>
          </a:p>
          <a:p>
            <a:pPr marL="0" indent="0">
              <a:buNone/>
            </a:pPr>
            <a:r>
              <a:rPr lang="da-DK" sz="1800" dirty="0">
                <a:effectLst/>
                <a:latin typeface="Calibri" panose="020F0502020204030204" pitchFamily="34" charset="0"/>
                <a:ea typeface="Times New Roman" panose="02020603050405020304" pitchFamily="18" charset="0"/>
                <a:cs typeface="Calibri" panose="020F0502020204030204" pitchFamily="34" charset="0"/>
              </a:rPr>
              <a:t>ved Louise Toftgaard Fibiger og Karin Grundsø, fra Planlægningsgruppen for netværket</a:t>
            </a:r>
            <a:endParaRPr lang="da-DK" sz="1800" dirty="0">
              <a:latin typeface="Calibri" panose="020F0502020204030204" pitchFamily="34" charset="0"/>
              <a:cs typeface="Calibri" panose="020F0502020204030204" pitchFamily="34" charset="0"/>
            </a:endParaRPr>
          </a:p>
        </p:txBody>
      </p:sp>
      <p:sp>
        <p:nvSpPr>
          <p:cNvPr id="3" name="Pladsholder til dato 2">
            <a:extLst>
              <a:ext uri="{FF2B5EF4-FFF2-40B4-BE49-F238E27FC236}">
                <a16:creationId xmlns:a16="http://schemas.microsoft.com/office/drawing/2014/main" id="{ABFBBFC6-41C8-465D-8B67-F8A35C33C21C}"/>
              </a:ext>
            </a:extLst>
          </p:cNvPr>
          <p:cNvSpPr>
            <a:spLocks noGrp="1"/>
          </p:cNvSpPr>
          <p:nvPr>
            <p:ph type="dt" sz="half" idx="20"/>
          </p:nvPr>
        </p:nvSpPr>
        <p:spPr/>
        <p:txBody>
          <a:bodyPr/>
          <a:lstStyle/>
          <a:p>
            <a:fld id="{511AECDE-CFB6-4B6D-926C-405B4690EC08}" type="datetime1">
              <a:rPr lang="da-DK" smtClean="0"/>
              <a:t>25-05-2023</a:t>
            </a:fld>
            <a:endParaRPr lang="da-DK" dirty="0"/>
          </a:p>
        </p:txBody>
      </p:sp>
    </p:spTree>
    <p:extLst>
      <p:ext uri="{BB962C8B-B14F-4D97-AF65-F5344CB8AC3E}">
        <p14:creationId xmlns:p14="http://schemas.microsoft.com/office/powerpoint/2010/main" val="2586273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indhold 4">
            <a:extLst>
              <a:ext uri="{FF2B5EF4-FFF2-40B4-BE49-F238E27FC236}">
                <a16:creationId xmlns:a16="http://schemas.microsoft.com/office/drawing/2014/main" id="{73869708-F313-4DE1-9718-77A3272CB72D}"/>
              </a:ext>
            </a:extLst>
          </p:cNvPr>
          <p:cNvSpPr txBox="1">
            <a:spLocks/>
          </p:cNvSpPr>
          <p:nvPr/>
        </p:nvSpPr>
        <p:spPr>
          <a:xfrm>
            <a:off x="259831" y="1729647"/>
            <a:ext cx="5689278" cy="4486595"/>
          </a:xfrm>
          <a:prstGeom prst="rect">
            <a:avLst/>
          </a:prstGeom>
        </p:spPr>
        <p:txBody>
          <a:bodyPr/>
          <a:lstStyle>
            <a:lvl1pPr marL="252000" indent="-252000" algn="l" defTabSz="914400" rtl="0" eaLnBrk="1" latinLnBrk="0" hangingPunct="1">
              <a:lnSpc>
                <a:spcPct val="110000"/>
              </a:lnSpc>
              <a:spcBef>
                <a:spcPts val="0"/>
              </a:spcBef>
              <a:buFont typeface="Wingdings" panose="05000000000000000000" pitchFamily="2" charset="2"/>
              <a:buChar char=""/>
              <a:defRPr sz="1600" kern="1200">
                <a:solidFill>
                  <a:schemeClr val="tx1"/>
                </a:solidFill>
                <a:latin typeface="+mn-lt"/>
                <a:ea typeface="+mn-ea"/>
                <a:cs typeface="+mn-cs"/>
              </a:defRPr>
            </a:lvl1pPr>
            <a:lvl2pPr marL="504000" indent="-252000" algn="l" defTabSz="914400" rtl="0" eaLnBrk="1" latinLnBrk="0" hangingPunct="1">
              <a:lnSpc>
                <a:spcPct val="110000"/>
              </a:lnSpc>
              <a:spcBef>
                <a:spcPts val="0"/>
              </a:spcBef>
              <a:buFont typeface="Wingdings" panose="05000000000000000000" pitchFamily="2" charset="2"/>
              <a:buChar char="à"/>
              <a:defRPr sz="1400" kern="1200">
                <a:solidFill>
                  <a:schemeClr val="tx1"/>
                </a:solidFill>
                <a:latin typeface="+mn-lt"/>
                <a:ea typeface="+mn-ea"/>
                <a:cs typeface="+mn-cs"/>
              </a:defRPr>
            </a:lvl2pPr>
            <a:lvl3pPr marL="756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12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10000"/>
              </a:lnSpc>
              <a:spcBef>
                <a:spcPts val="0"/>
              </a:spcBef>
              <a:buFont typeface="Arial" panose="020B0604020202020204" pitchFamily="34" charset="0"/>
              <a:buChar char="​"/>
              <a:defRPr sz="1600" kern="1200" baseline="0">
                <a:solidFill>
                  <a:schemeClr val="tx1"/>
                </a:solidFill>
                <a:latin typeface="+mn-lt"/>
                <a:ea typeface="+mn-ea"/>
                <a:cs typeface="+mn-cs"/>
              </a:defRPr>
            </a:lvl5pPr>
            <a:lvl6pPr marL="252000" indent="-252000" algn="l" defTabSz="914400" rtl="0" eaLnBrk="1" latinLnBrk="0" hangingPunct="1">
              <a:lnSpc>
                <a:spcPct val="110000"/>
              </a:lnSpc>
              <a:spcBef>
                <a:spcPts val="0"/>
              </a:spcBef>
              <a:buFont typeface="Wingdings" panose="05000000000000000000" pitchFamily="2" charset="2"/>
              <a:buChar char="à"/>
              <a:defRPr sz="1200" kern="1200" baseline="0">
                <a:solidFill>
                  <a:schemeClr val="tx1"/>
                </a:solidFill>
                <a:latin typeface="+mn-lt"/>
                <a:ea typeface="+mn-ea"/>
                <a:cs typeface="+mn-cs"/>
              </a:defRPr>
            </a:lvl6pPr>
            <a:lvl7pPr marL="504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9pPr>
          </a:lstStyle>
          <a:p>
            <a:pPr marL="0" indent="0" algn="ctr">
              <a:lnSpc>
                <a:spcPct val="150000"/>
              </a:lnSpc>
              <a:buNone/>
            </a:pPr>
            <a:r>
              <a:rPr lang="da-DK" sz="4800" b="1" dirty="0">
                <a:effectLst/>
                <a:ea typeface="Calibri" panose="020F0502020204030204" pitchFamily="34" charset="0"/>
              </a:rPr>
              <a:t>Pause og netværk indtil kl. 14 </a:t>
            </a:r>
            <a:endParaRPr lang="da-DK" sz="4800" b="1" dirty="0"/>
          </a:p>
        </p:txBody>
      </p:sp>
      <p:pic>
        <p:nvPicPr>
          <p:cNvPr id="6" name="Pladsholder til billede 8">
            <a:extLst>
              <a:ext uri="{FF2B5EF4-FFF2-40B4-BE49-F238E27FC236}">
                <a16:creationId xmlns:a16="http://schemas.microsoft.com/office/drawing/2014/main" id="{49097A6C-B683-4A1E-9C2D-0BB541ACB40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709" t="-28842" r="-19709" b="-29123"/>
          <a:stretch/>
        </p:blipFill>
        <p:spPr>
          <a:xfrm>
            <a:off x="6710400" y="0"/>
            <a:ext cx="5481600" cy="6858000"/>
          </a:xfrm>
          <a:prstGeom prst="rect">
            <a:avLst/>
          </a:prstGeom>
          <a:solidFill>
            <a:srgbClr val="F2C75C"/>
          </a:solidFill>
          <a:effectLst/>
        </p:spPr>
      </p:pic>
    </p:spTree>
    <p:extLst>
      <p:ext uri="{BB962C8B-B14F-4D97-AF65-F5344CB8AC3E}">
        <p14:creationId xmlns:p14="http://schemas.microsoft.com/office/powerpoint/2010/main" val="3189997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D635C36-FE7A-4203-9D8F-A0C43411BEAF}"/>
              </a:ext>
            </a:extLst>
          </p:cNvPr>
          <p:cNvSpPr>
            <a:spLocks noGrp="1"/>
          </p:cNvSpPr>
          <p:nvPr>
            <p:ph type="title"/>
          </p:nvPr>
        </p:nvSpPr>
        <p:spPr>
          <a:xfrm>
            <a:off x="410400" y="554636"/>
            <a:ext cx="5366267" cy="809469"/>
          </a:xfrm>
        </p:spPr>
        <p:txBody>
          <a:bodyPr/>
          <a:lstStyle/>
          <a:p>
            <a:r>
              <a:rPr lang="da-DK" dirty="0"/>
              <a:t>Program</a:t>
            </a:r>
          </a:p>
        </p:txBody>
      </p:sp>
      <p:sp>
        <p:nvSpPr>
          <p:cNvPr id="5" name="Pladsholder til indhold 4">
            <a:extLst>
              <a:ext uri="{FF2B5EF4-FFF2-40B4-BE49-F238E27FC236}">
                <a16:creationId xmlns:a16="http://schemas.microsoft.com/office/drawing/2014/main" id="{3EDBE6F5-D4AA-4746-B799-FB70CE5ED774}"/>
              </a:ext>
            </a:extLst>
          </p:cNvPr>
          <p:cNvSpPr>
            <a:spLocks noGrp="1"/>
          </p:cNvSpPr>
          <p:nvPr>
            <p:ph sz="quarter" idx="19"/>
          </p:nvPr>
        </p:nvSpPr>
        <p:spPr>
          <a:xfrm>
            <a:off x="4527030" y="1028246"/>
            <a:ext cx="6845370" cy="5651334"/>
          </a:xfrm>
        </p:spPr>
        <p:txBody>
          <a:bodyPr/>
          <a:lstStyle/>
          <a:p>
            <a:pPr marL="0" indent="0">
              <a:buNone/>
            </a:pPr>
            <a:r>
              <a:rPr lang="da-DK" sz="1800" b="1" dirty="0">
                <a:latin typeface="Calibri" panose="020F0502020204030204" pitchFamily="34" charset="0"/>
                <a:cs typeface="Calibri" panose="020F0502020204030204" pitchFamily="34" charset="0"/>
              </a:rPr>
              <a:t>12.30 - 12.35 </a:t>
            </a:r>
            <a:r>
              <a:rPr lang="da-DK" sz="1800" b="1" dirty="0">
                <a:effectLst/>
                <a:latin typeface="Calibri" panose="020F0502020204030204" pitchFamily="34" charset="0"/>
                <a:ea typeface="Times New Roman" panose="02020603050405020304" pitchFamily="18" charset="0"/>
                <a:cs typeface="Calibri" panose="020F0502020204030204" pitchFamily="34" charset="0"/>
              </a:rPr>
              <a:t>Velkommen</a:t>
            </a:r>
          </a:p>
          <a:p>
            <a:pPr marL="0" indent="0">
              <a:buNone/>
            </a:pPr>
            <a:r>
              <a:rPr lang="da-DK" sz="1800" dirty="0">
                <a:effectLst/>
                <a:latin typeface="Calibri" panose="020F0502020204030204" pitchFamily="34" charset="0"/>
                <a:ea typeface="Times New Roman" panose="02020603050405020304" pitchFamily="18" charset="0"/>
                <a:cs typeface="Calibri" panose="020F0502020204030204" pitchFamily="34" charset="0"/>
              </a:rPr>
              <a:t>ved Louise Toftgaard Fibiger og Karin Grundsø, fra Planlægningsgruppen for netværket</a:t>
            </a:r>
            <a:endParaRPr lang="da-DK" sz="1800" dirty="0">
              <a:latin typeface="Calibri" panose="020F0502020204030204" pitchFamily="34" charset="0"/>
              <a:cs typeface="Calibri" panose="020F0502020204030204" pitchFamily="34" charset="0"/>
            </a:endParaRPr>
          </a:p>
          <a:p>
            <a:pPr marL="0" indent="0">
              <a:buNone/>
            </a:pPr>
            <a:endParaRPr lang="da-DK" sz="1800" dirty="0">
              <a:latin typeface="Calibri" panose="020F0502020204030204" pitchFamily="34" charset="0"/>
              <a:cs typeface="Calibri" panose="020F0502020204030204" pitchFamily="34" charset="0"/>
            </a:endParaRPr>
          </a:p>
          <a:p>
            <a:pPr marL="0" indent="0">
              <a:buNone/>
            </a:pPr>
            <a:r>
              <a:rPr lang="da-DK" sz="1800" b="1" dirty="0">
                <a:latin typeface="Calibri" panose="020F0502020204030204" pitchFamily="34" charset="0"/>
                <a:cs typeface="Calibri" panose="020F0502020204030204" pitchFamily="34" charset="0"/>
              </a:rPr>
              <a:t>12.35 - 13.15 </a:t>
            </a:r>
            <a:r>
              <a:rPr lang="da-DK" sz="1800" b="1" dirty="0">
                <a:effectLst/>
                <a:latin typeface="Calibri" panose="020F0502020204030204" pitchFamily="34" charset="0"/>
                <a:ea typeface="Times New Roman" panose="02020603050405020304" pitchFamily="18" charset="0"/>
                <a:cs typeface="Calibri" panose="020F0502020204030204" pitchFamily="34" charset="0"/>
              </a:rPr>
              <a:t>Oplæg om Business Case metode </a:t>
            </a:r>
          </a:p>
          <a:p>
            <a:pPr marL="0" indent="0">
              <a:buNone/>
            </a:pPr>
            <a:r>
              <a:rPr lang="da-DK" sz="1800" dirty="0">
                <a:effectLst/>
                <a:latin typeface="Calibri" panose="020F0502020204030204" pitchFamily="34" charset="0"/>
                <a:ea typeface="Times New Roman" panose="02020603050405020304" pitchFamily="18" charset="0"/>
                <a:cs typeface="Calibri" panose="020F0502020204030204" pitchFamily="34" charset="0"/>
              </a:rPr>
              <a:t>ved Birgitte Hjelm Paulsen , SDU Digital</a:t>
            </a:r>
            <a:endParaRPr lang="da-DK" sz="1800" dirty="0">
              <a:latin typeface="Calibri" panose="020F0502020204030204" pitchFamily="34" charset="0"/>
              <a:cs typeface="Calibri" panose="020F0502020204030204" pitchFamily="34" charset="0"/>
            </a:endParaRPr>
          </a:p>
          <a:p>
            <a:pPr marL="0" indent="0">
              <a:buNone/>
            </a:pPr>
            <a:endParaRPr lang="da-DK" sz="1800" dirty="0">
              <a:latin typeface="Calibri" panose="020F0502020204030204" pitchFamily="34" charset="0"/>
              <a:cs typeface="Calibri" panose="020F0502020204030204" pitchFamily="34" charset="0"/>
            </a:endParaRPr>
          </a:p>
          <a:p>
            <a:pPr marL="0" indent="0">
              <a:buNone/>
            </a:pPr>
            <a:r>
              <a:rPr lang="da-DK" sz="1800" b="1" dirty="0">
                <a:latin typeface="Calibri" panose="020F0502020204030204" pitchFamily="34" charset="0"/>
                <a:cs typeface="Calibri" panose="020F0502020204030204" pitchFamily="34" charset="0"/>
              </a:rPr>
              <a:t>13.15 - 13.30 </a:t>
            </a:r>
            <a:r>
              <a:rPr lang="da-DK" sz="1800" b="1" dirty="0">
                <a:effectLst/>
                <a:latin typeface="Calibri" panose="020F0502020204030204" pitchFamily="34" charset="0"/>
                <a:ea typeface="Calibri" panose="020F0502020204030204" pitchFamily="34" charset="0"/>
                <a:cs typeface="Calibri" panose="020F0502020204030204" pitchFamily="34" charset="0"/>
              </a:rPr>
              <a:t>Business casen som værktøj og styringsredskab i praksis</a:t>
            </a:r>
          </a:p>
          <a:p>
            <a:pPr marL="0" indent="0">
              <a:buNone/>
            </a:pPr>
            <a:r>
              <a:rPr lang="da-DK" sz="1800" dirty="0">
                <a:latin typeface="Calibri" panose="020F0502020204030204" pitchFamily="34" charset="0"/>
                <a:cs typeface="Calibri" panose="020F0502020204030204" pitchFamily="34" charset="0"/>
              </a:rPr>
              <a:t>ved Martin </a:t>
            </a:r>
            <a:r>
              <a:rPr lang="da-DK" sz="1800" dirty="0" err="1">
                <a:latin typeface="Calibri" panose="020F0502020204030204" pitchFamily="34" charset="0"/>
                <a:cs typeface="Calibri" panose="020F0502020204030204" pitchFamily="34" charset="0"/>
              </a:rPr>
              <a:t>Apitz</a:t>
            </a:r>
            <a:r>
              <a:rPr lang="da-DK" sz="1800" dirty="0">
                <a:latin typeface="Calibri" panose="020F0502020204030204" pitchFamily="34" charset="0"/>
                <a:cs typeface="Calibri" panose="020F0502020204030204" pitchFamily="34" charset="0"/>
              </a:rPr>
              <a:t>, Teknisk Service</a:t>
            </a:r>
          </a:p>
          <a:p>
            <a:pPr marL="0" indent="0">
              <a:buNone/>
            </a:pPr>
            <a:endParaRPr lang="da-DK" sz="1800" dirty="0">
              <a:latin typeface="Calibri" panose="020F0502020204030204" pitchFamily="34" charset="0"/>
              <a:cs typeface="Calibri" panose="020F0502020204030204" pitchFamily="34" charset="0"/>
            </a:endParaRPr>
          </a:p>
          <a:p>
            <a:pPr marL="0" indent="0">
              <a:buNone/>
            </a:pPr>
            <a:r>
              <a:rPr lang="da-DK" sz="1800" b="1" dirty="0">
                <a:latin typeface="Calibri" panose="020F0502020204030204" pitchFamily="34" charset="0"/>
                <a:cs typeface="Calibri" panose="020F0502020204030204" pitchFamily="34" charset="0"/>
              </a:rPr>
              <a:t>13.30 - 14.00 Pause og netværk</a:t>
            </a:r>
          </a:p>
          <a:p>
            <a:pPr marL="0" indent="0">
              <a:buNone/>
            </a:pPr>
            <a:endParaRPr lang="da-DK" sz="1800" dirty="0">
              <a:latin typeface="Calibri" panose="020F0502020204030204" pitchFamily="34" charset="0"/>
              <a:cs typeface="Calibri" panose="020F0502020204030204" pitchFamily="34" charset="0"/>
            </a:endParaRPr>
          </a:p>
          <a:p>
            <a:pPr marL="0" indent="0">
              <a:buNone/>
            </a:pPr>
            <a:r>
              <a:rPr lang="da-DK" sz="1800" b="1" dirty="0">
                <a:latin typeface="Calibri" panose="020F0502020204030204" pitchFamily="34" charset="0"/>
                <a:cs typeface="Calibri" panose="020F0502020204030204" pitchFamily="34" charset="0"/>
              </a:rPr>
              <a:t>14.00 - 15.25 Spille Gevinstrealiseringsspillet</a:t>
            </a:r>
          </a:p>
          <a:p>
            <a:pPr marL="0" indent="0">
              <a:buNone/>
            </a:pPr>
            <a:endParaRPr lang="da-DK" sz="1800" dirty="0">
              <a:latin typeface="Calibri" panose="020F0502020204030204" pitchFamily="34" charset="0"/>
              <a:cs typeface="Calibri" panose="020F0502020204030204" pitchFamily="34" charset="0"/>
            </a:endParaRPr>
          </a:p>
          <a:p>
            <a:pPr marL="0" indent="0">
              <a:buNone/>
            </a:pPr>
            <a:r>
              <a:rPr lang="da-DK" sz="1800" b="1" dirty="0">
                <a:latin typeface="Calibri" panose="020F0502020204030204" pitchFamily="34" charset="0"/>
                <a:cs typeface="Calibri" panose="020F0502020204030204" pitchFamily="34" charset="0"/>
              </a:rPr>
              <a:t>15.25 - 15.30 Afrunding</a:t>
            </a:r>
          </a:p>
          <a:p>
            <a:pPr marL="0" indent="0">
              <a:buNone/>
            </a:pPr>
            <a:r>
              <a:rPr lang="da-DK" sz="1800" dirty="0">
                <a:effectLst/>
                <a:latin typeface="Calibri" panose="020F0502020204030204" pitchFamily="34" charset="0"/>
                <a:ea typeface="Times New Roman" panose="02020603050405020304" pitchFamily="18" charset="0"/>
                <a:cs typeface="Calibri" panose="020F0502020204030204" pitchFamily="34" charset="0"/>
              </a:rPr>
              <a:t>ved Louise Toftgaard Fibiger og Karin Grundsø, fra Planlægningsgruppen for netværket</a:t>
            </a:r>
            <a:endParaRPr lang="da-DK" sz="1800" dirty="0">
              <a:latin typeface="Calibri" panose="020F0502020204030204" pitchFamily="34" charset="0"/>
              <a:cs typeface="Calibri" panose="020F0502020204030204" pitchFamily="34" charset="0"/>
            </a:endParaRPr>
          </a:p>
        </p:txBody>
      </p:sp>
      <p:sp>
        <p:nvSpPr>
          <p:cNvPr id="3" name="Pladsholder til dato 2">
            <a:extLst>
              <a:ext uri="{FF2B5EF4-FFF2-40B4-BE49-F238E27FC236}">
                <a16:creationId xmlns:a16="http://schemas.microsoft.com/office/drawing/2014/main" id="{ABFBBFC6-41C8-465D-8B67-F8A35C33C21C}"/>
              </a:ext>
            </a:extLst>
          </p:cNvPr>
          <p:cNvSpPr>
            <a:spLocks noGrp="1"/>
          </p:cNvSpPr>
          <p:nvPr>
            <p:ph type="dt" sz="half" idx="20"/>
          </p:nvPr>
        </p:nvSpPr>
        <p:spPr/>
        <p:txBody>
          <a:bodyPr/>
          <a:lstStyle/>
          <a:p>
            <a:fld id="{511AECDE-CFB6-4B6D-926C-405B4690EC08}" type="datetime1">
              <a:rPr lang="da-DK" smtClean="0"/>
              <a:t>25-05-2023</a:t>
            </a:fld>
            <a:endParaRPr lang="da-DK" dirty="0"/>
          </a:p>
        </p:txBody>
      </p:sp>
      <p:sp>
        <p:nvSpPr>
          <p:cNvPr id="6" name="Pil: højre 5">
            <a:extLst>
              <a:ext uri="{FF2B5EF4-FFF2-40B4-BE49-F238E27FC236}">
                <a16:creationId xmlns:a16="http://schemas.microsoft.com/office/drawing/2014/main" id="{14FEADA5-26B9-F627-5D3C-F034B23D3FBB}"/>
              </a:ext>
            </a:extLst>
          </p:cNvPr>
          <p:cNvSpPr/>
          <p:nvPr/>
        </p:nvSpPr>
        <p:spPr>
          <a:xfrm>
            <a:off x="3093533" y="4570057"/>
            <a:ext cx="1222159" cy="462620"/>
          </a:xfrm>
          <a:prstGeom prst="rightArrow">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600" dirty="0" err="1"/>
          </a:p>
        </p:txBody>
      </p:sp>
    </p:spTree>
    <p:extLst>
      <p:ext uri="{BB962C8B-B14F-4D97-AF65-F5344CB8AC3E}">
        <p14:creationId xmlns:p14="http://schemas.microsoft.com/office/powerpoint/2010/main" val="2591200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dsholder til indhold 6" descr="Et billede, der indeholder statue, indendørs, kunst, mur&#10;&#10;Automatisk genereret beskrivelse">
            <a:extLst>
              <a:ext uri="{FF2B5EF4-FFF2-40B4-BE49-F238E27FC236}">
                <a16:creationId xmlns:a16="http://schemas.microsoft.com/office/drawing/2014/main" id="{E1AE0041-1929-A128-7393-B45A941BC3C8}"/>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t="3017"/>
          <a:stretch/>
        </p:blipFill>
        <p:spPr>
          <a:xfrm>
            <a:off x="20" y="10"/>
            <a:ext cx="12191980" cy="6857990"/>
          </a:xfrm>
          <a:noFill/>
        </p:spPr>
      </p:pic>
      <p:sp>
        <p:nvSpPr>
          <p:cNvPr id="4" name="Pladsholder til dato 3">
            <a:extLst>
              <a:ext uri="{FF2B5EF4-FFF2-40B4-BE49-F238E27FC236}">
                <a16:creationId xmlns:a16="http://schemas.microsoft.com/office/drawing/2014/main" id="{1EEAC79F-944E-563D-44E4-D7332DB39950}"/>
              </a:ext>
            </a:extLst>
          </p:cNvPr>
          <p:cNvSpPr>
            <a:spLocks noGrp="1"/>
          </p:cNvSpPr>
          <p:nvPr>
            <p:ph type="dt" sz="half" idx="4294967295"/>
          </p:nvPr>
        </p:nvSpPr>
        <p:spPr>
          <a:xfrm>
            <a:off x="0" y="6912000"/>
            <a:ext cx="0" cy="0"/>
          </a:xfrm>
        </p:spPr>
        <p:txBody>
          <a:bodyPr/>
          <a:lstStyle/>
          <a:p>
            <a:pPr>
              <a:spcAft>
                <a:spcPts val="600"/>
              </a:spcAft>
            </a:pPr>
            <a:fld id="{3FD43BAF-FE61-4AF7-850E-5B9A09137200}" type="datetime1">
              <a:rPr lang="da-DK" smtClean="0"/>
              <a:pPr>
                <a:spcAft>
                  <a:spcPts val="600"/>
                </a:spcAft>
              </a:pPr>
              <a:t>25-05-2023</a:t>
            </a:fld>
            <a:endParaRPr lang="da-DK"/>
          </a:p>
        </p:txBody>
      </p:sp>
      <p:sp>
        <p:nvSpPr>
          <p:cNvPr id="5" name="Pladsholder til slidenummer 4">
            <a:extLst>
              <a:ext uri="{FF2B5EF4-FFF2-40B4-BE49-F238E27FC236}">
                <a16:creationId xmlns:a16="http://schemas.microsoft.com/office/drawing/2014/main" id="{F1044A97-45BC-E78D-0DC9-4B09910C9F01}"/>
              </a:ext>
            </a:extLst>
          </p:cNvPr>
          <p:cNvSpPr>
            <a:spLocks noGrp="1"/>
          </p:cNvSpPr>
          <p:nvPr>
            <p:ph type="sldNum" sz="quarter" idx="4294967295"/>
          </p:nvPr>
        </p:nvSpPr>
        <p:spPr>
          <a:xfrm>
            <a:off x="0" y="6912000"/>
            <a:ext cx="0" cy="0"/>
          </a:xfrm>
        </p:spPr>
        <p:txBody>
          <a:bodyPr/>
          <a:lstStyle/>
          <a:p>
            <a:pPr>
              <a:spcAft>
                <a:spcPts val="600"/>
              </a:spcAft>
            </a:pPr>
            <a:fld id="{45D37B1E-C366-494F-A587-962AD9AABC83}" type="slidenum">
              <a:rPr lang="da-DK" smtClean="0"/>
              <a:pPr>
                <a:spcAft>
                  <a:spcPts val="600"/>
                </a:spcAft>
              </a:pPr>
              <a:t>22</a:t>
            </a:fld>
            <a:endParaRPr lang="da-DK"/>
          </a:p>
        </p:txBody>
      </p:sp>
    </p:spTree>
    <p:extLst>
      <p:ext uri="{BB962C8B-B14F-4D97-AF65-F5344CB8AC3E}">
        <p14:creationId xmlns:p14="http://schemas.microsoft.com/office/powerpoint/2010/main" val="10018479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BB898DEF-EE1E-08F0-2576-3B7C2F487C55}"/>
              </a:ext>
            </a:extLst>
          </p:cNvPr>
          <p:cNvPicPr>
            <a:picLocks noChangeAspect="1"/>
          </p:cNvPicPr>
          <p:nvPr/>
        </p:nvPicPr>
        <p:blipFill rotWithShape="1">
          <a:blip r:embed="rId3"/>
          <a:srcRect l="33885" t="16420" r="35301" b="7149"/>
          <a:stretch/>
        </p:blipFill>
        <p:spPr>
          <a:xfrm>
            <a:off x="422275" y="305349"/>
            <a:ext cx="4505686" cy="5907490"/>
          </a:xfrm>
          <a:prstGeom prst="rect">
            <a:avLst/>
          </a:prstGeom>
        </p:spPr>
      </p:pic>
      <p:sp>
        <p:nvSpPr>
          <p:cNvPr id="3" name="Titel 2">
            <a:extLst>
              <a:ext uri="{FF2B5EF4-FFF2-40B4-BE49-F238E27FC236}">
                <a16:creationId xmlns:a16="http://schemas.microsoft.com/office/drawing/2014/main" id="{ADF420FB-C502-40C3-9DA5-EF1A04D67A41}"/>
              </a:ext>
            </a:extLst>
          </p:cNvPr>
          <p:cNvSpPr>
            <a:spLocks noGrp="1"/>
          </p:cNvSpPr>
          <p:nvPr>
            <p:ph type="ctrTitle"/>
          </p:nvPr>
        </p:nvSpPr>
        <p:spPr>
          <a:xfrm>
            <a:off x="6692201" y="305349"/>
            <a:ext cx="4952627" cy="699051"/>
          </a:xfrm>
        </p:spPr>
        <p:txBody>
          <a:bodyPr/>
          <a:lstStyle/>
          <a:p>
            <a:pPr algn="r"/>
            <a:r>
              <a:rPr lang="da-DK" dirty="0"/>
              <a:t>Om spillet</a:t>
            </a:r>
          </a:p>
        </p:txBody>
      </p:sp>
      <p:sp>
        <p:nvSpPr>
          <p:cNvPr id="2" name="Pladsholder til tekst 1">
            <a:extLst>
              <a:ext uri="{FF2B5EF4-FFF2-40B4-BE49-F238E27FC236}">
                <a16:creationId xmlns:a16="http://schemas.microsoft.com/office/drawing/2014/main" id="{DA39C6DC-B889-7FCF-A084-24BE75235DCE}"/>
              </a:ext>
            </a:extLst>
          </p:cNvPr>
          <p:cNvSpPr>
            <a:spLocks noGrp="1"/>
          </p:cNvSpPr>
          <p:nvPr>
            <p:ph type="body" sz="quarter" idx="13"/>
          </p:nvPr>
        </p:nvSpPr>
        <p:spPr>
          <a:xfrm>
            <a:off x="6096000" y="1432193"/>
            <a:ext cx="5673724" cy="4935556"/>
          </a:xfrm>
        </p:spPr>
        <p:txBody>
          <a:bodyPr/>
          <a:lstStyle/>
          <a:p>
            <a:r>
              <a:rPr lang="da-DK" sz="2400" dirty="0">
                <a:latin typeface="Calibri" panose="020F0502020204030204" pitchFamily="34" charset="0"/>
                <a:cs typeface="Calibri" panose="020F0502020204030204" pitchFamily="34" charset="0"/>
              </a:rPr>
              <a:t>I får en spilleplade og en spillebrik, og I følges ad rundt i spillet.</a:t>
            </a:r>
          </a:p>
          <a:p>
            <a:endParaRPr lang="da-DK" sz="2400" dirty="0">
              <a:latin typeface="Calibri" panose="020F0502020204030204" pitchFamily="34" charset="0"/>
              <a:cs typeface="Calibri" panose="020F0502020204030204" pitchFamily="34" charset="0"/>
            </a:endParaRPr>
          </a:p>
          <a:p>
            <a:r>
              <a:rPr lang="da-DK" sz="2400" dirty="0">
                <a:latin typeface="Calibri" panose="020F0502020204030204" pitchFamily="34" charset="0"/>
                <a:cs typeface="Calibri" panose="020F0502020204030204" pitchFamily="34" charset="0"/>
              </a:rPr>
              <a:t>Der er 4 roller, og hvis I er flere end 4, kan I have flere med rollen Brobygger.</a:t>
            </a:r>
          </a:p>
          <a:p>
            <a:endParaRPr lang="da-DK" sz="2400" dirty="0">
              <a:latin typeface="Calibri" panose="020F0502020204030204" pitchFamily="34" charset="0"/>
              <a:cs typeface="Calibri" panose="020F0502020204030204" pitchFamily="34" charset="0"/>
            </a:endParaRPr>
          </a:p>
          <a:p>
            <a:r>
              <a:rPr lang="da-DK" sz="2400" dirty="0">
                <a:latin typeface="Calibri" panose="020F0502020204030204" pitchFamily="34" charset="0"/>
                <a:cs typeface="Calibri" panose="020F0502020204030204" pitchFamily="34" charset="0"/>
              </a:rPr>
              <a:t>Læs spillemanualen, fordel rollerne og spil spillet.</a:t>
            </a:r>
          </a:p>
          <a:p>
            <a:endParaRPr lang="da-DK" sz="2400" dirty="0">
              <a:latin typeface="Calibri" panose="020F0502020204030204" pitchFamily="34" charset="0"/>
              <a:cs typeface="Calibri" panose="020F0502020204030204" pitchFamily="34" charset="0"/>
            </a:endParaRPr>
          </a:p>
          <a:p>
            <a:r>
              <a:rPr lang="da-DK" sz="2400" dirty="0">
                <a:latin typeface="Calibri" panose="020F0502020204030204" pitchFamily="34" charset="0"/>
                <a:cs typeface="Calibri" panose="020F0502020204030204" pitchFamily="34" charset="0"/>
              </a:rPr>
              <a:t>I får lige projektcasen med…</a:t>
            </a:r>
          </a:p>
          <a:p>
            <a:pPr marL="0" indent="0">
              <a:buNone/>
            </a:pPr>
            <a:endParaRPr lang="da-DK" sz="1000" dirty="0">
              <a:latin typeface="Calibri" panose="020F0502020204030204" pitchFamily="34" charset="0"/>
              <a:cs typeface="Calibri" panose="020F0502020204030204" pitchFamily="34" charset="0"/>
            </a:endParaRPr>
          </a:p>
        </p:txBody>
      </p:sp>
      <p:sp>
        <p:nvSpPr>
          <p:cNvPr id="5" name="Pladsholder til indhold 4">
            <a:extLst>
              <a:ext uri="{FF2B5EF4-FFF2-40B4-BE49-F238E27FC236}">
                <a16:creationId xmlns:a16="http://schemas.microsoft.com/office/drawing/2014/main" id="{73869708-F313-4DE1-9718-77A3272CB72D}"/>
              </a:ext>
            </a:extLst>
          </p:cNvPr>
          <p:cNvSpPr txBox="1">
            <a:spLocks/>
          </p:cNvSpPr>
          <p:nvPr/>
        </p:nvSpPr>
        <p:spPr>
          <a:xfrm>
            <a:off x="4927961" y="1004401"/>
            <a:ext cx="7113475" cy="5211842"/>
          </a:xfrm>
          <a:prstGeom prst="rect">
            <a:avLst/>
          </a:prstGeom>
        </p:spPr>
        <p:txBody>
          <a:bodyPr/>
          <a:lstStyle>
            <a:lvl1pPr marL="252000" indent="-252000" algn="l" defTabSz="914400" rtl="0" eaLnBrk="1" latinLnBrk="0" hangingPunct="1">
              <a:lnSpc>
                <a:spcPct val="110000"/>
              </a:lnSpc>
              <a:spcBef>
                <a:spcPts val="0"/>
              </a:spcBef>
              <a:buFont typeface="Wingdings" panose="05000000000000000000" pitchFamily="2" charset="2"/>
              <a:buChar char=""/>
              <a:defRPr sz="1600" kern="1200">
                <a:solidFill>
                  <a:schemeClr val="tx1"/>
                </a:solidFill>
                <a:latin typeface="+mn-lt"/>
                <a:ea typeface="+mn-ea"/>
                <a:cs typeface="+mn-cs"/>
              </a:defRPr>
            </a:lvl1pPr>
            <a:lvl2pPr marL="504000" indent="-252000" algn="l" defTabSz="914400" rtl="0" eaLnBrk="1" latinLnBrk="0" hangingPunct="1">
              <a:lnSpc>
                <a:spcPct val="110000"/>
              </a:lnSpc>
              <a:spcBef>
                <a:spcPts val="0"/>
              </a:spcBef>
              <a:buFont typeface="Wingdings" panose="05000000000000000000" pitchFamily="2" charset="2"/>
              <a:buChar char="à"/>
              <a:defRPr sz="1400" kern="1200">
                <a:solidFill>
                  <a:schemeClr val="tx1"/>
                </a:solidFill>
                <a:latin typeface="+mn-lt"/>
                <a:ea typeface="+mn-ea"/>
                <a:cs typeface="+mn-cs"/>
              </a:defRPr>
            </a:lvl2pPr>
            <a:lvl3pPr marL="756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12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10000"/>
              </a:lnSpc>
              <a:spcBef>
                <a:spcPts val="0"/>
              </a:spcBef>
              <a:buFont typeface="Arial" panose="020B0604020202020204" pitchFamily="34" charset="0"/>
              <a:buChar char="​"/>
              <a:defRPr sz="1600" kern="1200" baseline="0">
                <a:solidFill>
                  <a:schemeClr val="tx1"/>
                </a:solidFill>
                <a:latin typeface="+mn-lt"/>
                <a:ea typeface="+mn-ea"/>
                <a:cs typeface="+mn-cs"/>
              </a:defRPr>
            </a:lvl5pPr>
            <a:lvl6pPr marL="252000" indent="-252000" algn="l" defTabSz="914400" rtl="0" eaLnBrk="1" latinLnBrk="0" hangingPunct="1">
              <a:lnSpc>
                <a:spcPct val="110000"/>
              </a:lnSpc>
              <a:spcBef>
                <a:spcPts val="0"/>
              </a:spcBef>
              <a:buFont typeface="Wingdings" panose="05000000000000000000" pitchFamily="2" charset="2"/>
              <a:buChar char="à"/>
              <a:defRPr sz="1200" kern="1200" baseline="0">
                <a:solidFill>
                  <a:schemeClr val="tx1"/>
                </a:solidFill>
                <a:latin typeface="+mn-lt"/>
                <a:ea typeface="+mn-ea"/>
                <a:cs typeface="+mn-cs"/>
              </a:defRPr>
            </a:lvl6pPr>
            <a:lvl7pPr marL="504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9pPr>
          </a:lstStyle>
          <a:p>
            <a:pPr>
              <a:lnSpc>
                <a:spcPct val="150000"/>
              </a:lnSpc>
            </a:pPr>
            <a:endParaRPr lang="da-DK" sz="2400" dirty="0"/>
          </a:p>
        </p:txBody>
      </p:sp>
    </p:spTree>
    <p:extLst>
      <p:ext uri="{BB962C8B-B14F-4D97-AF65-F5344CB8AC3E}">
        <p14:creationId xmlns:p14="http://schemas.microsoft.com/office/powerpoint/2010/main" val="214363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DF420FB-C502-40C3-9DA5-EF1A04D67A41}"/>
              </a:ext>
            </a:extLst>
          </p:cNvPr>
          <p:cNvSpPr>
            <a:spLocks noGrp="1"/>
          </p:cNvSpPr>
          <p:nvPr>
            <p:ph type="ctrTitle"/>
          </p:nvPr>
        </p:nvSpPr>
        <p:spPr>
          <a:xfrm>
            <a:off x="6692201" y="305349"/>
            <a:ext cx="4952627" cy="699051"/>
          </a:xfrm>
        </p:spPr>
        <p:txBody>
          <a:bodyPr/>
          <a:lstStyle/>
          <a:p>
            <a:pPr algn="r"/>
            <a:r>
              <a:rPr lang="da-DK" dirty="0"/>
              <a:t>Om projektet</a:t>
            </a:r>
          </a:p>
        </p:txBody>
      </p:sp>
      <p:sp>
        <p:nvSpPr>
          <p:cNvPr id="2" name="Pladsholder til tekst 1">
            <a:extLst>
              <a:ext uri="{FF2B5EF4-FFF2-40B4-BE49-F238E27FC236}">
                <a16:creationId xmlns:a16="http://schemas.microsoft.com/office/drawing/2014/main" id="{DA39C6DC-B889-7FCF-A084-24BE75235DCE}"/>
              </a:ext>
            </a:extLst>
          </p:cNvPr>
          <p:cNvSpPr>
            <a:spLocks noGrp="1"/>
          </p:cNvSpPr>
          <p:nvPr>
            <p:ph type="body" sz="quarter" idx="13"/>
          </p:nvPr>
        </p:nvSpPr>
        <p:spPr>
          <a:xfrm>
            <a:off x="4927961" y="1004400"/>
            <a:ext cx="6841763" cy="5363349"/>
          </a:xfrm>
        </p:spPr>
        <p:txBody>
          <a:bodyPr/>
          <a:lstStyle/>
          <a:p>
            <a:r>
              <a:rPr lang="da-DK" sz="2000" dirty="0">
                <a:latin typeface="Calibri" panose="020F0502020204030204" pitchFamily="34" charset="0"/>
                <a:cs typeface="Calibri" panose="020F0502020204030204" pitchFamily="34" charset="0"/>
              </a:rPr>
              <a:t>SDU har nu haft The Winter Garden i nogle år. I starten blev det meget brugt, men efter Corona perioden er brugen reduceret meget.</a:t>
            </a:r>
          </a:p>
          <a:p>
            <a:endParaRPr lang="da-DK" sz="1000" dirty="0">
              <a:latin typeface="Calibri" panose="020F0502020204030204" pitchFamily="34" charset="0"/>
              <a:cs typeface="Calibri" panose="020F0502020204030204" pitchFamily="34" charset="0"/>
            </a:endParaRPr>
          </a:p>
          <a:p>
            <a:r>
              <a:rPr lang="da-DK" sz="2000" dirty="0">
                <a:latin typeface="Calibri" panose="020F0502020204030204" pitchFamily="34" charset="0"/>
                <a:cs typeface="Calibri" panose="020F0502020204030204" pitchFamily="34" charset="0"/>
              </a:rPr>
              <a:t>Derfor er der blevet udskrevet en konkurrence blandt ansatte og studerende om, hvordan vi kan få en øget brug af rummet.</a:t>
            </a:r>
          </a:p>
          <a:p>
            <a:endParaRPr lang="da-DK" sz="1000" dirty="0">
              <a:latin typeface="Calibri" panose="020F0502020204030204" pitchFamily="34" charset="0"/>
              <a:cs typeface="Calibri" panose="020F0502020204030204" pitchFamily="34" charset="0"/>
            </a:endParaRPr>
          </a:p>
          <a:p>
            <a:r>
              <a:rPr lang="da-DK" sz="2000" dirty="0">
                <a:latin typeface="Calibri" panose="020F0502020204030204" pitchFamily="34" charset="0"/>
                <a:cs typeface="Calibri" panose="020F0502020204030204" pitchFamily="34" charset="0"/>
              </a:rPr>
              <a:t>Store og små forslag er velkomne, også forslag, der indebærer indkøb af ny inventar.</a:t>
            </a:r>
          </a:p>
          <a:p>
            <a:endParaRPr lang="da-DK" sz="1000" dirty="0">
              <a:latin typeface="Calibri" panose="020F0502020204030204" pitchFamily="34" charset="0"/>
              <a:cs typeface="Calibri" panose="020F0502020204030204" pitchFamily="34" charset="0"/>
            </a:endParaRPr>
          </a:p>
          <a:p>
            <a:r>
              <a:rPr lang="da-DK" sz="2000" dirty="0">
                <a:latin typeface="Calibri" panose="020F0502020204030204" pitchFamily="34" charset="0"/>
                <a:cs typeface="Calibri" panose="020F0502020204030204" pitchFamily="34" charset="0"/>
              </a:rPr>
              <a:t>Konkurrencen afgøres ved et fælles arrangement, hvor man skiftes til at pitche sin idé på 10 min. til dommerkomitéen.</a:t>
            </a:r>
          </a:p>
          <a:p>
            <a:endParaRPr lang="da-DK" sz="1000" dirty="0">
              <a:latin typeface="Calibri" panose="020F0502020204030204" pitchFamily="34" charset="0"/>
              <a:cs typeface="Calibri" panose="020F0502020204030204" pitchFamily="34" charset="0"/>
            </a:endParaRPr>
          </a:p>
          <a:p>
            <a:r>
              <a:rPr lang="da-DK" sz="2000" dirty="0">
                <a:latin typeface="Calibri" panose="020F0502020204030204" pitchFamily="34" charset="0"/>
                <a:cs typeface="Calibri" panose="020F0502020204030204" pitchFamily="34" charset="0"/>
              </a:rPr>
              <a:t>Projektets resultat er denne 10 min. pitch.</a:t>
            </a:r>
          </a:p>
          <a:p>
            <a:endParaRPr lang="da-DK" sz="1000" dirty="0">
              <a:latin typeface="Calibri" panose="020F0502020204030204" pitchFamily="34" charset="0"/>
              <a:cs typeface="Calibri" panose="020F0502020204030204" pitchFamily="34" charset="0"/>
            </a:endParaRPr>
          </a:p>
          <a:p>
            <a:r>
              <a:rPr lang="da-DK" sz="2000" dirty="0">
                <a:latin typeface="Calibri" panose="020F0502020204030204" pitchFamily="34" charset="0"/>
                <a:cs typeface="Calibri" panose="020F0502020204030204" pitchFamily="34" charset="0"/>
              </a:rPr>
              <a:t>I skal ikke forberede eller gennemføre pitchen.</a:t>
            </a:r>
          </a:p>
          <a:p>
            <a:endParaRPr lang="da-DK" sz="1000" dirty="0">
              <a:latin typeface="Calibri" panose="020F0502020204030204" pitchFamily="34" charset="0"/>
              <a:cs typeface="Calibri" panose="020F0502020204030204" pitchFamily="34" charset="0"/>
            </a:endParaRPr>
          </a:p>
          <a:p>
            <a:r>
              <a:rPr lang="da-DK" sz="2000" dirty="0">
                <a:latin typeface="Calibri" panose="020F0502020204030204" pitchFamily="34" charset="0"/>
                <a:cs typeface="Calibri" panose="020F0502020204030204" pitchFamily="34" charset="0"/>
              </a:rPr>
              <a:t>Og The Winter Garden skal ikke nedlægges.</a:t>
            </a:r>
          </a:p>
        </p:txBody>
      </p:sp>
      <p:pic>
        <p:nvPicPr>
          <p:cNvPr id="7" name="Pladsholder til indhold 6" descr="Et billede, der indeholder møbel, bygning, bord, indendørs&#10;&#10;Automatisk genereret beskrivelse">
            <a:extLst>
              <a:ext uri="{FF2B5EF4-FFF2-40B4-BE49-F238E27FC236}">
                <a16:creationId xmlns:a16="http://schemas.microsoft.com/office/drawing/2014/main" id="{80C0D17B-47A4-5700-D3BF-A0034660CDFC}"/>
              </a:ext>
            </a:extLst>
          </p:cNvPr>
          <p:cNvPicPr>
            <a:picLocks noGrp="1" noChangeAspect="1"/>
          </p:cNvPicPr>
          <p:nvPr>
            <p:ph sz="quarter" idx="15"/>
          </p:nvPr>
        </p:nvPicPr>
        <p:blipFill rotWithShape="1">
          <a:blip r:embed="rId3">
            <a:extLst>
              <a:ext uri="{28A0092B-C50C-407E-A947-70E740481C1C}">
                <a14:useLocalDpi xmlns:a14="http://schemas.microsoft.com/office/drawing/2010/main" val="0"/>
              </a:ext>
            </a:extLst>
          </a:blip>
          <a:srcRect r="59169"/>
          <a:stretch/>
        </p:blipFill>
        <p:spPr>
          <a:xfrm>
            <a:off x="422276" y="305349"/>
            <a:ext cx="4160741" cy="5731893"/>
          </a:xfrm>
        </p:spPr>
      </p:pic>
      <p:sp>
        <p:nvSpPr>
          <p:cNvPr id="5" name="Pladsholder til indhold 4">
            <a:extLst>
              <a:ext uri="{FF2B5EF4-FFF2-40B4-BE49-F238E27FC236}">
                <a16:creationId xmlns:a16="http://schemas.microsoft.com/office/drawing/2014/main" id="{73869708-F313-4DE1-9718-77A3272CB72D}"/>
              </a:ext>
            </a:extLst>
          </p:cNvPr>
          <p:cNvSpPr txBox="1">
            <a:spLocks/>
          </p:cNvSpPr>
          <p:nvPr/>
        </p:nvSpPr>
        <p:spPr>
          <a:xfrm>
            <a:off x="4927961" y="1004401"/>
            <a:ext cx="7113475" cy="5211842"/>
          </a:xfrm>
          <a:prstGeom prst="rect">
            <a:avLst/>
          </a:prstGeom>
        </p:spPr>
        <p:txBody>
          <a:bodyPr/>
          <a:lstStyle>
            <a:lvl1pPr marL="252000" indent="-252000" algn="l" defTabSz="914400" rtl="0" eaLnBrk="1" latinLnBrk="0" hangingPunct="1">
              <a:lnSpc>
                <a:spcPct val="110000"/>
              </a:lnSpc>
              <a:spcBef>
                <a:spcPts val="0"/>
              </a:spcBef>
              <a:buFont typeface="Wingdings" panose="05000000000000000000" pitchFamily="2" charset="2"/>
              <a:buChar char=""/>
              <a:defRPr sz="1600" kern="1200">
                <a:solidFill>
                  <a:schemeClr val="tx1"/>
                </a:solidFill>
                <a:latin typeface="+mn-lt"/>
                <a:ea typeface="+mn-ea"/>
                <a:cs typeface="+mn-cs"/>
              </a:defRPr>
            </a:lvl1pPr>
            <a:lvl2pPr marL="504000" indent="-252000" algn="l" defTabSz="914400" rtl="0" eaLnBrk="1" latinLnBrk="0" hangingPunct="1">
              <a:lnSpc>
                <a:spcPct val="110000"/>
              </a:lnSpc>
              <a:spcBef>
                <a:spcPts val="0"/>
              </a:spcBef>
              <a:buFont typeface="Wingdings" panose="05000000000000000000" pitchFamily="2" charset="2"/>
              <a:buChar char="à"/>
              <a:defRPr sz="1400" kern="1200">
                <a:solidFill>
                  <a:schemeClr val="tx1"/>
                </a:solidFill>
                <a:latin typeface="+mn-lt"/>
                <a:ea typeface="+mn-ea"/>
                <a:cs typeface="+mn-cs"/>
              </a:defRPr>
            </a:lvl2pPr>
            <a:lvl3pPr marL="756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12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10000"/>
              </a:lnSpc>
              <a:spcBef>
                <a:spcPts val="0"/>
              </a:spcBef>
              <a:buFont typeface="Arial" panose="020B0604020202020204" pitchFamily="34" charset="0"/>
              <a:buChar char="​"/>
              <a:defRPr sz="1600" kern="1200" baseline="0">
                <a:solidFill>
                  <a:schemeClr val="tx1"/>
                </a:solidFill>
                <a:latin typeface="+mn-lt"/>
                <a:ea typeface="+mn-ea"/>
                <a:cs typeface="+mn-cs"/>
              </a:defRPr>
            </a:lvl5pPr>
            <a:lvl6pPr marL="252000" indent="-252000" algn="l" defTabSz="914400" rtl="0" eaLnBrk="1" latinLnBrk="0" hangingPunct="1">
              <a:lnSpc>
                <a:spcPct val="110000"/>
              </a:lnSpc>
              <a:spcBef>
                <a:spcPts val="0"/>
              </a:spcBef>
              <a:buFont typeface="Wingdings" panose="05000000000000000000" pitchFamily="2" charset="2"/>
              <a:buChar char="à"/>
              <a:defRPr sz="1200" kern="1200" baseline="0">
                <a:solidFill>
                  <a:schemeClr val="tx1"/>
                </a:solidFill>
                <a:latin typeface="+mn-lt"/>
                <a:ea typeface="+mn-ea"/>
                <a:cs typeface="+mn-cs"/>
              </a:defRPr>
            </a:lvl6pPr>
            <a:lvl7pPr marL="504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9pPr>
          </a:lstStyle>
          <a:p>
            <a:pPr>
              <a:lnSpc>
                <a:spcPct val="150000"/>
              </a:lnSpc>
            </a:pPr>
            <a:endParaRPr lang="da-DK" sz="2400" dirty="0"/>
          </a:p>
        </p:txBody>
      </p:sp>
    </p:spTree>
    <p:extLst>
      <p:ext uri="{BB962C8B-B14F-4D97-AF65-F5344CB8AC3E}">
        <p14:creationId xmlns:p14="http://schemas.microsoft.com/office/powerpoint/2010/main" val="31449526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D635C36-FE7A-4203-9D8F-A0C43411BEAF}"/>
              </a:ext>
            </a:extLst>
          </p:cNvPr>
          <p:cNvSpPr>
            <a:spLocks noGrp="1"/>
          </p:cNvSpPr>
          <p:nvPr>
            <p:ph type="title"/>
          </p:nvPr>
        </p:nvSpPr>
        <p:spPr>
          <a:xfrm>
            <a:off x="410400" y="554636"/>
            <a:ext cx="5366267" cy="809469"/>
          </a:xfrm>
        </p:spPr>
        <p:txBody>
          <a:bodyPr/>
          <a:lstStyle/>
          <a:p>
            <a:r>
              <a:rPr lang="da-DK" dirty="0"/>
              <a:t>Program</a:t>
            </a:r>
          </a:p>
        </p:txBody>
      </p:sp>
      <p:sp>
        <p:nvSpPr>
          <p:cNvPr id="5" name="Pladsholder til indhold 4">
            <a:extLst>
              <a:ext uri="{FF2B5EF4-FFF2-40B4-BE49-F238E27FC236}">
                <a16:creationId xmlns:a16="http://schemas.microsoft.com/office/drawing/2014/main" id="{3EDBE6F5-D4AA-4746-B799-FB70CE5ED774}"/>
              </a:ext>
            </a:extLst>
          </p:cNvPr>
          <p:cNvSpPr>
            <a:spLocks noGrp="1"/>
          </p:cNvSpPr>
          <p:nvPr>
            <p:ph sz="quarter" idx="19"/>
          </p:nvPr>
        </p:nvSpPr>
        <p:spPr>
          <a:xfrm>
            <a:off x="4527030" y="1028246"/>
            <a:ext cx="6845370" cy="5651334"/>
          </a:xfrm>
        </p:spPr>
        <p:txBody>
          <a:bodyPr/>
          <a:lstStyle/>
          <a:p>
            <a:pPr marL="0" indent="0">
              <a:buNone/>
            </a:pPr>
            <a:r>
              <a:rPr lang="da-DK" sz="1800" b="1" dirty="0">
                <a:latin typeface="Calibri" panose="020F0502020204030204" pitchFamily="34" charset="0"/>
                <a:cs typeface="Calibri" panose="020F0502020204030204" pitchFamily="34" charset="0"/>
              </a:rPr>
              <a:t>12.30 - 12.35 </a:t>
            </a:r>
            <a:r>
              <a:rPr lang="da-DK" sz="1800" b="1" dirty="0">
                <a:effectLst/>
                <a:latin typeface="Calibri" panose="020F0502020204030204" pitchFamily="34" charset="0"/>
                <a:ea typeface="Times New Roman" panose="02020603050405020304" pitchFamily="18" charset="0"/>
                <a:cs typeface="Calibri" panose="020F0502020204030204" pitchFamily="34" charset="0"/>
              </a:rPr>
              <a:t>Velkommen</a:t>
            </a:r>
          </a:p>
          <a:p>
            <a:pPr marL="0" indent="0">
              <a:buNone/>
            </a:pPr>
            <a:r>
              <a:rPr lang="da-DK" sz="1800" dirty="0">
                <a:effectLst/>
                <a:latin typeface="Calibri" panose="020F0502020204030204" pitchFamily="34" charset="0"/>
                <a:ea typeface="Times New Roman" panose="02020603050405020304" pitchFamily="18" charset="0"/>
                <a:cs typeface="Calibri" panose="020F0502020204030204" pitchFamily="34" charset="0"/>
              </a:rPr>
              <a:t>ved Louise Toftgaard Fibiger og Karin Grundsø, fra Planlægningsgruppen for netværket</a:t>
            </a:r>
            <a:endParaRPr lang="da-DK" sz="1800" dirty="0">
              <a:latin typeface="Calibri" panose="020F0502020204030204" pitchFamily="34" charset="0"/>
              <a:cs typeface="Calibri" panose="020F0502020204030204" pitchFamily="34" charset="0"/>
            </a:endParaRPr>
          </a:p>
          <a:p>
            <a:pPr marL="0" indent="0">
              <a:buNone/>
            </a:pPr>
            <a:endParaRPr lang="da-DK" sz="1800" dirty="0">
              <a:latin typeface="Calibri" panose="020F0502020204030204" pitchFamily="34" charset="0"/>
              <a:cs typeface="Calibri" panose="020F0502020204030204" pitchFamily="34" charset="0"/>
            </a:endParaRPr>
          </a:p>
          <a:p>
            <a:pPr marL="0" indent="0">
              <a:buNone/>
            </a:pPr>
            <a:r>
              <a:rPr lang="da-DK" sz="1800" b="1" dirty="0">
                <a:latin typeface="Calibri" panose="020F0502020204030204" pitchFamily="34" charset="0"/>
                <a:cs typeface="Calibri" panose="020F0502020204030204" pitchFamily="34" charset="0"/>
              </a:rPr>
              <a:t>12.35 - 13.15 </a:t>
            </a:r>
            <a:r>
              <a:rPr lang="da-DK" sz="1800" b="1" dirty="0">
                <a:effectLst/>
                <a:latin typeface="Calibri" panose="020F0502020204030204" pitchFamily="34" charset="0"/>
                <a:ea typeface="Times New Roman" panose="02020603050405020304" pitchFamily="18" charset="0"/>
                <a:cs typeface="Calibri" panose="020F0502020204030204" pitchFamily="34" charset="0"/>
              </a:rPr>
              <a:t>Oplæg om Business Case metode </a:t>
            </a:r>
          </a:p>
          <a:p>
            <a:pPr marL="0" indent="0">
              <a:buNone/>
            </a:pPr>
            <a:r>
              <a:rPr lang="da-DK" sz="1800" dirty="0">
                <a:effectLst/>
                <a:latin typeface="Calibri" panose="020F0502020204030204" pitchFamily="34" charset="0"/>
                <a:ea typeface="Times New Roman" panose="02020603050405020304" pitchFamily="18" charset="0"/>
                <a:cs typeface="Calibri" panose="020F0502020204030204" pitchFamily="34" charset="0"/>
              </a:rPr>
              <a:t>ved Birgitte Hjelm Paulsen , SDU Digital</a:t>
            </a:r>
            <a:endParaRPr lang="da-DK" sz="1800" dirty="0">
              <a:latin typeface="Calibri" panose="020F0502020204030204" pitchFamily="34" charset="0"/>
              <a:cs typeface="Calibri" panose="020F0502020204030204" pitchFamily="34" charset="0"/>
            </a:endParaRPr>
          </a:p>
          <a:p>
            <a:pPr marL="0" indent="0">
              <a:buNone/>
            </a:pPr>
            <a:endParaRPr lang="da-DK" sz="1800" dirty="0">
              <a:latin typeface="Calibri" panose="020F0502020204030204" pitchFamily="34" charset="0"/>
              <a:cs typeface="Calibri" panose="020F0502020204030204" pitchFamily="34" charset="0"/>
            </a:endParaRPr>
          </a:p>
          <a:p>
            <a:pPr marL="0" indent="0">
              <a:buNone/>
            </a:pPr>
            <a:r>
              <a:rPr lang="da-DK" sz="1800" b="1" dirty="0">
                <a:latin typeface="Calibri" panose="020F0502020204030204" pitchFamily="34" charset="0"/>
                <a:cs typeface="Calibri" panose="020F0502020204030204" pitchFamily="34" charset="0"/>
              </a:rPr>
              <a:t>13.15 - 13.30 </a:t>
            </a:r>
            <a:r>
              <a:rPr lang="da-DK" sz="1800" b="1" dirty="0">
                <a:effectLst/>
                <a:latin typeface="Calibri" panose="020F0502020204030204" pitchFamily="34" charset="0"/>
                <a:ea typeface="Calibri" panose="020F0502020204030204" pitchFamily="34" charset="0"/>
                <a:cs typeface="Calibri" panose="020F0502020204030204" pitchFamily="34" charset="0"/>
              </a:rPr>
              <a:t>Business casen som værktøj og styringsredskab i praksis</a:t>
            </a:r>
          </a:p>
          <a:p>
            <a:pPr marL="0" indent="0">
              <a:buNone/>
            </a:pPr>
            <a:r>
              <a:rPr lang="da-DK" sz="1800" dirty="0">
                <a:latin typeface="Calibri" panose="020F0502020204030204" pitchFamily="34" charset="0"/>
                <a:cs typeface="Calibri" panose="020F0502020204030204" pitchFamily="34" charset="0"/>
              </a:rPr>
              <a:t>ved Martin </a:t>
            </a:r>
            <a:r>
              <a:rPr lang="da-DK" sz="1800" dirty="0" err="1">
                <a:latin typeface="Calibri" panose="020F0502020204030204" pitchFamily="34" charset="0"/>
                <a:cs typeface="Calibri" panose="020F0502020204030204" pitchFamily="34" charset="0"/>
              </a:rPr>
              <a:t>Apitz</a:t>
            </a:r>
            <a:r>
              <a:rPr lang="da-DK" sz="1800" dirty="0">
                <a:latin typeface="Calibri" panose="020F0502020204030204" pitchFamily="34" charset="0"/>
                <a:cs typeface="Calibri" panose="020F0502020204030204" pitchFamily="34" charset="0"/>
              </a:rPr>
              <a:t>, Teknisk Service</a:t>
            </a:r>
          </a:p>
          <a:p>
            <a:pPr marL="0" indent="0">
              <a:buNone/>
            </a:pPr>
            <a:endParaRPr lang="da-DK" sz="1800" dirty="0">
              <a:latin typeface="Calibri" panose="020F0502020204030204" pitchFamily="34" charset="0"/>
              <a:cs typeface="Calibri" panose="020F0502020204030204" pitchFamily="34" charset="0"/>
            </a:endParaRPr>
          </a:p>
          <a:p>
            <a:pPr marL="0" indent="0">
              <a:buNone/>
            </a:pPr>
            <a:r>
              <a:rPr lang="da-DK" sz="1800" b="1" dirty="0">
                <a:latin typeface="Calibri" panose="020F0502020204030204" pitchFamily="34" charset="0"/>
                <a:cs typeface="Calibri" panose="020F0502020204030204" pitchFamily="34" charset="0"/>
              </a:rPr>
              <a:t>13.30 - 14.00 Pause og netværk</a:t>
            </a:r>
          </a:p>
          <a:p>
            <a:pPr marL="0" indent="0">
              <a:buNone/>
            </a:pPr>
            <a:endParaRPr lang="da-DK" sz="1800" dirty="0">
              <a:latin typeface="Calibri" panose="020F0502020204030204" pitchFamily="34" charset="0"/>
              <a:cs typeface="Calibri" panose="020F0502020204030204" pitchFamily="34" charset="0"/>
            </a:endParaRPr>
          </a:p>
          <a:p>
            <a:pPr marL="0" indent="0">
              <a:buNone/>
            </a:pPr>
            <a:r>
              <a:rPr lang="da-DK" sz="1800" b="1" dirty="0">
                <a:latin typeface="Calibri" panose="020F0502020204030204" pitchFamily="34" charset="0"/>
                <a:cs typeface="Calibri" panose="020F0502020204030204" pitchFamily="34" charset="0"/>
              </a:rPr>
              <a:t>14.00 - 15.25 Spille Gevinstrealiseringsspillet</a:t>
            </a:r>
          </a:p>
          <a:p>
            <a:pPr marL="0" indent="0">
              <a:buNone/>
            </a:pPr>
            <a:endParaRPr lang="da-DK" sz="1800" dirty="0">
              <a:latin typeface="Calibri" panose="020F0502020204030204" pitchFamily="34" charset="0"/>
              <a:cs typeface="Calibri" panose="020F0502020204030204" pitchFamily="34" charset="0"/>
            </a:endParaRPr>
          </a:p>
          <a:p>
            <a:pPr marL="0" indent="0">
              <a:buNone/>
            </a:pPr>
            <a:r>
              <a:rPr lang="da-DK" sz="1800" b="1" dirty="0">
                <a:latin typeface="Calibri" panose="020F0502020204030204" pitchFamily="34" charset="0"/>
                <a:cs typeface="Calibri" panose="020F0502020204030204" pitchFamily="34" charset="0"/>
              </a:rPr>
              <a:t>15.25 - 15.30 Afrunding</a:t>
            </a:r>
          </a:p>
          <a:p>
            <a:pPr marL="0" indent="0">
              <a:buNone/>
            </a:pPr>
            <a:r>
              <a:rPr lang="da-DK" sz="1800" dirty="0">
                <a:effectLst/>
                <a:latin typeface="Calibri" panose="020F0502020204030204" pitchFamily="34" charset="0"/>
                <a:ea typeface="Times New Roman" panose="02020603050405020304" pitchFamily="18" charset="0"/>
                <a:cs typeface="Calibri" panose="020F0502020204030204" pitchFamily="34" charset="0"/>
              </a:rPr>
              <a:t>ved Louise Toftgaard Fibiger og Karin Grundsø, fra Planlægningsgruppen for netværket</a:t>
            </a:r>
            <a:endParaRPr lang="da-DK" sz="1800" dirty="0">
              <a:latin typeface="Calibri" panose="020F0502020204030204" pitchFamily="34" charset="0"/>
              <a:cs typeface="Calibri" panose="020F0502020204030204" pitchFamily="34" charset="0"/>
            </a:endParaRPr>
          </a:p>
        </p:txBody>
      </p:sp>
      <p:sp>
        <p:nvSpPr>
          <p:cNvPr id="3" name="Pladsholder til dato 2">
            <a:extLst>
              <a:ext uri="{FF2B5EF4-FFF2-40B4-BE49-F238E27FC236}">
                <a16:creationId xmlns:a16="http://schemas.microsoft.com/office/drawing/2014/main" id="{ABFBBFC6-41C8-465D-8B67-F8A35C33C21C}"/>
              </a:ext>
            </a:extLst>
          </p:cNvPr>
          <p:cNvSpPr>
            <a:spLocks noGrp="1"/>
          </p:cNvSpPr>
          <p:nvPr>
            <p:ph type="dt" sz="half" idx="20"/>
          </p:nvPr>
        </p:nvSpPr>
        <p:spPr/>
        <p:txBody>
          <a:bodyPr/>
          <a:lstStyle/>
          <a:p>
            <a:fld id="{511AECDE-CFB6-4B6D-926C-405B4690EC08}" type="datetime1">
              <a:rPr lang="da-DK" smtClean="0"/>
              <a:t>25-05-2023</a:t>
            </a:fld>
            <a:endParaRPr lang="da-DK" dirty="0"/>
          </a:p>
        </p:txBody>
      </p:sp>
      <p:sp>
        <p:nvSpPr>
          <p:cNvPr id="6" name="Pil: højre 5">
            <a:extLst>
              <a:ext uri="{FF2B5EF4-FFF2-40B4-BE49-F238E27FC236}">
                <a16:creationId xmlns:a16="http://schemas.microsoft.com/office/drawing/2014/main" id="{95BE6716-E682-A528-7F98-2EA577CC269A}"/>
              </a:ext>
            </a:extLst>
          </p:cNvPr>
          <p:cNvSpPr/>
          <p:nvPr/>
        </p:nvSpPr>
        <p:spPr>
          <a:xfrm>
            <a:off x="3093533" y="5264121"/>
            <a:ext cx="1222159" cy="462620"/>
          </a:xfrm>
          <a:prstGeom prst="rightArrow">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600" dirty="0" err="1"/>
          </a:p>
        </p:txBody>
      </p:sp>
    </p:spTree>
    <p:extLst>
      <p:ext uri="{BB962C8B-B14F-4D97-AF65-F5344CB8AC3E}">
        <p14:creationId xmlns:p14="http://schemas.microsoft.com/office/powerpoint/2010/main" val="36966717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DF420FB-C502-40C3-9DA5-EF1A04D67A41}"/>
              </a:ext>
            </a:extLst>
          </p:cNvPr>
          <p:cNvSpPr>
            <a:spLocks noGrp="1"/>
          </p:cNvSpPr>
          <p:nvPr>
            <p:ph type="ctrTitle"/>
          </p:nvPr>
        </p:nvSpPr>
        <p:spPr>
          <a:xfrm>
            <a:off x="1233889" y="545970"/>
            <a:ext cx="10229712" cy="968037"/>
          </a:xfrm>
        </p:spPr>
        <p:txBody>
          <a:bodyPr/>
          <a:lstStyle/>
          <a:p>
            <a:pPr algn="r"/>
            <a:r>
              <a:rPr lang="da-DK" dirty="0"/>
              <a:t>Business case og projektøkonomi</a:t>
            </a:r>
          </a:p>
        </p:txBody>
      </p:sp>
      <p:sp>
        <p:nvSpPr>
          <p:cNvPr id="5" name="Pladsholder til indhold 4">
            <a:extLst>
              <a:ext uri="{FF2B5EF4-FFF2-40B4-BE49-F238E27FC236}">
                <a16:creationId xmlns:a16="http://schemas.microsoft.com/office/drawing/2014/main" id="{73869708-F313-4DE1-9718-77A3272CB72D}"/>
              </a:ext>
            </a:extLst>
          </p:cNvPr>
          <p:cNvSpPr txBox="1">
            <a:spLocks/>
          </p:cNvSpPr>
          <p:nvPr/>
        </p:nvSpPr>
        <p:spPr>
          <a:xfrm>
            <a:off x="749509" y="1394086"/>
            <a:ext cx="10714091" cy="4794958"/>
          </a:xfrm>
          <a:prstGeom prst="rect">
            <a:avLst/>
          </a:prstGeom>
        </p:spPr>
        <p:txBody>
          <a:bodyPr/>
          <a:lstStyle>
            <a:lvl1pPr marL="252000" indent="-252000" algn="l" defTabSz="914400" rtl="0" eaLnBrk="1" latinLnBrk="0" hangingPunct="1">
              <a:lnSpc>
                <a:spcPct val="110000"/>
              </a:lnSpc>
              <a:spcBef>
                <a:spcPts val="0"/>
              </a:spcBef>
              <a:buFont typeface="Wingdings" panose="05000000000000000000" pitchFamily="2" charset="2"/>
              <a:buChar char=""/>
              <a:defRPr sz="1600" kern="1200">
                <a:solidFill>
                  <a:schemeClr val="tx1"/>
                </a:solidFill>
                <a:latin typeface="+mn-lt"/>
                <a:ea typeface="+mn-ea"/>
                <a:cs typeface="+mn-cs"/>
              </a:defRPr>
            </a:lvl1pPr>
            <a:lvl2pPr marL="504000" indent="-252000" algn="l" defTabSz="914400" rtl="0" eaLnBrk="1" latinLnBrk="0" hangingPunct="1">
              <a:lnSpc>
                <a:spcPct val="110000"/>
              </a:lnSpc>
              <a:spcBef>
                <a:spcPts val="0"/>
              </a:spcBef>
              <a:buFont typeface="Wingdings" panose="05000000000000000000" pitchFamily="2" charset="2"/>
              <a:buChar char="à"/>
              <a:defRPr sz="1400" kern="1200">
                <a:solidFill>
                  <a:schemeClr val="tx1"/>
                </a:solidFill>
                <a:latin typeface="+mn-lt"/>
                <a:ea typeface="+mn-ea"/>
                <a:cs typeface="+mn-cs"/>
              </a:defRPr>
            </a:lvl2pPr>
            <a:lvl3pPr marL="756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12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10000"/>
              </a:lnSpc>
              <a:spcBef>
                <a:spcPts val="0"/>
              </a:spcBef>
              <a:buFont typeface="Arial" panose="020B0604020202020204" pitchFamily="34" charset="0"/>
              <a:buChar char="​"/>
              <a:defRPr sz="1600" kern="1200" baseline="0">
                <a:solidFill>
                  <a:schemeClr val="tx1"/>
                </a:solidFill>
                <a:latin typeface="+mn-lt"/>
                <a:ea typeface="+mn-ea"/>
                <a:cs typeface="+mn-cs"/>
              </a:defRPr>
            </a:lvl5pPr>
            <a:lvl6pPr marL="252000" indent="-252000" algn="l" defTabSz="914400" rtl="0" eaLnBrk="1" latinLnBrk="0" hangingPunct="1">
              <a:lnSpc>
                <a:spcPct val="110000"/>
              </a:lnSpc>
              <a:spcBef>
                <a:spcPts val="0"/>
              </a:spcBef>
              <a:buFont typeface="Wingdings" panose="05000000000000000000" pitchFamily="2" charset="2"/>
              <a:buChar char="à"/>
              <a:defRPr sz="1200" kern="1200" baseline="0">
                <a:solidFill>
                  <a:schemeClr val="tx1"/>
                </a:solidFill>
                <a:latin typeface="+mn-lt"/>
                <a:ea typeface="+mn-ea"/>
                <a:cs typeface="+mn-cs"/>
              </a:defRPr>
            </a:lvl6pPr>
            <a:lvl7pPr marL="504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9pPr>
          </a:lstStyle>
          <a:p>
            <a:pPr>
              <a:lnSpc>
                <a:spcPct val="150000"/>
              </a:lnSpc>
            </a:pPr>
            <a:r>
              <a:rPr lang="da-DK" sz="2400" dirty="0"/>
              <a:t>Fortsat forretningsmæssig begrundelse</a:t>
            </a:r>
          </a:p>
          <a:p>
            <a:pPr>
              <a:lnSpc>
                <a:spcPct val="150000"/>
              </a:lnSpc>
            </a:pPr>
            <a:r>
              <a:rPr lang="da-DK" sz="2400" dirty="0"/>
              <a:t>Afvejning af omkostninger, gevinster, andre effekter og konsekvenser og risici</a:t>
            </a:r>
          </a:p>
          <a:p>
            <a:pPr>
              <a:lnSpc>
                <a:spcPct val="150000"/>
              </a:lnSpc>
            </a:pPr>
            <a:endParaRPr lang="da-DK" sz="1000" dirty="0"/>
          </a:p>
          <a:p>
            <a:pPr marL="0" indent="0">
              <a:lnSpc>
                <a:spcPct val="150000"/>
              </a:lnSpc>
              <a:buNone/>
            </a:pPr>
            <a:r>
              <a:rPr lang="da-DK" sz="2400" dirty="0"/>
              <a:t>	Projektomkostninger; indkøb + løn </a:t>
            </a:r>
          </a:p>
          <a:p>
            <a:pPr marL="0" indent="0">
              <a:lnSpc>
                <a:spcPct val="150000"/>
              </a:lnSpc>
              <a:buNone/>
            </a:pPr>
            <a:r>
              <a:rPr lang="da-DK" sz="2400" dirty="0"/>
              <a:t>+	Driftsscenarie 1; forventede driftsomkostninger inkl. løn</a:t>
            </a:r>
          </a:p>
          <a:p>
            <a:pPr marL="0" indent="0">
              <a:lnSpc>
                <a:spcPct val="150000"/>
              </a:lnSpc>
              <a:buNone/>
            </a:pPr>
            <a:r>
              <a:rPr lang="da-DK" sz="2400" dirty="0"/>
              <a:t>-	Driftsscenarie 0; nuværende driftsomkostninger inkl. løn</a:t>
            </a:r>
          </a:p>
          <a:p>
            <a:pPr marL="0" indent="0">
              <a:lnSpc>
                <a:spcPct val="150000"/>
              </a:lnSpc>
              <a:buNone/>
            </a:pPr>
            <a:r>
              <a:rPr lang="da-DK" sz="2400" dirty="0"/>
              <a:t>=	Økonomisk resultat</a:t>
            </a:r>
          </a:p>
          <a:p>
            <a:pPr marL="0" indent="0">
              <a:lnSpc>
                <a:spcPct val="150000"/>
              </a:lnSpc>
              <a:buNone/>
            </a:pPr>
            <a:r>
              <a:rPr lang="da-DK" sz="1800" dirty="0">
                <a:solidFill>
                  <a:schemeClr val="accent3">
                    <a:lumMod val="50000"/>
                  </a:schemeClr>
                </a:solidFill>
                <a:hlinkClick r:id="rId3">
                  <a:extLst>
                    <a:ext uri="{A12FA001-AC4F-418D-AE19-62706E023703}">
                      <ahyp:hlinkClr xmlns:ahyp="http://schemas.microsoft.com/office/drawing/2018/hyperlinkcolor" val="tx"/>
                    </a:ext>
                  </a:extLst>
                </a:hlinkClick>
              </a:rPr>
              <a:t>https://sdunet.dk/da/servicesider/digital/projektorganisering-paa-sdu/projektmodel/styringsdokumenter</a:t>
            </a:r>
            <a:endParaRPr lang="da-DK" sz="1800" dirty="0">
              <a:solidFill>
                <a:schemeClr val="accent3">
                  <a:lumMod val="50000"/>
                </a:schemeClr>
              </a:solidFill>
            </a:endParaRPr>
          </a:p>
          <a:p>
            <a:pPr marL="0" indent="0">
              <a:lnSpc>
                <a:spcPct val="150000"/>
              </a:lnSpc>
              <a:buNone/>
            </a:pPr>
            <a:endParaRPr lang="da-DK" sz="2400" dirty="0"/>
          </a:p>
        </p:txBody>
      </p:sp>
    </p:spTree>
    <p:extLst>
      <p:ext uri="{BB962C8B-B14F-4D97-AF65-F5344CB8AC3E}">
        <p14:creationId xmlns:p14="http://schemas.microsoft.com/office/powerpoint/2010/main" val="7593490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DF420FB-C502-40C3-9DA5-EF1A04D67A41}"/>
              </a:ext>
            </a:extLst>
          </p:cNvPr>
          <p:cNvSpPr>
            <a:spLocks noGrp="1"/>
          </p:cNvSpPr>
          <p:nvPr>
            <p:ph type="ctrTitle"/>
          </p:nvPr>
        </p:nvSpPr>
        <p:spPr>
          <a:xfrm>
            <a:off x="414697" y="1700212"/>
            <a:ext cx="5367600" cy="4141787"/>
          </a:xfrm>
        </p:spPr>
        <p:txBody>
          <a:bodyPr anchor="b">
            <a:normAutofit/>
          </a:bodyPr>
          <a:lstStyle/>
          <a:p>
            <a:r>
              <a:rPr lang="da-DK" dirty="0"/>
              <a:t>Tak for i dag og kom godt hjem</a:t>
            </a:r>
            <a:endParaRPr lang="da-DK"/>
          </a:p>
        </p:txBody>
      </p:sp>
      <p:pic>
        <p:nvPicPr>
          <p:cNvPr id="4" name="Billede 3" descr="Et billede, der indeholder vindue, bygning, dagslys, stueplante&#10;&#10;Automatisk genereret beskrivelse">
            <a:extLst>
              <a:ext uri="{FF2B5EF4-FFF2-40B4-BE49-F238E27FC236}">
                <a16:creationId xmlns:a16="http://schemas.microsoft.com/office/drawing/2014/main" id="{2709EB41-E2B3-034D-3E10-E0B7F9EFB5A2}"/>
              </a:ext>
            </a:extLst>
          </p:cNvPr>
          <p:cNvPicPr>
            <a:picLocks noChangeAspect="1"/>
          </p:cNvPicPr>
          <p:nvPr/>
        </p:nvPicPr>
        <p:blipFill rotWithShape="1">
          <a:blip r:embed="rId3">
            <a:extLst>
              <a:ext uri="{28A0092B-C50C-407E-A947-70E740481C1C}">
                <a14:useLocalDpi xmlns:a14="http://schemas.microsoft.com/office/drawing/2010/main" val="0"/>
              </a:ext>
            </a:extLst>
          </a:blip>
          <a:srcRect l="12203" r="26947" b="2"/>
          <a:stretch/>
        </p:blipFill>
        <p:spPr>
          <a:xfrm>
            <a:off x="6415848" y="1000443"/>
            <a:ext cx="4951428" cy="4841557"/>
          </a:xfrm>
          <a:prstGeom prst="rect">
            <a:avLst/>
          </a:prstGeom>
          <a:noFill/>
        </p:spPr>
      </p:pic>
    </p:spTree>
    <p:extLst>
      <p:ext uri="{BB962C8B-B14F-4D97-AF65-F5344CB8AC3E}">
        <p14:creationId xmlns:p14="http://schemas.microsoft.com/office/powerpoint/2010/main" val="1499259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descr="Et billede, der indeholder kugleramme, lommeregner&#10;&#10;Automatisk genereret beskrivelse">
            <a:extLst>
              <a:ext uri="{FF2B5EF4-FFF2-40B4-BE49-F238E27FC236}">
                <a16:creationId xmlns:a16="http://schemas.microsoft.com/office/drawing/2014/main" id="{49F769C6-8A7D-E760-02D8-ADC6CE0E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33179"/>
            <a:ext cx="4469057" cy="3351792"/>
          </a:xfrm>
          <a:prstGeom prst="rect">
            <a:avLst/>
          </a:prstGeom>
          <a:noFill/>
        </p:spPr>
      </p:pic>
      <p:sp>
        <p:nvSpPr>
          <p:cNvPr id="3" name="Titel 2">
            <a:extLst>
              <a:ext uri="{FF2B5EF4-FFF2-40B4-BE49-F238E27FC236}">
                <a16:creationId xmlns:a16="http://schemas.microsoft.com/office/drawing/2014/main" id="{ADF420FB-C502-40C3-9DA5-EF1A04D67A41}"/>
              </a:ext>
            </a:extLst>
          </p:cNvPr>
          <p:cNvSpPr>
            <a:spLocks noGrp="1"/>
          </p:cNvSpPr>
          <p:nvPr>
            <p:ph type="ctrTitle"/>
          </p:nvPr>
        </p:nvSpPr>
        <p:spPr>
          <a:xfrm>
            <a:off x="4616068" y="478943"/>
            <a:ext cx="6756134" cy="2466000"/>
          </a:xfrm>
        </p:spPr>
        <p:txBody>
          <a:bodyPr vert="horz" lIns="0" tIns="0" rIns="0" bIns="0" rtlCol="0" anchor="t" anchorCtr="0">
            <a:normAutofit/>
          </a:bodyPr>
          <a:lstStyle/>
          <a:p>
            <a:pPr algn="r"/>
            <a:r>
              <a:rPr lang="da-DK" sz="3200" b="1" kern="1200" dirty="0">
                <a:latin typeface="+mj-lt"/>
                <a:ea typeface="+mj-ea"/>
                <a:cs typeface="+mj-cs"/>
              </a:rPr>
              <a:t>Risici, gevinster og business case</a:t>
            </a:r>
          </a:p>
        </p:txBody>
      </p:sp>
      <p:sp>
        <p:nvSpPr>
          <p:cNvPr id="5" name="Pladsholder til indhold 4">
            <a:extLst>
              <a:ext uri="{FF2B5EF4-FFF2-40B4-BE49-F238E27FC236}">
                <a16:creationId xmlns:a16="http://schemas.microsoft.com/office/drawing/2014/main" id="{73869708-F313-4DE1-9718-77A3272CB72D}"/>
              </a:ext>
            </a:extLst>
          </p:cNvPr>
          <p:cNvSpPr txBox="1">
            <a:spLocks/>
          </p:cNvSpPr>
          <p:nvPr/>
        </p:nvSpPr>
        <p:spPr>
          <a:xfrm>
            <a:off x="4759287" y="1299990"/>
            <a:ext cx="7010281" cy="5199962"/>
          </a:xfrm>
          <a:prstGeom prst="rect">
            <a:avLst/>
          </a:prstGeom>
        </p:spPr>
        <p:txBody>
          <a:bodyPr vert="horz" lIns="0" tIns="0" rIns="0" bIns="0" rtlCol="0">
            <a:noAutofit/>
          </a:bodyPr>
          <a:lstStyle>
            <a:lvl1pPr marL="252000" indent="-252000" algn="l" defTabSz="914400" rtl="0" eaLnBrk="1" latinLnBrk="0" hangingPunct="1">
              <a:lnSpc>
                <a:spcPct val="110000"/>
              </a:lnSpc>
              <a:spcBef>
                <a:spcPts val="0"/>
              </a:spcBef>
              <a:buFont typeface="Wingdings" panose="05000000000000000000" pitchFamily="2" charset="2"/>
              <a:buChar char=""/>
              <a:defRPr sz="1600" kern="1200">
                <a:solidFill>
                  <a:schemeClr val="tx1"/>
                </a:solidFill>
                <a:latin typeface="+mn-lt"/>
                <a:ea typeface="+mn-ea"/>
                <a:cs typeface="+mn-cs"/>
              </a:defRPr>
            </a:lvl1pPr>
            <a:lvl2pPr marL="504000" indent="-252000" algn="l" defTabSz="914400" rtl="0" eaLnBrk="1" latinLnBrk="0" hangingPunct="1">
              <a:lnSpc>
                <a:spcPct val="110000"/>
              </a:lnSpc>
              <a:spcBef>
                <a:spcPts val="0"/>
              </a:spcBef>
              <a:buFont typeface="Wingdings" panose="05000000000000000000" pitchFamily="2" charset="2"/>
              <a:buChar char="à"/>
              <a:defRPr sz="1400" kern="1200">
                <a:solidFill>
                  <a:schemeClr val="tx1"/>
                </a:solidFill>
                <a:latin typeface="+mn-lt"/>
                <a:ea typeface="+mn-ea"/>
                <a:cs typeface="+mn-cs"/>
              </a:defRPr>
            </a:lvl2pPr>
            <a:lvl3pPr marL="756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12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10000"/>
              </a:lnSpc>
              <a:spcBef>
                <a:spcPts val="0"/>
              </a:spcBef>
              <a:buFont typeface="Arial" panose="020B0604020202020204" pitchFamily="34" charset="0"/>
              <a:buChar char="​"/>
              <a:defRPr sz="1600" kern="1200" baseline="0">
                <a:solidFill>
                  <a:schemeClr val="tx1"/>
                </a:solidFill>
                <a:latin typeface="+mn-lt"/>
                <a:ea typeface="+mn-ea"/>
                <a:cs typeface="+mn-cs"/>
              </a:defRPr>
            </a:lvl5pPr>
            <a:lvl6pPr marL="252000" indent="-252000" algn="l" defTabSz="914400" rtl="0" eaLnBrk="1" latinLnBrk="0" hangingPunct="1">
              <a:lnSpc>
                <a:spcPct val="110000"/>
              </a:lnSpc>
              <a:spcBef>
                <a:spcPts val="0"/>
              </a:spcBef>
              <a:buFont typeface="Wingdings" panose="05000000000000000000" pitchFamily="2" charset="2"/>
              <a:buChar char="à"/>
              <a:defRPr sz="1200" kern="1200" baseline="0">
                <a:solidFill>
                  <a:schemeClr val="tx1"/>
                </a:solidFill>
                <a:latin typeface="+mn-lt"/>
                <a:ea typeface="+mn-ea"/>
                <a:cs typeface="+mn-cs"/>
              </a:defRPr>
            </a:lvl6pPr>
            <a:lvl7pPr marL="504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9pPr>
          </a:lstStyle>
          <a:p>
            <a:pPr>
              <a:lnSpc>
                <a:spcPct val="100000"/>
              </a:lnSpc>
              <a:spcAft>
                <a:spcPts val="600"/>
              </a:spcAft>
            </a:pPr>
            <a:r>
              <a:rPr lang="da-DK" sz="2400" dirty="0">
                <a:latin typeface="Calibri" panose="020F0502020204030204" pitchFamily="34" charset="0"/>
                <a:cs typeface="Calibri" panose="020F0502020204030204" pitchFamily="34" charset="0"/>
              </a:rPr>
              <a:t>Tredje og sidste møde i trilogien om risici, gevinster og business case</a:t>
            </a:r>
          </a:p>
          <a:p>
            <a:pPr>
              <a:lnSpc>
                <a:spcPct val="100000"/>
              </a:lnSpc>
              <a:spcAft>
                <a:spcPts val="600"/>
              </a:spcAft>
            </a:pPr>
            <a:endParaRPr lang="da-DK" sz="2400" dirty="0">
              <a:latin typeface="Calibri" panose="020F0502020204030204" pitchFamily="34" charset="0"/>
              <a:cs typeface="Calibri" panose="020F0502020204030204" pitchFamily="34" charset="0"/>
            </a:endParaRPr>
          </a:p>
          <a:p>
            <a:pPr>
              <a:lnSpc>
                <a:spcPct val="100000"/>
              </a:lnSpc>
              <a:spcAft>
                <a:spcPts val="600"/>
              </a:spcAft>
            </a:pPr>
            <a:r>
              <a:rPr lang="da-DK" sz="2400" dirty="0">
                <a:latin typeface="Calibri" panose="020F0502020204030204" pitchFamily="34" charset="0"/>
                <a:cs typeface="Calibri" panose="020F0502020204030204" pitchFamily="34" charset="0"/>
              </a:rPr>
              <a:t>I oktober sidste år kom vi omkring </a:t>
            </a:r>
            <a:r>
              <a:rPr lang="da-DK" sz="2400" b="1" dirty="0">
                <a:latin typeface="Calibri" panose="020F0502020204030204" pitchFamily="34" charset="0"/>
                <a:cs typeface="Calibri" panose="020F0502020204030204" pitchFamily="34" charset="0"/>
              </a:rPr>
              <a:t>usikkerhed og risici</a:t>
            </a:r>
            <a:r>
              <a:rPr lang="da-DK" sz="2400" dirty="0">
                <a:latin typeface="Calibri" panose="020F0502020204030204" pitchFamily="34" charset="0"/>
                <a:cs typeface="Calibri" panose="020F0502020204030204" pitchFamily="34" charset="0"/>
              </a:rPr>
              <a:t> sammen med Eva Riis. Vi hørte også Stine Lauersen om Testbaseret optag og Poul Basse om generel erfaring til risikostyring i projekter.</a:t>
            </a:r>
          </a:p>
          <a:p>
            <a:pPr>
              <a:lnSpc>
                <a:spcPct val="100000"/>
              </a:lnSpc>
              <a:spcAft>
                <a:spcPts val="600"/>
              </a:spcAft>
            </a:pPr>
            <a:endParaRPr lang="da-DK" sz="2400" dirty="0">
              <a:latin typeface="Calibri" panose="020F0502020204030204" pitchFamily="34" charset="0"/>
              <a:cs typeface="Calibri" panose="020F0502020204030204" pitchFamily="34" charset="0"/>
            </a:endParaRPr>
          </a:p>
          <a:p>
            <a:pPr>
              <a:lnSpc>
                <a:spcPct val="100000"/>
              </a:lnSpc>
              <a:spcAft>
                <a:spcPts val="600"/>
              </a:spcAft>
            </a:pPr>
            <a:r>
              <a:rPr lang="da-DK" sz="2400" dirty="0">
                <a:latin typeface="Calibri" panose="020F0502020204030204" pitchFamily="34" charset="0"/>
                <a:cs typeface="Calibri" panose="020F0502020204030204" pitchFamily="34" charset="0"/>
              </a:rPr>
              <a:t>I februar kom turen til </a:t>
            </a:r>
            <a:r>
              <a:rPr lang="da-DK" sz="2400" b="1" dirty="0">
                <a:latin typeface="Calibri" panose="020F0502020204030204" pitchFamily="34" charset="0"/>
                <a:cs typeface="Calibri" panose="020F0502020204030204" pitchFamily="34" charset="0"/>
              </a:rPr>
              <a:t>gevinstkortlægning og -realisering</a:t>
            </a:r>
            <a:r>
              <a:rPr lang="da-DK" sz="2400" dirty="0">
                <a:latin typeface="Calibri" panose="020F0502020204030204" pitchFamily="34" charset="0"/>
                <a:cs typeface="Calibri" panose="020F0502020204030204" pitchFamily="34" charset="0"/>
              </a:rPr>
              <a:t>, også denne gang sammen med Eva Riis. Desuden fortalte Marianne Due om sit projekt; Green Lab.</a:t>
            </a:r>
          </a:p>
        </p:txBody>
      </p:sp>
    </p:spTree>
    <p:extLst>
      <p:ext uri="{BB962C8B-B14F-4D97-AF65-F5344CB8AC3E}">
        <p14:creationId xmlns:p14="http://schemas.microsoft.com/office/powerpoint/2010/main" val="2418872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D635C36-FE7A-4203-9D8F-A0C43411BEAF}"/>
              </a:ext>
            </a:extLst>
          </p:cNvPr>
          <p:cNvSpPr>
            <a:spLocks noGrp="1"/>
          </p:cNvSpPr>
          <p:nvPr>
            <p:ph type="title"/>
          </p:nvPr>
        </p:nvSpPr>
        <p:spPr>
          <a:xfrm>
            <a:off x="410400" y="554636"/>
            <a:ext cx="5366267" cy="809469"/>
          </a:xfrm>
        </p:spPr>
        <p:txBody>
          <a:bodyPr/>
          <a:lstStyle/>
          <a:p>
            <a:r>
              <a:rPr lang="da-DK" dirty="0"/>
              <a:t>Program</a:t>
            </a:r>
          </a:p>
        </p:txBody>
      </p:sp>
      <p:sp>
        <p:nvSpPr>
          <p:cNvPr id="5" name="Pladsholder til indhold 4">
            <a:extLst>
              <a:ext uri="{FF2B5EF4-FFF2-40B4-BE49-F238E27FC236}">
                <a16:creationId xmlns:a16="http://schemas.microsoft.com/office/drawing/2014/main" id="{3EDBE6F5-D4AA-4746-B799-FB70CE5ED774}"/>
              </a:ext>
            </a:extLst>
          </p:cNvPr>
          <p:cNvSpPr>
            <a:spLocks noGrp="1"/>
          </p:cNvSpPr>
          <p:nvPr>
            <p:ph sz="quarter" idx="19"/>
          </p:nvPr>
        </p:nvSpPr>
        <p:spPr>
          <a:xfrm>
            <a:off x="4527030" y="1028246"/>
            <a:ext cx="6845370" cy="5651334"/>
          </a:xfrm>
        </p:spPr>
        <p:txBody>
          <a:bodyPr/>
          <a:lstStyle/>
          <a:p>
            <a:pPr marL="0" indent="0">
              <a:buNone/>
            </a:pPr>
            <a:r>
              <a:rPr lang="da-DK" sz="1800" b="1" dirty="0">
                <a:latin typeface="Calibri" panose="020F0502020204030204" pitchFamily="34" charset="0"/>
                <a:cs typeface="Calibri" panose="020F0502020204030204" pitchFamily="34" charset="0"/>
              </a:rPr>
              <a:t>12.30 - 12.35 </a:t>
            </a:r>
            <a:r>
              <a:rPr lang="da-DK" sz="1800" b="1" dirty="0">
                <a:effectLst/>
                <a:latin typeface="Calibri" panose="020F0502020204030204" pitchFamily="34" charset="0"/>
                <a:ea typeface="Times New Roman" panose="02020603050405020304" pitchFamily="18" charset="0"/>
                <a:cs typeface="Calibri" panose="020F0502020204030204" pitchFamily="34" charset="0"/>
              </a:rPr>
              <a:t>Velkommen</a:t>
            </a:r>
          </a:p>
          <a:p>
            <a:pPr marL="0" indent="0">
              <a:buNone/>
            </a:pPr>
            <a:r>
              <a:rPr lang="da-DK" sz="1800" dirty="0">
                <a:effectLst/>
                <a:latin typeface="Calibri" panose="020F0502020204030204" pitchFamily="34" charset="0"/>
                <a:ea typeface="Times New Roman" panose="02020603050405020304" pitchFamily="18" charset="0"/>
                <a:cs typeface="Calibri" panose="020F0502020204030204" pitchFamily="34" charset="0"/>
              </a:rPr>
              <a:t>ved Louise Toftgaard Fibiger og Karin Grundsø, fra Planlægningsgruppen for netværket</a:t>
            </a:r>
            <a:endParaRPr lang="da-DK" sz="1800" dirty="0">
              <a:latin typeface="Calibri" panose="020F0502020204030204" pitchFamily="34" charset="0"/>
              <a:cs typeface="Calibri" panose="020F0502020204030204" pitchFamily="34" charset="0"/>
            </a:endParaRPr>
          </a:p>
          <a:p>
            <a:pPr marL="0" indent="0">
              <a:buNone/>
            </a:pPr>
            <a:endParaRPr lang="da-DK" sz="1800" dirty="0">
              <a:latin typeface="Calibri" panose="020F0502020204030204" pitchFamily="34" charset="0"/>
              <a:cs typeface="Calibri" panose="020F0502020204030204" pitchFamily="34" charset="0"/>
            </a:endParaRPr>
          </a:p>
          <a:p>
            <a:pPr marL="0" indent="0">
              <a:buNone/>
            </a:pPr>
            <a:r>
              <a:rPr lang="da-DK" sz="1800" b="1" dirty="0">
                <a:latin typeface="Calibri" panose="020F0502020204030204" pitchFamily="34" charset="0"/>
                <a:cs typeface="Calibri" panose="020F0502020204030204" pitchFamily="34" charset="0"/>
              </a:rPr>
              <a:t>12.35 - 13.15 </a:t>
            </a:r>
            <a:r>
              <a:rPr lang="da-DK" sz="1800" b="1" dirty="0">
                <a:effectLst/>
                <a:latin typeface="Calibri" panose="020F0502020204030204" pitchFamily="34" charset="0"/>
                <a:ea typeface="Times New Roman" panose="02020603050405020304" pitchFamily="18" charset="0"/>
                <a:cs typeface="Calibri" panose="020F0502020204030204" pitchFamily="34" charset="0"/>
              </a:rPr>
              <a:t>Oplæg om Business Case metode </a:t>
            </a:r>
          </a:p>
          <a:p>
            <a:pPr marL="0" indent="0">
              <a:buNone/>
            </a:pPr>
            <a:r>
              <a:rPr lang="da-DK" sz="1800" dirty="0">
                <a:effectLst/>
                <a:latin typeface="Calibri" panose="020F0502020204030204" pitchFamily="34" charset="0"/>
                <a:ea typeface="Times New Roman" panose="02020603050405020304" pitchFamily="18" charset="0"/>
                <a:cs typeface="Calibri" panose="020F0502020204030204" pitchFamily="34" charset="0"/>
              </a:rPr>
              <a:t>ved Birgitte Hjelm Paulsen , SDU Digital</a:t>
            </a:r>
            <a:endParaRPr lang="da-DK" sz="1800" dirty="0">
              <a:latin typeface="Calibri" panose="020F0502020204030204" pitchFamily="34" charset="0"/>
              <a:cs typeface="Calibri" panose="020F0502020204030204" pitchFamily="34" charset="0"/>
            </a:endParaRPr>
          </a:p>
          <a:p>
            <a:pPr marL="0" indent="0">
              <a:buNone/>
            </a:pPr>
            <a:endParaRPr lang="da-DK" sz="1800" dirty="0">
              <a:latin typeface="Calibri" panose="020F0502020204030204" pitchFamily="34" charset="0"/>
              <a:cs typeface="Calibri" panose="020F0502020204030204" pitchFamily="34" charset="0"/>
            </a:endParaRPr>
          </a:p>
          <a:p>
            <a:pPr marL="0" indent="0">
              <a:buNone/>
            </a:pPr>
            <a:r>
              <a:rPr lang="da-DK" sz="1800" b="1" dirty="0">
                <a:latin typeface="Calibri" panose="020F0502020204030204" pitchFamily="34" charset="0"/>
                <a:cs typeface="Calibri" panose="020F0502020204030204" pitchFamily="34" charset="0"/>
              </a:rPr>
              <a:t>13.15 - 13.30 </a:t>
            </a:r>
            <a:r>
              <a:rPr lang="da-DK" sz="1800" b="1" dirty="0">
                <a:effectLst/>
                <a:latin typeface="Calibri" panose="020F0502020204030204" pitchFamily="34" charset="0"/>
                <a:ea typeface="Calibri" panose="020F0502020204030204" pitchFamily="34" charset="0"/>
                <a:cs typeface="Calibri" panose="020F0502020204030204" pitchFamily="34" charset="0"/>
              </a:rPr>
              <a:t>Business casen som værktøj og styringsredskab i praksis</a:t>
            </a:r>
          </a:p>
          <a:p>
            <a:pPr marL="0" indent="0">
              <a:buNone/>
            </a:pPr>
            <a:r>
              <a:rPr lang="da-DK" sz="1800" dirty="0">
                <a:latin typeface="Calibri" panose="020F0502020204030204" pitchFamily="34" charset="0"/>
                <a:cs typeface="Calibri" panose="020F0502020204030204" pitchFamily="34" charset="0"/>
              </a:rPr>
              <a:t>ved Martin </a:t>
            </a:r>
            <a:r>
              <a:rPr lang="da-DK" sz="1800" dirty="0" err="1">
                <a:latin typeface="Calibri" panose="020F0502020204030204" pitchFamily="34" charset="0"/>
                <a:cs typeface="Calibri" panose="020F0502020204030204" pitchFamily="34" charset="0"/>
              </a:rPr>
              <a:t>Apitz</a:t>
            </a:r>
            <a:r>
              <a:rPr lang="da-DK" sz="1800" dirty="0">
                <a:latin typeface="Calibri" panose="020F0502020204030204" pitchFamily="34" charset="0"/>
                <a:cs typeface="Calibri" panose="020F0502020204030204" pitchFamily="34" charset="0"/>
              </a:rPr>
              <a:t>, Teknisk Service</a:t>
            </a:r>
          </a:p>
          <a:p>
            <a:pPr marL="0" indent="0">
              <a:buNone/>
            </a:pPr>
            <a:endParaRPr lang="da-DK" sz="1800" dirty="0">
              <a:latin typeface="Calibri" panose="020F0502020204030204" pitchFamily="34" charset="0"/>
              <a:cs typeface="Calibri" panose="020F0502020204030204" pitchFamily="34" charset="0"/>
            </a:endParaRPr>
          </a:p>
          <a:p>
            <a:pPr marL="0" indent="0">
              <a:buNone/>
            </a:pPr>
            <a:r>
              <a:rPr lang="da-DK" sz="1800" b="1" dirty="0">
                <a:latin typeface="Calibri" panose="020F0502020204030204" pitchFamily="34" charset="0"/>
                <a:cs typeface="Calibri" panose="020F0502020204030204" pitchFamily="34" charset="0"/>
              </a:rPr>
              <a:t>13.30 - 14.00 Pause og netværk</a:t>
            </a:r>
          </a:p>
          <a:p>
            <a:pPr marL="0" indent="0">
              <a:buNone/>
            </a:pPr>
            <a:endParaRPr lang="da-DK" sz="1800" dirty="0">
              <a:latin typeface="Calibri" panose="020F0502020204030204" pitchFamily="34" charset="0"/>
              <a:cs typeface="Calibri" panose="020F0502020204030204" pitchFamily="34" charset="0"/>
            </a:endParaRPr>
          </a:p>
          <a:p>
            <a:pPr marL="0" indent="0">
              <a:buNone/>
            </a:pPr>
            <a:r>
              <a:rPr lang="da-DK" sz="1800" b="1" dirty="0">
                <a:latin typeface="Calibri" panose="020F0502020204030204" pitchFamily="34" charset="0"/>
                <a:cs typeface="Calibri" panose="020F0502020204030204" pitchFamily="34" charset="0"/>
              </a:rPr>
              <a:t>14.00 - 15.25 Spille Gevinstrealiseringsspillet</a:t>
            </a:r>
          </a:p>
          <a:p>
            <a:pPr marL="0" indent="0">
              <a:buNone/>
            </a:pPr>
            <a:endParaRPr lang="da-DK" sz="1800" dirty="0">
              <a:latin typeface="Calibri" panose="020F0502020204030204" pitchFamily="34" charset="0"/>
              <a:cs typeface="Calibri" panose="020F0502020204030204" pitchFamily="34" charset="0"/>
            </a:endParaRPr>
          </a:p>
          <a:p>
            <a:pPr marL="0" indent="0">
              <a:buNone/>
            </a:pPr>
            <a:r>
              <a:rPr lang="da-DK" sz="1800" b="1" dirty="0">
                <a:latin typeface="Calibri" panose="020F0502020204030204" pitchFamily="34" charset="0"/>
                <a:cs typeface="Calibri" panose="020F0502020204030204" pitchFamily="34" charset="0"/>
              </a:rPr>
              <a:t>15.25 - 15.30 Afrunding</a:t>
            </a:r>
          </a:p>
          <a:p>
            <a:pPr marL="0" indent="0">
              <a:buNone/>
            </a:pPr>
            <a:r>
              <a:rPr lang="da-DK" sz="1800" dirty="0">
                <a:effectLst/>
                <a:latin typeface="Calibri" panose="020F0502020204030204" pitchFamily="34" charset="0"/>
                <a:ea typeface="Times New Roman" panose="02020603050405020304" pitchFamily="18" charset="0"/>
                <a:cs typeface="Calibri" panose="020F0502020204030204" pitchFamily="34" charset="0"/>
              </a:rPr>
              <a:t>ved Louise Toftgaard Fibiger og Karin Grundsø, fra Planlægningsgruppen for netværket</a:t>
            </a:r>
            <a:endParaRPr lang="da-DK" sz="1800" dirty="0">
              <a:latin typeface="Calibri" panose="020F0502020204030204" pitchFamily="34" charset="0"/>
              <a:cs typeface="Calibri" panose="020F0502020204030204" pitchFamily="34" charset="0"/>
            </a:endParaRPr>
          </a:p>
        </p:txBody>
      </p:sp>
      <p:sp>
        <p:nvSpPr>
          <p:cNvPr id="3" name="Pladsholder til dato 2">
            <a:extLst>
              <a:ext uri="{FF2B5EF4-FFF2-40B4-BE49-F238E27FC236}">
                <a16:creationId xmlns:a16="http://schemas.microsoft.com/office/drawing/2014/main" id="{ABFBBFC6-41C8-465D-8B67-F8A35C33C21C}"/>
              </a:ext>
            </a:extLst>
          </p:cNvPr>
          <p:cNvSpPr>
            <a:spLocks noGrp="1"/>
          </p:cNvSpPr>
          <p:nvPr>
            <p:ph type="dt" sz="half" idx="20"/>
          </p:nvPr>
        </p:nvSpPr>
        <p:spPr/>
        <p:txBody>
          <a:bodyPr/>
          <a:lstStyle/>
          <a:p>
            <a:fld id="{511AECDE-CFB6-4B6D-926C-405B4690EC08}" type="datetime1">
              <a:rPr lang="da-DK" smtClean="0"/>
              <a:t>25-05-2023</a:t>
            </a:fld>
            <a:endParaRPr lang="da-DK" dirty="0"/>
          </a:p>
        </p:txBody>
      </p:sp>
      <p:sp>
        <p:nvSpPr>
          <p:cNvPr id="6" name="Pil: højre 5">
            <a:extLst>
              <a:ext uri="{FF2B5EF4-FFF2-40B4-BE49-F238E27FC236}">
                <a16:creationId xmlns:a16="http://schemas.microsoft.com/office/drawing/2014/main" id="{A049906C-2120-5145-C231-3E9827F569D8}"/>
              </a:ext>
            </a:extLst>
          </p:cNvPr>
          <p:cNvSpPr/>
          <p:nvPr/>
        </p:nvSpPr>
        <p:spPr>
          <a:xfrm>
            <a:off x="3093533" y="2300583"/>
            <a:ext cx="1222159" cy="462620"/>
          </a:xfrm>
          <a:prstGeom prst="rightArrow">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600" dirty="0" err="1"/>
          </a:p>
        </p:txBody>
      </p:sp>
    </p:spTree>
    <p:extLst>
      <p:ext uri="{BB962C8B-B14F-4D97-AF65-F5344CB8AC3E}">
        <p14:creationId xmlns:p14="http://schemas.microsoft.com/office/powerpoint/2010/main" val="4146625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ED484"/>
        </a:solidFill>
        <a:effectLst/>
      </p:bgPr>
    </p:bg>
    <p:spTree>
      <p:nvGrpSpPr>
        <p:cNvPr id="1" name=""/>
        <p:cNvGrpSpPr/>
        <p:nvPr/>
      </p:nvGrpSpPr>
      <p:grpSpPr>
        <a:xfrm>
          <a:off x="0" y="0"/>
          <a:ext cx="0" cy="0"/>
          <a:chOff x="0" y="0"/>
          <a:chExt cx="0" cy="0"/>
        </a:xfrm>
      </p:grpSpPr>
      <p:pic>
        <p:nvPicPr>
          <p:cNvPr id="10" name="Billede 9">
            <a:extLst>
              <a:ext uri="{FF2B5EF4-FFF2-40B4-BE49-F238E27FC236}">
                <a16:creationId xmlns:a16="http://schemas.microsoft.com/office/drawing/2014/main" id="{37B8DA80-6FA1-1196-FA7D-E414F3B782F6}"/>
              </a:ext>
            </a:extLst>
          </p:cNvPr>
          <p:cNvPicPr>
            <a:picLocks noChangeAspect="1"/>
          </p:cNvPicPr>
          <p:nvPr>
            <p:custDataLst>
              <p:tags r:id="rId3"/>
            </p:custDataLst>
          </p:nvPr>
        </p:nvPicPr>
        <p:blipFill rotWithShape="1">
          <a:blip r:embed="rId6" cstate="print">
            <a:extLst>
              <a:ext uri="{28A0092B-C50C-407E-A947-70E740481C1C}">
                <a14:useLocalDpi xmlns:a14="http://schemas.microsoft.com/office/drawing/2010/main" val="0"/>
              </a:ext>
            </a:extLst>
          </a:blip>
          <a:srcRect l="-3685" t="-386" r="3685" b="386"/>
          <a:stretch/>
        </p:blipFill>
        <p:spPr>
          <a:xfrm>
            <a:off x="9260309" y="4222745"/>
            <a:ext cx="1891280" cy="1891280"/>
          </a:xfrm>
          <a:prstGeom prst="rect">
            <a:avLst/>
          </a:prstGeom>
        </p:spPr>
      </p:pic>
      <p:sp>
        <p:nvSpPr>
          <p:cNvPr id="2" name="Title 1">
            <a:extLst>
              <a:ext uri="{FF2B5EF4-FFF2-40B4-BE49-F238E27FC236}">
                <a16:creationId xmlns:a16="http://schemas.microsoft.com/office/drawing/2014/main" id="{3E798C0B-343B-AEDF-B844-E27CD164E520}"/>
              </a:ext>
            </a:extLst>
          </p:cNvPr>
          <p:cNvSpPr>
            <a:spLocks noGrp="1"/>
          </p:cNvSpPr>
          <p:nvPr>
            <p:ph type="title"/>
          </p:nvPr>
        </p:nvSpPr>
        <p:spPr>
          <a:xfrm>
            <a:off x="1153886" y="1230094"/>
            <a:ext cx="10294714" cy="1089482"/>
          </a:xfrm>
        </p:spPr>
        <p:txBody>
          <a:bodyPr/>
          <a:lstStyle/>
          <a:p>
            <a:r>
              <a:rPr kumimoji="0" lang="da-DK" sz="6000" b="1" i="0" u="none" strike="noStrike" kern="1200" cap="none" spc="0" normalizeH="0" baseline="0" noProof="0" dirty="0">
                <a:ln>
                  <a:noFill/>
                </a:ln>
                <a:solidFill>
                  <a:srgbClr val="000000"/>
                </a:solidFill>
                <a:effectLst/>
                <a:uLnTx/>
                <a:uFillTx/>
                <a:ea typeface="+mj-ea"/>
                <a:cs typeface="+mj-cs"/>
              </a:rPr>
              <a:t>Business case</a:t>
            </a:r>
            <a:endParaRPr lang="da-DK" sz="6000" dirty="0"/>
          </a:p>
        </p:txBody>
      </p:sp>
      <p:sp>
        <p:nvSpPr>
          <p:cNvPr id="3" name="Content Placeholder 2">
            <a:extLst>
              <a:ext uri="{FF2B5EF4-FFF2-40B4-BE49-F238E27FC236}">
                <a16:creationId xmlns:a16="http://schemas.microsoft.com/office/drawing/2014/main" id="{4659E317-5B7C-A5EE-73BF-771E3BC9A7E0}"/>
              </a:ext>
            </a:extLst>
          </p:cNvPr>
          <p:cNvSpPr>
            <a:spLocks noGrp="1"/>
          </p:cNvSpPr>
          <p:nvPr>
            <p:ph sz="quarter" idx="19"/>
          </p:nvPr>
        </p:nvSpPr>
        <p:spPr>
          <a:xfrm>
            <a:off x="1338944" y="2525493"/>
            <a:ext cx="10109656" cy="3385450"/>
          </a:xfrm>
        </p:spPr>
        <p:txBody>
          <a:bodyPr/>
          <a:lstStyle/>
          <a:p>
            <a:r>
              <a:rPr kumimoji="0" lang="da-DK" sz="2800" b="1" i="0" u="none" strike="noStrike" kern="1200" cap="none" spc="0" normalizeH="0" baseline="0" noProof="0" dirty="0">
                <a:ln>
                  <a:noFill/>
                </a:ln>
                <a:solidFill>
                  <a:srgbClr val="000000"/>
                </a:solidFill>
                <a:effectLst/>
                <a:uLnTx/>
                <a:uFillTx/>
                <a:latin typeface="Arial"/>
                <a:ea typeface="+mj-ea"/>
                <a:cs typeface="+mj-cs"/>
              </a:rPr>
              <a:t>en metode til</a:t>
            </a:r>
            <a:r>
              <a:rPr kumimoji="0" lang="da-DK" sz="2800" b="1" i="0" u="none" strike="noStrike" kern="1200" cap="none" spc="0" normalizeH="0" baseline="0" noProof="0" dirty="0">
                <a:ln>
                  <a:noFill/>
                </a:ln>
                <a:solidFill>
                  <a:srgbClr val="000000"/>
                </a:solidFill>
                <a:effectLst/>
                <a:uLnTx/>
                <a:uFillTx/>
                <a:latin typeface="Arial"/>
                <a:ea typeface="Calibri" panose="020F0502020204030204" pitchFamily="34" charset="0"/>
                <a:cs typeface="+mj-cs"/>
              </a:rPr>
              <a:t> at sikre et velovervejet </a:t>
            </a:r>
            <a:br>
              <a:rPr kumimoji="0" lang="da-DK" sz="2800" b="1" i="0" u="none" strike="noStrike" kern="1200" cap="none" spc="0" normalizeH="0" baseline="0" noProof="0" dirty="0">
                <a:ln>
                  <a:noFill/>
                </a:ln>
                <a:solidFill>
                  <a:srgbClr val="000000"/>
                </a:solidFill>
                <a:effectLst/>
                <a:uLnTx/>
                <a:uFillTx/>
                <a:latin typeface="Arial"/>
                <a:ea typeface="Calibri" panose="020F0502020204030204" pitchFamily="34" charset="0"/>
                <a:cs typeface="+mj-cs"/>
              </a:rPr>
            </a:br>
            <a:r>
              <a:rPr kumimoji="0" lang="da-DK" sz="2800" b="1" i="0" u="none" strike="noStrike" kern="1200" cap="none" spc="0" normalizeH="0" baseline="0" noProof="0" dirty="0">
                <a:ln>
                  <a:noFill/>
                </a:ln>
                <a:solidFill>
                  <a:srgbClr val="000000"/>
                </a:solidFill>
                <a:effectLst/>
                <a:uLnTx/>
                <a:uFillTx/>
                <a:latin typeface="Arial"/>
                <a:ea typeface="Calibri" panose="020F0502020204030204" pitchFamily="34" charset="0"/>
                <a:cs typeface="+mj-cs"/>
              </a:rPr>
              <a:t> og gennemarbejdet grundlag </a:t>
            </a:r>
            <a:br>
              <a:rPr kumimoji="0" lang="da-DK" sz="2800" b="1" i="0" u="none" strike="noStrike" kern="1200" cap="none" spc="0" normalizeH="0" baseline="0" noProof="0" dirty="0">
                <a:ln>
                  <a:noFill/>
                </a:ln>
                <a:solidFill>
                  <a:srgbClr val="000000"/>
                </a:solidFill>
                <a:effectLst/>
                <a:uLnTx/>
                <a:uFillTx/>
                <a:latin typeface="Arial"/>
                <a:ea typeface="Calibri" panose="020F0502020204030204" pitchFamily="34" charset="0"/>
                <a:cs typeface="+mj-cs"/>
              </a:rPr>
            </a:br>
            <a:r>
              <a:rPr kumimoji="0" lang="da-DK" sz="2800" b="1" i="0" u="none" strike="noStrike" kern="1200" cap="none" spc="0" normalizeH="0" baseline="0" noProof="0" dirty="0">
                <a:ln>
                  <a:noFill/>
                </a:ln>
                <a:solidFill>
                  <a:srgbClr val="000000"/>
                </a:solidFill>
                <a:effectLst/>
                <a:uLnTx/>
                <a:uFillTx/>
                <a:latin typeface="Arial"/>
                <a:ea typeface="Calibri" panose="020F0502020204030204" pitchFamily="34" charset="0"/>
                <a:cs typeface="+mj-cs"/>
              </a:rPr>
              <a:t> for jeres</a:t>
            </a:r>
            <a:r>
              <a:rPr lang="da-DK" sz="2800" b="1" dirty="0">
                <a:solidFill>
                  <a:srgbClr val="000000"/>
                </a:solidFill>
                <a:latin typeface="Arial"/>
                <a:ea typeface="Calibri" panose="020F0502020204030204" pitchFamily="34" charset="0"/>
                <a:cs typeface="+mj-cs"/>
              </a:rPr>
              <a:t> </a:t>
            </a:r>
            <a:r>
              <a:rPr kumimoji="0" lang="da-DK" sz="2800" b="1" i="0" u="none" strike="noStrike" kern="1200" cap="none" spc="0" normalizeH="0" baseline="0" noProof="0" dirty="0">
                <a:ln>
                  <a:noFill/>
                </a:ln>
                <a:solidFill>
                  <a:srgbClr val="000000"/>
                </a:solidFill>
                <a:effectLst/>
                <a:uLnTx/>
                <a:uFillTx/>
                <a:latin typeface="Arial"/>
                <a:ea typeface="Calibri" panose="020F0502020204030204" pitchFamily="34" charset="0"/>
                <a:cs typeface="+mj-cs"/>
              </a:rPr>
              <a:t>investeringsbeslutninger.</a:t>
            </a:r>
          </a:p>
          <a:p>
            <a:pPr marL="0" indent="0">
              <a:buNone/>
            </a:pPr>
            <a:endParaRPr lang="da-DK" sz="1400" b="1" dirty="0">
              <a:solidFill>
                <a:srgbClr val="000000"/>
              </a:solidFill>
              <a:latin typeface="Arial"/>
              <a:cs typeface="+mj-cs"/>
            </a:endParaRPr>
          </a:p>
          <a:p>
            <a:r>
              <a:rPr kumimoji="0" lang="da-DK" sz="2800" b="1" i="0" u="none" strike="noStrike" kern="1200" cap="none" spc="0" normalizeH="0" baseline="0" noProof="0" dirty="0">
                <a:ln>
                  <a:noFill/>
                </a:ln>
                <a:solidFill>
                  <a:srgbClr val="000000"/>
                </a:solidFill>
                <a:effectLst/>
                <a:uLnTx/>
                <a:uFillTx/>
                <a:latin typeface="Arial"/>
                <a:ea typeface="Calibri" panose="020F0502020204030204" pitchFamily="34" charset="0"/>
                <a:cs typeface="+mj-cs"/>
              </a:rPr>
              <a:t>et centralt dokument i arbejdet med </a:t>
            </a:r>
            <a:br>
              <a:rPr kumimoji="0" lang="da-DK" sz="2800" b="1" i="0" u="none" strike="noStrike" kern="1200" cap="none" spc="0" normalizeH="0" baseline="0" noProof="0" dirty="0">
                <a:ln>
                  <a:noFill/>
                </a:ln>
                <a:solidFill>
                  <a:srgbClr val="000000"/>
                </a:solidFill>
                <a:effectLst/>
                <a:uLnTx/>
                <a:uFillTx/>
                <a:latin typeface="Arial"/>
                <a:ea typeface="Calibri" panose="020F0502020204030204" pitchFamily="34" charset="0"/>
                <a:cs typeface="+mj-cs"/>
              </a:rPr>
            </a:br>
            <a:r>
              <a:rPr kumimoji="0" lang="da-DK" sz="2800" b="1" i="0" u="none" strike="noStrike" kern="1200" cap="none" spc="0" normalizeH="0" baseline="0" noProof="0" dirty="0">
                <a:ln>
                  <a:noFill/>
                </a:ln>
                <a:solidFill>
                  <a:srgbClr val="000000"/>
                </a:solidFill>
                <a:effectLst/>
                <a:uLnTx/>
                <a:uFillTx/>
                <a:latin typeface="Arial"/>
                <a:ea typeface="Calibri" panose="020F0502020204030204" pitchFamily="34" charset="0"/>
                <a:cs typeface="+mj-cs"/>
              </a:rPr>
              <a:t> at realisere gevinster.</a:t>
            </a:r>
            <a:endParaRPr lang="da-DK" sz="2800" dirty="0"/>
          </a:p>
        </p:txBody>
      </p:sp>
      <p:sp>
        <p:nvSpPr>
          <p:cNvPr id="4" name="Date Placeholder 3">
            <a:extLst>
              <a:ext uri="{FF2B5EF4-FFF2-40B4-BE49-F238E27FC236}">
                <a16:creationId xmlns:a16="http://schemas.microsoft.com/office/drawing/2014/main" id="{210E97CD-DAD2-432E-BC65-50F305090DAA}"/>
              </a:ext>
            </a:extLst>
          </p:cNvPr>
          <p:cNvSpPr>
            <a:spLocks noGrp="1"/>
          </p:cNvSpPr>
          <p:nvPr>
            <p:ph type="dt" sz="half" idx="20"/>
          </p:nvPr>
        </p:nvSpPr>
        <p:spPr/>
        <p:txBody>
          <a:bodyPr/>
          <a:lstStyle/>
          <a:p>
            <a:fld id="{C4561619-520E-420B-9E24-29238D077359}" type="datetime1">
              <a:rPr lang="da-DK" smtClean="0"/>
              <a:t>25-05-2023</a:t>
            </a:fld>
            <a:endParaRPr lang="da-DK" dirty="0"/>
          </a:p>
        </p:txBody>
      </p:sp>
      <p:pic>
        <p:nvPicPr>
          <p:cNvPr id="6" name="Billede 5">
            <a:extLst>
              <a:ext uri="{FF2B5EF4-FFF2-40B4-BE49-F238E27FC236}">
                <a16:creationId xmlns:a16="http://schemas.microsoft.com/office/drawing/2014/main" id="{8C6023D2-B224-3740-4A03-1A697404B31A}"/>
              </a:ext>
            </a:extLst>
          </p:cNvPr>
          <p:cNvPicPr>
            <a:picLocks noChangeAspect="1"/>
          </p:cNvPicPr>
          <p:nvPr>
            <p:custDataLst>
              <p:tags r:id="rId4"/>
            </p:custDataLst>
          </p:nvPr>
        </p:nvPicPr>
        <p:blipFill rotWithShape="1">
          <a:blip r:embed="rId7" cstate="print">
            <a:extLst>
              <a:ext uri="{28A0092B-C50C-407E-A947-70E740481C1C}">
                <a14:useLocalDpi xmlns:a14="http://schemas.microsoft.com/office/drawing/2010/main" val="0"/>
              </a:ext>
            </a:extLst>
          </a:blip>
          <a:srcRect l="-1156" t="-1155" r="1156" b="1155"/>
          <a:stretch/>
        </p:blipFill>
        <p:spPr>
          <a:xfrm>
            <a:off x="9260309" y="2324103"/>
            <a:ext cx="1891280" cy="1894115"/>
          </a:xfrm>
          <a:prstGeom prst="rect">
            <a:avLst/>
          </a:prstGeom>
        </p:spPr>
      </p:pic>
      <p:sp>
        <p:nvSpPr>
          <p:cNvPr id="11" name="Tekstfelt 10">
            <a:extLst>
              <a:ext uri="{FF2B5EF4-FFF2-40B4-BE49-F238E27FC236}">
                <a16:creationId xmlns:a16="http://schemas.microsoft.com/office/drawing/2014/main" id="{56DF6A78-A8D6-E98E-DA69-45DF1D589D4B}"/>
              </a:ext>
            </a:extLst>
          </p:cNvPr>
          <p:cNvSpPr txBox="1"/>
          <p:nvPr/>
        </p:nvSpPr>
        <p:spPr>
          <a:xfrm>
            <a:off x="5007429" y="6281057"/>
            <a:ext cx="2198914" cy="246221"/>
          </a:xfrm>
          <a:prstGeom prst="rect">
            <a:avLst/>
          </a:prstGeom>
          <a:noFill/>
        </p:spPr>
        <p:txBody>
          <a:bodyPr wrap="square" lIns="0" tIns="0" rIns="0" bIns="0" rtlCol="0">
            <a:spAutoFit/>
          </a:bodyPr>
          <a:lstStyle/>
          <a:p>
            <a:r>
              <a:rPr lang="da-DK" sz="1600" b="1" dirty="0"/>
              <a:t>Birgitte Hjelm Paulsen</a:t>
            </a:r>
          </a:p>
        </p:txBody>
      </p:sp>
    </p:spTree>
    <p:custDataLst>
      <p:custData r:id="rId1"/>
      <p:custData r:id="rId2"/>
    </p:custDataLst>
    <p:extLst>
      <p:ext uri="{BB962C8B-B14F-4D97-AF65-F5344CB8AC3E}">
        <p14:creationId xmlns:p14="http://schemas.microsoft.com/office/powerpoint/2010/main" val="3650418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el 43">
            <a:extLst>
              <a:ext uri="{FF2B5EF4-FFF2-40B4-BE49-F238E27FC236}">
                <a16:creationId xmlns:a16="http://schemas.microsoft.com/office/drawing/2014/main" id="{4BA7F329-6360-0040-9627-586E3CBB50CB}"/>
              </a:ext>
            </a:extLst>
          </p:cNvPr>
          <p:cNvSpPr>
            <a:spLocks noGrp="1"/>
          </p:cNvSpPr>
          <p:nvPr>
            <p:ph type="ctrTitle"/>
          </p:nvPr>
        </p:nvSpPr>
        <p:spPr>
          <a:xfrm>
            <a:off x="684833" y="991492"/>
            <a:ext cx="6142687" cy="4840348"/>
          </a:xfrm>
        </p:spPr>
        <p:txBody>
          <a:bodyPr/>
          <a:lstStyle/>
          <a:p>
            <a:pPr>
              <a:lnSpc>
                <a:spcPct val="100000"/>
              </a:lnSpc>
            </a:pPr>
            <a:r>
              <a:rPr lang="da-DK" sz="2800" i="0" u="none" strike="noStrike" baseline="0" dirty="0">
                <a:solidFill>
                  <a:schemeClr val="accent3">
                    <a:lumMod val="75000"/>
                  </a:schemeClr>
                </a:solidFill>
              </a:rPr>
              <a:t>Udgangspunktet for oplægget:</a:t>
            </a:r>
            <a:br>
              <a:rPr lang="da-DK" sz="2000" b="0" i="0" u="none" strike="noStrike" baseline="0" dirty="0">
                <a:latin typeface="+mn-lt"/>
              </a:rPr>
            </a:br>
            <a:br>
              <a:rPr lang="da-DK" sz="1800" b="0" i="0" u="none" strike="noStrike" baseline="0" dirty="0">
                <a:latin typeface="+mn-lt"/>
              </a:rPr>
            </a:br>
            <a:r>
              <a:rPr lang="da-DK" sz="1800" b="0" i="0" u="none" strike="noStrike" baseline="0" dirty="0">
                <a:latin typeface="+mn-lt"/>
              </a:rPr>
              <a:t>  Peter Axel Nielsen &amp; John Stouby Persson:</a:t>
            </a:r>
            <a:br>
              <a:rPr lang="da-DK" sz="1800" b="0" dirty="0">
                <a:latin typeface="+mn-lt"/>
              </a:rPr>
            </a:br>
            <a:r>
              <a:rPr lang="da-DK" sz="1800" b="0" i="0" u="none" strike="noStrike" baseline="0" dirty="0">
                <a:latin typeface="+mn-lt"/>
              </a:rPr>
              <a:t>  </a:t>
            </a:r>
            <a:r>
              <a:rPr lang="da-DK" sz="1800" i="0" u="none" strike="noStrike" baseline="0" dirty="0">
                <a:latin typeface="+mn-lt"/>
              </a:rPr>
              <a:t>Business-case metode for kommunale IT-investeringer</a:t>
            </a:r>
            <a:br>
              <a:rPr lang="da-DK" sz="1800" b="0" i="0" u="none" strike="noStrike" baseline="0" dirty="0">
                <a:latin typeface="+mn-lt"/>
              </a:rPr>
            </a:br>
            <a:r>
              <a:rPr lang="da-DK" sz="1800" b="0" i="0" u="none" strike="noStrike" baseline="0" dirty="0">
                <a:latin typeface="+mn-lt"/>
              </a:rPr>
              <a:t>  2. udgave (2013)</a:t>
            </a:r>
            <a:br>
              <a:rPr lang="da-DK" sz="1800" b="0" i="0" u="none" strike="noStrike" baseline="0" dirty="0">
                <a:latin typeface="+mn-lt"/>
              </a:rPr>
            </a:br>
            <a:r>
              <a:rPr lang="da-DK" sz="1800" b="0" i="0" u="none" strike="noStrike" baseline="0" dirty="0">
                <a:latin typeface="+mn-lt"/>
              </a:rPr>
              <a:t>  DISIMIT-projektet </a:t>
            </a:r>
            <a:br>
              <a:rPr lang="da-DK" sz="1800" b="0" i="0" u="none" strike="noStrike" baseline="0" dirty="0">
                <a:latin typeface="+mn-lt"/>
              </a:rPr>
            </a:br>
            <a:r>
              <a:rPr lang="da-DK" sz="1800" b="0" i="0" u="none" strike="noStrike" baseline="0" dirty="0">
                <a:latin typeface="+mn-lt"/>
              </a:rPr>
              <a:t>  (Digital serviceintegration gennem innovativ IT-ledelse)</a:t>
            </a:r>
            <a:br>
              <a:rPr lang="da-DK" sz="1800" b="0" i="0" u="none" strike="noStrike" baseline="0" dirty="0">
                <a:latin typeface="+mn-lt"/>
              </a:rPr>
            </a:br>
            <a:r>
              <a:rPr lang="da-DK" sz="1800" b="0" i="0" u="none" strike="noStrike" baseline="0" dirty="0">
                <a:latin typeface="+mn-lt"/>
              </a:rPr>
              <a:t>  Institut for Datalogi, Aalborg Universitet</a:t>
            </a:r>
            <a:br>
              <a:rPr lang="da-DK" sz="1800" b="0" i="0" u="none" strike="noStrike" baseline="0" dirty="0">
                <a:latin typeface="Cambria" panose="02040503050406030204" pitchFamily="18" charset="0"/>
              </a:rPr>
            </a:br>
            <a:br>
              <a:rPr lang="da-DK" sz="1800" b="0" i="0" u="none" strike="noStrike" baseline="0" dirty="0">
                <a:latin typeface="Cambria" panose="02040503050406030204" pitchFamily="18" charset="0"/>
              </a:rPr>
            </a:br>
            <a:r>
              <a:rPr lang="da-DK" sz="1800" b="0" i="0" u="none" strike="noStrike" baseline="0" dirty="0">
                <a:latin typeface="Cambria" panose="02040503050406030204" pitchFamily="18" charset="0"/>
              </a:rPr>
              <a:t>   </a:t>
            </a:r>
            <a:r>
              <a:rPr lang="da-DK" sz="1800" i="0" u="none" strike="noStrike" baseline="0" dirty="0">
                <a:latin typeface="+mn-lt"/>
              </a:rPr>
              <a:t>Peter Axel Nielsen </a:t>
            </a:r>
            <a:br>
              <a:rPr lang="da-DK" sz="1800" b="0" i="0" u="none" strike="noStrike" baseline="0" dirty="0">
                <a:latin typeface="+mn-lt"/>
              </a:rPr>
            </a:br>
            <a:r>
              <a:rPr lang="da-DK" sz="1800" b="0" i="0" u="none" strike="noStrike" baseline="0" dirty="0">
                <a:latin typeface="+mn-lt"/>
              </a:rPr>
              <a:t>  Professor og institutleder på Institut for Datalogi</a:t>
            </a:r>
            <a:r>
              <a:rPr lang="da-DK" sz="1800" b="0" dirty="0">
                <a:latin typeface="+mn-lt"/>
              </a:rPr>
              <a:t>, </a:t>
            </a:r>
            <a:br>
              <a:rPr lang="da-DK" sz="1800" b="0" dirty="0">
                <a:latin typeface="+mn-lt"/>
              </a:rPr>
            </a:br>
            <a:r>
              <a:rPr lang="da-DK" sz="1800" b="0" dirty="0">
                <a:latin typeface="+mn-lt"/>
              </a:rPr>
              <a:t>  </a:t>
            </a:r>
            <a:r>
              <a:rPr lang="da-DK" sz="1800" b="0" i="0" u="none" strike="noStrike" baseline="0" dirty="0">
                <a:latin typeface="+mn-lt"/>
              </a:rPr>
              <a:t>Det Tekniske Fakultet for IT og Design, Aalborg Universitet</a:t>
            </a:r>
            <a:br>
              <a:rPr lang="da-DK" sz="1800" b="0" i="0" u="none" strike="noStrike" baseline="0" dirty="0">
                <a:latin typeface="+mn-lt"/>
              </a:rPr>
            </a:br>
            <a:br>
              <a:rPr lang="da-DK" sz="1800" b="0" i="0" u="none" strike="noStrike" baseline="0" dirty="0">
                <a:latin typeface="+mn-lt"/>
              </a:rPr>
            </a:br>
            <a:r>
              <a:rPr lang="da-DK" sz="1800" b="0" i="0" u="none" strike="noStrike" baseline="0" dirty="0">
                <a:latin typeface="+mn-lt"/>
              </a:rPr>
              <a:t>  </a:t>
            </a:r>
            <a:r>
              <a:rPr lang="da-DK" sz="1800" i="0" u="none" strike="noStrike" baseline="0" dirty="0">
                <a:latin typeface="+mn-lt"/>
              </a:rPr>
              <a:t>John Stouby Persson</a:t>
            </a:r>
            <a:br>
              <a:rPr lang="da-DK" sz="1800" b="0" i="0" u="none" strike="noStrike" baseline="0" dirty="0">
                <a:latin typeface="+mn-lt"/>
              </a:rPr>
            </a:br>
            <a:r>
              <a:rPr lang="da-DK" sz="1800" b="0" i="0" u="none" strike="noStrike" baseline="0" dirty="0">
                <a:latin typeface="+mn-lt"/>
              </a:rPr>
              <a:t>  Lektor på Institut for Datalogi</a:t>
            </a:r>
            <a:r>
              <a:rPr lang="da-DK" sz="1800" b="0" dirty="0">
                <a:latin typeface="+mn-lt"/>
              </a:rPr>
              <a:t>, </a:t>
            </a:r>
            <a:br>
              <a:rPr lang="da-DK" sz="1800" b="0" dirty="0">
                <a:latin typeface="+mn-lt"/>
              </a:rPr>
            </a:br>
            <a:r>
              <a:rPr lang="da-DK" sz="1800" b="0" dirty="0">
                <a:latin typeface="+mn-lt"/>
              </a:rPr>
              <a:t>  </a:t>
            </a:r>
            <a:r>
              <a:rPr lang="da-DK" sz="1800" b="0" i="0" u="none" strike="noStrike" baseline="0" dirty="0">
                <a:latin typeface="+mn-lt"/>
              </a:rPr>
              <a:t>Det Tekniske Fakultet for IT og Design, Aalborg Universitet</a:t>
            </a:r>
            <a:endParaRPr lang="da-DK" sz="1800" dirty="0">
              <a:latin typeface="+mn-lt"/>
            </a:endParaRPr>
          </a:p>
        </p:txBody>
      </p:sp>
      <p:sp>
        <p:nvSpPr>
          <p:cNvPr id="3" name="Date Placeholder 2">
            <a:extLst>
              <a:ext uri="{FF2B5EF4-FFF2-40B4-BE49-F238E27FC236}">
                <a16:creationId xmlns:a16="http://schemas.microsoft.com/office/drawing/2014/main" id="{98CF08C6-7869-42F2-829E-6683126F4D25}"/>
              </a:ext>
            </a:extLst>
          </p:cNvPr>
          <p:cNvSpPr>
            <a:spLocks noGrp="1"/>
          </p:cNvSpPr>
          <p:nvPr>
            <p:ph type="dt" sz="half" idx="2"/>
          </p:nvPr>
        </p:nvSpPr>
        <p:spPr/>
        <p:txBody>
          <a:bodyPr/>
          <a:lstStyle/>
          <a:p>
            <a:fld id="{83C7CD7C-F7E2-4FF3-B441-BD5C13FCA230}" type="datetime1">
              <a:rPr lang="da-DK" smtClean="0"/>
              <a:t>25-05-2023</a:t>
            </a:fld>
            <a:endParaRPr lang="da-DK" dirty="0"/>
          </a:p>
        </p:txBody>
      </p:sp>
      <p:pic>
        <p:nvPicPr>
          <p:cNvPr id="7" name="Billede 6">
            <a:extLst>
              <a:ext uri="{FF2B5EF4-FFF2-40B4-BE49-F238E27FC236}">
                <a16:creationId xmlns:a16="http://schemas.microsoft.com/office/drawing/2014/main" id="{1BF794BA-F173-AF89-7793-776B59E7EA91}"/>
              </a:ext>
            </a:extLst>
          </p:cNvPr>
          <p:cNvPicPr>
            <a:picLocks noChangeAspect="1"/>
          </p:cNvPicPr>
          <p:nvPr>
            <p:custDataLst>
              <p:tags r:id="rId3"/>
            </p:custDataLst>
          </p:nvPr>
        </p:nvPicPr>
        <p:blipFill rotWithShape="1">
          <a:blip r:embed="rId5">
            <a:extLst>
              <a:ext uri="{28A0092B-C50C-407E-A947-70E740481C1C}">
                <a14:useLocalDpi xmlns:a14="http://schemas.microsoft.com/office/drawing/2010/main" val="0"/>
              </a:ext>
            </a:extLst>
          </a:blip>
          <a:srcRect l="385" r="-385"/>
          <a:stretch/>
        </p:blipFill>
        <p:spPr>
          <a:xfrm>
            <a:off x="6905655" y="4429759"/>
            <a:ext cx="3142585" cy="2013201"/>
          </a:xfrm>
          <a:prstGeom prst="rect">
            <a:avLst/>
          </a:prstGeom>
        </p:spPr>
      </p:pic>
      <p:sp>
        <p:nvSpPr>
          <p:cNvPr id="4" name="Tekstfelt 3">
            <a:extLst>
              <a:ext uri="{FF2B5EF4-FFF2-40B4-BE49-F238E27FC236}">
                <a16:creationId xmlns:a16="http://schemas.microsoft.com/office/drawing/2014/main" id="{26CC505E-488D-D2D7-147B-D6AB6FE8B427}"/>
              </a:ext>
            </a:extLst>
          </p:cNvPr>
          <p:cNvSpPr txBox="1"/>
          <p:nvPr/>
        </p:nvSpPr>
        <p:spPr>
          <a:xfrm>
            <a:off x="7874001" y="1011812"/>
            <a:ext cx="3738879" cy="3278846"/>
          </a:xfrm>
          <a:prstGeom prst="rect">
            <a:avLst/>
          </a:prstGeom>
          <a:noFill/>
        </p:spPr>
        <p:txBody>
          <a:bodyPr wrap="square" lIns="0" tIns="0" rIns="0" bIns="0" rtlCol="0">
            <a:spAutoFit/>
          </a:bodyPr>
          <a:lstStyle/>
          <a:p>
            <a:pPr>
              <a:spcAft>
                <a:spcPts val="1200"/>
              </a:spcAft>
            </a:pPr>
            <a:r>
              <a:rPr lang="da-DK" sz="2800" b="1" dirty="0">
                <a:solidFill>
                  <a:schemeClr val="accent3">
                    <a:lumMod val="75000"/>
                  </a:schemeClr>
                </a:solidFill>
                <a:latin typeface="+mj-lt"/>
              </a:rPr>
              <a:t>Deres formål:</a:t>
            </a:r>
          </a:p>
          <a:p>
            <a:endParaRPr kumimoji="0" lang="da-DK" sz="800" b="1" i="0" u="none" strike="noStrike" kern="1200" cap="none" spc="0" normalizeH="0" baseline="0" noProof="0" dirty="0">
              <a:ln>
                <a:noFill/>
              </a:ln>
              <a:solidFill>
                <a:srgbClr val="000000"/>
              </a:solidFill>
              <a:effectLst/>
              <a:uLnTx/>
              <a:uFillTx/>
              <a:latin typeface="Arial"/>
              <a:ea typeface="Calibri" panose="020F0502020204030204" pitchFamily="34" charset="0"/>
              <a:cs typeface="+mn-cs"/>
            </a:endParaRPr>
          </a:p>
          <a:p>
            <a:pPr marL="252000" marR="0" lvl="0" indent="-252000" algn="l" defTabSz="914400" rtl="0" eaLnBrk="1" fontAlgn="auto" latinLnBrk="0" hangingPunct="1">
              <a:lnSpc>
                <a:spcPct val="110000"/>
              </a:lnSpc>
              <a:spcBef>
                <a:spcPts val="0"/>
              </a:spcBef>
              <a:spcAft>
                <a:spcPts val="1200"/>
              </a:spcAft>
              <a:buClrTx/>
              <a:buSzTx/>
              <a:buFont typeface="Wingdings" panose="05000000000000000000" pitchFamily="2" charset="2"/>
              <a:buChar char=""/>
              <a:tabLst/>
              <a:defRPr/>
            </a:pPr>
            <a:r>
              <a:rPr kumimoji="0" lang="da-DK" b="0" i="0" u="none" strike="noStrike" kern="1200" cap="none" spc="0" normalizeH="0" baseline="0" noProof="0" dirty="0">
                <a:ln>
                  <a:noFill/>
                </a:ln>
                <a:solidFill>
                  <a:srgbClr val="000000"/>
                </a:solidFill>
                <a:effectLst/>
                <a:uLnTx/>
                <a:uFillTx/>
                <a:latin typeface="Arial"/>
                <a:ea typeface="Calibri" panose="020F0502020204030204" pitchFamily="34" charset="0"/>
                <a:cs typeface="+mn-cs"/>
              </a:rPr>
              <a:t>en Business-case metode til </a:t>
            </a:r>
            <a:br>
              <a:rPr kumimoji="0" lang="da-DK" b="0" i="0" u="none" strike="noStrike" kern="1200" cap="none" spc="0" normalizeH="0" baseline="0" noProof="0" dirty="0">
                <a:ln>
                  <a:noFill/>
                </a:ln>
                <a:solidFill>
                  <a:srgbClr val="000000"/>
                </a:solidFill>
                <a:effectLst/>
                <a:uLnTx/>
                <a:uFillTx/>
                <a:latin typeface="Arial"/>
                <a:ea typeface="Calibri" panose="020F0502020204030204" pitchFamily="34" charset="0"/>
                <a:cs typeface="+mn-cs"/>
              </a:rPr>
            </a:br>
            <a:r>
              <a:rPr kumimoji="0" lang="da-DK" b="0" i="0" u="none" strike="noStrike" kern="1200" cap="none" spc="0" normalizeH="0" baseline="0" noProof="0" dirty="0">
                <a:ln>
                  <a:noFill/>
                </a:ln>
                <a:solidFill>
                  <a:srgbClr val="000000"/>
                </a:solidFill>
                <a:effectLst/>
                <a:uLnTx/>
                <a:uFillTx/>
                <a:latin typeface="Arial"/>
                <a:ea typeface="Calibri" panose="020F0502020204030204" pitchFamily="34" charset="0"/>
                <a:cs typeface="+mn-cs"/>
              </a:rPr>
              <a:t>små og mellemstore projekter</a:t>
            </a:r>
          </a:p>
          <a:p>
            <a:pPr marL="252000" marR="0" lvl="0" indent="-252000" algn="l" defTabSz="914400" rtl="0" eaLnBrk="1" fontAlgn="auto" latinLnBrk="0" hangingPunct="1">
              <a:lnSpc>
                <a:spcPct val="110000"/>
              </a:lnSpc>
              <a:spcBef>
                <a:spcPts val="0"/>
              </a:spcBef>
              <a:spcAft>
                <a:spcPts val="600"/>
              </a:spcAft>
              <a:buClrTx/>
              <a:buSzTx/>
              <a:buFont typeface="Wingdings" panose="05000000000000000000" pitchFamily="2" charset="2"/>
              <a:buChar char=""/>
              <a:tabLst/>
              <a:defRPr/>
            </a:pPr>
            <a:r>
              <a:rPr kumimoji="0" lang="da-DK" b="0" i="0" u="none" strike="noStrike" kern="1200" cap="none" spc="0" normalizeH="0" baseline="0" noProof="0" dirty="0">
                <a:ln>
                  <a:noFill/>
                </a:ln>
                <a:solidFill>
                  <a:srgbClr val="000000"/>
                </a:solidFill>
                <a:effectLst/>
                <a:uLnTx/>
                <a:uFillTx/>
                <a:latin typeface="Arial"/>
                <a:ea typeface="Calibri" panose="020F0502020204030204" pitchFamily="34" charset="0"/>
                <a:cs typeface="+mn-cs"/>
              </a:rPr>
              <a:t>Principper:</a:t>
            </a:r>
          </a:p>
          <a:p>
            <a:pPr marL="742950" lvl="1" indent="-285750">
              <a:lnSpc>
                <a:spcPct val="110000"/>
              </a:lnSpc>
              <a:spcAft>
                <a:spcPts val="600"/>
              </a:spcAft>
              <a:buFont typeface="Wingdings" panose="05000000000000000000" pitchFamily="2" charset="2"/>
              <a:buChar char="§"/>
              <a:defRPr/>
            </a:pPr>
            <a:r>
              <a:rPr kumimoji="0" lang="da-DK" b="0" i="0" u="none" strike="noStrike" kern="1200" cap="none" spc="0" normalizeH="0" baseline="0" noProof="0" dirty="0">
                <a:ln>
                  <a:noFill/>
                </a:ln>
                <a:solidFill>
                  <a:srgbClr val="000000"/>
                </a:solidFill>
                <a:effectLst/>
                <a:uLnTx/>
                <a:uFillTx/>
                <a:latin typeface="Arial"/>
                <a:ea typeface="Calibri" panose="020F0502020204030204" pitchFamily="34" charset="0"/>
                <a:cs typeface="+mn-cs"/>
              </a:rPr>
              <a:t>Minimalisme</a:t>
            </a:r>
          </a:p>
          <a:p>
            <a:pPr marL="742950" lvl="1" indent="-285750">
              <a:lnSpc>
                <a:spcPct val="110000"/>
              </a:lnSpc>
              <a:spcAft>
                <a:spcPts val="600"/>
              </a:spcAft>
              <a:buFont typeface="Wingdings" panose="05000000000000000000" pitchFamily="2" charset="2"/>
              <a:buChar char="§"/>
              <a:defRPr/>
            </a:pPr>
            <a:r>
              <a:rPr lang="da-DK" dirty="0">
                <a:solidFill>
                  <a:srgbClr val="000000"/>
                </a:solidFill>
                <a:latin typeface="Arial"/>
                <a:ea typeface="Calibri" panose="020F0502020204030204" pitchFamily="34" charset="0"/>
              </a:rPr>
              <a:t>Gevinstejerskab</a:t>
            </a:r>
          </a:p>
          <a:p>
            <a:pPr marL="742950" lvl="1" indent="-285750">
              <a:lnSpc>
                <a:spcPct val="110000"/>
              </a:lnSpc>
              <a:spcAft>
                <a:spcPts val="600"/>
              </a:spcAft>
              <a:buFont typeface="Wingdings" panose="05000000000000000000" pitchFamily="2" charset="2"/>
              <a:buChar char="§"/>
              <a:defRPr/>
            </a:pPr>
            <a:r>
              <a:rPr kumimoji="0" lang="da-DK" b="0" i="0" u="none" strike="noStrike" kern="1200" cap="none" spc="0" normalizeH="0" baseline="0" noProof="0" dirty="0">
                <a:ln>
                  <a:noFill/>
                </a:ln>
                <a:solidFill>
                  <a:srgbClr val="000000"/>
                </a:solidFill>
                <a:effectLst/>
                <a:uLnTx/>
                <a:uFillTx/>
                <a:latin typeface="Arial"/>
                <a:ea typeface="Calibri" panose="020F0502020204030204" pitchFamily="34" charset="0"/>
                <a:cs typeface="+mn-cs"/>
              </a:rPr>
              <a:t>Dynamisk anvendelse</a:t>
            </a:r>
          </a:p>
          <a:p>
            <a:pPr marL="742950" lvl="1" indent="-285750">
              <a:lnSpc>
                <a:spcPct val="110000"/>
              </a:lnSpc>
              <a:spcAft>
                <a:spcPts val="600"/>
              </a:spcAft>
              <a:buFont typeface="Wingdings" panose="05000000000000000000" pitchFamily="2" charset="2"/>
              <a:buChar char="§"/>
              <a:defRPr/>
            </a:pPr>
            <a:r>
              <a:rPr lang="da-DK" dirty="0">
                <a:solidFill>
                  <a:srgbClr val="000000"/>
                </a:solidFill>
                <a:latin typeface="Arial"/>
                <a:ea typeface="Calibri" panose="020F0502020204030204" pitchFamily="34" charset="0"/>
              </a:rPr>
              <a:t>Forpligtende aftaler</a:t>
            </a:r>
            <a:endParaRPr kumimoji="0" lang="da-DK" b="0" i="0" u="none" strike="noStrike" kern="1200" cap="none" spc="0" normalizeH="0" baseline="0" noProof="0" dirty="0">
              <a:ln>
                <a:noFill/>
              </a:ln>
              <a:solidFill>
                <a:srgbClr val="000000"/>
              </a:solidFill>
              <a:effectLst/>
              <a:uLnTx/>
              <a:uFillTx/>
              <a:latin typeface="Arial"/>
              <a:ea typeface="Calibri" panose="020F0502020204030204" pitchFamily="34" charset="0"/>
              <a:cs typeface="+mn-cs"/>
            </a:endParaRPr>
          </a:p>
        </p:txBody>
      </p:sp>
    </p:spTree>
    <p:custDataLst>
      <p:custData r:id="rId1"/>
      <p:custData r:id="rId2"/>
    </p:custDataLst>
    <p:extLst>
      <p:ext uri="{BB962C8B-B14F-4D97-AF65-F5344CB8AC3E}">
        <p14:creationId xmlns:p14="http://schemas.microsoft.com/office/powerpoint/2010/main" val="3577760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98C0B-343B-AEDF-B844-E27CD164E520}"/>
              </a:ext>
            </a:extLst>
          </p:cNvPr>
          <p:cNvSpPr>
            <a:spLocks noGrp="1"/>
          </p:cNvSpPr>
          <p:nvPr>
            <p:ph type="title"/>
          </p:nvPr>
        </p:nvSpPr>
        <p:spPr>
          <a:xfrm>
            <a:off x="852257" y="1138287"/>
            <a:ext cx="10468886" cy="925285"/>
          </a:xfrm>
        </p:spPr>
        <p:txBody>
          <a:bodyPr/>
          <a:lstStyle/>
          <a:p>
            <a:r>
              <a:rPr lang="da-DK" dirty="0">
                <a:solidFill>
                  <a:schemeClr val="accent3">
                    <a:lumMod val="75000"/>
                  </a:schemeClr>
                </a:solidFill>
                <a:ea typeface="Calibri" panose="020F0502020204030204" pitchFamily="34" charset="0"/>
              </a:rPr>
              <a:t>BC-s</a:t>
            </a:r>
            <a:r>
              <a:rPr lang="da-DK" sz="3600" dirty="0">
                <a:solidFill>
                  <a:schemeClr val="accent3">
                    <a:lumMod val="75000"/>
                  </a:schemeClr>
                </a:solidFill>
                <a:effectLst/>
                <a:ea typeface="Calibri" panose="020F0502020204030204" pitchFamily="34" charset="0"/>
              </a:rPr>
              <a:t>kabelonen har fokus på værdiskabelsen (1)</a:t>
            </a:r>
            <a:endParaRPr lang="da-DK" dirty="0">
              <a:solidFill>
                <a:schemeClr val="accent3">
                  <a:lumMod val="75000"/>
                </a:schemeClr>
              </a:solidFill>
            </a:endParaRPr>
          </a:p>
        </p:txBody>
      </p:sp>
      <p:sp>
        <p:nvSpPr>
          <p:cNvPr id="4" name="Date Placeholder 3">
            <a:extLst>
              <a:ext uri="{FF2B5EF4-FFF2-40B4-BE49-F238E27FC236}">
                <a16:creationId xmlns:a16="http://schemas.microsoft.com/office/drawing/2014/main" id="{210E97CD-DAD2-432E-BC65-50F305090DAA}"/>
              </a:ext>
            </a:extLst>
          </p:cNvPr>
          <p:cNvSpPr>
            <a:spLocks noGrp="1"/>
          </p:cNvSpPr>
          <p:nvPr>
            <p:ph type="dt" sz="half" idx="20"/>
          </p:nvPr>
        </p:nvSpPr>
        <p:spPr/>
        <p:txBody>
          <a:bodyPr/>
          <a:lstStyle/>
          <a:p>
            <a:fld id="{C4561619-520E-420B-9E24-29238D077359}" type="datetime1">
              <a:rPr lang="da-DK" smtClean="0"/>
              <a:t>25-05-2023</a:t>
            </a:fld>
            <a:endParaRPr lang="da-DK" dirty="0"/>
          </a:p>
        </p:txBody>
      </p:sp>
      <p:sp>
        <p:nvSpPr>
          <p:cNvPr id="14" name="Pladsholder til indhold 13">
            <a:extLst>
              <a:ext uri="{FF2B5EF4-FFF2-40B4-BE49-F238E27FC236}">
                <a16:creationId xmlns:a16="http://schemas.microsoft.com/office/drawing/2014/main" id="{D7A9221B-3264-A0F6-1DB5-DDC076DAC440}"/>
              </a:ext>
            </a:extLst>
          </p:cNvPr>
          <p:cNvSpPr>
            <a:spLocks noGrp="1"/>
          </p:cNvSpPr>
          <p:nvPr>
            <p:ph sz="quarter" idx="19"/>
          </p:nvPr>
        </p:nvSpPr>
        <p:spPr>
          <a:xfrm>
            <a:off x="1578426" y="2155379"/>
            <a:ext cx="9568545" cy="3864462"/>
          </a:xfrm>
        </p:spPr>
        <p:txBody>
          <a:bodyPr/>
          <a:lstStyle/>
          <a:p>
            <a:pPr marL="0" indent="0">
              <a:spcAft>
                <a:spcPts val="1200"/>
              </a:spcAft>
              <a:buNone/>
            </a:pPr>
            <a:r>
              <a:rPr lang="da-DK" sz="2800" b="1" dirty="0">
                <a:effectLst/>
                <a:ea typeface="Calibri" panose="020F0502020204030204" pitchFamily="34" charset="0"/>
              </a:rPr>
              <a:t>Hvad er det I vil opnå? </a:t>
            </a:r>
          </a:p>
          <a:p>
            <a:pPr>
              <a:spcAft>
                <a:spcPts val="1200"/>
              </a:spcAft>
            </a:pPr>
            <a:r>
              <a:rPr lang="da-DK" sz="2400" dirty="0">
                <a:ea typeface="Calibri" panose="020F0502020204030204" pitchFamily="34" charset="0"/>
              </a:rPr>
              <a:t> h</a:t>
            </a:r>
            <a:r>
              <a:rPr lang="da-DK" sz="2400" dirty="0">
                <a:effectLst/>
                <a:ea typeface="Calibri" panose="020F0502020204030204" pitchFamily="34" charset="0"/>
              </a:rPr>
              <a:t>vilke nye ting vil I gøre? </a:t>
            </a:r>
          </a:p>
          <a:p>
            <a:pPr>
              <a:spcAft>
                <a:spcPts val="1200"/>
              </a:spcAft>
            </a:pPr>
            <a:r>
              <a:rPr lang="da-DK" sz="2400" dirty="0">
                <a:ea typeface="Calibri" panose="020F0502020204030204" pitchFamily="34" charset="0"/>
              </a:rPr>
              <a:t> </a:t>
            </a:r>
            <a:r>
              <a:rPr lang="da-DK" sz="2400" dirty="0">
                <a:effectLst/>
                <a:ea typeface="Calibri" panose="020F0502020204030204" pitchFamily="34" charset="0"/>
              </a:rPr>
              <a:t>hvilke ting vil I gøre bedre? </a:t>
            </a:r>
            <a:endParaRPr lang="da-DK" sz="2400" dirty="0">
              <a:ea typeface="Calibri" panose="020F0502020204030204" pitchFamily="34" charset="0"/>
            </a:endParaRPr>
          </a:p>
          <a:p>
            <a:pPr>
              <a:spcAft>
                <a:spcPts val="1200"/>
              </a:spcAft>
            </a:pPr>
            <a:r>
              <a:rPr lang="da-DK" sz="2400" dirty="0">
                <a:effectLst/>
                <a:ea typeface="Calibri" panose="020F0502020204030204" pitchFamily="34" charset="0"/>
              </a:rPr>
              <a:t> hvilke ting vil I stoppe med at gøre?</a:t>
            </a:r>
          </a:p>
          <a:p>
            <a:pPr marL="0" indent="0">
              <a:spcAft>
                <a:spcPts val="1200"/>
              </a:spcAft>
              <a:buNone/>
            </a:pPr>
            <a:endParaRPr lang="da-DK" sz="2400" b="1" dirty="0">
              <a:effectLst/>
              <a:ea typeface="Calibri" panose="020F0502020204030204" pitchFamily="34" charset="0"/>
            </a:endParaRPr>
          </a:p>
          <a:p>
            <a:pPr marL="0" indent="0">
              <a:spcAft>
                <a:spcPts val="1200"/>
              </a:spcAft>
              <a:buNone/>
            </a:pPr>
            <a:r>
              <a:rPr lang="da-DK" sz="2400" b="1" dirty="0">
                <a:effectLst/>
                <a:ea typeface="Calibri" panose="020F0502020204030204" pitchFamily="34" charset="0"/>
              </a:rPr>
              <a:t>… og hvilke investering/omkostninger er der forbundet med </a:t>
            </a:r>
            <a:br>
              <a:rPr lang="da-DK" sz="2400" b="1" dirty="0">
                <a:effectLst/>
                <a:ea typeface="Calibri" panose="020F0502020204030204" pitchFamily="34" charset="0"/>
              </a:rPr>
            </a:br>
            <a:r>
              <a:rPr lang="da-DK" sz="2400" b="1" dirty="0">
                <a:effectLst/>
                <a:ea typeface="Calibri" panose="020F0502020204030204" pitchFamily="34" charset="0"/>
              </a:rPr>
              <a:t>at gøre det/ophøre med at gøre det? </a:t>
            </a:r>
          </a:p>
          <a:p>
            <a:pPr>
              <a:spcAft>
                <a:spcPts val="1200"/>
              </a:spcAft>
            </a:pPr>
            <a:endParaRPr lang="da-DK" sz="2400" dirty="0"/>
          </a:p>
        </p:txBody>
      </p:sp>
      <p:pic>
        <p:nvPicPr>
          <p:cNvPr id="16" name="Billede 15">
            <a:extLst>
              <a:ext uri="{FF2B5EF4-FFF2-40B4-BE49-F238E27FC236}">
                <a16:creationId xmlns:a16="http://schemas.microsoft.com/office/drawing/2014/main" id="{5C4CD1CE-85A1-FD7A-14C5-AE6DD703A674}"/>
              </a:ext>
            </a:extLst>
          </p:cNvPr>
          <p:cNvPicPr>
            <a:picLocks noChangeAspect="1"/>
          </p:cNvPicPr>
          <p:nvPr>
            <p:custDataLst>
              <p:tags r:id="rId3"/>
            </p:custDataLst>
          </p:nvPr>
        </p:nvPicPr>
        <p:blipFill rotWithShape="1">
          <a:blip r:embed="rId5">
            <a:extLst>
              <a:ext uri="{28A0092B-C50C-407E-A947-70E740481C1C}">
                <a14:useLocalDpi xmlns:a14="http://schemas.microsoft.com/office/drawing/2010/main" val="0"/>
              </a:ext>
            </a:extLst>
          </a:blip>
          <a:srcRect t="-1262" b="1262"/>
          <a:stretch/>
        </p:blipFill>
        <p:spPr>
          <a:xfrm>
            <a:off x="8066331" y="1992092"/>
            <a:ext cx="2547243" cy="2547243"/>
          </a:xfrm>
          <a:prstGeom prst="rect">
            <a:avLst/>
          </a:prstGeom>
        </p:spPr>
      </p:pic>
    </p:spTree>
    <p:custDataLst>
      <p:custData r:id="rId1"/>
      <p:custData r:id="rId2"/>
    </p:custDataLst>
    <p:extLst>
      <p:ext uri="{BB962C8B-B14F-4D97-AF65-F5344CB8AC3E}">
        <p14:creationId xmlns:p14="http://schemas.microsoft.com/office/powerpoint/2010/main" val="3400253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98C0B-343B-AEDF-B844-E27CD164E520}"/>
              </a:ext>
            </a:extLst>
          </p:cNvPr>
          <p:cNvSpPr>
            <a:spLocks noGrp="1"/>
          </p:cNvSpPr>
          <p:nvPr>
            <p:ph type="title"/>
          </p:nvPr>
        </p:nvSpPr>
        <p:spPr>
          <a:xfrm>
            <a:off x="854078" y="1138287"/>
            <a:ext cx="10546673" cy="925285"/>
          </a:xfrm>
        </p:spPr>
        <p:txBody>
          <a:bodyPr/>
          <a:lstStyle/>
          <a:p>
            <a:r>
              <a:rPr lang="da-DK" sz="3600" dirty="0">
                <a:solidFill>
                  <a:schemeClr val="accent3">
                    <a:lumMod val="75000"/>
                  </a:schemeClr>
                </a:solidFill>
                <a:effectLst/>
                <a:ea typeface="Calibri" panose="020F0502020204030204" pitchFamily="34" charset="0"/>
              </a:rPr>
              <a:t>BC-skabelonen har fokus på værdiskabelsen (2)</a:t>
            </a:r>
            <a:endParaRPr lang="da-DK" dirty="0">
              <a:solidFill>
                <a:schemeClr val="accent3">
                  <a:lumMod val="75000"/>
                </a:schemeClr>
              </a:solidFill>
            </a:endParaRPr>
          </a:p>
        </p:txBody>
      </p:sp>
      <p:sp>
        <p:nvSpPr>
          <p:cNvPr id="4" name="Date Placeholder 3">
            <a:extLst>
              <a:ext uri="{FF2B5EF4-FFF2-40B4-BE49-F238E27FC236}">
                <a16:creationId xmlns:a16="http://schemas.microsoft.com/office/drawing/2014/main" id="{210E97CD-DAD2-432E-BC65-50F305090DAA}"/>
              </a:ext>
            </a:extLst>
          </p:cNvPr>
          <p:cNvSpPr>
            <a:spLocks noGrp="1"/>
          </p:cNvSpPr>
          <p:nvPr>
            <p:ph type="dt" sz="half" idx="20"/>
          </p:nvPr>
        </p:nvSpPr>
        <p:spPr/>
        <p:txBody>
          <a:bodyPr/>
          <a:lstStyle/>
          <a:p>
            <a:fld id="{C4561619-520E-420B-9E24-29238D077359}" type="datetime1">
              <a:rPr lang="da-DK" smtClean="0"/>
              <a:t>25-05-2023</a:t>
            </a:fld>
            <a:endParaRPr lang="da-DK" dirty="0"/>
          </a:p>
        </p:txBody>
      </p:sp>
      <p:sp>
        <p:nvSpPr>
          <p:cNvPr id="14" name="Pladsholder til indhold 13">
            <a:extLst>
              <a:ext uri="{FF2B5EF4-FFF2-40B4-BE49-F238E27FC236}">
                <a16:creationId xmlns:a16="http://schemas.microsoft.com/office/drawing/2014/main" id="{D7A9221B-3264-A0F6-1DB5-DDC076DAC440}"/>
              </a:ext>
            </a:extLst>
          </p:cNvPr>
          <p:cNvSpPr>
            <a:spLocks noGrp="1"/>
          </p:cNvSpPr>
          <p:nvPr>
            <p:ph sz="quarter" idx="19"/>
          </p:nvPr>
        </p:nvSpPr>
        <p:spPr>
          <a:xfrm>
            <a:off x="1523998" y="1935041"/>
            <a:ext cx="8991601" cy="4406124"/>
          </a:xfrm>
        </p:spPr>
        <p:txBody>
          <a:bodyPr vert="horz" lIns="0" tIns="0" rIns="0" bIns="0" rtlCol="0" anchor="t">
            <a:noAutofit/>
          </a:bodyPr>
          <a:lstStyle/>
          <a:p>
            <a:pPr marL="0" indent="0">
              <a:spcAft>
                <a:spcPts val="1200"/>
              </a:spcAft>
              <a:buNone/>
            </a:pPr>
            <a:r>
              <a:rPr lang="da-DK" sz="2400" b="1" dirty="0">
                <a:effectLst/>
                <a:ea typeface="Calibri" panose="020F0502020204030204" pitchFamily="34" charset="0"/>
              </a:rPr>
              <a:t>Et centralt dokument </a:t>
            </a:r>
            <a:r>
              <a:rPr lang="da-DK" sz="2400" dirty="0">
                <a:effectLst/>
                <a:ea typeface="Calibri" panose="020F0502020204030204" pitchFamily="34" charset="0"/>
              </a:rPr>
              <a:t>i arbejdet med at realisere gevinster. </a:t>
            </a:r>
          </a:p>
          <a:p>
            <a:pPr marL="0" indent="0">
              <a:buNone/>
            </a:pPr>
            <a:r>
              <a:rPr lang="da-DK" sz="2400" b="1" dirty="0">
                <a:effectLst/>
                <a:ea typeface="Calibri" panose="020F0502020204030204" pitchFamily="34" charset="0"/>
              </a:rPr>
              <a:t>En aftale</a:t>
            </a:r>
          </a:p>
          <a:p>
            <a:pPr marL="503555" lvl="1" indent="-251460"/>
            <a:r>
              <a:rPr lang="da-DK" sz="2200" dirty="0">
                <a:effectLst/>
                <a:ea typeface="Calibri" panose="020F0502020204030204" pitchFamily="34" charset="0"/>
              </a:rPr>
              <a:t> I løbende skal følge op på</a:t>
            </a:r>
            <a:endParaRPr lang="da-DK" sz="2200" dirty="0">
              <a:effectLst/>
              <a:ea typeface="Calibri" panose="020F0502020204030204" pitchFamily="34" charset="0"/>
              <a:cs typeface="Arial"/>
            </a:endParaRPr>
          </a:p>
          <a:p>
            <a:pPr marL="503555" lvl="1" indent="-251460">
              <a:spcAft>
                <a:spcPts val="1200"/>
              </a:spcAft>
            </a:pPr>
            <a:r>
              <a:rPr lang="da-DK" sz="2200" dirty="0">
                <a:ea typeface="Calibri" panose="020F0502020204030204" pitchFamily="34" charset="0"/>
              </a:rPr>
              <a:t> </a:t>
            </a:r>
            <a:r>
              <a:rPr lang="da-DK" sz="2200" dirty="0">
                <a:effectLst/>
                <a:ea typeface="Calibri" panose="020F0502020204030204" pitchFamily="34" charset="0"/>
              </a:rPr>
              <a:t>som I skal ændre på undervejs i projektet, </a:t>
            </a:r>
            <a:br>
              <a:rPr lang="da-DK" sz="2200" dirty="0">
                <a:effectLst/>
                <a:ea typeface="Calibri" panose="020F0502020204030204" pitchFamily="34" charset="0"/>
              </a:rPr>
            </a:br>
            <a:r>
              <a:rPr lang="da-DK" sz="2200" dirty="0">
                <a:effectLst/>
                <a:ea typeface="Calibri" panose="020F0502020204030204" pitchFamily="34" charset="0"/>
              </a:rPr>
              <a:t> når en eller flere af forudsætningerne ændrer sig. </a:t>
            </a:r>
            <a:endParaRPr lang="da-DK" sz="2200" dirty="0">
              <a:effectLst/>
              <a:ea typeface="Calibri" panose="020F0502020204030204" pitchFamily="34" charset="0"/>
              <a:cs typeface="Arial"/>
            </a:endParaRPr>
          </a:p>
          <a:p>
            <a:pPr marL="0" indent="0">
              <a:buNone/>
            </a:pPr>
            <a:r>
              <a:rPr lang="da-DK" sz="2400" dirty="0">
                <a:ea typeface="Calibri" panose="020F0502020204030204" pitchFamily="34" charset="0"/>
              </a:rPr>
              <a:t>Dvs. </a:t>
            </a:r>
            <a:r>
              <a:rPr lang="da-DK" sz="2400" b="1" dirty="0">
                <a:ea typeface="Calibri" panose="020F0502020204030204" pitchFamily="34" charset="0"/>
              </a:rPr>
              <a:t>e</a:t>
            </a:r>
            <a:r>
              <a:rPr lang="da-DK" sz="2400" b="1" dirty="0">
                <a:effectLst/>
                <a:ea typeface="Calibri" panose="020F0502020204030204" pitchFamily="34" charset="0"/>
              </a:rPr>
              <a:t>n dynamisk aftale </a:t>
            </a:r>
            <a:br>
              <a:rPr lang="da-DK" sz="2400" b="1" dirty="0">
                <a:ea typeface="Calibri" panose="020F0502020204030204" pitchFamily="34" charset="0"/>
              </a:rPr>
            </a:br>
            <a:r>
              <a:rPr lang="da-DK" sz="2400" dirty="0">
                <a:ea typeface="Calibri" panose="020F0502020204030204" pitchFamily="34" charset="0"/>
              </a:rPr>
              <a:t>mellem projekt og basisorganisation,</a:t>
            </a:r>
            <a:r>
              <a:rPr lang="da-DK" sz="2400" dirty="0">
                <a:effectLst/>
                <a:ea typeface="Calibri" panose="020F0502020204030204" pitchFamily="34" charset="0"/>
              </a:rPr>
              <a:t> </a:t>
            </a:r>
            <a:br>
              <a:rPr lang="da-DK" sz="2400" dirty="0">
                <a:effectLst/>
                <a:ea typeface="Calibri" panose="020F0502020204030204" pitchFamily="34" charset="0"/>
              </a:rPr>
            </a:br>
            <a:r>
              <a:rPr lang="da-DK" sz="2400" dirty="0">
                <a:effectLst/>
                <a:ea typeface="Calibri" panose="020F0502020204030204" pitchFamily="34" charset="0"/>
              </a:rPr>
              <a:t>som I løbende skal genbesøge.</a:t>
            </a:r>
            <a:br>
              <a:rPr lang="da-DK" sz="2400" dirty="0">
                <a:ea typeface="Calibri" panose="020F0502020204030204" pitchFamily="34" charset="0"/>
              </a:rPr>
            </a:br>
            <a:r>
              <a:rPr lang="da-DK" sz="2400" dirty="0">
                <a:cs typeface="Arial"/>
              </a:rPr>
              <a:t>I praksis ofte en aftale mellem</a:t>
            </a:r>
            <a:br>
              <a:rPr lang="da-DK" sz="2400" dirty="0">
                <a:cs typeface="Arial"/>
              </a:rPr>
            </a:br>
            <a:r>
              <a:rPr lang="da-DK" sz="2400" dirty="0">
                <a:cs typeface="Arial"/>
              </a:rPr>
              <a:t> projektleder og styregruppe.</a:t>
            </a:r>
            <a:br>
              <a:rPr lang="da-DK" sz="2400" dirty="0">
                <a:cs typeface="Arial"/>
              </a:rPr>
            </a:br>
            <a:endParaRPr lang="da-DK" sz="2400">
              <a:cs typeface="Arial"/>
            </a:endParaRPr>
          </a:p>
        </p:txBody>
      </p:sp>
      <p:pic>
        <p:nvPicPr>
          <p:cNvPr id="5" name="Billede 4">
            <a:extLst>
              <a:ext uri="{FF2B5EF4-FFF2-40B4-BE49-F238E27FC236}">
                <a16:creationId xmlns:a16="http://schemas.microsoft.com/office/drawing/2014/main" id="{4920889F-63CD-B3D3-D4AD-4EEE438E3FC8}"/>
              </a:ext>
            </a:extLst>
          </p:cNvPr>
          <p:cNvPicPr>
            <a:picLocks noChangeAspect="1"/>
          </p:cNvPicPr>
          <p:nvPr>
            <p:custDataLst>
              <p:tags r:id="rId3"/>
            </p:custDataLst>
          </p:nvPr>
        </p:nvPicPr>
        <p:blipFill rotWithShape="1">
          <a:blip r:embed="rId5">
            <a:extLst>
              <a:ext uri="{28A0092B-C50C-407E-A947-70E740481C1C}">
                <a14:useLocalDpi xmlns:a14="http://schemas.microsoft.com/office/drawing/2010/main" val="0"/>
              </a:ext>
            </a:extLst>
          </a:blip>
          <a:srcRect t="-2316" b="2316"/>
          <a:stretch/>
        </p:blipFill>
        <p:spPr>
          <a:xfrm>
            <a:off x="7396208" y="4365173"/>
            <a:ext cx="3585891" cy="1954500"/>
          </a:xfrm>
          <a:prstGeom prst="rect">
            <a:avLst/>
          </a:prstGeom>
        </p:spPr>
      </p:pic>
    </p:spTree>
    <p:custDataLst>
      <p:custData r:id="rId1"/>
      <p:custData r:id="rId2"/>
    </p:custDataLst>
    <p:extLst>
      <p:ext uri="{BB962C8B-B14F-4D97-AF65-F5344CB8AC3E}">
        <p14:creationId xmlns:p14="http://schemas.microsoft.com/office/powerpoint/2010/main" val="50257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dsholder til indhold 7" descr="Et billede, der indeholder tekst, diagram, linje/række, skærmbillede&#10;&#10;Automatisk genereret beskrivelse">
            <a:extLst>
              <a:ext uri="{FF2B5EF4-FFF2-40B4-BE49-F238E27FC236}">
                <a16:creationId xmlns:a16="http://schemas.microsoft.com/office/drawing/2014/main" id="{3454231F-9644-277B-3C12-8AECB35476D0}"/>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p:blipFill>
        <p:spPr>
          <a:xfrm>
            <a:off x="2841171" y="849661"/>
            <a:ext cx="8689946" cy="5572457"/>
          </a:xfrm>
          <a:noFill/>
        </p:spPr>
      </p:pic>
      <p:sp>
        <p:nvSpPr>
          <p:cNvPr id="4" name="Date Placeholder 3">
            <a:extLst>
              <a:ext uri="{FF2B5EF4-FFF2-40B4-BE49-F238E27FC236}">
                <a16:creationId xmlns:a16="http://schemas.microsoft.com/office/drawing/2014/main" id="{210E97CD-DAD2-432E-BC65-50F305090DAA}"/>
              </a:ext>
            </a:extLst>
          </p:cNvPr>
          <p:cNvSpPr>
            <a:spLocks noGrp="1"/>
          </p:cNvSpPr>
          <p:nvPr>
            <p:ph type="dt" sz="half" idx="4294967295"/>
          </p:nvPr>
        </p:nvSpPr>
        <p:spPr>
          <a:xfrm>
            <a:off x="0" y="6912000"/>
            <a:ext cx="0" cy="0"/>
          </a:xfrm>
        </p:spPr>
        <p:txBody>
          <a:bodyPr/>
          <a:lstStyle/>
          <a:p>
            <a:pPr>
              <a:spcAft>
                <a:spcPts val="600"/>
              </a:spcAft>
            </a:pPr>
            <a:fld id="{C4561619-520E-420B-9E24-29238D077359}" type="datetime1">
              <a:rPr lang="da-DK" smtClean="0"/>
              <a:pPr>
                <a:spcAft>
                  <a:spcPts val="600"/>
                </a:spcAft>
              </a:pPr>
              <a:t>25-05-2023</a:t>
            </a:fld>
            <a:endParaRPr lang="da-DK"/>
          </a:p>
        </p:txBody>
      </p:sp>
      <p:sp>
        <p:nvSpPr>
          <p:cNvPr id="12" name="Tekstfelt 11">
            <a:extLst>
              <a:ext uri="{FF2B5EF4-FFF2-40B4-BE49-F238E27FC236}">
                <a16:creationId xmlns:a16="http://schemas.microsoft.com/office/drawing/2014/main" id="{78DAEAAA-930B-2106-C079-13B198F54166}"/>
              </a:ext>
            </a:extLst>
          </p:cNvPr>
          <p:cNvSpPr txBox="1"/>
          <p:nvPr/>
        </p:nvSpPr>
        <p:spPr>
          <a:xfrm>
            <a:off x="334312" y="1195978"/>
            <a:ext cx="3015343" cy="1938992"/>
          </a:xfrm>
          <a:prstGeom prst="rect">
            <a:avLst/>
          </a:prstGeom>
          <a:noFill/>
        </p:spPr>
        <p:txBody>
          <a:bodyPr wrap="square">
            <a:spAutoFit/>
          </a:bodyPr>
          <a:lstStyle/>
          <a:p>
            <a:pPr algn="l"/>
            <a:r>
              <a:rPr lang="da-DK" sz="2400" b="1" i="0" u="none" strike="noStrike" baseline="0" dirty="0">
                <a:solidFill>
                  <a:schemeClr val="accent3">
                    <a:lumMod val="75000"/>
                  </a:schemeClr>
                </a:solidFill>
              </a:rPr>
              <a:t>Business-casen</a:t>
            </a:r>
          </a:p>
          <a:p>
            <a:pPr algn="l"/>
            <a:r>
              <a:rPr lang="da-DK" sz="2400" b="1" i="0" u="none" strike="noStrike" baseline="0" dirty="0">
                <a:solidFill>
                  <a:schemeClr val="accent3">
                    <a:lumMod val="75000"/>
                  </a:schemeClr>
                </a:solidFill>
              </a:rPr>
              <a:t>er en dynamisk</a:t>
            </a:r>
          </a:p>
          <a:p>
            <a:pPr algn="l"/>
            <a:r>
              <a:rPr lang="da-DK" sz="2400" b="1" i="0" u="none" strike="noStrike" baseline="0" dirty="0">
                <a:solidFill>
                  <a:schemeClr val="accent3">
                    <a:lumMod val="75000"/>
                  </a:schemeClr>
                </a:solidFill>
              </a:rPr>
              <a:t>aftale mellem projekt og basis-</a:t>
            </a:r>
            <a:br>
              <a:rPr lang="da-DK" sz="2400" b="1" i="0" u="none" strike="noStrike" baseline="0" dirty="0">
                <a:solidFill>
                  <a:schemeClr val="accent3">
                    <a:lumMod val="75000"/>
                  </a:schemeClr>
                </a:solidFill>
              </a:rPr>
            </a:br>
            <a:r>
              <a:rPr lang="da-DK" sz="2400" b="1" i="0" u="none" strike="noStrike" baseline="0" dirty="0">
                <a:solidFill>
                  <a:schemeClr val="accent3">
                    <a:lumMod val="75000"/>
                  </a:schemeClr>
                </a:solidFill>
              </a:rPr>
              <a:t>organisation.</a:t>
            </a:r>
          </a:p>
        </p:txBody>
      </p:sp>
    </p:spTree>
    <p:custDataLst>
      <p:custData r:id="rId1"/>
      <p:custData r:id="rId2"/>
    </p:custDataLst>
    <p:extLst>
      <p:ext uri="{BB962C8B-B14F-4D97-AF65-F5344CB8AC3E}">
        <p14:creationId xmlns:p14="http://schemas.microsoft.com/office/powerpoint/2010/main" val="17073763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NTAINEDIMAGEPATH" val="C:\Users\bhp\AppData\Local\Templafy\AddIns\PowerPointVsto\Mennesker.png"/>
</p:tagLst>
</file>

<file path=ppt/tags/tag2.xml><?xml version="1.0" encoding="utf-8"?>
<p:tagLst xmlns:a="http://schemas.openxmlformats.org/drawingml/2006/main" xmlns:r="http://schemas.openxmlformats.org/officeDocument/2006/relationships" xmlns:p="http://schemas.openxmlformats.org/presentationml/2006/main">
  <p:tag name="CONTAINEDIMAGEPATH" val="C:\Users\bhp\AppData\Local\Templafy\AddIns\PowerPointVsto\Mønter stablet.png"/>
</p:tagLst>
</file>

<file path=ppt/tags/tag3.xml><?xml version="1.0" encoding="utf-8"?>
<p:tagLst xmlns:a="http://schemas.openxmlformats.org/drawingml/2006/main" xmlns:r="http://schemas.openxmlformats.org/officeDocument/2006/relationships" xmlns:p="http://schemas.openxmlformats.org/presentationml/2006/main">
  <p:tag name="CONTAINEDIMAGEPATH" val="C:\Users\bhp\AppData\Local\Templafy\AddIns\PowerPointVsto\Bibliotek.png"/>
</p:tagLst>
</file>

<file path=ppt/tags/tag4.xml><?xml version="1.0" encoding="utf-8"?>
<p:tagLst xmlns:a="http://schemas.openxmlformats.org/drawingml/2006/main" xmlns:r="http://schemas.openxmlformats.org/officeDocument/2006/relationships" xmlns:p="http://schemas.openxmlformats.org/presentationml/2006/main">
  <p:tag name="CONTAINEDIMAGEPATH" val="C:\Users\bhp\AppData\Local\Templafy\AddIns\PowerPointVsto\Brugerinddragelse.png"/>
</p:tagLst>
</file>

<file path=ppt/tags/tag5.xml><?xml version="1.0" encoding="utf-8"?>
<p:tagLst xmlns:a="http://schemas.openxmlformats.org/drawingml/2006/main" xmlns:r="http://schemas.openxmlformats.org/officeDocument/2006/relationships" xmlns:p="http://schemas.openxmlformats.org/presentationml/2006/main">
  <p:tag name="CONTAINEDIMAGEPATH" val="C:\Users\bhp\AppData\Local\Templafy\AddIns\PowerPointVsto\Fælles kørsel.png"/>
</p:tagLst>
</file>

<file path=ppt/tags/tag6.xml><?xml version="1.0" encoding="utf-8"?>
<p:tagLst xmlns:a="http://schemas.openxmlformats.org/drawingml/2006/main" xmlns:r="http://schemas.openxmlformats.org/officeDocument/2006/relationships" xmlns:p="http://schemas.openxmlformats.org/presentationml/2006/main">
  <p:tag name="CONTAINEDIMAGEPATH" val="C:\Users\bhp\AppData\Local\Templafy\AddIns\PowerPointVsto\sdu-digital-sammenhæng.png"/>
</p:tagLst>
</file>

<file path=ppt/tags/tag7.xml><?xml version="1.0" encoding="utf-8"?>
<p:tagLst xmlns:a="http://schemas.openxmlformats.org/drawingml/2006/main" xmlns:r="http://schemas.openxmlformats.org/officeDocument/2006/relationships" xmlns:p="http://schemas.openxmlformats.org/presentationml/2006/main">
  <p:tag name="CONTAINEDIMAGEPATH" val="C:\Users\bhp\AppData\Local\Templafy\AddIns\PowerPointVsto\Offline møde.png"/>
</p:tagLst>
</file>

<file path=ppt/tags/tag8.xml><?xml version="1.0" encoding="utf-8"?>
<p:tagLst xmlns:a="http://schemas.openxmlformats.org/drawingml/2006/main" xmlns:r="http://schemas.openxmlformats.org/officeDocument/2006/relationships" xmlns:p="http://schemas.openxmlformats.org/presentationml/2006/main">
  <p:tag name="CONTAINEDIMAGEPATH" val="C:\Users\bhp\AppData\Local\Templafy\AddIns\PowerPointVsto\sdu-digital-projektledelse.png"/>
</p:tagLst>
</file>

<file path=ppt/tags/tag9.xml><?xml version="1.0" encoding="utf-8"?>
<p:tagLst xmlns:a="http://schemas.openxmlformats.org/drawingml/2006/main" xmlns:r="http://schemas.openxmlformats.org/officeDocument/2006/relationships" xmlns:p="http://schemas.openxmlformats.org/presentationml/2006/main">
  <p:tag name="CONTAINEDIMAGEPATH" val="C:\Users\bhp\AppData\Local\Templafy\AddIns\PowerPointVsto\Offline møde.png"/>
</p:tagLst>
</file>

<file path=ppt/theme/theme1.xml><?xml version="1.0" encoding="utf-8"?>
<a:theme xmlns:a="http://schemas.openxmlformats.org/drawingml/2006/main" name="Blank">
  <a:themeElements>
    <a:clrScheme name="SDU">
      <a:dk1>
        <a:srgbClr val="000000"/>
      </a:dk1>
      <a:lt1>
        <a:sysClr val="window" lastClr="FFFFFF"/>
      </a:lt1>
      <a:dk2>
        <a:srgbClr val="7A6040"/>
      </a:dk2>
      <a:lt2>
        <a:srgbClr val="DDCBA4"/>
      </a:lt2>
      <a:accent1>
        <a:srgbClr val="AEB862"/>
      </a:accent1>
      <a:accent2>
        <a:srgbClr val="789D4A"/>
      </a:accent2>
      <a:accent3>
        <a:srgbClr val="F2C75C"/>
      </a:accent3>
      <a:accent4>
        <a:srgbClr val="E07E3C"/>
      </a:accent4>
      <a:accent5>
        <a:srgbClr val="E1BBB4"/>
      </a:accent5>
      <a:accent6>
        <a:srgbClr val="D05A57"/>
      </a:accent6>
      <a:hlink>
        <a:srgbClr val="0563C1"/>
      </a:hlink>
      <a:folHlink>
        <a:srgbClr val="954F72"/>
      </a:folHlink>
    </a:clrScheme>
    <a:fontScheme name="SD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solidFill>
            <a:schemeClr val="accent1"/>
          </a:solidFill>
        </a:ln>
      </a:spPr>
      <a:bodyPr lIns="72000" tIns="72000" rIns="72000" bIns="72000" rtlCol="0" anchor="ctr"/>
      <a:lstStyle>
        <a:defPPr algn="ctr">
          <a:defRPr sz="1600" dirty="0" err="1"/>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a:defPPr>
      </a:lstStyle>
    </a:txDef>
  </a:objectDefaults>
  <a:extraClrSchemeLst/>
  <a:custClrLst>
    <a:custClr name="Grøn 1">
      <a:srgbClr val="4E5B31"/>
    </a:custClr>
    <a:custClr name="Grøn 2">
      <a:srgbClr val="789D4A"/>
    </a:custClr>
    <a:custClr name="Grøn 3">
      <a:srgbClr val="AEB862"/>
    </a:custClr>
    <a:custClr name="Grøn 4">
      <a:srgbClr val="EAE7B9"/>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Orange 1">
      <a:srgbClr val="D38235"/>
    </a:custClr>
    <a:custClr name="Orange 2">
      <a:srgbClr val="E0A526"/>
    </a:custClr>
    <a:custClr name="Orange 3">
      <a:srgbClr val="EED484"/>
    </a:custClr>
    <a:custClr name="Orange 4">
      <a:srgbClr val="FCF0C4"/>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Rød 1">
      <a:srgbClr val="862633"/>
    </a:custClr>
    <a:custClr name="Rød 2">
      <a:srgbClr val="D05A57"/>
    </a:custClr>
    <a:custClr name="Rød 3">
      <a:srgbClr val="E1BBB4"/>
    </a:custClr>
    <a:custClr name="Rød 4">
      <a:srgbClr val="F4E2DE"/>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Brun 1">
      <a:srgbClr val="473729"/>
    </a:custClr>
    <a:custClr name="Brun 2">
      <a:srgbClr val="946037"/>
    </a:custClr>
    <a:custClr name="Brun 3">
      <a:srgbClr val="DDCBA4"/>
    </a:custClr>
    <a:custClr name="Brun 4">
      <a:srgbClr val="EFE5D1"/>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Sort">
      <a:srgbClr val="000000"/>
    </a:custClr>
    <a:custClr name="Hvid">
      <a:srgbClr val="FFFFFF"/>
    </a:custClr>
  </a:custClrLst>
  <a:extLst>
    <a:ext uri="{05A4C25C-085E-4340-85A3-A5531E510DB2}">
      <thm15:themeFamily xmlns:thm15="http://schemas.microsoft.com/office/thememl/2012/main" name="SDU widescreen.potx" id="{1C4F8E8D-0334-4267-96F7-9CAC143C1229}" vid="{6887ADA9-E5D5-4F4B-ACE2-43240691910A}"/>
    </a:ext>
  </a:extLst>
</a:theme>
</file>

<file path=ppt/theme/theme2.xml><?xml version="1.0" encoding="utf-8"?>
<a:theme xmlns:a="http://schemas.openxmlformats.org/drawingml/2006/main" name="SDU">
  <a:themeElements>
    <a:clrScheme name="SDU">
      <a:dk1>
        <a:srgbClr val="000000"/>
      </a:dk1>
      <a:lt1>
        <a:sysClr val="window" lastClr="FFFFFF"/>
      </a:lt1>
      <a:dk2>
        <a:srgbClr val="7A6040"/>
      </a:dk2>
      <a:lt2>
        <a:srgbClr val="DDCBA4"/>
      </a:lt2>
      <a:accent1>
        <a:srgbClr val="AEB862"/>
      </a:accent1>
      <a:accent2>
        <a:srgbClr val="789D4A"/>
      </a:accent2>
      <a:accent3>
        <a:srgbClr val="F2C75C"/>
      </a:accent3>
      <a:accent4>
        <a:srgbClr val="E07E3C"/>
      </a:accent4>
      <a:accent5>
        <a:srgbClr val="E1BBB4"/>
      </a:accent5>
      <a:accent6>
        <a:srgbClr val="D05A57"/>
      </a:accent6>
      <a:hlink>
        <a:srgbClr val="0563C1"/>
      </a:hlink>
      <a:folHlink>
        <a:srgbClr val="954F72"/>
      </a:folHlink>
    </a:clrScheme>
    <a:fontScheme name="SD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solidFill>
            <a:schemeClr val="accent1"/>
          </a:solidFill>
        </a:ln>
      </a:spPr>
      <a:bodyPr lIns="72000" tIns="72000" rIns="72000" bIns="72000" rtlCol="0" anchor="ctr"/>
      <a:lstStyle>
        <a:defPPr algn="ctr">
          <a:defRPr sz="1600" dirty="0" err="1"/>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a:defPPr>
      </a:lstStyle>
    </a:txDef>
  </a:objectDefaults>
  <a:extraClrSchemeLst/>
  <a:custClrLst>
    <a:custClr name="Grøn 1">
      <a:srgbClr val="4E5B31"/>
    </a:custClr>
    <a:custClr name="Grøn 2">
      <a:srgbClr val="789D4A"/>
    </a:custClr>
    <a:custClr name="Grøn 3">
      <a:srgbClr val="AEB862"/>
    </a:custClr>
    <a:custClr name="Grøn 4">
      <a:srgbClr val="EAE7B9"/>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Orange 1">
      <a:srgbClr val="D38235"/>
    </a:custClr>
    <a:custClr name="Orange 2">
      <a:srgbClr val="E0A526"/>
    </a:custClr>
    <a:custClr name="Orange 3">
      <a:srgbClr val="EED484"/>
    </a:custClr>
    <a:custClr name="Orange 4">
      <a:srgbClr val="FCF0C4"/>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Rød 1">
      <a:srgbClr val="862633"/>
    </a:custClr>
    <a:custClr name="Rød 2">
      <a:srgbClr val="D05A57"/>
    </a:custClr>
    <a:custClr name="Rød 3">
      <a:srgbClr val="E1BBB4"/>
    </a:custClr>
    <a:custClr name="Rød 4">
      <a:srgbClr val="F4E2DE"/>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Brun 1">
      <a:srgbClr val="473729"/>
    </a:custClr>
    <a:custClr name="Brun 2">
      <a:srgbClr val="946037"/>
    </a:custClr>
    <a:custClr name="Brun 3">
      <a:srgbClr val="DDCBA4"/>
    </a:custClr>
    <a:custClr name="Brun 4">
      <a:srgbClr val="EFE5D1"/>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Sort">
      <a:srgbClr val="000000"/>
    </a:custClr>
    <a:custClr name="Hvid">
      <a:srgbClr val="FFFFFF"/>
    </a:custClr>
  </a:custClrLst>
  <a:extLst>
    <a:ext uri="{05A4C25C-085E-4340-85A3-A5531E510DB2}">
      <thm15:themeFamily xmlns:thm15="http://schemas.microsoft.com/office/thememl/2012/main" name="SDU" id="{F00653A6-EDC9-4A26-A101-22DCF11D94E2}" vid="{4BE6CC0C-BBC1-44D2-9F45-8500ECBE5456}"/>
    </a:ext>
  </a:ext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Grøn 1">
      <a:srgbClr val="4E5B31"/>
    </a:custClr>
    <a:custClr name="Grøn 2">
      <a:srgbClr val="789D4A"/>
    </a:custClr>
    <a:custClr name="Grøn 3">
      <a:srgbClr val="AEB862"/>
    </a:custClr>
    <a:custClr name="Grøn 4">
      <a:srgbClr val="EAE7B9"/>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Orange 1">
      <a:srgbClr val="D38235"/>
    </a:custClr>
    <a:custClr name="Orange 2">
      <a:srgbClr val="E0A526"/>
    </a:custClr>
    <a:custClr name="Orange 3">
      <a:srgbClr val="EED484"/>
    </a:custClr>
    <a:custClr name="Orange 4">
      <a:srgbClr val="FCF0C4"/>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Rød 1">
      <a:srgbClr val="862633"/>
    </a:custClr>
    <a:custClr name="Rød 2">
      <a:srgbClr val="D05A57"/>
    </a:custClr>
    <a:custClr name="Rød 3">
      <a:srgbClr val="E1BBB4"/>
    </a:custClr>
    <a:custClr name="Rød 4">
      <a:srgbClr val="F4E2DE"/>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Brun 1">
      <a:srgbClr val="473729"/>
    </a:custClr>
    <a:custClr name="Brun 2">
      <a:srgbClr val="946037"/>
    </a:custClr>
    <a:custClr name="Brun 3">
      <a:srgbClr val="DDCBA4"/>
    </a:custClr>
    <a:custClr name="Brun 4">
      <a:srgbClr val="EFE5D1"/>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Sort">
      <a:srgbClr val="000000"/>
    </a:custClr>
    <a:custClr name="Hvid">
      <a:srgbClr val="FFFFFF"/>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10.xml><?xml version="1.0" encoding="utf-8"?>
<TemplafySlideFormConfiguration><![CDATA[{"formFields":[],"formDataEntries":[]}]]></TemplafySlideFormConfiguration>
</file>

<file path=customXml/item11.xml><?xml version="1.0" encoding="utf-8"?>
<TemplafySlideTemplateConfiguration><![CDATA[{"slideVersion":1,"isValidatorEnabled":false,"isLocked":false,"elementsMetadata":[{"elementConfiguration":{"binding":"{{UserProfile.Institut.Institute}}","disableUpdates":false,"type":"text"},"type":"shape"}],"slideId":"637961591343009082","enableDocumentContentUpdater":false,"version":"2.0"}]]></TemplafySlideTemplateConfiguration>
</file>

<file path=customXml/item12.xml><?xml version="1.0" encoding="utf-8"?>
<TemplafySlideTemplateConfiguration><![CDATA[{"slideVersion":1,"isValidatorEnabled":false,"isLocked":false,"elementsMetadata":[{"elementConfiguration":{"binding":"{{UserProfile.Institut.Institute}}","disableUpdates":false,"type":"text"},"type":"shape"}],"slideId":"637961591343505569","enableDocumentContentUpdater":false,"version":"2.0"}]]></TemplafySlideTemplateConfiguration>
</file>

<file path=customXml/item13.xml><?xml version="1.0" encoding="utf-8"?>
<TemplafySlideFormConfiguration><![CDATA[{"formFields":[],"formDataEntries":[]}]]></TemplafySlideFormConfiguration>
</file>

<file path=customXml/item14.xml><?xml version="1.0" encoding="utf-8"?>
<TemplafySlideTemplateConfiguration><![CDATA[{"slideVersion":1,"isValidatorEnabled":false,"isLocked":false,"elementsMetadata":[{"elementConfiguration":{"binding":"{{UserProfile.Institut.Institute}}","disableUpdates":false,"type":"text"},"type":"shape"}],"slideId":"637961591343505569","enableDocumentContentUpdater":false,"version":"2.0"}]]></TemplafySlideTemplateConfiguration>
</file>

<file path=customXml/item15.xml><?xml version="1.0" encoding="utf-8"?>
<TemplafySlideFormConfiguration><![CDATA[{"formFields":[],"formDataEntries":[]}]]></TemplafySlideFormConfiguration>
</file>

<file path=customXml/item16.xml><?xml version="1.0" encoding="utf-8"?>
<TemplafySlideFormConfiguration><![CDATA[{"formFields":[],"formDataEntries":[]}]]></TemplafySlideFormConfiguration>
</file>

<file path=customXml/item17.xml><?xml version="1.0" encoding="utf-8"?>
<TemplafySlideTemplateConfiguration><![CDATA[{"slideVersion":1,"isValidatorEnabled":false,"isLocked":false,"elementsMetadata":[{"elementConfiguration":{"binding":"{{UserProfile.Institut.Institute}}","disableUpdates":false,"type":"text"},"type":"shape"}],"slideId":"637961591343505569","enableDocumentContentUpdater":false,"version":"2.0"}]]></TemplafySlideTemplateConfiguration>
</file>

<file path=customXml/item18.xml><?xml version="1.0" encoding="utf-8"?>
<TemplafySlideFormConfiguration><![CDATA[{"formFields":[],"formDataEntries":[]}]]></TemplafySlideFormConfiguration>
</file>

<file path=customXml/item19.xml><?xml version="1.0" encoding="utf-8"?>
<TemplafySlideTemplateConfiguration><![CDATA[{"slideVersion":1,"isValidatorEnabled":false,"isLocked":false,"elementsMetadata":[{"elementConfiguration":{"binding":"{{UserProfile.Institut.Institute}}","disableUpdates":false,"type":"text"},"type":"shape"}],"slideId":"637961591343505569","enableDocumentContentUpdater":false,"version":"2.0"}]]></TemplafySlideTemplateConfiguration>
</file>

<file path=customXml/item2.xml><?xml version="1.0" encoding="utf-8"?>
<ct:contentTypeSchema xmlns:ct="http://schemas.microsoft.com/office/2006/metadata/contentType" xmlns:ma="http://schemas.microsoft.com/office/2006/metadata/properties/metaAttributes" ct:_="" ma:_="" ma:contentTypeName="Dokument" ma:contentTypeID="0x010100D292EEE87934AB40914CAF5009744879" ma:contentTypeVersion="2" ma:contentTypeDescription="Opret et nyt dokument." ma:contentTypeScope="" ma:versionID="734b2c230b507b3c7e1fcbc603d6f21d">
  <xsd:schema xmlns:xsd="http://www.w3.org/2001/XMLSchema" xmlns:xs="http://www.w3.org/2001/XMLSchema" xmlns:p="http://schemas.microsoft.com/office/2006/metadata/properties" xmlns:ns2="de28af0f-f174-442f-b980-84548850551c" targetNamespace="http://schemas.microsoft.com/office/2006/metadata/properties" ma:root="true" ma:fieldsID="faf46359404a284d7c0f234dc3f4da1d" ns2:_="">
    <xsd:import namespace="de28af0f-f174-442f-b980-84548850551c"/>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28af0f-f174-442f-b980-8454885055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0.xml><?xml version="1.0" encoding="utf-8"?>
<TemplafySlideTemplateConfiguration><![CDATA[{"slideVersion":1,"isValidatorEnabled":false,"isLocked":false,"elementsMetadata":[{"elementConfiguration":{"binding":"{{UserProfile.Institut.Institute}}","disableUpdates":false,"type":"text"},"type":"shape"}],"slideId":"637961591343505569","enableDocumentContentUpdater":false,"version":"2.0"}]]></TemplafySlideTemplateConfiguration>
</file>

<file path=customXml/item21.xml><?xml version="1.0" encoding="utf-8"?>
<TemplafySlideFormConfiguration><![CDATA[{"formFields":[],"formDataEntries":[]}]]></TemplafySlideFormConfiguration>
</file>

<file path=customXml/item22.xml><?xml version="1.0" encoding="utf-8"?>
<TemplafySlideFormConfiguration><![CDATA[{"formFields":[],"formDataEntries":[]}]]></TemplafySlideFormConfiguration>
</file>

<file path=customXml/item23.xml><?xml version="1.0" encoding="utf-8"?>
<TemplafySlideTemplateConfiguration><![CDATA[{"slideVersion":1,"isValidatorEnabled":false,"isLocked":false,"elementsMetadata":[{"elementConfiguration":{"binding":"{{UserProfile.Institut.Institute}}","disableUpdates":false,"type":"text"},"type":"shape"}],"slideId":"637961591343505569","enableDocumentContentUpdater":false,"version":"2.0"}]]></TemplafySlideTemplateConfiguration>
</file>

<file path=customXml/item24.xml><?xml version="1.0" encoding="utf-8"?>
<TemplafySlideFormConfiguration><![CDATA[{"formFields":[],"formDataEntries":[]}]]></TemplafySlideFormConfiguration>
</file>

<file path=customXml/item25.xml><?xml version="1.0" encoding="utf-8"?>
<TemplafySlideTemplateConfiguration><![CDATA[{"slideVersion":1,"isValidatorEnabled":false,"isLocked":false,"elementsMetadata":[{"elementConfiguration":{"binding":"{{UserProfile.Institut.Institute}}","disableUpdates":false,"type":"text"},"type":"shape"}],"slideId":"637961591343505569","enableDocumentContentUpdater":false,"version":"2.0"}]]></TemplafySlideTemplateConfiguration>
</file>

<file path=customXml/item26.xml><?xml version="1.0" encoding="utf-8"?>
<TemplafySlideTemplateConfiguration><![CDATA[{"slideVersion":1,"isValidatorEnabled":false,"isLocked":false,"elementsMetadata":[{"elementConfiguration":{"binding":"{{UserProfile.Institut.Institute}}","disableUpdates":false,"type":"text"},"type":"shape"}],"slideId":"637961591343505569","enableDocumentContentUpdater":false,"version":"2.0"}]]></TemplafySlideTemplateConfiguration>
</file>

<file path=customXml/item27.xml><?xml version="1.0" encoding="utf-8"?>
<TemplafySlideFormConfiguration><![CDATA[{"formFields":[],"formDataEntries":[]}]]></TemplafySlideFormConfiguration>
</file>

<file path=customXml/item28.xml><?xml version="1.0" encoding="utf-8"?>
<TemplafySlideTemplateConfiguration><![CDATA[{"slideVersion":1,"isValidatorEnabled":false,"isLocked":false,"elementsMetadata":[{"elementConfiguration":{"binding":"{{UserProfile.Institut.Institute}}","disableUpdates":false,"type":"text"},"type":"shape"}],"slideId":"637961591343505569","enableDocumentContentUpdater":false,"version":"2.0"}]]></TemplafySlideTemplateConfiguration>
</file>

<file path=customXml/item29.xml><?xml version="1.0" encoding="utf-8"?>
<TemplafySlideFormConfiguration><![CDATA[{"formFields":[],"formDataEntries":[]}]]></TemplafySlideFormConfiguration>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30.xml><?xml version="1.0" encoding="utf-8"?>
<TemplafySlideTemplateConfiguration><![CDATA[{"slideVersion":1,"isValidatorEnabled":false,"isLocked":false,"elementsMetadata":[{"elementConfiguration":{"binding":"{{UserProfile.Institut.Institute}}","disableUpdates":false,"type":"text"},"type":"shape"}],"slideId":"637961591343505569","enableDocumentContentUpdater":false,"version":"2.0"}]]></TemplafySlideTemplateConfiguration>
</file>

<file path=customXml/item31.xml><?xml version="1.0" encoding="utf-8"?>
<TemplafySlideFormConfiguration><![CDATA[{"formFields":[],"formDataEntries":[]}]]></TemplafySlideFormConfiguration>
</file>

<file path=customXml/item32.xml><?xml version="1.0" encoding="utf-8"?>
<TemplafySlideTemplateConfiguration><![CDATA[{"slideVersion":1,"isValidatorEnabled":false,"isLocked":false,"elementsMetadata":[{"elementConfiguration":{"binding":"{{UserProfile.Institut.Institute}}","disableUpdates":false,"type":"text"},"type":"shape"}],"slideId":"637961591343505569","enableDocumentContentUpdater":false,"version":"2.0"}]]></TemplafySlideTemplateConfiguration>
</file>

<file path=customXml/item33.xml><?xml version="1.0" encoding="utf-8"?>
<TemplafySlideFormConfiguration><![CDATA[{"formFields":[],"formDataEntries":[]}]]></TemplafySlideFormConfiguration>
</file>

<file path=customXml/item4.xml><?xml version="1.0" encoding="utf-8"?>
<TemplafyTemplateConfiguration><![CDATA[{"elementsMetadata":[],"transformationConfigurations":[{"language":"{{DocumentLanguage}}","disableUpdates":false,"type":"proofingLanguage"}],"templateName":"SDU widescreen 16:9 - uden enhedsnavn, dato og links","templateDescription":"SDU widescreen 16:9 - uden enhedsnavn, dato og links","enableDocumentContentUpdater":true,"version":"1.3"}]]></TemplafyTemplateConfiguration>
</file>

<file path=customXml/item5.xml><?xml version="1.0" encoding="utf-8"?>
<TemplafyFormConfiguration><![CDATA[{"formFields":[],"formDataEntries":[]}]]></TemplafyFormConfiguration>
</file>

<file path=customXml/item6.xml><?xml version="1.0" encoding="utf-8"?>
<TemplafySlideFormConfiguration><![CDATA[{"formFields":[],"formDataEntries":[]}]]></TemplafySlideFormConfiguration>
</file>

<file path=customXml/item7.xml><?xml version="1.0" encoding="utf-8"?>
<TemplafySlideTemplateConfiguration><![CDATA[{"elementsMetadata":[],"documentContentValidatorConfiguration":{"enableDocumentContentValidator":false,"documentContentValidatorVersion":0},"slideId":"636921329540560416","enableDocumentContentUpdater":true,"version":"1.3"}]]></TemplafySlideTemplateConfiguration>
</file>

<file path=customXml/item8.xml><?xml version="1.0" encoding="utf-8"?>
<TemplafySlideFormConfiguration><![CDATA[{"formFields":[],"formDataEntries":[]}]]></TemplafySlideFormConfiguration>
</file>

<file path=customXml/item9.xml><?xml version="1.0" encoding="utf-8"?>
<TemplafySlideTemplateConfiguration><![CDATA[{"slideVersion":1,"isValidatorEnabled":false,"isLocked":false,"elementsMetadata":[{"elementConfiguration":{"binding":"{{UserProfile.Institut.Institute}}","disableUpdates":false,"type":"text"},"type":"shape"}],"slideId":"637961591343505569","enableDocumentContentUpdater":false,"version":"2.0"}]]></TemplafySlideTemplateConfiguration>
</file>

<file path=customXml/itemProps1.xml><?xml version="1.0" encoding="utf-8"?>
<ds:datastoreItem xmlns:ds="http://schemas.openxmlformats.org/officeDocument/2006/customXml" ds:itemID="{971302D5-2614-458D-ABB5-320B1BACCFD6}">
  <ds:schemaRefs>
    <ds:schemaRef ds:uri="http://schemas.microsoft.com/sharepoint/v3/contenttype/forms"/>
  </ds:schemaRefs>
</ds:datastoreItem>
</file>

<file path=customXml/itemProps10.xml><?xml version="1.0" encoding="utf-8"?>
<ds:datastoreItem xmlns:ds="http://schemas.openxmlformats.org/officeDocument/2006/customXml" ds:itemID="{BC1E0A51-666C-4B15-96E7-4F2B3143A747}">
  <ds:schemaRefs/>
</ds:datastoreItem>
</file>

<file path=customXml/itemProps11.xml><?xml version="1.0" encoding="utf-8"?>
<ds:datastoreItem xmlns:ds="http://schemas.openxmlformats.org/officeDocument/2006/customXml" ds:itemID="{014189CE-B619-4716-8CDB-34849E6EAD1C}">
  <ds:schemaRefs/>
</ds:datastoreItem>
</file>

<file path=customXml/itemProps12.xml><?xml version="1.0" encoding="utf-8"?>
<ds:datastoreItem xmlns:ds="http://schemas.openxmlformats.org/officeDocument/2006/customXml" ds:itemID="{E5E8310F-0D5F-4211-87A1-2E489A3C091C}">
  <ds:schemaRefs/>
</ds:datastoreItem>
</file>

<file path=customXml/itemProps13.xml><?xml version="1.0" encoding="utf-8"?>
<ds:datastoreItem xmlns:ds="http://schemas.openxmlformats.org/officeDocument/2006/customXml" ds:itemID="{5FDD0C5E-E694-4D60-B859-E43DD9640802}">
  <ds:schemaRefs/>
</ds:datastoreItem>
</file>

<file path=customXml/itemProps14.xml><?xml version="1.0" encoding="utf-8"?>
<ds:datastoreItem xmlns:ds="http://schemas.openxmlformats.org/officeDocument/2006/customXml" ds:itemID="{48B445EB-286E-4ED1-8470-CDD79FB3CC7C}">
  <ds:schemaRefs/>
</ds:datastoreItem>
</file>

<file path=customXml/itemProps15.xml><?xml version="1.0" encoding="utf-8"?>
<ds:datastoreItem xmlns:ds="http://schemas.openxmlformats.org/officeDocument/2006/customXml" ds:itemID="{50B1B2E7-308E-436C-93A1-D6B30BAE0FCF}">
  <ds:schemaRefs/>
</ds:datastoreItem>
</file>

<file path=customXml/itemProps16.xml><?xml version="1.0" encoding="utf-8"?>
<ds:datastoreItem xmlns:ds="http://schemas.openxmlformats.org/officeDocument/2006/customXml" ds:itemID="{6821AEAA-7868-45EB-8F1A-93E212E6BA45}">
  <ds:schemaRefs/>
</ds:datastoreItem>
</file>

<file path=customXml/itemProps17.xml><?xml version="1.0" encoding="utf-8"?>
<ds:datastoreItem xmlns:ds="http://schemas.openxmlformats.org/officeDocument/2006/customXml" ds:itemID="{A0E61667-9CA1-41ED-A339-35E5BDB8278E}">
  <ds:schemaRefs/>
</ds:datastoreItem>
</file>

<file path=customXml/itemProps18.xml><?xml version="1.0" encoding="utf-8"?>
<ds:datastoreItem xmlns:ds="http://schemas.openxmlformats.org/officeDocument/2006/customXml" ds:itemID="{D667F28C-377E-4639-A090-8767C30844B8}">
  <ds:schemaRefs/>
</ds:datastoreItem>
</file>

<file path=customXml/itemProps19.xml><?xml version="1.0" encoding="utf-8"?>
<ds:datastoreItem xmlns:ds="http://schemas.openxmlformats.org/officeDocument/2006/customXml" ds:itemID="{B58DB677-4BDC-448C-A76D-4ED08B75AF13}">
  <ds:schemaRefs/>
</ds:datastoreItem>
</file>

<file path=customXml/itemProps2.xml><?xml version="1.0" encoding="utf-8"?>
<ds:datastoreItem xmlns:ds="http://schemas.openxmlformats.org/officeDocument/2006/customXml" ds:itemID="{EB0E6CB5-BFD5-4D1C-AD42-7767C2E078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28af0f-f174-442f-b980-8454885055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0.xml><?xml version="1.0" encoding="utf-8"?>
<ds:datastoreItem xmlns:ds="http://schemas.openxmlformats.org/officeDocument/2006/customXml" ds:itemID="{A8FAFAC5-C0BC-49DF-AFDF-68F810C1A5C5}">
  <ds:schemaRefs/>
</ds:datastoreItem>
</file>

<file path=customXml/itemProps21.xml><?xml version="1.0" encoding="utf-8"?>
<ds:datastoreItem xmlns:ds="http://schemas.openxmlformats.org/officeDocument/2006/customXml" ds:itemID="{802A2D65-C81D-4055-AEF6-7A32A50622F4}">
  <ds:schemaRefs/>
</ds:datastoreItem>
</file>

<file path=customXml/itemProps22.xml><?xml version="1.0" encoding="utf-8"?>
<ds:datastoreItem xmlns:ds="http://schemas.openxmlformats.org/officeDocument/2006/customXml" ds:itemID="{A7176DEA-351A-47CD-80AA-4264B8F059A6}">
  <ds:schemaRefs/>
</ds:datastoreItem>
</file>

<file path=customXml/itemProps23.xml><?xml version="1.0" encoding="utf-8"?>
<ds:datastoreItem xmlns:ds="http://schemas.openxmlformats.org/officeDocument/2006/customXml" ds:itemID="{989ED915-743D-4400-8248-C5460E786329}">
  <ds:schemaRefs/>
</ds:datastoreItem>
</file>

<file path=customXml/itemProps24.xml><?xml version="1.0" encoding="utf-8"?>
<ds:datastoreItem xmlns:ds="http://schemas.openxmlformats.org/officeDocument/2006/customXml" ds:itemID="{F8309033-5D5D-46A7-8F4E-33356FA85271}">
  <ds:schemaRefs/>
</ds:datastoreItem>
</file>

<file path=customXml/itemProps25.xml><?xml version="1.0" encoding="utf-8"?>
<ds:datastoreItem xmlns:ds="http://schemas.openxmlformats.org/officeDocument/2006/customXml" ds:itemID="{79C8FBBB-6E26-494E-926F-16072B8603DA}">
  <ds:schemaRefs/>
</ds:datastoreItem>
</file>

<file path=customXml/itemProps26.xml><?xml version="1.0" encoding="utf-8"?>
<ds:datastoreItem xmlns:ds="http://schemas.openxmlformats.org/officeDocument/2006/customXml" ds:itemID="{69AFF5B7-B675-48C4-89EE-C1D7125AE855}">
  <ds:schemaRefs/>
</ds:datastoreItem>
</file>

<file path=customXml/itemProps27.xml><?xml version="1.0" encoding="utf-8"?>
<ds:datastoreItem xmlns:ds="http://schemas.openxmlformats.org/officeDocument/2006/customXml" ds:itemID="{FCB90CB9-8B93-4118-9C16-4665DA979C60}">
  <ds:schemaRefs/>
</ds:datastoreItem>
</file>

<file path=customXml/itemProps28.xml><?xml version="1.0" encoding="utf-8"?>
<ds:datastoreItem xmlns:ds="http://schemas.openxmlformats.org/officeDocument/2006/customXml" ds:itemID="{77D3B0CA-4015-4F6C-8545-C38391714DB0}">
  <ds:schemaRefs/>
</ds:datastoreItem>
</file>

<file path=customXml/itemProps29.xml><?xml version="1.0" encoding="utf-8"?>
<ds:datastoreItem xmlns:ds="http://schemas.openxmlformats.org/officeDocument/2006/customXml" ds:itemID="{F5513C3F-1B23-490B-8B21-5F3A0B82E1DF}">
  <ds:schemaRefs/>
</ds:datastoreItem>
</file>

<file path=customXml/itemProps3.xml><?xml version="1.0" encoding="utf-8"?>
<ds:datastoreItem xmlns:ds="http://schemas.openxmlformats.org/officeDocument/2006/customXml" ds:itemID="{079AC8D8-DF25-46FE-9579-89AAF077E0E5}">
  <ds:schemaRefs>
    <ds:schemaRef ds:uri="de28af0f-f174-442f-b980-84548850551c"/>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customXml/itemProps30.xml><?xml version="1.0" encoding="utf-8"?>
<ds:datastoreItem xmlns:ds="http://schemas.openxmlformats.org/officeDocument/2006/customXml" ds:itemID="{838F5B61-9957-40D6-93FB-EDFBB9833D27}">
  <ds:schemaRefs/>
</ds:datastoreItem>
</file>

<file path=customXml/itemProps31.xml><?xml version="1.0" encoding="utf-8"?>
<ds:datastoreItem xmlns:ds="http://schemas.openxmlformats.org/officeDocument/2006/customXml" ds:itemID="{2B681C62-81AD-41FB-B719-E307C57EF5CD}">
  <ds:schemaRefs/>
</ds:datastoreItem>
</file>

<file path=customXml/itemProps32.xml><?xml version="1.0" encoding="utf-8"?>
<ds:datastoreItem xmlns:ds="http://schemas.openxmlformats.org/officeDocument/2006/customXml" ds:itemID="{B9315EEF-5D7A-4E31-AF01-F60AAAA6A0F1}">
  <ds:schemaRefs/>
</ds:datastoreItem>
</file>

<file path=customXml/itemProps33.xml><?xml version="1.0" encoding="utf-8"?>
<ds:datastoreItem xmlns:ds="http://schemas.openxmlformats.org/officeDocument/2006/customXml" ds:itemID="{69858CC4-EB44-41C8-9164-4A851F159E7C}">
  <ds:schemaRefs/>
</ds:datastoreItem>
</file>

<file path=customXml/itemProps4.xml><?xml version="1.0" encoding="utf-8"?>
<ds:datastoreItem xmlns:ds="http://schemas.openxmlformats.org/officeDocument/2006/customXml" ds:itemID="{C484C70F-0F64-4774-853F-19FDF7E1F81D}">
  <ds:schemaRefs/>
</ds:datastoreItem>
</file>

<file path=customXml/itemProps5.xml><?xml version="1.0" encoding="utf-8"?>
<ds:datastoreItem xmlns:ds="http://schemas.openxmlformats.org/officeDocument/2006/customXml" ds:itemID="{C5CD5A01-6378-494D-B71B-D23DEC9A120C}">
  <ds:schemaRefs/>
</ds:datastoreItem>
</file>

<file path=customXml/itemProps6.xml><?xml version="1.0" encoding="utf-8"?>
<ds:datastoreItem xmlns:ds="http://schemas.openxmlformats.org/officeDocument/2006/customXml" ds:itemID="{43723FED-A2E0-415E-8B28-139637BC092B}">
  <ds:schemaRefs/>
</ds:datastoreItem>
</file>

<file path=customXml/itemProps7.xml><?xml version="1.0" encoding="utf-8"?>
<ds:datastoreItem xmlns:ds="http://schemas.openxmlformats.org/officeDocument/2006/customXml" ds:itemID="{80A386E5-FB57-411F-ACEC-E4C4608EF981}">
  <ds:schemaRefs/>
</ds:datastoreItem>
</file>

<file path=customXml/itemProps8.xml><?xml version="1.0" encoding="utf-8"?>
<ds:datastoreItem xmlns:ds="http://schemas.openxmlformats.org/officeDocument/2006/customXml" ds:itemID="{ACB0FB7D-F54A-4F1D-8A51-067FE63B6C9A}">
  <ds:schemaRefs/>
</ds:datastoreItem>
</file>

<file path=customXml/itemProps9.xml><?xml version="1.0" encoding="utf-8"?>
<ds:datastoreItem xmlns:ds="http://schemas.openxmlformats.org/officeDocument/2006/customXml" ds:itemID="{E8D11332-B5E7-48E4-880A-280F24D01FFA}">
  <ds:schemaRefs/>
</ds:datastoreItem>
</file>

<file path=docProps/app.xml><?xml version="1.0" encoding="utf-8"?>
<Properties xmlns="http://schemas.openxmlformats.org/officeDocument/2006/extended-properties" xmlns:vt="http://schemas.openxmlformats.org/officeDocument/2006/docPropsVTypes">
  <Template>SDU widescreen dateA</Template>
  <TotalTime>0</TotalTime>
  <Words>1560</Words>
  <Application>Microsoft Office PowerPoint</Application>
  <PresentationFormat>Widescreen</PresentationFormat>
  <Paragraphs>272</Paragraphs>
  <Slides>27</Slides>
  <Notes>14</Notes>
  <HiddenSlides>0</HiddenSlides>
  <MMClips>0</MMClips>
  <ScaleCrop>false</ScaleCrop>
  <HeadingPairs>
    <vt:vector size="6" baseType="variant">
      <vt:variant>
        <vt:lpstr>Benyttede skrifttyper</vt:lpstr>
      </vt:variant>
      <vt:variant>
        <vt:i4>4</vt:i4>
      </vt:variant>
      <vt:variant>
        <vt:lpstr>Tema</vt:lpstr>
      </vt:variant>
      <vt:variant>
        <vt:i4>2</vt:i4>
      </vt:variant>
      <vt:variant>
        <vt:lpstr>Slidetitler</vt:lpstr>
      </vt:variant>
      <vt:variant>
        <vt:i4>27</vt:i4>
      </vt:variant>
    </vt:vector>
  </HeadingPairs>
  <TitlesOfParts>
    <vt:vector size="33" baseType="lpstr">
      <vt:lpstr>Arial</vt:lpstr>
      <vt:lpstr>Calibri</vt:lpstr>
      <vt:lpstr>Cambria</vt:lpstr>
      <vt:lpstr>Wingdings</vt:lpstr>
      <vt:lpstr>Blank</vt:lpstr>
      <vt:lpstr>SDU</vt:lpstr>
      <vt:lpstr>Velkommen til Projekt- og porteføljenetværk  23. maj 2023</vt:lpstr>
      <vt:lpstr>Program</vt:lpstr>
      <vt:lpstr>Risici, gevinster og business case</vt:lpstr>
      <vt:lpstr>Program</vt:lpstr>
      <vt:lpstr>Business case</vt:lpstr>
      <vt:lpstr>Udgangspunktet for oplægget:    Peter Axel Nielsen &amp; John Stouby Persson:   Business-case metode for kommunale IT-investeringer   2. udgave (2013)   DISIMIT-projektet    (Digital serviceintegration gennem innovativ IT-ledelse)   Institut for Datalogi, Aalborg Universitet     Peter Axel Nielsen    Professor og institutleder på Institut for Datalogi,    Det Tekniske Fakultet for IT og Design, Aalborg Universitet    John Stouby Persson   Lektor på Institut for Datalogi,    Det Tekniske Fakultet for IT og Design, Aalborg Universitet</vt:lpstr>
      <vt:lpstr>BC-skabelonen har fokus på værdiskabelsen (1)</vt:lpstr>
      <vt:lpstr>BC-skabelonen har fokus på værdiskabelsen (2)</vt:lpstr>
      <vt:lpstr>PowerPoint-præsentation</vt:lpstr>
      <vt:lpstr>Metodens fem trin til udvikling af en Business-Case</vt:lpstr>
      <vt:lpstr>1. Definer motivation og investeringsmål</vt:lpstr>
      <vt:lpstr>Del, hvem der hos jer typisk:    - vedligeholder business-casen,    - fastholder fokus på at høste gevinsterne?  Hvorfor tror I,  det netop er den/disse person(er)?</vt:lpstr>
      <vt:lpstr>2. Identificer gevinster, deres målestok og ejere</vt:lpstr>
      <vt:lpstr>3. Strukturer gevinsterne</vt:lpstr>
      <vt:lpstr>Tænk tilbage på et projekt eller en projekt- lignende opgave, du har deltaget i.   Hvilke nye og bedre ting gjorde I, og hvilke ting stoppede I med at gøre?   Var de finansielle, målbare og/eller observerbare?</vt:lpstr>
      <vt:lpstr>4. Identificer omkostninger og risici</vt:lpstr>
      <vt:lpstr>5. Godkend</vt:lpstr>
      <vt:lpstr>Program</vt:lpstr>
      <vt:lpstr>Program</vt:lpstr>
      <vt:lpstr>PowerPoint-præsentation</vt:lpstr>
      <vt:lpstr>Program</vt:lpstr>
      <vt:lpstr>PowerPoint-præsentation</vt:lpstr>
      <vt:lpstr>Om spillet</vt:lpstr>
      <vt:lpstr>Om projektet</vt:lpstr>
      <vt:lpstr>Program</vt:lpstr>
      <vt:lpstr>Business case og projektøkonomi</vt:lpstr>
      <vt:lpstr>Tak for i dag og kom godt hjem</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Velkommen til Projekt- og porteføljenetværk  23. maj 2023</dc:title>
  <dc:subject/>
  <dc:creator/>
  <cp:keywords/>
  <dc:description/>
  <cp:lastModifiedBy/>
  <cp:revision>86</cp:revision>
  <dcterms:created xsi:type="dcterms:W3CDTF">2019-01-15T10:32:39Z</dcterms:created>
  <dcterms:modified xsi:type="dcterms:W3CDTF">2023-05-25T13:54:42Z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fyTimeStamp">
    <vt:lpwstr>2019-03-26T09:32:31.2904676Z</vt:lpwstr>
  </property>
  <property fmtid="{D5CDD505-2E9C-101B-9397-08002B2CF9AE}" pid="3" name="TemplafyTenantId">
    <vt:lpwstr>sdu</vt:lpwstr>
  </property>
  <property fmtid="{D5CDD505-2E9C-101B-9397-08002B2CF9AE}" pid="4" name="TemplafyTemplateId">
    <vt:lpwstr>636921197437006162</vt:lpwstr>
  </property>
  <property fmtid="{D5CDD505-2E9C-101B-9397-08002B2CF9AE}" pid="5" name="TemplafyUserProfileId">
    <vt:lpwstr>636082231930658826</vt:lpwstr>
  </property>
  <property fmtid="{D5CDD505-2E9C-101B-9397-08002B2CF9AE}" pid="6" name="TemplafyLanguageCode">
    <vt:lpwstr>da-DK</vt:lpwstr>
  </property>
  <property fmtid="{D5CDD505-2E9C-101B-9397-08002B2CF9AE}" pid="7" name="ContentTypeId">
    <vt:lpwstr>0x010100D292EEE87934AB40914CAF5009744879</vt:lpwstr>
  </property>
</Properties>
</file>