
<file path=[Content_Types].xml><?xml version="1.0" encoding="utf-8"?>
<Types xmlns="http://schemas.openxmlformats.org/package/2006/content-types">
  <Default Extension="bin" ContentType="image/x-emf"/>
  <Default Extension="emf" ContentType="image/x-emf"/>
  <Default Extension="jpe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embeddings/oleObject1.bin" ContentType="application/vnd.openxmlformats-officedocument.oleObject"/>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93" r:id="rId44"/>
    <p:sldMasterId id="2147483709" r:id="rId45"/>
    <p:sldMasterId id="2147483648" r:id="rId46"/>
    <p:sldMasterId id="2147483728" r:id="rId47"/>
  </p:sldMasterIdLst>
  <p:notesMasterIdLst>
    <p:notesMasterId r:id="rId83"/>
  </p:notesMasterIdLst>
  <p:sldIdLst>
    <p:sldId id="257" r:id="rId48"/>
    <p:sldId id="264" r:id="rId49"/>
    <p:sldId id="2142533469" r:id="rId50"/>
    <p:sldId id="274" r:id="rId51"/>
    <p:sldId id="2142533418" r:id="rId52"/>
    <p:sldId id="2142533424" r:id="rId53"/>
    <p:sldId id="2142533426" r:id="rId54"/>
    <p:sldId id="297" r:id="rId55"/>
    <p:sldId id="280" r:id="rId56"/>
    <p:sldId id="2142533427" r:id="rId57"/>
    <p:sldId id="2142533423" r:id="rId58"/>
    <p:sldId id="2142533435" r:id="rId59"/>
    <p:sldId id="2142533434" r:id="rId60"/>
    <p:sldId id="2142533433" r:id="rId61"/>
    <p:sldId id="2142533431" r:id="rId62"/>
    <p:sldId id="2142533432" r:id="rId63"/>
    <p:sldId id="2142533455" r:id="rId64"/>
    <p:sldId id="2142533454" r:id="rId65"/>
    <p:sldId id="2142533442" r:id="rId66"/>
    <p:sldId id="2142533451" r:id="rId67"/>
    <p:sldId id="2142533450" r:id="rId68"/>
    <p:sldId id="2142533452" r:id="rId69"/>
    <p:sldId id="2142533438" r:id="rId70"/>
    <p:sldId id="2142533456" r:id="rId71"/>
    <p:sldId id="2142533465" r:id="rId72"/>
    <p:sldId id="2142533468" r:id="rId73"/>
    <p:sldId id="2142533444" r:id="rId74"/>
    <p:sldId id="2142533457" r:id="rId75"/>
    <p:sldId id="2142533458" r:id="rId76"/>
    <p:sldId id="2142533460" r:id="rId77"/>
    <p:sldId id="2142533461" r:id="rId78"/>
    <p:sldId id="2142533445" r:id="rId79"/>
    <p:sldId id="2142533462" r:id="rId80"/>
    <p:sldId id="2142533463" r:id="rId81"/>
    <p:sldId id="2142533464"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llemlayout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15000" autoAdjust="0"/>
    <p:restoredTop sz="97662" autoAdjust="0"/>
  </p:normalViewPr>
  <p:slideViewPr>
    <p:cSldViewPr snapToGrid="0" showGuides="1">
      <p:cViewPr varScale="1">
        <p:scale>
          <a:sx n="63" d="100"/>
          <a:sy n="63" d="100"/>
        </p:scale>
        <p:origin x="128" y="184"/>
      </p:cViewPr>
      <p:guideLst>
        <p:guide orient="horz" pos="64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1" d="100"/>
          <a:sy n="51" d="100"/>
        </p:scale>
        <p:origin x="2692" y="2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customXml" Target="../customXml/item26.xml"/><Relationship Id="rId39" Type="http://schemas.openxmlformats.org/officeDocument/2006/relationships/customXml" Target="../customXml/item39.xml"/><Relationship Id="rId21" Type="http://schemas.openxmlformats.org/officeDocument/2006/relationships/customXml" Target="../customXml/item21.xml"/><Relationship Id="rId34" Type="http://schemas.openxmlformats.org/officeDocument/2006/relationships/customXml" Target="../customXml/item34.xml"/><Relationship Id="rId42" Type="http://schemas.openxmlformats.org/officeDocument/2006/relationships/customXml" Target="../customXml/item42.xml"/><Relationship Id="rId47" Type="http://schemas.openxmlformats.org/officeDocument/2006/relationships/slideMaster" Target="slideMasters/slideMaster4.xml"/><Relationship Id="rId50" Type="http://schemas.openxmlformats.org/officeDocument/2006/relationships/slide" Target="slides/slide3.xml"/><Relationship Id="rId55" Type="http://schemas.openxmlformats.org/officeDocument/2006/relationships/slide" Target="slides/slide8.xml"/><Relationship Id="rId63" Type="http://schemas.openxmlformats.org/officeDocument/2006/relationships/slide" Target="slides/slide16.xml"/><Relationship Id="rId68" Type="http://schemas.openxmlformats.org/officeDocument/2006/relationships/slide" Target="slides/slide21.xml"/><Relationship Id="rId76" Type="http://schemas.openxmlformats.org/officeDocument/2006/relationships/slide" Target="slides/slide29.xml"/><Relationship Id="rId84" Type="http://schemas.openxmlformats.org/officeDocument/2006/relationships/presProps" Target="presProps.xml"/><Relationship Id="rId7" Type="http://schemas.openxmlformats.org/officeDocument/2006/relationships/customXml" Target="../customXml/item7.xml"/><Relationship Id="rId71" Type="http://schemas.openxmlformats.org/officeDocument/2006/relationships/slide" Target="slides/slide24.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customXml" Target="../customXml/item29.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customXml" Target="../customXml/item32.xml"/><Relationship Id="rId37" Type="http://schemas.openxmlformats.org/officeDocument/2006/relationships/customXml" Target="../customXml/item37.xml"/><Relationship Id="rId40" Type="http://schemas.openxmlformats.org/officeDocument/2006/relationships/customXml" Target="../customXml/item40.xml"/><Relationship Id="rId45" Type="http://schemas.openxmlformats.org/officeDocument/2006/relationships/slideMaster" Target="slideMasters/slideMaster2.xml"/><Relationship Id="rId53" Type="http://schemas.openxmlformats.org/officeDocument/2006/relationships/slide" Target="slides/slide6.xml"/><Relationship Id="rId58" Type="http://schemas.openxmlformats.org/officeDocument/2006/relationships/slide" Target="slides/slide11.xml"/><Relationship Id="rId66" Type="http://schemas.openxmlformats.org/officeDocument/2006/relationships/slide" Target="slides/slide19.xml"/><Relationship Id="rId74" Type="http://schemas.openxmlformats.org/officeDocument/2006/relationships/slide" Target="slides/slide27.xml"/><Relationship Id="rId79" Type="http://schemas.openxmlformats.org/officeDocument/2006/relationships/slide" Target="slides/slide32.xml"/><Relationship Id="rId87" Type="http://schemas.openxmlformats.org/officeDocument/2006/relationships/tableStyles" Target="tableStyles.xml"/><Relationship Id="rId5" Type="http://schemas.openxmlformats.org/officeDocument/2006/relationships/customXml" Target="../customXml/item5.xml"/><Relationship Id="rId61" Type="http://schemas.openxmlformats.org/officeDocument/2006/relationships/slide" Target="slides/slide14.xml"/><Relationship Id="rId82" Type="http://schemas.openxmlformats.org/officeDocument/2006/relationships/slide" Target="slides/slide35.xml"/><Relationship Id="rId19" Type="http://schemas.openxmlformats.org/officeDocument/2006/relationships/customXml" Target="../customXml/item19.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customXml" Target="../customXml/item30.xml"/><Relationship Id="rId35" Type="http://schemas.openxmlformats.org/officeDocument/2006/relationships/customXml" Target="../customXml/item35.xml"/><Relationship Id="rId43" Type="http://schemas.openxmlformats.org/officeDocument/2006/relationships/customXml" Target="../customXml/item43.xml"/><Relationship Id="rId48" Type="http://schemas.openxmlformats.org/officeDocument/2006/relationships/slide" Target="slides/slide1.xml"/><Relationship Id="rId56" Type="http://schemas.openxmlformats.org/officeDocument/2006/relationships/slide" Target="slides/slide9.xml"/><Relationship Id="rId64" Type="http://schemas.openxmlformats.org/officeDocument/2006/relationships/slide" Target="slides/slide17.xml"/><Relationship Id="rId69" Type="http://schemas.openxmlformats.org/officeDocument/2006/relationships/slide" Target="slides/slide22.xml"/><Relationship Id="rId77" Type="http://schemas.openxmlformats.org/officeDocument/2006/relationships/slide" Target="slides/slide30.xml"/><Relationship Id="rId8" Type="http://schemas.openxmlformats.org/officeDocument/2006/relationships/customXml" Target="../customXml/item8.xml"/><Relationship Id="rId51" Type="http://schemas.openxmlformats.org/officeDocument/2006/relationships/slide" Target="slides/slide4.xml"/><Relationship Id="rId72" Type="http://schemas.openxmlformats.org/officeDocument/2006/relationships/slide" Target="slides/slide25.xml"/><Relationship Id="rId80" Type="http://schemas.openxmlformats.org/officeDocument/2006/relationships/slide" Target="slides/slide33.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customXml" Target="../customXml/item33.xml"/><Relationship Id="rId38" Type="http://schemas.openxmlformats.org/officeDocument/2006/relationships/customXml" Target="../customXml/item38.xml"/><Relationship Id="rId46" Type="http://schemas.openxmlformats.org/officeDocument/2006/relationships/slideMaster" Target="slideMasters/slideMaster3.xml"/><Relationship Id="rId59" Type="http://schemas.openxmlformats.org/officeDocument/2006/relationships/slide" Target="slides/slide12.xml"/><Relationship Id="rId67" Type="http://schemas.openxmlformats.org/officeDocument/2006/relationships/slide" Target="slides/slide20.xml"/><Relationship Id="rId20" Type="http://schemas.openxmlformats.org/officeDocument/2006/relationships/customXml" Target="../customXml/item20.xml"/><Relationship Id="rId41" Type="http://schemas.openxmlformats.org/officeDocument/2006/relationships/customXml" Target="../customXml/item41.xml"/><Relationship Id="rId54" Type="http://schemas.openxmlformats.org/officeDocument/2006/relationships/slide" Target="slides/slide7.xml"/><Relationship Id="rId62" Type="http://schemas.openxmlformats.org/officeDocument/2006/relationships/slide" Target="slides/slide15.xml"/><Relationship Id="rId70" Type="http://schemas.openxmlformats.org/officeDocument/2006/relationships/slide" Target="slides/slide23.xml"/><Relationship Id="rId75" Type="http://schemas.openxmlformats.org/officeDocument/2006/relationships/slide" Target="slides/slide28.xml"/><Relationship Id="rId83"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customXml" Target="../customXml/item36.xml"/><Relationship Id="rId49" Type="http://schemas.openxmlformats.org/officeDocument/2006/relationships/slide" Target="slides/slide2.xml"/><Relationship Id="rId57" Type="http://schemas.openxmlformats.org/officeDocument/2006/relationships/slide" Target="slides/slide10.xml"/><Relationship Id="rId10" Type="http://schemas.openxmlformats.org/officeDocument/2006/relationships/customXml" Target="../customXml/item10.xml"/><Relationship Id="rId31" Type="http://schemas.openxmlformats.org/officeDocument/2006/relationships/customXml" Target="../customXml/item31.xml"/><Relationship Id="rId44" Type="http://schemas.openxmlformats.org/officeDocument/2006/relationships/slideMaster" Target="slideMasters/slideMaster1.xml"/><Relationship Id="rId52" Type="http://schemas.openxmlformats.org/officeDocument/2006/relationships/slide" Target="slides/slide5.xml"/><Relationship Id="rId60" Type="http://schemas.openxmlformats.org/officeDocument/2006/relationships/slide" Target="slides/slide13.xml"/><Relationship Id="rId65" Type="http://schemas.openxmlformats.org/officeDocument/2006/relationships/slide" Target="slides/slide18.xml"/><Relationship Id="rId73" Type="http://schemas.openxmlformats.org/officeDocument/2006/relationships/slide" Target="slides/slide26.xml"/><Relationship Id="rId78" Type="http://schemas.openxmlformats.org/officeDocument/2006/relationships/slide" Target="slides/slide31.xml"/><Relationship Id="rId81" Type="http://schemas.openxmlformats.org/officeDocument/2006/relationships/slide" Target="slides/slide34.xml"/><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anose="020B0604020202020204" pitchFamily="34" charset="0"/>
              </a:defRPr>
            </a:lvl1pPr>
          </a:lstStyle>
          <a:p>
            <a:fld id="{CD72A38B-F9FA-4036-A084-652409E98F08}" type="datetimeFigureOut">
              <a:rPr lang="en-GB"/>
              <a:pPr/>
              <a:t>25/10/2023</a:t>
            </a:fld>
            <a:endParaRPr lang="en-GB"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anose="020B0604020202020204" pitchFamily="34" charset="0"/>
              </a:defRPr>
            </a:lvl1pPr>
          </a:lstStyle>
          <a:p>
            <a:fld id="{49436F85-577F-4A92-A47F-D540A2BCC821}" type="slidenum">
              <a:rPr lang="en-GB"/>
              <a:pPr/>
              <a:t>‹nr.›</a:t>
            </a:fld>
            <a:endParaRPr lang="en-GB" dirty="0"/>
          </a:p>
        </p:txBody>
      </p:sp>
    </p:spTree>
    <p:extLst>
      <p:ext uri="{BB962C8B-B14F-4D97-AF65-F5344CB8AC3E}">
        <p14:creationId xmlns:p14="http://schemas.microsoft.com/office/powerpoint/2010/main" val="337809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4" name="Pladsholder til slidenummer 3"/>
          <p:cNvSpPr>
            <a:spLocks noGrp="1"/>
          </p:cNvSpPr>
          <p:nvPr>
            <p:ph type="sldNum" sz="quarter" idx="5"/>
          </p:nvPr>
        </p:nvSpPr>
        <p:spPr/>
        <p:txBody>
          <a:bodyPr/>
          <a:lstStyle/>
          <a:p>
            <a:fld id="{49436F85-577F-4A92-A47F-D540A2BCC821}" type="slidenum">
              <a:rPr lang="en-GB" smtClean="0"/>
              <a:pPr/>
              <a:t>1</a:t>
            </a:fld>
            <a:endParaRPr lang="en-GB" dirty="0"/>
          </a:p>
        </p:txBody>
      </p:sp>
      <p:sp>
        <p:nvSpPr>
          <p:cNvPr id="6" name="Pladsholder til noter 5">
            <a:extLst>
              <a:ext uri="{FF2B5EF4-FFF2-40B4-BE49-F238E27FC236}">
                <a16:creationId xmlns:a16="http://schemas.microsoft.com/office/drawing/2014/main" id="{76776445-8003-D415-7934-D3E35C568BF0}"/>
              </a:ext>
            </a:extLst>
          </p:cNvPr>
          <p:cNvSpPr>
            <a:spLocks noGrp="1"/>
          </p:cNvSpPr>
          <p:nvPr>
            <p:ph type="body" sz="quarter" idx="3"/>
          </p:nvPr>
        </p:nvSpPr>
        <p:spPr/>
        <p:txBody>
          <a:bodyPr/>
          <a:lstStyle/>
          <a:p>
            <a:endParaRPr lang="da-DK"/>
          </a:p>
        </p:txBody>
      </p:sp>
    </p:spTree>
    <p:extLst>
      <p:ext uri="{BB962C8B-B14F-4D97-AF65-F5344CB8AC3E}">
        <p14:creationId xmlns:p14="http://schemas.microsoft.com/office/powerpoint/2010/main" val="10572793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a:xfrm>
            <a:off x="381000" y="4343400"/>
            <a:ext cx="5486400" cy="4114800"/>
          </a:xfrm>
        </p:spPr>
        <p:txBody>
          <a:bodyPr/>
          <a:lstStyle/>
          <a:p>
            <a:endParaRPr lang="da-DK" dirty="0"/>
          </a:p>
        </p:txBody>
      </p:sp>
      <p:sp>
        <p:nvSpPr>
          <p:cNvPr id="4" name="Pladsholder til slidenummer 3"/>
          <p:cNvSpPr>
            <a:spLocks noGrp="1"/>
          </p:cNvSpPr>
          <p:nvPr>
            <p:ph type="sldNum" sz="quarter" idx="5"/>
          </p:nvPr>
        </p:nvSpPr>
        <p:spPr/>
        <p:txBody>
          <a:bodyPr/>
          <a:lstStyle/>
          <a:p>
            <a:fld id="{49436F85-577F-4A92-A47F-D540A2BCC821}" type="slidenum">
              <a:rPr lang="en-GB" smtClean="0"/>
              <a:pPr/>
              <a:t>10</a:t>
            </a:fld>
            <a:endParaRPr lang="en-GB" dirty="0"/>
          </a:p>
        </p:txBody>
      </p:sp>
    </p:spTree>
    <p:extLst>
      <p:ext uri="{BB962C8B-B14F-4D97-AF65-F5344CB8AC3E}">
        <p14:creationId xmlns:p14="http://schemas.microsoft.com/office/powerpoint/2010/main" val="4022312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9436F85-577F-4A92-A47F-D540A2BCC821}" type="slidenum">
              <a:rPr lang="en-GB" smtClean="0"/>
              <a:pPr/>
              <a:t>11</a:t>
            </a:fld>
            <a:endParaRPr lang="en-GB" dirty="0"/>
          </a:p>
        </p:txBody>
      </p:sp>
    </p:spTree>
    <p:extLst>
      <p:ext uri="{BB962C8B-B14F-4D97-AF65-F5344CB8AC3E}">
        <p14:creationId xmlns:p14="http://schemas.microsoft.com/office/powerpoint/2010/main" val="4397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endParaRPr lang="da-DK" dirty="0">
              <a:cs typeface="Arial"/>
            </a:endParaRPr>
          </a:p>
          <a:p>
            <a:pPr marL="171450" indent="-171450">
              <a:buFont typeface="Arial" panose="020B0604020202020204" pitchFamily="34" charset="0"/>
              <a:buChar char="•"/>
            </a:pPr>
            <a:endParaRPr lang="da-DK" dirty="0"/>
          </a:p>
          <a:p>
            <a:endParaRPr lang="da-DK" dirty="0"/>
          </a:p>
        </p:txBody>
      </p:sp>
      <p:sp>
        <p:nvSpPr>
          <p:cNvPr id="4" name="Pladsholder til slidenummer 3"/>
          <p:cNvSpPr>
            <a:spLocks noGrp="1"/>
          </p:cNvSpPr>
          <p:nvPr>
            <p:ph type="sldNum" sz="quarter" idx="5"/>
          </p:nvPr>
        </p:nvSpPr>
        <p:spPr/>
        <p:txBody>
          <a:bodyPr/>
          <a:lstStyle/>
          <a:p>
            <a:fld id="{49436F85-577F-4A92-A47F-D540A2BCC821}" type="slidenum">
              <a:rPr lang="en-GB" smtClean="0"/>
              <a:pPr/>
              <a:t>12</a:t>
            </a:fld>
            <a:endParaRPr lang="en-GB" dirty="0"/>
          </a:p>
        </p:txBody>
      </p:sp>
    </p:spTree>
    <p:extLst>
      <p:ext uri="{BB962C8B-B14F-4D97-AF65-F5344CB8AC3E}">
        <p14:creationId xmlns:p14="http://schemas.microsoft.com/office/powerpoint/2010/main" val="2953697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9436F85-577F-4A92-A47F-D540A2BCC821}" type="slidenum">
              <a:rPr lang="en-GB" smtClean="0"/>
              <a:pPr/>
              <a:t>13</a:t>
            </a:fld>
            <a:endParaRPr lang="en-GB" dirty="0"/>
          </a:p>
        </p:txBody>
      </p:sp>
    </p:spTree>
    <p:extLst>
      <p:ext uri="{BB962C8B-B14F-4D97-AF65-F5344CB8AC3E}">
        <p14:creationId xmlns:p14="http://schemas.microsoft.com/office/powerpoint/2010/main" val="3709036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9436F85-577F-4A92-A47F-D540A2BCC821}" type="slidenum">
              <a:rPr lang="en-GB" smtClean="0"/>
              <a:pPr/>
              <a:t>14</a:t>
            </a:fld>
            <a:endParaRPr lang="en-GB" dirty="0"/>
          </a:p>
        </p:txBody>
      </p:sp>
    </p:spTree>
    <p:extLst>
      <p:ext uri="{BB962C8B-B14F-4D97-AF65-F5344CB8AC3E}">
        <p14:creationId xmlns:p14="http://schemas.microsoft.com/office/powerpoint/2010/main" val="3066801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9436F85-577F-4A92-A47F-D540A2BCC821}" type="slidenum">
              <a:rPr lang="en-GB" smtClean="0"/>
              <a:pPr/>
              <a:t>15</a:t>
            </a:fld>
            <a:endParaRPr lang="en-GB" dirty="0"/>
          </a:p>
        </p:txBody>
      </p:sp>
    </p:spTree>
    <p:extLst>
      <p:ext uri="{BB962C8B-B14F-4D97-AF65-F5344CB8AC3E}">
        <p14:creationId xmlns:p14="http://schemas.microsoft.com/office/powerpoint/2010/main" val="1946739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9436F85-577F-4A92-A47F-D540A2BCC821}" type="slidenum">
              <a:rPr lang="en-GB" smtClean="0"/>
              <a:pPr/>
              <a:t>16</a:t>
            </a:fld>
            <a:endParaRPr lang="en-GB" dirty="0"/>
          </a:p>
        </p:txBody>
      </p:sp>
    </p:spTree>
    <p:extLst>
      <p:ext uri="{BB962C8B-B14F-4D97-AF65-F5344CB8AC3E}">
        <p14:creationId xmlns:p14="http://schemas.microsoft.com/office/powerpoint/2010/main" val="259179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9436F85-577F-4A92-A47F-D540A2BCC821}" type="slidenum">
              <a:rPr lang="en-GB" smtClean="0"/>
              <a:pPr/>
              <a:t>17</a:t>
            </a:fld>
            <a:endParaRPr lang="en-GB" dirty="0"/>
          </a:p>
        </p:txBody>
      </p:sp>
    </p:spTree>
    <p:extLst>
      <p:ext uri="{BB962C8B-B14F-4D97-AF65-F5344CB8AC3E}">
        <p14:creationId xmlns:p14="http://schemas.microsoft.com/office/powerpoint/2010/main" val="2012240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9436F85-577F-4A92-A47F-D540A2BCC821}" type="slidenum">
              <a:rPr lang="en-GB" smtClean="0"/>
              <a:pPr/>
              <a:t>18</a:t>
            </a:fld>
            <a:endParaRPr lang="en-GB" dirty="0"/>
          </a:p>
        </p:txBody>
      </p:sp>
    </p:spTree>
    <p:extLst>
      <p:ext uri="{BB962C8B-B14F-4D97-AF65-F5344CB8AC3E}">
        <p14:creationId xmlns:p14="http://schemas.microsoft.com/office/powerpoint/2010/main" val="41875895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9436F85-577F-4A92-A47F-D540A2BCC821}" type="slidenum">
              <a:rPr lang="en-GB" smtClean="0"/>
              <a:pPr/>
              <a:t>19</a:t>
            </a:fld>
            <a:endParaRPr lang="en-GB" dirty="0"/>
          </a:p>
        </p:txBody>
      </p:sp>
    </p:spTree>
    <p:extLst>
      <p:ext uri="{BB962C8B-B14F-4D97-AF65-F5344CB8AC3E}">
        <p14:creationId xmlns:p14="http://schemas.microsoft.com/office/powerpoint/2010/main" val="1442871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lnSpc>
                <a:spcPct val="120000"/>
              </a:lnSpc>
              <a:buFont typeface="Arial" panose="020B0604020202020204" pitchFamily="34" charset="0"/>
              <a:buChar char="•"/>
            </a:pPr>
            <a:r>
              <a:rPr lang="da-DK" sz="1200" b="1" dirty="0">
                <a:solidFill>
                  <a:schemeClr val="tx1">
                    <a:lumMod val="65000"/>
                    <a:lumOff val="35000"/>
                  </a:schemeClr>
                </a:solidFill>
              </a:rPr>
              <a:t>Studerende </a:t>
            </a:r>
            <a:r>
              <a:rPr lang="da-DK" sz="1200" dirty="0">
                <a:solidFill>
                  <a:schemeClr val="tx1">
                    <a:lumMod val="65000"/>
                    <a:lumOff val="35000"/>
                  </a:schemeClr>
                </a:solidFill>
              </a:rPr>
              <a:t>skal opleve et sammenhængende studieforløb, hvor der bliver taget udgangspunkt i deres behov, og hvor de gennem selvbetjening har overblik over studieaktiviteter, fremdrift og resultater - og kan agere proaktivt i forhold til egen situation.  </a:t>
            </a:r>
          </a:p>
          <a:p>
            <a:pPr>
              <a:lnSpc>
                <a:spcPct val="120000"/>
              </a:lnSpc>
            </a:pPr>
            <a:endParaRPr lang="da-DK" sz="1200" dirty="0">
              <a:solidFill>
                <a:schemeClr val="tx1">
                  <a:lumMod val="65000"/>
                  <a:lumOff val="35000"/>
                </a:schemeClr>
              </a:solidFill>
            </a:endParaRPr>
          </a:p>
          <a:p>
            <a:pPr marL="171450" indent="-171450">
              <a:lnSpc>
                <a:spcPct val="120000"/>
              </a:lnSpc>
              <a:buFont typeface="Arial" panose="020B0604020202020204" pitchFamily="34" charset="0"/>
              <a:buChar char="•"/>
            </a:pPr>
            <a:r>
              <a:rPr lang="da-DK" sz="1200" b="1" dirty="0">
                <a:solidFill>
                  <a:schemeClr val="tx1">
                    <a:lumMod val="65000"/>
                    <a:lumOff val="35000"/>
                  </a:schemeClr>
                </a:solidFill>
              </a:rPr>
              <a:t>Studieadministrative</a:t>
            </a:r>
            <a:r>
              <a:rPr lang="da-DK" sz="1200" dirty="0">
                <a:solidFill>
                  <a:schemeClr val="tx1">
                    <a:lumMod val="65000"/>
                    <a:lumOff val="35000"/>
                  </a:schemeClr>
                </a:solidFill>
              </a:rPr>
              <a:t> medarbejdere skal opleve en høj grad af automatiserede arbejdsprocesser gennem selvbetjeningsløsninger for de studerende, </a:t>
            </a:r>
            <a:r>
              <a:rPr lang="da-DK" sz="1200" b="1" dirty="0">
                <a:solidFill>
                  <a:schemeClr val="tx1">
                    <a:lumMod val="65000"/>
                    <a:lumOff val="35000"/>
                  </a:schemeClr>
                </a:solidFill>
              </a:rPr>
              <a:t>fælles overordnede processer </a:t>
            </a:r>
            <a:r>
              <a:rPr lang="da-DK" sz="1200" dirty="0">
                <a:solidFill>
                  <a:schemeClr val="tx1">
                    <a:lumMod val="65000"/>
                    <a:lumOff val="35000"/>
                  </a:schemeClr>
                </a:solidFill>
              </a:rPr>
              <a:t>og standardiserede arbejdsgange, der flytter sagsbehandlingsfokus fra manuel databehandling af de mange til service af de få studerende, som falder uden for normalforløb. </a:t>
            </a:r>
          </a:p>
        </p:txBody>
      </p:sp>
      <p:sp>
        <p:nvSpPr>
          <p:cNvPr id="4" name="Pladsholder til slidenummer 3"/>
          <p:cNvSpPr>
            <a:spLocks noGrp="1"/>
          </p:cNvSpPr>
          <p:nvPr>
            <p:ph type="sldNum" sz="quarter" idx="5"/>
          </p:nvPr>
        </p:nvSpPr>
        <p:spPr/>
        <p:txBody>
          <a:bodyPr/>
          <a:lstStyle/>
          <a:p>
            <a:fld id="{49436F85-577F-4A92-A47F-D540A2BCC821}" type="slidenum">
              <a:rPr lang="en-GB" smtClean="0"/>
              <a:pPr/>
              <a:t>2</a:t>
            </a:fld>
            <a:endParaRPr lang="en-GB" dirty="0"/>
          </a:p>
        </p:txBody>
      </p:sp>
    </p:spTree>
    <p:extLst>
      <p:ext uri="{BB962C8B-B14F-4D97-AF65-F5344CB8AC3E}">
        <p14:creationId xmlns:p14="http://schemas.microsoft.com/office/powerpoint/2010/main" val="22133549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9436F85-577F-4A92-A47F-D540A2BCC821}" type="slidenum">
              <a:rPr lang="en-GB" smtClean="0"/>
              <a:pPr/>
              <a:t>20</a:t>
            </a:fld>
            <a:endParaRPr lang="en-GB" dirty="0"/>
          </a:p>
        </p:txBody>
      </p:sp>
    </p:spTree>
    <p:extLst>
      <p:ext uri="{BB962C8B-B14F-4D97-AF65-F5344CB8AC3E}">
        <p14:creationId xmlns:p14="http://schemas.microsoft.com/office/powerpoint/2010/main" val="25670296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9436F85-577F-4A92-A47F-D540A2BCC821}" type="slidenum">
              <a:rPr lang="en-GB" smtClean="0"/>
              <a:pPr/>
              <a:t>21</a:t>
            </a:fld>
            <a:endParaRPr lang="en-GB" dirty="0"/>
          </a:p>
        </p:txBody>
      </p:sp>
    </p:spTree>
    <p:extLst>
      <p:ext uri="{BB962C8B-B14F-4D97-AF65-F5344CB8AC3E}">
        <p14:creationId xmlns:p14="http://schemas.microsoft.com/office/powerpoint/2010/main" val="264574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9436F85-577F-4A92-A47F-D540A2BCC821}" type="slidenum">
              <a:rPr lang="en-GB" smtClean="0"/>
              <a:pPr/>
              <a:t>22</a:t>
            </a:fld>
            <a:endParaRPr lang="en-GB" dirty="0"/>
          </a:p>
        </p:txBody>
      </p:sp>
    </p:spTree>
    <p:extLst>
      <p:ext uri="{BB962C8B-B14F-4D97-AF65-F5344CB8AC3E}">
        <p14:creationId xmlns:p14="http://schemas.microsoft.com/office/powerpoint/2010/main" val="41608257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9436F85-577F-4A92-A47F-D540A2BCC821}" type="slidenum">
              <a:rPr lang="en-GB" smtClean="0"/>
              <a:pPr/>
              <a:t>23</a:t>
            </a:fld>
            <a:endParaRPr lang="en-GB" dirty="0"/>
          </a:p>
        </p:txBody>
      </p:sp>
    </p:spTree>
    <p:extLst>
      <p:ext uri="{BB962C8B-B14F-4D97-AF65-F5344CB8AC3E}">
        <p14:creationId xmlns:p14="http://schemas.microsoft.com/office/powerpoint/2010/main" val="17134538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9436F85-577F-4A92-A47F-D540A2BCC821}" type="slidenum">
              <a:rPr lang="en-GB" smtClean="0"/>
              <a:pPr/>
              <a:t>24</a:t>
            </a:fld>
            <a:endParaRPr lang="en-GB" dirty="0"/>
          </a:p>
        </p:txBody>
      </p:sp>
    </p:spTree>
    <p:extLst>
      <p:ext uri="{BB962C8B-B14F-4D97-AF65-F5344CB8AC3E}">
        <p14:creationId xmlns:p14="http://schemas.microsoft.com/office/powerpoint/2010/main" val="8804876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9436F85-577F-4A92-A47F-D540A2BCC821}" type="slidenum">
              <a:rPr lang="en-GB" smtClean="0"/>
              <a:pPr/>
              <a:t>25</a:t>
            </a:fld>
            <a:endParaRPr lang="en-GB" dirty="0"/>
          </a:p>
        </p:txBody>
      </p:sp>
    </p:spTree>
    <p:extLst>
      <p:ext uri="{BB962C8B-B14F-4D97-AF65-F5344CB8AC3E}">
        <p14:creationId xmlns:p14="http://schemas.microsoft.com/office/powerpoint/2010/main" val="27102077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9436F85-577F-4A92-A47F-D540A2BCC821}" type="slidenum">
              <a:rPr lang="en-GB" smtClean="0"/>
              <a:pPr/>
              <a:t>26</a:t>
            </a:fld>
            <a:endParaRPr lang="en-GB" dirty="0"/>
          </a:p>
        </p:txBody>
      </p:sp>
    </p:spTree>
    <p:extLst>
      <p:ext uri="{BB962C8B-B14F-4D97-AF65-F5344CB8AC3E}">
        <p14:creationId xmlns:p14="http://schemas.microsoft.com/office/powerpoint/2010/main" val="24425425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9436F85-577F-4A92-A47F-D540A2BCC821}" type="slidenum">
              <a:rPr lang="en-GB" smtClean="0"/>
              <a:pPr/>
              <a:t>27</a:t>
            </a:fld>
            <a:endParaRPr lang="en-GB" dirty="0"/>
          </a:p>
        </p:txBody>
      </p:sp>
    </p:spTree>
    <p:extLst>
      <p:ext uri="{BB962C8B-B14F-4D97-AF65-F5344CB8AC3E}">
        <p14:creationId xmlns:p14="http://schemas.microsoft.com/office/powerpoint/2010/main" val="38039800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9436F85-577F-4A92-A47F-D540A2BCC821}" type="slidenum">
              <a:rPr lang="en-GB" smtClean="0"/>
              <a:pPr/>
              <a:t>28</a:t>
            </a:fld>
            <a:endParaRPr lang="en-GB" dirty="0"/>
          </a:p>
        </p:txBody>
      </p:sp>
    </p:spTree>
    <p:extLst>
      <p:ext uri="{BB962C8B-B14F-4D97-AF65-F5344CB8AC3E}">
        <p14:creationId xmlns:p14="http://schemas.microsoft.com/office/powerpoint/2010/main" val="38337093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9436F85-577F-4A92-A47F-D540A2BCC821}" type="slidenum">
              <a:rPr lang="en-GB" smtClean="0"/>
              <a:pPr/>
              <a:t>29</a:t>
            </a:fld>
            <a:endParaRPr lang="en-GB" dirty="0"/>
          </a:p>
        </p:txBody>
      </p:sp>
    </p:spTree>
    <p:extLst>
      <p:ext uri="{BB962C8B-B14F-4D97-AF65-F5344CB8AC3E}">
        <p14:creationId xmlns:p14="http://schemas.microsoft.com/office/powerpoint/2010/main" val="2392868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9436F85-577F-4A92-A47F-D540A2BCC821}" type="slidenum">
              <a:rPr lang="en-GB" smtClean="0"/>
              <a:pPr/>
              <a:t>3</a:t>
            </a:fld>
            <a:endParaRPr lang="en-GB" dirty="0"/>
          </a:p>
        </p:txBody>
      </p:sp>
    </p:spTree>
    <p:extLst>
      <p:ext uri="{BB962C8B-B14F-4D97-AF65-F5344CB8AC3E}">
        <p14:creationId xmlns:p14="http://schemas.microsoft.com/office/powerpoint/2010/main" val="6910258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9436F85-577F-4A92-A47F-D540A2BCC821}" type="slidenum">
              <a:rPr lang="en-GB" smtClean="0"/>
              <a:pPr/>
              <a:t>30</a:t>
            </a:fld>
            <a:endParaRPr lang="en-GB" dirty="0"/>
          </a:p>
        </p:txBody>
      </p:sp>
    </p:spTree>
    <p:extLst>
      <p:ext uri="{BB962C8B-B14F-4D97-AF65-F5344CB8AC3E}">
        <p14:creationId xmlns:p14="http://schemas.microsoft.com/office/powerpoint/2010/main" val="32568814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9436F85-577F-4A92-A47F-D540A2BCC821}" type="slidenum">
              <a:rPr lang="en-GB" smtClean="0"/>
              <a:pPr/>
              <a:t>31</a:t>
            </a:fld>
            <a:endParaRPr lang="en-GB" dirty="0"/>
          </a:p>
        </p:txBody>
      </p:sp>
    </p:spTree>
    <p:extLst>
      <p:ext uri="{BB962C8B-B14F-4D97-AF65-F5344CB8AC3E}">
        <p14:creationId xmlns:p14="http://schemas.microsoft.com/office/powerpoint/2010/main" val="29444480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9436F85-577F-4A92-A47F-D540A2BCC821}" type="slidenum">
              <a:rPr lang="en-GB" smtClean="0"/>
              <a:pPr/>
              <a:t>32</a:t>
            </a:fld>
            <a:endParaRPr lang="en-GB" dirty="0"/>
          </a:p>
        </p:txBody>
      </p:sp>
    </p:spTree>
    <p:extLst>
      <p:ext uri="{BB962C8B-B14F-4D97-AF65-F5344CB8AC3E}">
        <p14:creationId xmlns:p14="http://schemas.microsoft.com/office/powerpoint/2010/main" val="103210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9436F85-577F-4A92-A47F-D540A2BCC821}" type="slidenum">
              <a:rPr lang="en-GB" smtClean="0"/>
              <a:pPr/>
              <a:t>4</a:t>
            </a:fld>
            <a:endParaRPr lang="en-GB" dirty="0"/>
          </a:p>
        </p:txBody>
      </p:sp>
    </p:spTree>
    <p:extLst>
      <p:ext uri="{BB962C8B-B14F-4D97-AF65-F5344CB8AC3E}">
        <p14:creationId xmlns:p14="http://schemas.microsoft.com/office/powerpoint/2010/main" val="3141372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endParaRPr lang="da-DK" sz="1600"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9F6A0A-BF80-46B7-ADF2-790C2A6F081E}" type="slidenum">
              <a:rPr kumimoji="0" lang="da-DK"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a-DK"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2666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9436F85-577F-4A92-A47F-D540A2BCC821}" type="slidenum">
              <a:rPr lang="en-GB" smtClean="0"/>
              <a:pPr/>
              <a:t>6</a:t>
            </a:fld>
            <a:endParaRPr lang="en-GB" dirty="0"/>
          </a:p>
        </p:txBody>
      </p:sp>
    </p:spTree>
    <p:extLst>
      <p:ext uri="{BB962C8B-B14F-4D97-AF65-F5344CB8AC3E}">
        <p14:creationId xmlns:p14="http://schemas.microsoft.com/office/powerpoint/2010/main" val="2872060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Tx/>
              <a:buChar char="-"/>
            </a:pPr>
            <a:r>
              <a:rPr lang="da-DK" dirty="0"/>
              <a:t>PG6 indsamlingsdokument</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1509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9436F85-577F-4A92-A47F-D540A2BCC821}" type="slidenum">
              <a:rPr lang="en-GB" smtClean="0"/>
              <a:pPr/>
              <a:t>8</a:t>
            </a:fld>
            <a:endParaRPr lang="en-GB" dirty="0"/>
          </a:p>
        </p:txBody>
      </p:sp>
    </p:spTree>
    <p:extLst>
      <p:ext uri="{BB962C8B-B14F-4D97-AF65-F5344CB8AC3E}">
        <p14:creationId xmlns:p14="http://schemas.microsoft.com/office/powerpoint/2010/main" val="3687724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9436F85-577F-4A92-A47F-D540A2BCC821}" type="slidenum">
              <a:rPr lang="en-GB" smtClean="0"/>
              <a:pPr/>
              <a:t>9</a:t>
            </a:fld>
            <a:endParaRPr lang="en-GB" dirty="0"/>
          </a:p>
        </p:txBody>
      </p:sp>
    </p:spTree>
    <p:extLst>
      <p:ext uri="{BB962C8B-B14F-4D97-AF65-F5344CB8AC3E}">
        <p14:creationId xmlns:p14="http://schemas.microsoft.com/office/powerpoint/2010/main" val="39821238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bin"/><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bin"/><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bin"/><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xml"/><Relationship Id="rId4" Type="http://schemas.openxmlformats.org/officeDocument/2006/relationships/image" Target="../media/image3.emf"/></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bin"/><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bin"/><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bin"/><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bin"/><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bin"/><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bin"/><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bin"/><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bin"/><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bin"/><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Sort forside">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BBCAF46D-9983-4AEE-9B8A-24654CDEDDB0}"/>
              </a:ext>
            </a:extLst>
          </p:cNvPr>
          <p:cNvSpPr/>
          <p:nvPr/>
        </p:nvSpPr>
        <p:spPr>
          <a:xfrm>
            <a:off x="0" y="0"/>
            <a:ext cx="121896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dirty="0" err="1"/>
          </a:p>
        </p:txBody>
      </p:sp>
      <p:sp>
        <p:nvSpPr>
          <p:cNvPr id="2" name="Title 1"/>
          <p:cNvSpPr>
            <a:spLocks noGrp="1"/>
          </p:cNvSpPr>
          <p:nvPr>
            <p:ph type="ctrTitle" hasCustomPrompt="1"/>
          </p:nvPr>
        </p:nvSpPr>
        <p:spPr>
          <a:xfrm>
            <a:off x="349384" y="1760373"/>
            <a:ext cx="10069011" cy="4070408"/>
          </a:xfrm>
        </p:spPr>
        <p:txBody>
          <a:bodyPr anchor="t" anchorCtr="0"/>
          <a:lstStyle>
            <a:lvl1pPr algn="l">
              <a:lnSpc>
                <a:spcPct val="90000"/>
              </a:lnSpc>
              <a:defRPr sz="9400">
                <a:solidFill>
                  <a:schemeClr val="bg1"/>
                </a:solidFill>
              </a:defRPr>
            </a:lvl1pPr>
          </a:lstStyle>
          <a:p>
            <a:r>
              <a:rPr lang="da-DK" dirty="0"/>
              <a:t>Klik for at tilføje overskrift</a:t>
            </a:r>
            <a:endParaRPr lang="da-DK"/>
          </a:p>
        </p:txBody>
      </p:sp>
      <p:pic>
        <p:nvPicPr>
          <p:cNvPr id="7" name="Logo black">
            <a:extLst>
              <a:ext uri="{FF2B5EF4-FFF2-40B4-BE49-F238E27FC236}">
                <a16:creationId xmlns:a16="http://schemas.microsoft.com/office/drawing/2014/main" id="{E6E48129-FB3C-4F39-A5A1-63313B41D3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200" y="6296400"/>
            <a:ext cx="786874" cy="212400"/>
          </a:xfrm>
          <a:prstGeom prst="rect">
            <a:avLst/>
          </a:prstGeom>
        </p:spPr>
      </p:pic>
      <p:sp>
        <p:nvSpPr>
          <p:cNvPr id="11" name="Date Placeholder 14">
            <a:extLst>
              <a:ext uri="{FF2B5EF4-FFF2-40B4-BE49-F238E27FC236}">
                <a16:creationId xmlns:a16="http://schemas.microsoft.com/office/drawing/2014/main" id="{D4E1389B-CA3B-4709-956D-F396D960BBC8}"/>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25-10-2023</a:t>
            </a:fld>
            <a:endParaRPr lang="da-DK" dirty="0"/>
          </a:p>
        </p:txBody>
      </p:sp>
      <p:sp>
        <p:nvSpPr>
          <p:cNvPr id="14" name="Date Placeholder 14">
            <a:extLst>
              <a:ext uri="{FF2B5EF4-FFF2-40B4-BE49-F238E27FC236}">
                <a16:creationId xmlns:a16="http://schemas.microsoft.com/office/drawing/2014/main" id="{8A94F1C1-AE36-4BBA-B958-8FC614A9472A}"/>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25-10-2023</a:t>
            </a:fld>
            <a:endParaRPr lang="da-DK" dirty="0"/>
          </a:p>
        </p:txBody>
      </p:sp>
      <p:sp>
        <p:nvSpPr>
          <p:cNvPr id="8" name="Background">
            <a:extLst>
              <a:ext uri="{FF2B5EF4-FFF2-40B4-BE49-F238E27FC236}">
                <a16:creationId xmlns:a16="http://schemas.microsoft.com/office/drawing/2014/main" id="{F8185FA0-7011-91FB-4052-6043A23713A8}"/>
              </a:ext>
            </a:extLst>
          </p:cNvPr>
          <p:cNvSpPr/>
          <p:nvPr userDrawn="1"/>
        </p:nvSpPr>
        <p:spPr>
          <a:xfrm>
            <a:off x="0" y="0"/>
            <a:ext cx="121896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dirty="0" err="1"/>
          </a:p>
        </p:txBody>
      </p:sp>
      <p:pic>
        <p:nvPicPr>
          <p:cNvPr id="9" name="Logo black">
            <a:extLst>
              <a:ext uri="{FF2B5EF4-FFF2-40B4-BE49-F238E27FC236}">
                <a16:creationId xmlns:a16="http://schemas.microsoft.com/office/drawing/2014/main" id="{0ED8BC36-B577-26BE-E8AB-D6386371AC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200" y="6296400"/>
            <a:ext cx="786874" cy="212400"/>
          </a:xfrm>
          <a:prstGeom prst="rect">
            <a:avLst/>
          </a:prstGeom>
        </p:spPr>
      </p:pic>
      <p:sp>
        <p:nvSpPr>
          <p:cNvPr id="10" name="sdu.dk">
            <a:extLst>
              <a:ext uri="{FF2B5EF4-FFF2-40B4-BE49-F238E27FC236}">
                <a16:creationId xmlns:a16="http://schemas.microsoft.com/office/drawing/2014/main" id="{5F437060-4963-9A90-49BE-4DB78D673583}"/>
              </a:ext>
            </a:extLst>
          </p:cNvPr>
          <p:cNvSpPr/>
          <p:nvPr userDrawn="1"/>
        </p:nvSpPr>
        <p:spPr>
          <a:xfrm rot="5400000">
            <a:off x="11480800" y="721379"/>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bg1"/>
                </a:solidFill>
              </a:rPr>
              <a:t>sdu.dk</a:t>
            </a:r>
            <a:endParaRPr lang="da-DK"/>
          </a:p>
        </p:txBody>
      </p:sp>
      <p:sp>
        <p:nvSpPr>
          <p:cNvPr id="12" name="#sdudk">
            <a:extLst>
              <a:ext uri="{FF2B5EF4-FFF2-40B4-BE49-F238E27FC236}">
                <a16:creationId xmlns:a16="http://schemas.microsoft.com/office/drawing/2014/main" id="{B895B5AD-6736-F08F-4772-E45EC9527D8D}"/>
              </a:ext>
            </a:extLst>
          </p:cNvPr>
          <p:cNvSpPr/>
          <p:nvPr userDrawn="1"/>
        </p:nvSpPr>
        <p:spPr>
          <a:xfrm rot="5400000">
            <a:off x="11482792" y="2027544"/>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bg1"/>
                </a:solidFill>
              </a:rPr>
              <a:t>#sdudk</a:t>
            </a:r>
            <a:endParaRPr lang="da-DK"/>
          </a:p>
        </p:txBody>
      </p:sp>
      <p:cxnSp>
        <p:nvCxnSpPr>
          <p:cNvPr id="13" name="Straight Connector 11">
            <a:extLst>
              <a:ext uri="{FF2B5EF4-FFF2-40B4-BE49-F238E27FC236}">
                <a16:creationId xmlns:a16="http://schemas.microsoft.com/office/drawing/2014/main" id="{33FF5E2F-CC79-FAB2-67F4-3D96C895F83D}"/>
              </a:ext>
            </a:extLst>
          </p:cNvPr>
          <p:cNvCxnSpPr>
            <a:cxnSpLocks/>
          </p:cNvCxnSpPr>
          <p:nvPr userDrawn="1"/>
        </p:nvCxnSpPr>
        <p:spPr>
          <a:xfrm>
            <a:off x="410400" y="715665"/>
            <a:ext cx="69921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Date Placeholder 14">
            <a:extLst>
              <a:ext uri="{FF2B5EF4-FFF2-40B4-BE49-F238E27FC236}">
                <a16:creationId xmlns:a16="http://schemas.microsoft.com/office/drawing/2014/main" id="{BE7A1B66-F625-FDDB-C3D9-E49C240D4359}"/>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25-10-2023</a:t>
            </a:fld>
            <a:endParaRPr lang="da-DK" dirty="0"/>
          </a:p>
        </p:txBody>
      </p:sp>
      <p:sp>
        <p:nvSpPr>
          <p:cNvPr id="17" name="Rectangle 12" descr="{&quot;templafy&quot;:{&quot;id&quot;:&quot;bc38619d-c2e2-4a88-8243-0589228e5727&quot;}}">
            <a:extLst>
              <a:ext uri="{FF2B5EF4-FFF2-40B4-BE49-F238E27FC236}">
                <a16:creationId xmlns:a16="http://schemas.microsoft.com/office/drawing/2014/main" id="{68DC1F35-862E-E2DC-03EA-20B788814B41}"/>
              </a:ext>
            </a:extLst>
          </p:cNvPr>
          <p:cNvSpPr/>
          <p:nvPr userDrawn="1"/>
        </p:nvSpPr>
        <p:spPr>
          <a:xfrm>
            <a:off x="9382125" y="6376129"/>
            <a:ext cx="2407622"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r"/>
            <a:endParaRPr lang="da-DK" sz="1600" dirty="0" err="1">
              <a:solidFill>
                <a:schemeClr val="bg1"/>
              </a:solidFill>
            </a:endParaRPr>
          </a:p>
        </p:txBody>
      </p:sp>
      <p:sp>
        <p:nvSpPr>
          <p:cNvPr id="18" name="TextBox 9">
            <a:extLst>
              <a:ext uri="{FF2B5EF4-FFF2-40B4-BE49-F238E27FC236}">
                <a16:creationId xmlns:a16="http://schemas.microsoft.com/office/drawing/2014/main" id="{2B46EFE7-9915-7860-9FCC-0BD439F69CB5}"/>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dirty="0"/>
          </a:p>
        </p:txBody>
      </p:sp>
      <p:sp>
        <p:nvSpPr>
          <p:cNvPr id="19" name="text" descr="{&quot;templafy&quot;:{&quot;id&quot;:&quot;89274142-2a16-4336-8372-6f2165cb7f39&quot;}}" title="UserProfile.Institut.InstituteDCU_{{DocumentLanguage}}">
            <a:extLst>
              <a:ext uri="{FF2B5EF4-FFF2-40B4-BE49-F238E27FC236}">
                <a16:creationId xmlns:a16="http://schemas.microsoft.com/office/drawing/2014/main" id="{798A0BF4-9AE6-B247-94A9-405B5DB77A2A}"/>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dirty="0">
                <a:solidFill>
                  <a:schemeClr val="bg1"/>
                </a:solidFill>
              </a:rPr>
              <a:t>SDU Studieservice</a:t>
            </a:r>
          </a:p>
        </p:txBody>
      </p:sp>
    </p:spTree>
    <p:extLst>
      <p:ext uri="{BB962C8B-B14F-4D97-AF65-F5344CB8AC3E}">
        <p14:creationId xmlns:p14="http://schemas.microsoft.com/office/powerpoint/2010/main" val="3091394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Billede og indhold">
    <p:spTree>
      <p:nvGrpSpPr>
        <p:cNvPr id="1" name=""/>
        <p:cNvGrpSpPr/>
        <p:nvPr/>
      </p:nvGrpSpPr>
      <p:grpSpPr>
        <a:xfrm>
          <a:off x="0" y="0"/>
          <a:ext cx="0" cy="0"/>
          <a:chOff x="0" y="0"/>
          <a:chExt cx="0" cy="0"/>
        </a:xfrm>
      </p:grpSpPr>
      <p:sp>
        <p:nvSpPr>
          <p:cNvPr id="10" name="Pladsholder til billede 3"/>
          <p:cNvSpPr>
            <a:spLocks noGrp="1"/>
          </p:cNvSpPr>
          <p:nvPr>
            <p:ph type="pic" sz="quarter" idx="13" hasCustomPrompt="1"/>
          </p:nvPr>
        </p:nvSpPr>
        <p:spPr>
          <a:xfrm>
            <a:off x="0" y="0"/>
            <a:ext cx="6099300" cy="6858000"/>
          </a:xfrm>
          <a:solidFill>
            <a:schemeClr val="bg1"/>
          </a:solidFill>
        </p:spPr>
        <p:txBody>
          <a:bodyPr/>
          <a:lstStyle>
            <a:lvl1pPr marL="0" indent="0" algn="ctr">
              <a:buNone/>
              <a:defRPr sz="1200"/>
            </a:lvl1pPr>
          </a:lstStyle>
          <a:p>
            <a:r>
              <a:rPr lang="da-DK" dirty="0"/>
              <a:t>Vælg pladsholderen og indsæt billede via Templafy/Skyfish eller ikon eller logo via Templafy/Billeder</a:t>
            </a:r>
            <a:endParaRPr lang="da-DK"/>
          </a:p>
        </p:txBody>
      </p:sp>
      <p:sp>
        <p:nvSpPr>
          <p:cNvPr id="8" name="Titel 1"/>
          <p:cNvSpPr>
            <a:spLocks noGrp="1"/>
          </p:cNvSpPr>
          <p:nvPr>
            <p:ph type="title" hasCustomPrompt="1"/>
          </p:nvPr>
        </p:nvSpPr>
        <p:spPr>
          <a:xfrm>
            <a:off x="6692401" y="1076109"/>
            <a:ext cx="4680000" cy="1822734"/>
          </a:xfrm>
        </p:spPr>
        <p:txBody>
          <a:bodyPr/>
          <a:lstStyle>
            <a:lvl1pPr>
              <a:defRPr/>
            </a:lvl1pPr>
          </a:lstStyle>
          <a:p>
            <a:r>
              <a:rPr lang="da-DK" dirty="0"/>
              <a:t>Klik for at tilføje overskrift, maksimalt 3 linjer</a:t>
            </a:r>
            <a:endParaRPr lang="da-DK"/>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6692400" y="3387600"/>
            <a:ext cx="4680000" cy="2466000"/>
          </a:xfrm>
        </p:spPr>
        <p:txBody>
          <a:bodyPr/>
          <a:lstStyle>
            <a:lvl1pPr>
              <a:defRPr/>
            </a:lvl1pPr>
          </a:lstStyle>
          <a:p>
            <a:pPr lvl="0"/>
            <a:r>
              <a:rPr lang="da-DK" dirty="0"/>
              <a:t>Klik for at tilføje tekst</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pic>
        <p:nvPicPr>
          <p:cNvPr id="20" name="Logo black">
            <a:extLst>
              <a:ext uri="{FF2B5EF4-FFF2-40B4-BE49-F238E27FC236}">
                <a16:creationId xmlns:a16="http://schemas.microsoft.com/office/drawing/2014/main" id="{1421C492-A651-4EE4-BB8B-C6886E7B5C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2400" y="6294893"/>
            <a:ext cx="784800" cy="211840"/>
          </a:xfrm>
          <a:prstGeom prst="rect">
            <a:avLst/>
          </a:prstGeom>
        </p:spPr>
      </p:pic>
      <p:sp>
        <p:nvSpPr>
          <p:cNvPr id="30" name="Date Placeholder 14">
            <a:extLst>
              <a:ext uri="{FF2B5EF4-FFF2-40B4-BE49-F238E27FC236}">
                <a16:creationId xmlns:a16="http://schemas.microsoft.com/office/drawing/2014/main" id="{2C4B35A0-F8F7-420F-9E06-CC0AAAA0B84F}"/>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25-10-2023</a:t>
            </a:fld>
            <a:endParaRPr lang="da-DK" dirty="0"/>
          </a:p>
        </p:txBody>
      </p:sp>
      <p:sp>
        <p:nvSpPr>
          <p:cNvPr id="11" name="sdu.dk">
            <a:extLst>
              <a:ext uri="{FF2B5EF4-FFF2-40B4-BE49-F238E27FC236}">
                <a16:creationId xmlns:a16="http://schemas.microsoft.com/office/drawing/2014/main" id="{72697A22-CBC3-A484-F246-C5C8B438E04E}"/>
              </a:ext>
            </a:extLst>
          </p:cNvPr>
          <p:cNvSpPr/>
          <p:nvPr userDrawn="1"/>
        </p:nvSpPr>
        <p:spPr>
          <a:xfrm rot="5400000">
            <a:off x="11480800" y="721379"/>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sp>
        <p:nvSpPr>
          <p:cNvPr id="12" name="#sdudk">
            <a:extLst>
              <a:ext uri="{FF2B5EF4-FFF2-40B4-BE49-F238E27FC236}">
                <a16:creationId xmlns:a16="http://schemas.microsoft.com/office/drawing/2014/main" id="{28A7C55E-B681-C1E7-FA15-608C847286BC}"/>
              </a:ext>
            </a:extLst>
          </p:cNvPr>
          <p:cNvSpPr/>
          <p:nvPr userDrawn="1"/>
        </p:nvSpPr>
        <p:spPr>
          <a:xfrm rot="5400000">
            <a:off x="11482792" y="2027544"/>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cxnSp>
        <p:nvCxnSpPr>
          <p:cNvPr id="13" name="Straight Connector 17">
            <a:extLst>
              <a:ext uri="{FF2B5EF4-FFF2-40B4-BE49-F238E27FC236}">
                <a16:creationId xmlns:a16="http://schemas.microsoft.com/office/drawing/2014/main" id="{2D70E466-4F9E-BA11-0588-F68B5B9329FD}"/>
              </a:ext>
            </a:extLst>
          </p:cNvPr>
          <p:cNvCxnSpPr>
            <a:cxnSpLocks/>
          </p:cNvCxnSpPr>
          <p:nvPr userDrawn="1"/>
        </p:nvCxnSpPr>
        <p:spPr>
          <a:xfrm>
            <a:off x="6691637" y="715665"/>
            <a:ext cx="69921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Logo black">
            <a:extLst>
              <a:ext uri="{FF2B5EF4-FFF2-40B4-BE49-F238E27FC236}">
                <a16:creationId xmlns:a16="http://schemas.microsoft.com/office/drawing/2014/main" id="{54810BE8-0056-B934-3B73-6F7C88E8FD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92400" y="6294893"/>
            <a:ext cx="784800" cy="211840"/>
          </a:xfrm>
          <a:prstGeom prst="rect">
            <a:avLst/>
          </a:prstGeom>
        </p:spPr>
      </p:pic>
      <p:sp>
        <p:nvSpPr>
          <p:cNvPr id="15" name="Date Placeholder 14">
            <a:extLst>
              <a:ext uri="{FF2B5EF4-FFF2-40B4-BE49-F238E27FC236}">
                <a16:creationId xmlns:a16="http://schemas.microsoft.com/office/drawing/2014/main" id="{6DCEF6B8-A3E2-5AB8-A83D-9167158BC775}"/>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25-10-2023</a:t>
            </a:fld>
            <a:endParaRPr lang="da-DK" dirty="0"/>
          </a:p>
        </p:txBody>
      </p:sp>
      <p:sp>
        <p:nvSpPr>
          <p:cNvPr id="17" name="Rectangle 12" descr="{&quot;templafy&quot;:{&quot;id&quot;:&quot;9a90e810-3e26-4e42-927a-6454770bea52&quot;}}">
            <a:extLst>
              <a:ext uri="{FF2B5EF4-FFF2-40B4-BE49-F238E27FC236}">
                <a16:creationId xmlns:a16="http://schemas.microsoft.com/office/drawing/2014/main" id="{F8211E73-6A96-70B2-3271-81CE8B599C5A}"/>
              </a:ext>
            </a:extLst>
          </p:cNvPr>
          <p:cNvSpPr/>
          <p:nvPr userDrawn="1"/>
        </p:nvSpPr>
        <p:spPr>
          <a:xfrm>
            <a:off x="9382125" y="6376129"/>
            <a:ext cx="2407622"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r"/>
            <a:endParaRPr lang="da-DK" sz="1600" dirty="0" err="1">
              <a:solidFill>
                <a:schemeClr val="tx1"/>
              </a:solidFill>
            </a:endParaRPr>
          </a:p>
        </p:txBody>
      </p:sp>
      <p:sp>
        <p:nvSpPr>
          <p:cNvPr id="18" name="TextBox 9">
            <a:extLst>
              <a:ext uri="{FF2B5EF4-FFF2-40B4-BE49-F238E27FC236}">
                <a16:creationId xmlns:a16="http://schemas.microsoft.com/office/drawing/2014/main" id="{CA5063A4-8DAA-DF95-B099-AF0695E4FE0B}"/>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dirty="0"/>
          </a:p>
        </p:txBody>
      </p:sp>
      <p:sp>
        <p:nvSpPr>
          <p:cNvPr id="16" name="text" descr="{&quot;templafy&quot;:{&quot;id&quot;:&quot;0304e4d1-5545-4412-b456-0e4d68ddb065&quot;}}" title="UserProfile.Institut.InstituteDCU_{{DocumentLanguage}}">
            <a:extLst>
              <a:ext uri="{FF2B5EF4-FFF2-40B4-BE49-F238E27FC236}">
                <a16:creationId xmlns:a16="http://schemas.microsoft.com/office/drawing/2014/main" id="{6AA6A1BD-0215-BC40-A001-EB01D935E842}"/>
              </a:ext>
            </a:extLst>
          </p:cNvPr>
          <p:cNvSpPr txBox="1">
            <a:spLocks/>
          </p:cNvSpPr>
          <p:nvPr userDrawn="1"/>
        </p:nvSpPr>
        <p:spPr>
          <a:xfrm>
            <a:off x="6684803" y="319792"/>
            <a:ext cx="4772380"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dirty="0"/>
              <a:t>SDU Studieservice</a:t>
            </a:r>
          </a:p>
        </p:txBody>
      </p:sp>
    </p:spTree>
    <p:extLst>
      <p:ext uri="{BB962C8B-B14F-4D97-AF65-F5344CB8AC3E}">
        <p14:creationId xmlns:p14="http://schemas.microsoft.com/office/powerpoint/2010/main" val="2149418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illede og tekst (CV)">
    <p:spTree>
      <p:nvGrpSpPr>
        <p:cNvPr id="1" name=""/>
        <p:cNvGrpSpPr/>
        <p:nvPr/>
      </p:nvGrpSpPr>
      <p:grpSpPr>
        <a:xfrm>
          <a:off x="0" y="0"/>
          <a:ext cx="0" cy="0"/>
          <a:chOff x="0" y="0"/>
          <a:chExt cx="0" cy="0"/>
        </a:xfrm>
      </p:grpSpPr>
      <p:sp>
        <p:nvSpPr>
          <p:cNvPr id="7" name="Titel 1"/>
          <p:cNvSpPr>
            <a:spLocks noGrp="1"/>
          </p:cNvSpPr>
          <p:nvPr>
            <p:ph type="title" hasCustomPrompt="1"/>
          </p:nvPr>
        </p:nvSpPr>
        <p:spPr>
          <a:xfrm>
            <a:off x="6710399" y="1700213"/>
            <a:ext cx="4677070" cy="1436392"/>
          </a:xfrm>
        </p:spPr>
        <p:txBody>
          <a:bodyPr/>
          <a:lstStyle>
            <a:lvl1pPr>
              <a:defRPr sz="4800"/>
            </a:lvl1pPr>
          </a:lstStyle>
          <a:p>
            <a:r>
              <a:rPr lang="da-DK" dirty="0"/>
              <a:t>Overskrift i </a:t>
            </a:r>
            <a:r>
              <a:rPr lang="da-DK" dirty="0" err="1"/>
              <a:t>maks</a:t>
            </a:r>
            <a:r>
              <a:rPr lang="da-DK" dirty="0"/>
              <a:t> 2 linjer</a:t>
            </a:r>
            <a:endParaRPr lang="da-DK"/>
          </a:p>
        </p:txBody>
      </p:sp>
      <p:sp>
        <p:nvSpPr>
          <p:cNvPr id="15" name="Text Placeholder 4">
            <a:extLst>
              <a:ext uri="{FF2B5EF4-FFF2-40B4-BE49-F238E27FC236}">
                <a16:creationId xmlns:a16="http://schemas.microsoft.com/office/drawing/2014/main" id="{6FAAEFF0-FCE4-48D6-A0D1-A458F3CD3EB3}"/>
              </a:ext>
            </a:extLst>
          </p:cNvPr>
          <p:cNvSpPr>
            <a:spLocks noGrp="1"/>
          </p:cNvSpPr>
          <p:nvPr>
            <p:ph type="body" sz="quarter" idx="19" hasCustomPrompt="1"/>
          </p:nvPr>
        </p:nvSpPr>
        <p:spPr>
          <a:xfrm>
            <a:off x="6692202" y="3387600"/>
            <a:ext cx="4680000" cy="2466000"/>
          </a:xfrm>
        </p:spPr>
        <p:txBody>
          <a:bodyPr/>
          <a:lstStyle>
            <a:lvl1pPr>
              <a:defRPr/>
            </a:lvl1pPr>
          </a:lstStyle>
          <a:p>
            <a:pPr lvl="0"/>
            <a:r>
              <a:rPr lang="da-DK" dirty="0"/>
              <a:t>Klik for at tilføje tekst</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6" name="Text Placeholder 5">
            <a:extLst>
              <a:ext uri="{FF2B5EF4-FFF2-40B4-BE49-F238E27FC236}">
                <a16:creationId xmlns:a16="http://schemas.microsoft.com/office/drawing/2014/main" id="{2F21E6D3-406B-4DA0-9B5A-6A2F208BAF71}"/>
              </a:ext>
            </a:extLst>
          </p:cNvPr>
          <p:cNvSpPr>
            <a:spLocks noGrp="1"/>
          </p:cNvSpPr>
          <p:nvPr>
            <p:ph type="body" sz="quarter" idx="18" hasCustomPrompt="1"/>
          </p:nvPr>
        </p:nvSpPr>
        <p:spPr>
          <a:xfrm>
            <a:off x="6710399" y="452437"/>
            <a:ext cx="4659277" cy="790493"/>
          </a:xfrm>
        </p:spPr>
        <p:txBody>
          <a:bodyPr anchor="b" anchorCtr="0"/>
          <a:lstStyle>
            <a:lvl1pPr marL="0" indent="0">
              <a:buFont typeface="Arial" panose="020B0604020202020204" pitchFamily="34" charset="0"/>
              <a:buNone/>
              <a:defRPr/>
            </a:lvl1pPr>
          </a:lstStyle>
          <a:p>
            <a:pPr lvl="0"/>
            <a:r>
              <a:rPr lang="da-DK" dirty="0"/>
              <a:t>Klik for at indsætte tekst (f.eks. job titel)</a:t>
            </a:r>
            <a:endParaRPr lang="da-DK"/>
          </a:p>
        </p:txBody>
      </p:sp>
      <p:sp>
        <p:nvSpPr>
          <p:cNvPr id="10" name="Pladsholder til billede 3"/>
          <p:cNvSpPr>
            <a:spLocks noGrp="1"/>
          </p:cNvSpPr>
          <p:nvPr>
            <p:ph type="pic" sz="quarter" idx="13" hasCustomPrompt="1"/>
          </p:nvPr>
        </p:nvSpPr>
        <p:spPr>
          <a:xfrm>
            <a:off x="411163" y="1016000"/>
            <a:ext cx="4043879" cy="4804038"/>
          </a:xfrm>
          <a:noFill/>
        </p:spPr>
        <p:txBody>
          <a:bodyPr/>
          <a:lstStyle>
            <a:lvl1pPr marL="0" indent="0" algn="ctr">
              <a:buNone/>
              <a:defRPr sz="1100"/>
            </a:lvl1pPr>
          </a:lstStyle>
          <a:p>
            <a:r>
              <a:rPr lang="da-DK" dirty="0"/>
              <a:t>Vælg pladsholderen og indsæt billede via Templafy/Skyfish eller ikon eller logo via Templafy/Billeder</a:t>
            </a:r>
            <a:endParaRPr lang="da-DK"/>
          </a:p>
        </p:txBody>
      </p:sp>
      <p:sp>
        <p:nvSpPr>
          <p:cNvPr id="18" name="Date Placeholder 14">
            <a:extLst>
              <a:ext uri="{FF2B5EF4-FFF2-40B4-BE49-F238E27FC236}">
                <a16:creationId xmlns:a16="http://schemas.microsoft.com/office/drawing/2014/main" id="{4AC2696B-BD55-4932-A36E-BCC4318F22B0}"/>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25-10-2023</a:t>
            </a:fld>
            <a:endParaRPr lang="da-DK" dirty="0"/>
          </a:p>
        </p:txBody>
      </p:sp>
      <p:sp>
        <p:nvSpPr>
          <p:cNvPr id="4" name="Date Placeholder 3">
            <a:extLst>
              <a:ext uri="{FF2B5EF4-FFF2-40B4-BE49-F238E27FC236}">
                <a16:creationId xmlns:a16="http://schemas.microsoft.com/office/drawing/2014/main" id="{01591D0A-163E-46D9-B4AE-DA2791457328}"/>
              </a:ext>
            </a:extLst>
          </p:cNvPr>
          <p:cNvSpPr>
            <a:spLocks noGrp="1"/>
          </p:cNvSpPr>
          <p:nvPr>
            <p:ph type="dt" sz="half" idx="20"/>
          </p:nvPr>
        </p:nvSpPr>
        <p:spPr/>
        <p:txBody>
          <a:bodyPr/>
          <a:lstStyle/>
          <a:p>
            <a:fld id="{F1A13B18-F5ED-4611-8DBB-F05123AFBA22}" type="datetimeFigureOut">
              <a:rPr lang="da-DK" smtClean="0"/>
              <a:pPr/>
              <a:t>25-10-2023</a:t>
            </a:fld>
            <a:endParaRPr lang="da-DK" dirty="0"/>
          </a:p>
        </p:txBody>
      </p:sp>
      <p:sp>
        <p:nvSpPr>
          <p:cNvPr id="11" name="Slide Number Placeholder 10">
            <a:extLst>
              <a:ext uri="{FF2B5EF4-FFF2-40B4-BE49-F238E27FC236}">
                <a16:creationId xmlns:a16="http://schemas.microsoft.com/office/drawing/2014/main" id="{DA9685AE-678B-466E-B97B-590BC795CFDA}"/>
              </a:ext>
            </a:extLst>
          </p:cNvPr>
          <p:cNvSpPr>
            <a:spLocks noGrp="1"/>
          </p:cNvSpPr>
          <p:nvPr>
            <p:ph type="sldNum" sz="quarter" idx="22"/>
          </p:nvPr>
        </p:nvSpPr>
        <p:spPr/>
        <p:txBody>
          <a:bodyPr/>
          <a:lstStyle/>
          <a:p>
            <a:fld id="{45D37B1E-C366-494F-A587-962AD9AABC83}" type="slidenum">
              <a:rPr lang="da-DK" smtClean="0"/>
              <a:pPr/>
              <a:t>‹nr.›</a:t>
            </a:fld>
            <a:endParaRPr lang="da-DK" dirty="0"/>
          </a:p>
        </p:txBody>
      </p:sp>
      <p:pic>
        <p:nvPicPr>
          <p:cNvPr id="13" name="Logo black">
            <a:extLst>
              <a:ext uri="{FF2B5EF4-FFF2-40B4-BE49-F238E27FC236}">
                <a16:creationId xmlns:a16="http://schemas.microsoft.com/office/drawing/2014/main" id="{16CDF92D-C78F-4CBE-853B-4E3CD39D2A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4" name="Date Placeholder 14">
            <a:extLst>
              <a:ext uri="{FF2B5EF4-FFF2-40B4-BE49-F238E27FC236}">
                <a16:creationId xmlns:a16="http://schemas.microsoft.com/office/drawing/2014/main" id="{DCF3C161-2674-A570-59C7-58B50E24D092}"/>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25-10-2023</a:t>
            </a:fld>
            <a:endParaRPr lang="da-DK" dirty="0"/>
          </a:p>
        </p:txBody>
      </p:sp>
      <p:pic>
        <p:nvPicPr>
          <p:cNvPr id="17" name="Logo black">
            <a:extLst>
              <a:ext uri="{FF2B5EF4-FFF2-40B4-BE49-F238E27FC236}">
                <a16:creationId xmlns:a16="http://schemas.microsoft.com/office/drawing/2014/main" id="{C67574D4-E8FF-84D9-961A-6F713059FA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cxnSp>
        <p:nvCxnSpPr>
          <p:cNvPr id="19" name="Straight Connector 15">
            <a:extLst>
              <a:ext uri="{FF2B5EF4-FFF2-40B4-BE49-F238E27FC236}">
                <a16:creationId xmlns:a16="http://schemas.microsoft.com/office/drawing/2014/main" id="{75F2405D-DEFE-7B29-AA11-2983CDDF1747}"/>
              </a:ext>
            </a:extLst>
          </p:cNvPr>
          <p:cNvCxnSpPr>
            <a:cxnSpLocks/>
          </p:cNvCxnSpPr>
          <p:nvPr userDrawn="1"/>
        </p:nvCxnSpPr>
        <p:spPr>
          <a:xfrm>
            <a:off x="410400" y="715665"/>
            <a:ext cx="69921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6">
            <a:extLst>
              <a:ext uri="{FF2B5EF4-FFF2-40B4-BE49-F238E27FC236}">
                <a16:creationId xmlns:a16="http://schemas.microsoft.com/office/drawing/2014/main" id="{510354E0-0D98-99BD-C41C-5C6F483535D4}"/>
              </a:ext>
            </a:extLst>
          </p:cNvPr>
          <p:cNvSpPr/>
          <p:nvPr userDrawn="1"/>
        </p:nvSpPr>
        <p:spPr>
          <a:xfrm rot="5400000">
            <a:off x="11480800" y="721379"/>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sp>
        <p:nvSpPr>
          <p:cNvPr id="21" name="Rectangle 18">
            <a:extLst>
              <a:ext uri="{FF2B5EF4-FFF2-40B4-BE49-F238E27FC236}">
                <a16:creationId xmlns:a16="http://schemas.microsoft.com/office/drawing/2014/main" id="{F2E80612-65CA-8548-5C3F-0053B483CBEF}"/>
              </a:ext>
            </a:extLst>
          </p:cNvPr>
          <p:cNvSpPr/>
          <p:nvPr userDrawn="1"/>
        </p:nvSpPr>
        <p:spPr>
          <a:xfrm rot="5400000">
            <a:off x="11482792" y="2027544"/>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sp>
        <p:nvSpPr>
          <p:cNvPr id="23" name="TextBox 9">
            <a:extLst>
              <a:ext uri="{FF2B5EF4-FFF2-40B4-BE49-F238E27FC236}">
                <a16:creationId xmlns:a16="http://schemas.microsoft.com/office/drawing/2014/main" id="{D99C4AF5-2E43-20C7-4F2D-1A72F864A331}"/>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dirty="0"/>
          </a:p>
        </p:txBody>
      </p:sp>
      <p:sp>
        <p:nvSpPr>
          <p:cNvPr id="16" name="text" descr="{&quot;templafy&quot;:{&quot;id&quot;:&quot;bd7aa8a4-5cbd-498e-83c5-64e60be4c8ee&quot;}}" title="UserProfile.Institut.InstituteDCU_{{DocumentLanguage}}">
            <a:extLst>
              <a:ext uri="{FF2B5EF4-FFF2-40B4-BE49-F238E27FC236}">
                <a16:creationId xmlns:a16="http://schemas.microsoft.com/office/drawing/2014/main" id="{F123D66E-C740-891E-EE32-86B342CB0549}"/>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dirty="0"/>
              <a:t>SDU Studieservice</a:t>
            </a:r>
          </a:p>
        </p:txBody>
      </p:sp>
    </p:spTree>
    <p:extLst>
      <p:ext uri="{BB962C8B-B14F-4D97-AF65-F5344CB8AC3E}">
        <p14:creationId xmlns:p14="http://schemas.microsoft.com/office/powerpoint/2010/main" val="2033735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Overskrift og bille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697" y="1700212"/>
            <a:ext cx="5367600" cy="4141787"/>
          </a:xfrm>
        </p:spPr>
        <p:txBody>
          <a:bodyPr anchor="t" anchorCtr="0"/>
          <a:lstStyle>
            <a:lvl1pPr algn="l">
              <a:lnSpc>
                <a:spcPct val="100000"/>
              </a:lnSpc>
              <a:defRPr sz="3600">
                <a:solidFill>
                  <a:schemeClr val="tx1"/>
                </a:solidFill>
              </a:defRPr>
            </a:lvl1pPr>
          </a:lstStyle>
          <a:p>
            <a:r>
              <a:rPr lang="da-DK" dirty="0"/>
              <a:t>Klik for at tilføje overskrift</a:t>
            </a:r>
            <a:endParaRPr lang="da-DK"/>
          </a:p>
        </p:txBody>
      </p:sp>
      <p:sp>
        <p:nvSpPr>
          <p:cNvPr id="14" name="Picture Placeholder 3">
            <a:extLst>
              <a:ext uri="{FF2B5EF4-FFF2-40B4-BE49-F238E27FC236}">
                <a16:creationId xmlns:a16="http://schemas.microsoft.com/office/drawing/2014/main" id="{BAC5FF5C-5A1F-4EF8-85A8-E1370E4FA7C5}"/>
              </a:ext>
            </a:extLst>
          </p:cNvPr>
          <p:cNvSpPr>
            <a:spLocks noGrp="1"/>
          </p:cNvSpPr>
          <p:nvPr>
            <p:ph type="pic" sz="quarter" idx="14" hasCustomPrompt="1"/>
          </p:nvPr>
        </p:nvSpPr>
        <p:spPr>
          <a:xfrm>
            <a:off x="6415848" y="1000443"/>
            <a:ext cx="4951428" cy="4841557"/>
          </a:xfrm>
        </p:spPr>
        <p:txBody>
          <a:bodyPr/>
          <a:lstStyle>
            <a:lvl1pPr marL="0" indent="0" algn="ctr">
              <a:buNone/>
              <a:defRPr sz="1400"/>
            </a:lvl1pPr>
          </a:lstStyle>
          <a:p>
            <a:r>
              <a:rPr lang="da-DK" dirty="0"/>
              <a:t>Vælg pladsholderen og indsæt billede via Templafy/Skyfish eller ikon eller logo via Templafy/Billeder</a:t>
            </a:r>
            <a:endParaRPr lang="da-DK"/>
          </a:p>
        </p:txBody>
      </p:sp>
      <p:sp>
        <p:nvSpPr>
          <p:cNvPr id="17" name="Date Placeholder 14">
            <a:extLst>
              <a:ext uri="{FF2B5EF4-FFF2-40B4-BE49-F238E27FC236}">
                <a16:creationId xmlns:a16="http://schemas.microsoft.com/office/drawing/2014/main" id="{360EC57D-D72D-43A3-90BC-3ACC9F8BC95A}"/>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25-10-2023</a:t>
            </a:fld>
            <a:endParaRPr lang="da-DK" dirty="0"/>
          </a:p>
        </p:txBody>
      </p:sp>
      <p:sp>
        <p:nvSpPr>
          <p:cNvPr id="18" name="Date Placeholder 14">
            <a:extLst>
              <a:ext uri="{FF2B5EF4-FFF2-40B4-BE49-F238E27FC236}">
                <a16:creationId xmlns:a16="http://schemas.microsoft.com/office/drawing/2014/main" id="{36B2A848-B2AD-472A-AC10-0002D162D52D}"/>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25-10-2023</a:t>
            </a:fld>
            <a:endParaRPr lang="da-DK" dirty="0"/>
          </a:p>
        </p:txBody>
      </p:sp>
      <p:sp>
        <p:nvSpPr>
          <p:cNvPr id="4" name="Slide Number Placeholder 3">
            <a:extLst>
              <a:ext uri="{FF2B5EF4-FFF2-40B4-BE49-F238E27FC236}">
                <a16:creationId xmlns:a16="http://schemas.microsoft.com/office/drawing/2014/main" id="{417D6F82-73FC-4F13-BFEC-9200E77E1527}"/>
              </a:ext>
            </a:extLst>
          </p:cNvPr>
          <p:cNvSpPr>
            <a:spLocks noGrp="1"/>
          </p:cNvSpPr>
          <p:nvPr>
            <p:ph type="sldNum" sz="quarter" idx="16"/>
          </p:nvPr>
        </p:nvSpPr>
        <p:spPr/>
        <p:txBody>
          <a:bodyPr/>
          <a:lstStyle/>
          <a:p>
            <a:fld id="{45D37B1E-C366-494F-A587-962AD9AABC83}" type="slidenum">
              <a:rPr lang="da-DK" smtClean="0"/>
              <a:pPr/>
              <a:t>‹nr.›</a:t>
            </a:fld>
            <a:endParaRPr lang="da-DK" dirty="0"/>
          </a:p>
        </p:txBody>
      </p:sp>
      <p:sp>
        <p:nvSpPr>
          <p:cNvPr id="7" name="Date Placeholder 14">
            <a:extLst>
              <a:ext uri="{FF2B5EF4-FFF2-40B4-BE49-F238E27FC236}">
                <a16:creationId xmlns:a16="http://schemas.microsoft.com/office/drawing/2014/main" id="{73A00A9D-7213-5D3D-AFCA-2F7A4C0661DB}"/>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25-10-2023</a:t>
            </a:fld>
            <a:endParaRPr lang="da-DK" dirty="0"/>
          </a:p>
        </p:txBody>
      </p:sp>
      <p:sp>
        <p:nvSpPr>
          <p:cNvPr id="8" name="text" descr="{&quot;templafy&quot;:{&quot;id&quot;:&quot;d5840fb4-58ea-4228-a71d-854a8b5427ac&quot;}}" title="UserProfile.Institut.InstituteDCU_{{DocumentLanguage}}">
            <a:extLst>
              <a:ext uri="{FF2B5EF4-FFF2-40B4-BE49-F238E27FC236}">
                <a16:creationId xmlns:a16="http://schemas.microsoft.com/office/drawing/2014/main" id="{5803091C-FBAC-06FB-9F65-E834CC6FDE66}"/>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dirty="0"/>
              <a:t>SDU Studieservice</a:t>
            </a:r>
          </a:p>
        </p:txBody>
      </p:sp>
    </p:spTree>
    <p:extLst>
      <p:ext uri="{BB962C8B-B14F-4D97-AF65-F5344CB8AC3E}">
        <p14:creationId xmlns:p14="http://schemas.microsoft.com/office/powerpoint/2010/main" val="3768217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Fire ikoner">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2FA71C01-3350-42F9-9392-0F3379095A93}"/>
              </a:ext>
            </a:extLst>
          </p:cNvPr>
          <p:cNvSpPr>
            <a:spLocks noGrp="1"/>
          </p:cNvSpPr>
          <p:nvPr>
            <p:ph sz="quarter" idx="13" hasCustomPrompt="1"/>
          </p:nvPr>
        </p:nvSpPr>
        <p:spPr>
          <a:xfrm>
            <a:off x="2932902" y="1700213"/>
            <a:ext cx="936000" cy="936000"/>
          </a:xfrm>
        </p:spPr>
        <p:txBody>
          <a:bodyPr wrap="none"/>
          <a:lstStyle>
            <a:lvl1pPr marL="0" indent="0">
              <a:buNone/>
              <a:defRPr sz="1000"/>
            </a:lvl1pPr>
          </a:lstStyle>
          <a:p>
            <a:pPr lvl="0"/>
            <a:r>
              <a:rPr lang="da-DK" dirty="0"/>
              <a:t>Indsæt logo: Vælg pladsholderen, indsæt logo via Templafy/Billeder</a:t>
            </a:r>
            <a:endParaRPr lang="da-DK"/>
          </a:p>
        </p:txBody>
      </p:sp>
      <p:sp>
        <p:nvSpPr>
          <p:cNvPr id="11" name="Text Placeholder 10">
            <a:extLst>
              <a:ext uri="{FF2B5EF4-FFF2-40B4-BE49-F238E27FC236}">
                <a16:creationId xmlns:a16="http://schemas.microsoft.com/office/drawing/2014/main" id="{C0A09C85-3CCC-44AB-A808-AA96845B1281}"/>
              </a:ext>
            </a:extLst>
          </p:cNvPr>
          <p:cNvSpPr>
            <a:spLocks noGrp="1"/>
          </p:cNvSpPr>
          <p:nvPr>
            <p:ph type="body" sz="quarter" idx="14" hasCustomPrompt="1"/>
          </p:nvPr>
        </p:nvSpPr>
        <p:spPr>
          <a:xfrm>
            <a:off x="2932902" y="2733129"/>
            <a:ext cx="3564000" cy="756000"/>
          </a:xfrm>
        </p:spPr>
        <p:txBody>
          <a:bodyPr/>
          <a:lstStyle>
            <a:lvl1pPr marL="0" indent="0">
              <a:buFont typeface="Arial" panose="020B0604020202020204" pitchFamily="34" charset="0"/>
              <a:buChar char="​"/>
              <a:defRPr sz="2100" b="1"/>
            </a:lvl1pPr>
            <a:lvl2pPr marL="252000">
              <a:defRPr/>
            </a:lvl2pPr>
            <a:lvl3pPr marL="504000">
              <a:defRPr/>
            </a:lvl3pPr>
          </a:lstStyle>
          <a:p>
            <a:pPr lvl="0"/>
            <a:r>
              <a:rPr lang="da-DK"/>
              <a:t>Klik for at tilføje overskrift</a:t>
            </a:r>
          </a:p>
          <a:p>
            <a:pPr lvl="1"/>
            <a:r>
              <a:rPr lang="da-DK"/>
              <a:t>Second level</a:t>
            </a:r>
          </a:p>
          <a:p>
            <a:pPr lvl="2"/>
            <a:endParaRPr lang="da-DK" dirty="0"/>
          </a:p>
        </p:txBody>
      </p:sp>
      <p:sp>
        <p:nvSpPr>
          <p:cNvPr id="13" name="Content Placeholder 12">
            <a:extLst>
              <a:ext uri="{FF2B5EF4-FFF2-40B4-BE49-F238E27FC236}">
                <a16:creationId xmlns:a16="http://schemas.microsoft.com/office/drawing/2014/main" id="{3F35B7FD-E0E2-4581-BAC7-8858E530AFEA}"/>
              </a:ext>
            </a:extLst>
          </p:cNvPr>
          <p:cNvSpPr>
            <a:spLocks noGrp="1"/>
          </p:cNvSpPr>
          <p:nvPr>
            <p:ph sz="quarter" idx="15" hasCustomPrompt="1"/>
          </p:nvPr>
        </p:nvSpPr>
        <p:spPr>
          <a:xfrm>
            <a:off x="2934000" y="4012975"/>
            <a:ext cx="936000" cy="936000"/>
          </a:xfrm>
        </p:spPr>
        <p:txBody>
          <a:bodyPr wrap="none"/>
          <a:lstStyle>
            <a:lvl1pPr marL="0" indent="0">
              <a:buNone/>
              <a:defRPr sz="1000"/>
            </a:lvl1pPr>
          </a:lstStyle>
          <a:p>
            <a:pPr lvl="0"/>
            <a:r>
              <a:rPr lang="da-DK" dirty="0"/>
              <a:t>Indsæt logo: Vælg pladsholderen, indsæt logo via Templafy/Billeder</a:t>
            </a:r>
            <a:endParaRPr lang="da-DK"/>
          </a:p>
        </p:txBody>
      </p:sp>
      <p:sp>
        <p:nvSpPr>
          <p:cNvPr id="15" name="Text Placeholder 14">
            <a:extLst>
              <a:ext uri="{FF2B5EF4-FFF2-40B4-BE49-F238E27FC236}">
                <a16:creationId xmlns:a16="http://schemas.microsoft.com/office/drawing/2014/main" id="{52C92166-E723-47D5-9A87-3354EB28C43E}"/>
              </a:ext>
            </a:extLst>
          </p:cNvPr>
          <p:cNvSpPr>
            <a:spLocks noGrp="1"/>
          </p:cNvSpPr>
          <p:nvPr>
            <p:ph type="body" sz="quarter" idx="16" hasCustomPrompt="1"/>
          </p:nvPr>
        </p:nvSpPr>
        <p:spPr>
          <a:xfrm>
            <a:off x="2932112" y="5093240"/>
            <a:ext cx="3564000" cy="756000"/>
          </a:xfrm>
        </p:spPr>
        <p:txBody>
          <a:bodyPr/>
          <a:lstStyle>
            <a:lvl1pPr marL="0" indent="0">
              <a:buFont typeface="Arial" panose="020B0604020202020204" pitchFamily="34" charset="0"/>
              <a:buChar char="​"/>
              <a:defRPr sz="2000" b="1"/>
            </a:lvl1pPr>
            <a:lvl2pPr marL="252000">
              <a:defRPr/>
            </a:lvl2pPr>
            <a:lvl3pPr marL="252000" indent="0">
              <a:buNone/>
              <a:defRPr/>
            </a:lvl3pPr>
          </a:lstStyle>
          <a:p>
            <a:pPr lvl="0"/>
            <a:r>
              <a:rPr lang="da-DK" dirty="0"/>
              <a:t>Klik for at </a:t>
            </a:r>
            <a:r>
              <a:rPr lang="da-DK"/>
              <a:t>tilføje overskrift</a:t>
            </a:r>
          </a:p>
          <a:p>
            <a:pPr lvl="1"/>
            <a:r>
              <a:rPr lang="da-DK"/>
              <a:t>Second level</a:t>
            </a:r>
            <a:endParaRPr lang="da-DK" dirty="0"/>
          </a:p>
        </p:txBody>
      </p:sp>
      <p:sp>
        <p:nvSpPr>
          <p:cNvPr id="17" name="Content Placeholder 16">
            <a:extLst>
              <a:ext uri="{FF2B5EF4-FFF2-40B4-BE49-F238E27FC236}">
                <a16:creationId xmlns:a16="http://schemas.microsoft.com/office/drawing/2014/main" id="{AE23DA26-37CC-4CA7-8253-FD9AB459D2EF}"/>
              </a:ext>
            </a:extLst>
          </p:cNvPr>
          <p:cNvSpPr>
            <a:spLocks noGrp="1"/>
          </p:cNvSpPr>
          <p:nvPr>
            <p:ph sz="quarter" idx="17" hasCustomPrompt="1"/>
          </p:nvPr>
        </p:nvSpPr>
        <p:spPr>
          <a:xfrm>
            <a:off x="7474740" y="1700213"/>
            <a:ext cx="936000" cy="936000"/>
          </a:xfrm>
        </p:spPr>
        <p:txBody>
          <a:bodyPr wrap="none"/>
          <a:lstStyle>
            <a:lvl1pPr marL="0" indent="0">
              <a:buNone/>
              <a:defRPr sz="1000"/>
            </a:lvl1pPr>
            <a:lvl2pPr marL="252000" indent="0">
              <a:buNone/>
              <a:defRPr sz="1000"/>
            </a:lvl2pPr>
          </a:lstStyle>
          <a:p>
            <a:pPr lvl="0"/>
            <a:r>
              <a:rPr lang="da-DK" dirty="0"/>
              <a:t>Indsæt logo: Vælg pladsholderen, indsæt logo via Templafy/Billeder</a:t>
            </a:r>
            <a:endParaRPr lang="da-DK"/>
          </a:p>
        </p:txBody>
      </p:sp>
      <p:sp>
        <p:nvSpPr>
          <p:cNvPr id="19" name="Text Placeholder 18">
            <a:extLst>
              <a:ext uri="{FF2B5EF4-FFF2-40B4-BE49-F238E27FC236}">
                <a16:creationId xmlns:a16="http://schemas.microsoft.com/office/drawing/2014/main" id="{62682726-03AB-4490-8664-993881FA0BB1}"/>
              </a:ext>
            </a:extLst>
          </p:cNvPr>
          <p:cNvSpPr>
            <a:spLocks noGrp="1"/>
          </p:cNvSpPr>
          <p:nvPr>
            <p:ph type="body" sz="quarter" idx="18" hasCustomPrompt="1"/>
          </p:nvPr>
        </p:nvSpPr>
        <p:spPr>
          <a:xfrm>
            <a:off x="7459663" y="2732400"/>
            <a:ext cx="3564000" cy="756000"/>
          </a:xfrm>
        </p:spPr>
        <p:txBody>
          <a:bodyPr/>
          <a:lstStyle>
            <a:lvl1pPr marL="0" indent="0">
              <a:buFont typeface="Arial" panose="020B0604020202020204" pitchFamily="34" charset="0"/>
              <a:buChar char="​"/>
              <a:defRPr sz="2000" b="1"/>
            </a:lvl1pPr>
            <a:lvl2pPr marL="252000">
              <a:defRPr/>
            </a:lvl2pPr>
            <a:lvl3pPr marL="504000">
              <a:defRPr/>
            </a:lvl3pPr>
          </a:lstStyle>
          <a:p>
            <a:pPr lvl="0"/>
            <a:r>
              <a:rPr lang="da-DK" dirty="0"/>
              <a:t>Klik for at </a:t>
            </a:r>
            <a:r>
              <a:rPr lang="da-DK"/>
              <a:t>tilføje overskrift</a:t>
            </a:r>
          </a:p>
          <a:p>
            <a:pPr lvl="1"/>
            <a:r>
              <a:rPr lang="da-DK"/>
              <a:t>Second level</a:t>
            </a:r>
          </a:p>
          <a:p>
            <a:pPr lvl="2"/>
            <a:endParaRPr lang="da-DK" dirty="0"/>
          </a:p>
        </p:txBody>
      </p:sp>
      <p:sp>
        <p:nvSpPr>
          <p:cNvPr id="21" name="Content Placeholder 20">
            <a:extLst>
              <a:ext uri="{FF2B5EF4-FFF2-40B4-BE49-F238E27FC236}">
                <a16:creationId xmlns:a16="http://schemas.microsoft.com/office/drawing/2014/main" id="{762625AB-198B-4F37-9382-C78FD9118D5A}"/>
              </a:ext>
            </a:extLst>
          </p:cNvPr>
          <p:cNvSpPr>
            <a:spLocks noGrp="1"/>
          </p:cNvSpPr>
          <p:nvPr>
            <p:ph sz="quarter" idx="19" hasCustomPrompt="1"/>
          </p:nvPr>
        </p:nvSpPr>
        <p:spPr>
          <a:xfrm>
            <a:off x="7459663" y="4012975"/>
            <a:ext cx="936000" cy="936000"/>
          </a:xfrm>
        </p:spPr>
        <p:txBody>
          <a:bodyPr wrap="none"/>
          <a:lstStyle>
            <a:lvl1pPr marL="0" indent="0">
              <a:buNone/>
              <a:defRPr sz="1000"/>
            </a:lvl1pPr>
          </a:lstStyle>
          <a:p>
            <a:pPr lvl="0"/>
            <a:r>
              <a:rPr lang="da-DK" dirty="0"/>
              <a:t>Indsæt logo: Vælg pladsholderen, indsæt logo via Templafy/Billeder</a:t>
            </a:r>
            <a:endParaRPr lang="da-DK"/>
          </a:p>
        </p:txBody>
      </p:sp>
      <p:sp>
        <p:nvSpPr>
          <p:cNvPr id="23" name="Text Placeholder 22">
            <a:extLst>
              <a:ext uri="{FF2B5EF4-FFF2-40B4-BE49-F238E27FC236}">
                <a16:creationId xmlns:a16="http://schemas.microsoft.com/office/drawing/2014/main" id="{D8AE7F93-F2C6-4199-8D16-CFB4D977F63E}"/>
              </a:ext>
            </a:extLst>
          </p:cNvPr>
          <p:cNvSpPr>
            <a:spLocks noGrp="1"/>
          </p:cNvSpPr>
          <p:nvPr>
            <p:ph type="body" sz="quarter" idx="20" hasCustomPrompt="1"/>
          </p:nvPr>
        </p:nvSpPr>
        <p:spPr>
          <a:xfrm>
            <a:off x="7473948" y="5093240"/>
            <a:ext cx="3564000" cy="756000"/>
          </a:xfrm>
        </p:spPr>
        <p:txBody>
          <a:bodyPr/>
          <a:lstStyle>
            <a:lvl1pPr marL="0" indent="0">
              <a:buFont typeface="Arial" panose="020B0604020202020204" pitchFamily="34" charset="0"/>
              <a:buChar char="​"/>
              <a:defRPr sz="2000" b="1"/>
            </a:lvl1pPr>
            <a:lvl2pPr marL="252000">
              <a:defRPr/>
            </a:lvl2pPr>
            <a:lvl3pPr marL="504000">
              <a:defRPr/>
            </a:lvl3pPr>
          </a:lstStyle>
          <a:p>
            <a:pPr lvl="0"/>
            <a:r>
              <a:rPr lang="da-DK" dirty="0"/>
              <a:t>Klik for at </a:t>
            </a:r>
            <a:r>
              <a:rPr lang="da-DK"/>
              <a:t>tilføje overskrift</a:t>
            </a:r>
          </a:p>
          <a:p>
            <a:pPr lvl="1"/>
            <a:r>
              <a:rPr lang="da-DK"/>
              <a:t>Second level</a:t>
            </a:r>
            <a:endParaRPr lang="da-DK" dirty="0"/>
          </a:p>
        </p:txBody>
      </p:sp>
      <p:sp>
        <p:nvSpPr>
          <p:cNvPr id="4" name="Date Placeholder 3">
            <a:extLst>
              <a:ext uri="{FF2B5EF4-FFF2-40B4-BE49-F238E27FC236}">
                <a16:creationId xmlns:a16="http://schemas.microsoft.com/office/drawing/2014/main" id="{21133E6A-A4F4-491B-846E-1DACC83D9BB7}"/>
              </a:ext>
            </a:extLst>
          </p:cNvPr>
          <p:cNvSpPr>
            <a:spLocks noGrp="1"/>
          </p:cNvSpPr>
          <p:nvPr>
            <p:ph type="dt" sz="half" idx="11"/>
          </p:nvPr>
        </p:nvSpPr>
        <p:spPr/>
        <p:txBody>
          <a:bodyPr/>
          <a:lstStyle/>
          <a:p>
            <a:fld id="{F1A13B18-F5ED-4611-8DBB-F05123AFBA22}" type="datetimeFigureOut">
              <a:rPr lang="da-DK" smtClean="0"/>
              <a:pPr/>
              <a:t>25-10-2023</a:t>
            </a:fld>
            <a:endParaRPr lang="da-DK" dirty="0"/>
          </a:p>
        </p:txBody>
      </p:sp>
      <p:sp>
        <p:nvSpPr>
          <p:cNvPr id="5" name="Slide Number Placeholder 4">
            <a:extLst>
              <a:ext uri="{FF2B5EF4-FFF2-40B4-BE49-F238E27FC236}">
                <a16:creationId xmlns:a16="http://schemas.microsoft.com/office/drawing/2014/main" id="{6C38E8B2-EC82-4BE1-85C6-8F272596913A}"/>
              </a:ext>
            </a:extLst>
          </p:cNvPr>
          <p:cNvSpPr>
            <a:spLocks noGrp="1"/>
          </p:cNvSpPr>
          <p:nvPr>
            <p:ph type="sldNum" sz="quarter" idx="12"/>
          </p:nvPr>
        </p:nvSpPr>
        <p:spPr/>
        <p:txBody>
          <a:bodyPr/>
          <a:lstStyle/>
          <a:p>
            <a:fld id="{45D37B1E-C366-494F-A587-962AD9AABC83}" type="slidenum">
              <a:rPr lang="da-DK" smtClean="0"/>
              <a:pPr/>
              <a:t>‹nr.›</a:t>
            </a:fld>
            <a:endParaRPr lang="da-DK" dirty="0"/>
          </a:p>
        </p:txBody>
      </p:sp>
      <p:sp>
        <p:nvSpPr>
          <p:cNvPr id="12" name="text" descr="{&quot;templafy&quot;:{&quot;id&quot;:&quot;a1a9a5dd-c62d-483c-9425-2690b665c804&quot;}}" title="UserProfile.Institut.InstituteDCU_{{DocumentLanguage}}">
            <a:extLst>
              <a:ext uri="{FF2B5EF4-FFF2-40B4-BE49-F238E27FC236}">
                <a16:creationId xmlns:a16="http://schemas.microsoft.com/office/drawing/2014/main" id="{DD8D5AAF-ADD4-7965-20E1-CAD60C11F790}"/>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dirty="0"/>
              <a:t>SDU Studieservice</a:t>
            </a:r>
          </a:p>
        </p:txBody>
      </p:sp>
    </p:spTree>
    <p:extLst>
      <p:ext uri="{BB962C8B-B14F-4D97-AF65-F5344CB8AC3E}">
        <p14:creationId xmlns:p14="http://schemas.microsoft.com/office/powerpoint/2010/main" val="25771708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Overskrift og logo">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6F8A6A9-890A-4EA2-8FA4-EA834B1A12F4}"/>
              </a:ext>
            </a:extLst>
          </p:cNvPr>
          <p:cNvSpPr>
            <a:spLocks noGrp="1"/>
          </p:cNvSpPr>
          <p:nvPr>
            <p:ph type="ctrTitle" hasCustomPrompt="1"/>
          </p:nvPr>
        </p:nvSpPr>
        <p:spPr>
          <a:xfrm>
            <a:off x="414697" y="1700212"/>
            <a:ext cx="5367600" cy="4141787"/>
          </a:xfrm>
        </p:spPr>
        <p:txBody>
          <a:bodyPr anchor="t" anchorCtr="0"/>
          <a:lstStyle>
            <a:lvl1pPr algn="l">
              <a:lnSpc>
                <a:spcPct val="100000"/>
              </a:lnSpc>
              <a:defRPr sz="3600">
                <a:solidFill>
                  <a:schemeClr val="tx1"/>
                </a:solidFill>
              </a:defRPr>
            </a:lvl1pPr>
          </a:lstStyle>
          <a:p>
            <a:r>
              <a:rPr lang="da-DK" dirty="0"/>
              <a:t>Klik for at tilføje overskrift</a:t>
            </a:r>
            <a:endParaRPr lang="da-DK"/>
          </a:p>
        </p:txBody>
      </p:sp>
      <p:sp>
        <p:nvSpPr>
          <p:cNvPr id="11" name="Date Placeholder 14">
            <a:extLst>
              <a:ext uri="{FF2B5EF4-FFF2-40B4-BE49-F238E27FC236}">
                <a16:creationId xmlns:a16="http://schemas.microsoft.com/office/drawing/2014/main" id="{705F52FC-7E26-46C0-8E8B-4445D500B9C7}"/>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25-10-2023</a:t>
            </a:fld>
            <a:endParaRPr lang="da-DK" dirty="0"/>
          </a:p>
        </p:txBody>
      </p:sp>
      <p:sp>
        <p:nvSpPr>
          <p:cNvPr id="7" name="Date Placeholder 6">
            <a:extLst>
              <a:ext uri="{FF2B5EF4-FFF2-40B4-BE49-F238E27FC236}">
                <a16:creationId xmlns:a16="http://schemas.microsoft.com/office/drawing/2014/main" id="{D01B1D99-4B52-4731-AEC4-C722464A7D1B}"/>
              </a:ext>
            </a:extLst>
          </p:cNvPr>
          <p:cNvSpPr>
            <a:spLocks noGrp="1"/>
          </p:cNvSpPr>
          <p:nvPr>
            <p:ph type="dt" sz="half" idx="10"/>
          </p:nvPr>
        </p:nvSpPr>
        <p:spPr/>
        <p:txBody>
          <a:bodyPr/>
          <a:lstStyle/>
          <a:p>
            <a:fld id="{F1A13B18-F5ED-4611-8DBB-F05123AFBA22}" type="datetimeFigureOut">
              <a:rPr lang="da-DK" smtClean="0"/>
              <a:pPr/>
              <a:t>25-10-2023</a:t>
            </a:fld>
            <a:endParaRPr lang="da-DK" dirty="0"/>
          </a:p>
        </p:txBody>
      </p:sp>
      <p:sp>
        <p:nvSpPr>
          <p:cNvPr id="12" name="Slide Number Placeholder 11">
            <a:extLst>
              <a:ext uri="{FF2B5EF4-FFF2-40B4-BE49-F238E27FC236}">
                <a16:creationId xmlns:a16="http://schemas.microsoft.com/office/drawing/2014/main" id="{4B452C39-88DE-4155-8ED8-643714B1A9FE}"/>
              </a:ext>
            </a:extLst>
          </p:cNvPr>
          <p:cNvSpPr>
            <a:spLocks noGrp="1"/>
          </p:cNvSpPr>
          <p:nvPr>
            <p:ph type="sldNum" sz="quarter" idx="12"/>
          </p:nvPr>
        </p:nvSpPr>
        <p:spPr/>
        <p:txBody>
          <a:bodyPr/>
          <a:lstStyle/>
          <a:p>
            <a:fld id="{45D37B1E-C366-494F-A587-962AD9AABC83}" type="slidenum">
              <a:rPr lang="da-DK" smtClean="0"/>
              <a:pPr/>
              <a:t>‹nr.›</a:t>
            </a:fld>
            <a:endParaRPr lang="da-DK" dirty="0"/>
          </a:p>
        </p:txBody>
      </p:sp>
      <p:sp>
        <p:nvSpPr>
          <p:cNvPr id="6" name="Date Placeholder 14">
            <a:extLst>
              <a:ext uri="{FF2B5EF4-FFF2-40B4-BE49-F238E27FC236}">
                <a16:creationId xmlns:a16="http://schemas.microsoft.com/office/drawing/2014/main" id="{A30967DE-2972-4D89-E092-4DEECF158BA3}"/>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25-10-2023</a:t>
            </a:fld>
            <a:endParaRPr lang="da-DK" dirty="0"/>
          </a:p>
        </p:txBody>
      </p:sp>
      <p:sp>
        <p:nvSpPr>
          <p:cNvPr id="9" name="text" descr="{&quot;templafy&quot;:{&quot;id&quot;:&quot;5ff59ea4-b276-44f8-8d33-6920dabd2447&quot;}}" title="UserProfile.Institut.InstituteDCU_{{DocumentLanguage}}">
            <a:extLst>
              <a:ext uri="{FF2B5EF4-FFF2-40B4-BE49-F238E27FC236}">
                <a16:creationId xmlns:a16="http://schemas.microsoft.com/office/drawing/2014/main" id="{91B24A03-A9DC-8214-B212-7BEC0B19CAD0}"/>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dirty="0"/>
              <a:t>SDU Studieservice</a:t>
            </a:r>
          </a:p>
        </p:txBody>
      </p:sp>
    </p:spTree>
    <p:extLst>
      <p:ext uri="{BB962C8B-B14F-4D97-AF65-F5344CB8AC3E}">
        <p14:creationId xmlns:p14="http://schemas.microsoft.com/office/powerpoint/2010/main" val="23047223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376466"/>
        </a:solidFill>
        <a:effectLst/>
      </p:bgPr>
    </p:bg>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6EB01F05-665F-4F78-8955-335836BECF6E}"/>
              </a:ext>
            </a:extLst>
          </p:cNvPr>
          <p:cNvSpPr/>
          <p:nvPr userDrawn="1"/>
        </p:nvSpPr>
        <p:spPr bwMode="auto">
          <a:xfrm flipH="1" flipV="1">
            <a:off x="7200" y="9756"/>
            <a:ext cx="12184800" cy="5191125"/>
          </a:xfrm>
          <a:prstGeom prst="rtTriangle">
            <a:avLst/>
          </a:prstGeom>
          <a:gradFill flip="none" rotWithShape="1">
            <a:gsLst>
              <a:gs pos="0">
                <a:srgbClr val="376466">
                  <a:shade val="30000"/>
                  <a:satMod val="115000"/>
                </a:srgbClr>
              </a:gs>
              <a:gs pos="50000">
                <a:srgbClr val="376466">
                  <a:shade val="67500"/>
                  <a:satMod val="115000"/>
                </a:srgbClr>
              </a:gs>
              <a:gs pos="100000">
                <a:srgbClr val="376466">
                  <a:shade val="100000"/>
                  <a:satMod val="115000"/>
                </a:srgbClr>
              </a:gs>
            </a:gsLst>
            <a:lin ang="2700000" scaled="1"/>
            <a:tileRect/>
          </a:gra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a:ln>
                <a:noFill/>
              </a:ln>
              <a:solidFill>
                <a:srgbClr val="FFFFFF"/>
              </a:solidFill>
              <a:effectLst/>
              <a:latin typeface="+mn-lt"/>
              <a:ea typeface="ＭＳ Ｐゴシック" pitchFamily="-80" charset="-128"/>
            </a:endParaRPr>
          </a:p>
        </p:txBody>
      </p:sp>
      <p:sp>
        <p:nvSpPr>
          <p:cNvPr id="9" name="Right Triangle 8">
            <a:extLst>
              <a:ext uri="{FF2B5EF4-FFF2-40B4-BE49-F238E27FC236}">
                <a16:creationId xmlns:a16="http://schemas.microsoft.com/office/drawing/2014/main" id="{3EE0F563-E6D6-4387-9EB4-0C775BEF9471}"/>
              </a:ext>
            </a:extLst>
          </p:cNvPr>
          <p:cNvSpPr/>
          <p:nvPr userDrawn="1"/>
        </p:nvSpPr>
        <p:spPr bwMode="auto">
          <a:xfrm flipV="1">
            <a:off x="0" y="-3395"/>
            <a:ext cx="7505700" cy="1581150"/>
          </a:xfrm>
          <a:prstGeom prst="rtTriangle">
            <a:avLst/>
          </a:prstGeom>
          <a:gradFill flip="none" rotWithShape="1">
            <a:gsLst>
              <a:gs pos="0">
                <a:srgbClr val="376466">
                  <a:shade val="30000"/>
                  <a:satMod val="115000"/>
                </a:srgbClr>
              </a:gs>
              <a:gs pos="50000">
                <a:srgbClr val="376466">
                  <a:shade val="67500"/>
                  <a:satMod val="115000"/>
                </a:srgbClr>
              </a:gs>
              <a:gs pos="100000">
                <a:srgbClr val="376466">
                  <a:shade val="100000"/>
                  <a:satMod val="115000"/>
                </a:srgbClr>
              </a:gs>
            </a:gsLst>
            <a:lin ang="2700000" scaled="1"/>
            <a:tileRect/>
          </a:gra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a:ln>
                <a:noFill/>
              </a:ln>
              <a:solidFill>
                <a:srgbClr val="FFFFFF"/>
              </a:solidFill>
              <a:effectLst/>
              <a:latin typeface="+mn-lt"/>
              <a:ea typeface="ＭＳ Ｐゴシック" pitchFamily="-80" charset="-128"/>
            </a:endParaRPr>
          </a:p>
        </p:txBody>
      </p:sp>
      <p:sp>
        <p:nvSpPr>
          <p:cNvPr id="2" name="Title 1">
            <a:extLst>
              <a:ext uri="{FF2B5EF4-FFF2-40B4-BE49-F238E27FC236}">
                <a16:creationId xmlns:a16="http://schemas.microsoft.com/office/drawing/2014/main" id="{68FB7B03-3CDB-4B56-A60E-D736CC8F2B17}"/>
              </a:ext>
            </a:extLst>
          </p:cNvPr>
          <p:cNvSpPr>
            <a:spLocks noGrp="1"/>
          </p:cNvSpPr>
          <p:nvPr>
            <p:ph type="ctrTitle"/>
          </p:nvPr>
        </p:nvSpPr>
        <p:spPr>
          <a:xfrm>
            <a:off x="1524000" y="2734591"/>
            <a:ext cx="9144000" cy="2387600"/>
          </a:xfrm>
          <a:prstGeom prst="rect">
            <a:avLst/>
          </a:prstGeom>
        </p:spPr>
        <p:txBody>
          <a:bodyPr anchor="b"/>
          <a:lstStyle>
            <a:lvl1pPr algn="ctr">
              <a:defRPr sz="6000">
                <a:solidFill>
                  <a:schemeClr val="bg1"/>
                </a:solidFill>
                <a:latin typeface="+mj-lt"/>
              </a:defRPr>
            </a:lvl1pPr>
          </a:lstStyle>
          <a:p>
            <a:r>
              <a:rPr lang="en-US"/>
              <a:t>Click to edit Master title style</a:t>
            </a:r>
            <a:endParaRPr lang="da-DK"/>
          </a:p>
        </p:txBody>
      </p:sp>
      <p:sp>
        <p:nvSpPr>
          <p:cNvPr id="3" name="Subtitle 2">
            <a:extLst>
              <a:ext uri="{FF2B5EF4-FFF2-40B4-BE49-F238E27FC236}">
                <a16:creationId xmlns:a16="http://schemas.microsoft.com/office/drawing/2014/main" id="{C1DF8315-DA0B-40C3-A476-8BDB8FF989F6}"/>
              </a:ext>
            </a:extLst>
          </p:cNvPr>
          <p:cNvSpPr>
            <a:spLocks noGrp="1"/>
          </p:cNvSpPr>
          <p:nvPr>
            <p:ph type="subTitle" idx="1"/>
          </p:nvPr>
        </p:nvSpPr>
        <p:spPr>
          <a:xfrm>
            <a:off x="1524000" y="5200880"/>
            <a:ext cx="9144000" cy="655633"/>
          </a:xfrm>
        </p:spPr>
        <p:txBody>
          <a:bodyPr/>
          <a:lstStyle>
            <a:lvl1pPr marL="0" indent="0" algn="ctr">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8" name="Date Placeholder 7">
            <a:extLst>
              <a:ext uri="{FF2B5EF4-FFF2-40B4-BE49-F238E27FC236}">
                <a16:creationId xmlns:a16="http://schemas.microsoft.com/office/drawing/2014/main" id="{E2E22171-C378-4A63-AA4E-FCB3F3957466}"/>
              </a:ext>
            </a:extLst>
          </p:cNvPr>
          <p:cNvSpPr>
            <a:spLocks noGrp="1"/>
          </p:cNvSpPr>
          <p:nvPr>
            <p:ph type="dt" sz="half" idx="10"/>
          </p:nvPr>
        </p:nvSpPr>
        <p:spPr>
          <a:xfrm>
            <a:off x="838200" y="6357717"/>
            <a:ext cx="2743200" cy="365125"/>
          </a:xfrm>
          <a:prstGeom prst="rect">
            <a:avLst/>
          </a:prstGeom>
        </p:spPr>
        <p:txBody>
          <a:bodyPr/>
          <a:lstStyle>
            <a:lvl1pPr>
              <a:defRPr>
                <a:solidFill>
                  <a:schemeClr val="bg1"/>
                </a:solidFill>
              </a:defRPr>
            </a:lvl1pPr>
          </a:lstStyle>
          <a:p>
            <a:r>
              <a:rPr lang="da-DK"/>
              <a:t>09-09-2022</a:t>
            </a:r>
          </a:p>
        </p:txBody>
      </p:sp>
      <p:sp>
        <p:nvSpPr>
          <p:cNvPr id="10" name="Footer Placeholder 9">
            <a:extLst>
              <a:ext uri="{FF2B5EF4-FFF2-40B4-BE49-F238E27FC236}">
                <a16:creationId xmlns:a16="http://schemas.microsoft.com/office/drawing/2014/main" id="{DE5EA834-48AA-4748-9C53-82797E27BE76}"/>
              </a:ext>
            </a:extLst>
          </p:cNvPr>
          <p:cNvSpPr>
            <a:spLocks noGrp="1"/>
          </p:cNvSpPr>
          <p:nvPr>
            <p:ph type="ftr" sz="quarter" idx="11"/>
          </p:nvPr>
        </p:nvSpPr>
        <p:spPr>
          <a:xfrm>
            <a:off x="4038600" y="6357717"/>
            <a:ext cx="4114800" cy="365125"/>
          </a:xfrm>
        </p:spPr>
        <p:txBody>
          <a:bodyPr/>
          <a:lstStyle>
            <a:lvl1pPr>
              <a:defRPr>
                <a:solidFill>
                  <a:schemeClr val="bg1"/>
                </a:solidFill>
              </a:defRPr>
            </a:lvl1pPr>
          </a:lstStyle>
          <a:p>
            <a:r>
              <a:rPr lang="da-DK">
                <a:ea typeface="Campton Book"/>
                <a:cs typeface="Times New Roman" panose="02020603050405020304" pitchFamily="18" charset="0"/>
              </a:rPr>
              <a:t>Lettere studieliv. Fælles processer. Nye muligheder.</a:t>
            </a:r>
            <a:endParaRPr lang="da-DK" b="1">
              <a:ea typeface="Campton Book"/>
              <a:cs typeface="Times New Roman" panose="02020603050405020304" pitchFamily="18" charset="0"/>
            </a:endParaRPr>
          </a:p>
        </p:txBody>
      </p:sp>
      <p:sp>
        <p:nvSpPr>
          <p:cNvPr id="11" name="Slide Number Placeholder 10">
            <a:extLst>
              <a:ext uri="{FF2B5EF4-FFF2-40B4-BE49-F238E27FC236}">
                <a16:creationId xmlns:a16="http://schemas.microsoft.com/office/drawing/2014/main" id="{E325CC66-34E0-4282-967A-24E78B5F509E}"/>
              </a:ext>
            </a:extLst>
          </p:cNvPr>
          <p:cNvSpPr>
            <a:spLocks noGrp="1"/>
          </p:cNvSpPr>
          <p:nvPr>
            <p:ph type="sldNum" sz="quarter" idx="12"/>
          </p:nvPr>
        </p:nvSpPr>
        <p:spPr>
          <a:xfrm>
            <a:off x="8610600" y="6357717"/>
            <a:ext cx="2492829" cy="365125"/>
          </a:xfrm>
        </p:spPr>
        <p:txBody>
          <a:bodyPr/>
          <a:lstStyle>
            <a:lvl1pPr>
              <a:defRPr>
                <a:solidFill>
                  <a:schemeClr val="bg1"/>
                </a:solidFill>
              </a:defRPr>
            </a:lvl1pPr>
          </a:lstStyle>
          <a:p>
            <a:fld id="{39DF810D-F77C-4BB2-BE6A-BDC67BB44902}" type="slidenum">
              <a:rPr lang="da-DK" smtClean="0"/>
              <a:pPr/>
              <a:t>‹nr.›</a:t>
            </a:fld>
            <a:endParaRPr lang="da-DK"/>
          </a:p>
        </p:txBody>
      </p:sp>
    </p:spTree>
    <p:extLst>
      <p:ext uri="{BB962C8B-B14F-4D97-AF65-F5344CB8AC3E}">
        <p14:creationId xmlns:p14="http://schemas.microsoft.com/office/powerpoint/2010/main" val="14366870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Divider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EB01F05-665F-4F78-8955-335836BECF6E}"/>
              </a:ext>
            </a:extLst>
          </p:cNvPr>
          <p:cNvSpPr/>
          <p:nvPr userDrawn="1"/>
        </p:nvSpPr>
        <p:spPr bwMode="auto">
          <a:xfrm flipH="1" flipV="1">
            <a:off x="0" y="1032292"/>
            <a:ext cx="6375178" cy="5289412"/>
          </a:xfrm>
          <a:prstGeom prst="rect">
            <a:avLst/>
          </a:prstGeom>
          <a:gradFill flip="none" rotWithShape="1">
            <a:gsLst>
              <a:gs pos="0">
                <a:srgbClr val="376466">
                  <a:shade val="30000"/>
                  <a:satMod val="115000"/>
                </a:srgbClr>
              </a:gs>
              <a:gs pos="50000">
                <a:srgbClr val="376466">
                  <a:shade val="67500"/>
                  <a:satMod val="115000"/>
                </a:srgbClr>
              </a:gs>
              <a:gs pos="100000">
                <a:srgbClr val="376466">
                  <a:shade val="100000"/>
                  <a:satMod val="115000"/>
                </a:srgbClr>
              </a:gs>
            </a:gsLst>
            <a:lin ang="2700000" scaled="1"/>
            <a:tileRect/>
          </a:gra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432"/>
              </a:spcBef>
              <a:spcAft>
                <a:spcPct val="0"/>
              </a:spcAft>
              <a:buClrTx/>
              <a:buSzTx/>
              <a:buFontTx/>
              <a:buNone/>
              <a:tabLst/>
              <a:defRPr/>
            </a:pPr>
            <a:endParaRPr kumimoji="0" lang="da-DK" sz="1600" b="0" i="0" u="none" strike="noStrike" kern="1200" cap="none" spc="0" normalizeH="0" baseline="0" noProof="0">
              <a:ln>
                <a:noFill/>
              </a:ln>
              <a:solidFill>
                <a:srgbClr val="FFFFFF"/>
              </a:solidFill>
              <a:effectLst/>
              <a:uLnTx/>
              <a:uFillTx/>
              <a:latin typeface="Arial" panose="020B0604020202020204"/>
              <a:ea typeface="ＭＳ Ｐゴシック" pitchFamily="-80" charset="-128"/>
              <a:cs typeface="+mn-cs"/>
            </a:endParaRPr>
          </a:p>
        </p:txBody>
      </p:sp>
      <p:sp>
        <p:nvSpPr>
          <p:cNvPr id="2" name="Title 1">
            <a:extLst>
              <a:ext uri="{FF2B5EF4-FFF2-40B4-BE49-F238E27FC236}">
                <a16:creationId xmlns:a16="http://schemas.microsoft.com/office/drawing/2014/main" id="{68FB7B03-3CDB-4B56-A60E-D736CC8F2B17}"/>
              </a:ext>
            </a:extLst>
          </p:cNvPr>
          <p:cNvSpPr>
            <a:spLocks noGrp="1"/>
          </p:cNvSpPr>
          <p:nvPr>
            <p:ph type="ctrTitle"/>
          </p:nvPr>
        </p:nvSpPr>
        <p:spPr>
          <a:xfrm>
            <a:off x="587505" y="1634956"/>
            <a:ext cx="5082831" cy="3698194"/>
          </a:xfrm>
          <a:prstGeom prst="rect">
            <a:avLst/>
          </a:prstGeom>
        </p:spPr>
        <p:txBody>
          <a:bodyPr anchor="b"/>
          <a:lstStyle>
            <a:lvl1pPr algn="ctr">
              <a:defRPr sz="6000">
                <a:solidFill>
                  <a:schemeClr val="bg1"/>
                </a:solidFill>
                <a:latin typeface="+mj-lt"/>
              </a:defRPr>
            </a:lvl1pPr>
          </a:lstStyle>
          <a:p>
            <a:r>
              <a:rPr lang="en-US"/>
              <a:t>Click to edit Master title style</a:t>
            </a:r>
            <a:endParaRPr lang="da-DK"/>
          </a:p>
        </p:txBody>
      </p:sp>
      <p:sp>
        <p:nvSpPr>
          <p:cNvPr id="3" name="Subtitle 2">
            <a:extLst>
              <a:ext uri="{FF2B5EF4-FFF2-40B4-BE49-F238E27FC236}">
                <a16:creationId xmlns:a16="http://schemas.microsoft.com/office/drawing/2014/main" id="{C1DF8315-DA0B-40C3-A476-8BDB8FF989F6}"/>
              </a:ext>
            </a:extLst>
          </p:cNvPr>
          <p:cNvSpPr>
            <a:spLocks noGrp="1"/>
          </p:cNvSpPr>
          <p:nvPr>
            <p:ph type="subTitle" idx="1"/>
          </p:nvPr>
        </p:nvSpPr>
        <p:spPr>
          <a:xfrm>
            <a:off x="613663" y="5444907"/>
            <a:ext cx="5082831" cy="655633"/>
          </a:xfrm>
        </p:spPr>
        <p:txBody>
          <a:bodyPr/>
          <a:lstStyle>
            <a:lvl1pPr marL="0" indent="0" algn="ctr">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Tree>
    <p:extLst>
      <p:ext uri="{BB962C8B-B14F-4D97-AF65-F5344CB8AC3E}">
        <p14:creationId xmlns:p14="http://schemas.microsoft.com/office/powerpoint/2010/main" val="17015948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42C19E-F596-4C8B-A64F-9EFEB36FE200}"/>
              </a:ext>
            </a:extLst>
          </p:cNvPr>
          <p:cNvSpPr>
            <a:spLocks noGrp="1"/>
          </p:cNvSpPr>
          <p:nvPr>
            <p:ph idx="1"/>
          </p:nvPr>
        </p:nvSpPr>
        <p:spPr>
          <a:xfrm>
            <a:off x="764059" y="1219200"/>
            <a:ext cx="10633285" cy="4585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cxnSp>
        <p:nvCxnSpPr>
          <p:cNvPr id="26" name="Straight Connector 25">
            <a:extLst>
              <a:ext uri="{FF2B5EF4-FFF2-40B4-BE49-F238E27FC236}">
                <a16:creationId xmlns:a16="http://schemas.microsoft.com/office/drawing/2014/main" id="{F3B1A9DB-FCD3-436D-9C09-A2C395428131}"/>
              </a:ext>
            </a:extLst>
          </p:cNvPr>
          <p:cNvCxnSpPr>
            <a:cxnSpLocks/>
          </p:cNvCxnSpPr>
          <p:nvPr userDrawn="1"/>
        </p:nvCxnSpPr>
        <p:spPr>
          <a:xfrm>
            <a:off x="11397344" y="6363499"/>
            <a:ext cx="0" cy="38481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Title Placeholder 1">
            <a:extLst>
              <a:ext uri="{FF2B5EF4-FFF2-40B4-BE49-F238E27FC236}">
                <a16:creationId xmlns:a16="http://schemas.microsoft.com/office/drawing/2014/main" id="{8993F0E4-EF8C-4328-BF0F-D4D3A98C1E31}"/>
              </a:ext>
            </a:extLst>
          </p:cNvPr>
          <p:cNvSpPr>
            <a:spLocks noGrp="1"/>
          </p:cNvSpPr>
          <p:nvPr>
            <p:ph type="title"/>
          </p:nvPr>
        </p:nvSpPr>
        <p:spPr>
          <a:xfrm>
            <a:off x="764059" y="248496"/>
            <a:ext cx="10633284" cy="694480"/>
          </a:xfrm>
          <a:prstGeom prst="rect">
            <a:avLst/>
          </a:prstGeom>
        </p:spPr>
        <p:txBody>
          <a:bodyPr vert="horz" lIns="91440" tIns="45720" rIns="91440" bIns="45720" rtlCol="0" anchor="ctr">
            <a:normAutofit/>
          </a:bodyPr>
          <a:lstStyle/>
          <a:p>
            <a:r>
              <a:rPr lang="en-US"/>
              <a:t>Click to edit Master title style</a:t>
            </a:r>
            <a:endParaRPr lang="da-DK"/>
          </a:p>
        </p:txBody>
      </p:sp>
      <p:sp>
        <p:nvSpPr>
          <p:cNvPr id="8" name="Footer Placeholder 4">
            <a:extLst>
              <a:ext uri="{FF2B5EF4-FFF2-40B4-BE49-F238E27FC236}">
                <a16:creationId xmlns:a16="http://schemas.microsoft.com/office/drawing/2014/main" id="{E929222F-D61C-4338-8AF2-4208528F3270}"/>
              </a:ext>
            </a:extLst>
          </p:cNvPr>
          <p:cNvSpPr>
            <a:spLocks noGrp="1"/>
          </p:cNvSpPr>
          <p:nvPr>
            <p:ph type="ftr" sz="quarter" idx="3"/>
          </p:nvPr>
        </p:nvSpPr>
        <p:spPr>
          <a:xfrm>
            <a:off x="4148487" y="6367732"/>
            <a:ext cx="4114800" cy="365125"/>
          </a:xfrm>
          <a:prstGeom prst="rect">
            <a:avLst/>
          </a:prstGeom>
        </p:spPr>
        <p:txBody>
          <a:bodyPr vert="horz" lIns="91440" tIns="45720" rIns="91440" bIns="45720" rtlCol="0" anchor="ctr"/>
          <a:lstStyle>
            <a:lvl1pPr algn="ctr">
              <a:defRPr sz="800" i="0">
                <a:solidFill>
                  <a:schemeClr val="tx1"/>
                </a:solidFill>
              </a:defRPr>
            </a:lvl1pPr>
          </a:lstStyle>
          <a:p>
            <a:r>
              <a:rPr lang="da-DK">
                <a:ea typeface="Campton Book"/>
                <a:cs typeface="Times New Roman" panose="02020603050405020304" pitchFamily="18" charset="0"/>
              </a:rPr>
              <a:t>Lettere studieliv. Fælles processer. Nye muligheder.</a:t>
            </a:r>
            <a:endParaRPr lang="da-DK" b="1">
              <a:ea typeface="Campton Book"/>
              <a:cs typeface="Times New Roman" panose="02020603050405020304" pitchFamily="18" charset="0"/>
            </a:endParaRPr>
          </a:p>
        </p:txBody>
      </p:sp>
      <p:sp>
        <p:nvSpPr>
          <p:cNvPr id="9" name="Slide Number Placeholder 5">
            <a:extLst>
              <a:ext uri="{FF2B5EF4-FFF2-40B4-BE49-F238E27FC236}">
                <a16:creationId xmlns:a16="http://schemas.microsoft.com/office/drawing/2014/main" id="{58CFFCB0-0B3C-4E93-9F4E-E2538D0F746F}"/>
              </a:ext>
            </a:extLst>
          </p:cNvPr>
          <p:cNvSpPr>
            <a:spLocks noGrp="1"/>
          </p:cNvSpPr>
          <p:nvPr>
            <p:ph type="sldNum" sz="quarter" idx="4"/>
          </p:nvPr>
        </p:nvSpPr>
        <p:spPr>
          <a:xfrm>
            <a:off x="8904515" y="6367732"/>
            <a:ext cx="2492829" cy="365125"/>
          </a:xfrm>
          <a:prstGeom prst="rect">
            <a:avLst/>
          </a:prstGeom>
        </p:spPr>
        <p:txBody>
          <a:bodyPr vert="horz" lIns="91440" tIns="45720" rIns="91440" bIns="45720" rtlCol="0" anchor="ctr"/>
          <a:lstStyle>
            <a:lvl1pPr algn="r">
              <a:defRPr sz="800" b="1">
                <a:solidFill>
                  <a:schemeClr val="tx2"/>
                </a:solidFill>
              </a:defRPr>
            </a:lvl1pPr>
          </a:lstStyle>
          <a:p>
            <a:fld id="{39DF810D-F77C-4BB2-BE6A-BDC67BB44902}" type="slidenum">
              <a:rPr lang="da-DK" smtClean="0"/>
              <a:pPr/>
              <a:t>‹nr.›</a:t>
            </a:fld>
            <a:endParaRPr lang="da-DK"/>
          </a:p>
        </p:txBody>
      </p:sp>
      <p:sp>
        <p:nvSpPr>
          <p:cNvPr id="10" name="Date Placeholder 2">
            <a:extLst>
              <a:ext uri="{FF2B5EF4-FFF2-40B4-BE49-F238E27FC236}">
                <a16:creationId xmlns:a16="http://schemas.microsoft.com/office/drawing/2014/main" id="{4EE668E1-0CB2-497A-93F0-D9D5B8EEA2D5}"/>
              </a:ext>
            </a:extLst>
          </p:cNvPr>
          <p:cNvSpPr>
            <a:spLocks noGrp="1"/>
          </p:cNvSpPr>
          <p:nvPr>
            <p:ph type="dt" sz="half" idx="2"/>
          </p:nvPr>
        </p:nvSpPr>
        <p:spPr>
          <a:xfrm>
            <a:off x="764059" y="6367732"/>
            <a:ext cx="2743200" cy="365125"/>
          </a:xfrm>
          <a:prstGeom prst="rect">
            <a:avLst/>
          </a:prstGeom>
        </p:spPr>
        <p:txBody>
          <a:bodyPr anchor="ctr"/>
          <a:lstStyle>
            <a:lvl1pPr>
              <a:defRPr lang="da-DK" sz="800" i="0" kern="1200" smtClean="0">
                <a:solidFill>
                  <a:schemeClr val="tx1"/>
                </a:solidFill>
                <a:latin typeface="+mn-lt"/>
                <a:ea typeface="Campton Book"/>
                <a:cs typeface="Times New Roman" panose="02020603050405020304" pitchFamily="18" charset="0"/>
              </a:defRPr>
            </a:lvl1pPr>
          </a:lstStyle>
          <a:p>
            <a:r>
              <a:rPr lang="da-DK"/>
              <a:t>09-09-2022</a:t>
            </a:r>
          </a:p>
        </p:txBody>
      </p:sp>
    </p:spTree>
    <p:extLst>
      <p:ext uri="{BB962C8B-B14F-4D97-AF65-F5344CB8AC3E}">
        <p14:creationId xmlns:p14="http://schemas.microsoft.com/office/powerpoint/2010/main" val="6854927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42C19E-F596-4C8B-A64F-9EFEB36FE200}"/>
              </a:ext>
            </a:extLst>
          </p:cNvPr>
          <p:cNvSpPr>
            <a:spLocks noGrp="1"/>
          </p:cNvSpPr>
          <p:nvPr>
            <p:ph idx="1"/>
          </p:nvPr>
        </p:nvSpPr>
        <p:spPr>
          <a:xfrm>
            <a:off x="764059" y="1219200"/>
            <a:ext cx="10633285" cy="4585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cxnSp>
        <p:nvCxnSpPr>
          <p:cNvPr id="26" name="Straight Connector 25">
            <a:extLst>
              <a:ext uri="{FF2B5EF4-FFF2-40B4-BE49-F238E27FC236}">
                <a16:creationId xmlns:a16="http://schemas.microsoft.com/office/drawing/2014/main" id="{F3B1A9DB-FCD3-436D-9C09-A2C395428131}"/>
              </a:ext>
            </a:extLst>
          </p:cNvPr>
          <p:cNvCxnSpPr>
            <a:cxnSpLocks/>
          </p:cNvCxnSpPr>
          <p:nvPr userDrawn="1"/>
        </p:nvCxnSpPr>
        <p:spPr>
          <a:xfrm>
            <a:off x="11397344" y="6363499"/>
            <a:ext cx="0" cy="38481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Title Placeholder 1">
            <a:extLst>
              <a:ext uri="{FF2B5EF4-FFF2-40B4-BE49-F238E27FC236}">
                <a16:creationId xmlns:a16="http://schemas.microsoft.com/office/drawing/2014/main" id="{8993F0E4-EF8C-4328-BF0F-D4D3A98C1E31}"/>
              </a:ext>
            </a:extLst>
          </p:cNvPr>
          <p:cNvSpPr>
            <a:spLocks noGrp="1"/>
          </p:cNvSpPr>
          <p:nvPr>
            <p:ph type="title"/>
          </p:nvPr>
        </p:nvSpPr>
        <p:spPr>
          <a:xfrm>
            <a:off x="764059" y="248496"/>
            <a:ext cx="10633284" cy="694480"/>
          </a:xfrm>
          <a:prstGeom prst="rect">
            <a:avLst/>
          </a:prstGeom>
        </p:spPr>
        <p:txBody>
          <a:bodyPr vert="horz" lIns="91440" tIns="45720" rIns="91440" bIns="45720" rtlCol="0" anchor="ctr">
            <a:normAutofit/>
          </a:bodyPr>
          <a:lstStyle/>
          <a:p>
            <a:r>
              <a:rPr lang="en-US"/>
              <a:t>Click to edit Master title style</a:t>
            </a:r>
            <a:endParaRPr lang="da-DK"/>
          </a:p>
        </p:txBody>
      </p:sp>
      <p:sp>
        <p:nvSpPr>
          <p:cNvPr id="8" name="Footer Placeholder 4">
            <a:extLst>
              <a:ext uri="{FF2B5EF4-FFF2-40B4-BE49-F238E27FC236}">
                <a16:creationId xmlns:a16="http://schemas.microsoft.com/office/drawing/2014/main" id="{E929222F-D61C-4338-8AF2-4208528F3270}"/>
              </a:ext>
            </a:extLst>
          </p:cNvPr>
          <p:cNvSpPr>
            <a:spLocks noGrp="1"/>
          </p:cNvSpPr>
          <p:nvPr>
            <p:ph type="ftr" sz="quarter" idx="3"/>
          </p:nvPr>
        </p:nvSpPr>
        <p:spPr>
          <a:xfrm>
            <a:off x="4148487" y="6367732"/>
            <a:ext cx="4114800" cy="365125"/>
          </a:xfrm>
          <a:prstGeom prst="rect">
            <a:avLst/>
          </a:prstGeom>
        </p:spPr>
        <p:txBody>
          <a:bodyPr vert="horz" lIns="91440" tIns="45720" rIns="91440" bIns="45720" rtlCol="0" anchor="ctr"/>
          <a:lstStyle>
            <a:lvl1pPr algn="ctr">
              <a:defRPr sz="800" i="0">
                <a:solidFill>
                  <a:schemeClr val="tx1"/>
                </a:solidFill>
              </a:defRPr>
            </a:lvl1pPr>
          </a:lstStyle>
          <a:p>
            <a:r>
              <a:rPr lang="da-DK">
                <a:ea typeface="Campton Book"/>
                <a:cs typeface="Times New Roman" panose="02020603050405020304" pitchFamily="18" charset="0"/>
              </a:rPr>
              <a:t>Lettere studieliv. Fælles processer. Nye muligheder.</a:t>
            </a:r>
            <a:endParaRPr lang="da-DK" b="1">
              <a:ea typeface="Campton Book"/>
              <a:cs typeface="Times New Roman" panose="02020603050405020304" pitchFamily="18" charset="0"/>
            </a:endParaRPr>
          </a:p>
        </p:txBody>
      </p:sp>
      <p:sp>
        <p:nvSpPr>
          <p:cNvPr id="9" name="Slide Number Placeholder 5">
            <a:extLst>
              <a:ext uri="{FF2B5EF4-FFF2-40B4-BE49-F238E27FC236}">
                <a16:creationId xmlns:a16="http://schemas.microsoft.com/office/drawing/2014/main" id="{58CFFCB0-0B3C-4E93-9F4E-E2538D0F746F}"/>
              </a:ext>
            </a:extLst>
          </p:cNvPr>
          <p:cNvSpPr>
            <a:spLocks noGrp="1"/>
          </p:cNvSpPr>
          <p:nvPr>
            <p:ph type="sldNum" sz="quarter" idx="4"/>
          </p:nvPr>
        </p:nvSpPr>
        <p:spPr>
          <a:xfrm>
            <a:off x="8904515" y="6367732"/>
            <a:ext cx="2492829" cy="365125"/>
          </a:xfrm>
          <a:prstGeom prst="rect">
            <a:avLst/>
          </a:prstGeom>
        </p:spPr>
        <p:txBody>
          <a:bodyPr vert="horz" lIns="91440" tIns="45720" rIns="91440" bIns="45720" rtlCol="0" anchor="ctr"/>
          <a:lstStyle>
            <a:lvl1pPr algn="r">
              <a:defRPr sz="800" b="1">
                <a:solidFill>
                  <a:schemeClr val="tx2"/>
                </a:solidFill>
              </a:defRPr>
            </a:lvl1pPr>
          </a:lstStyle>
          <a:p>
            <a:fld id="{39DF810D-F77C-4BB2-BE6A-BDC67BB44902}" type="slidenum">
              <a:rPr lang="da-DK" smtClean="0"/>
              <a:pPr/>
              <a:t>‹nr.›</a:t>
            </a:fld>
            <a:endParaRPr lang="da-DK"/>
          </a:p>
        </p:txBody>
      </p:sp>
      <p:sp>
        <p:nvSpPr>
          <p:cNvPr id="10" name="Date Placeholder 2">
            <a:extLst>
              <a:ext uri="{FF2B5EF4-FFF2-40B4-BE49-F238E27FC236}">
                <a16:creationId xmlns:a16="http://schemas.microsoft.com/office/drawing/2014/main" id="{4EE668E1-0CB2-497A-93F0-D9D5B8EEA2D5}"/>
              </a:ext>
            </a:extLst>
          </p:cNvPr>
          <p:cNvSpPr>
            <a:spLocks noGrp="1"/>
          </p:cNvSpPr>
          <p:nvPr>
            <p:ph type="dt" sz="half" idx="2"/>
          </p:nvPr>
        </p:nvSpPr>
        <p:spPr>
          <a:xfrm>
            <a:off x="764059" y="6367732"/>
            <a:ext cx="2743200" cy="365125"/>
          </a:xfrm>
          <a:prstGeom prst="rect">
            <a:avLst/>
          </a:prstGeom>
        </p:spPr>
        <p:txBody>
          <a:bodyPr anchor="ctr"/>
          <a:lstStyle>
            <a:lvl1pPr>
              <a:defRPr lang="da-DK" sz="800" i="0" kern="1200" smtClean="0">
                <a:solidFill>
                  <a:schemeClr val="tx1"/>
                </a:solidFill>
                <a:latin typeface="+mn-lt"/>
                <a:ea typeface="Campton Book"/>
                <a:cs typeface="Times New Roman" panose="02020603050405020304" pitchFamily="18" charset="0"/>
              </a:defRPr>
            </a:lvl1pPr>
          </a:lstStyle>
          <a:p>
            <a:fld id="{9BCD5519-4F3A-4257-B5BA-D65EDABAD196}" type="datetime1">
              <a:rPr lang="da-DK" smtClean="0"/>
              <a:t>25-10-2023</a:t>
            </a:fld>
            <a:endParaRPr lang="da-DK"/>
          </a:p>
        </p:txBody>
      </p:sp>
    </p:spTree>
    <p:extLst>
      <p:ext uri="{BB962C8B-B14F-4D97-AF65-F5344CB8AC3E}">
        <p14:creationId xmlns:p14="http://schemas.microsoft.com/office/powerpoint/2010/main" val="11892599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2F94B-372B-44FF-85CE-284E468B95F6}"/>
              </a:ext>
            </a:extLst>
          </p:cNvPr>
          <p:cNvSpPr>
            <a:spLocks noGrp="1"/>
          </p:cNvSpPr>
          <p:nvPr>
            <p:ph type="title"/>
          </p:nvPr>
        </p:nvSpPr>
        <p:spPr>
          <a:xfrm>
            <a:off x="831850" y="1089251"/>
            <a:ext cx="10565494" cy="2852737"/>
          </a:xfrm>
          <a:prstGeom prst="rect">
            <a:avLst/>
          </a:prstGeom>
        </p:spPr>
        <p:txBody>
          <a:bodyPr anchor="b"/>
          <a:lstStyle>
            <a:lvl1pPr>
              <a:defRPr sz="6000"/>
            </a:lvl1pPr>
          </a:lstStyle>
          <a:p>
            <a:r>
              <a:rPr lang="en-US"/>
              <a:t>Click to edit Master title style</a:t>
            </a:r>
            <a:endParaRPr lang="da-DK"/>
          </a:p>
        </p:txBody>
      </p:sp>
      <p:sp>
        <p:nvSpPr>
          <p:cNvPr id="3" name="Text Placeholder 2">
            <a:extLst>
              <a:ext uri="{FF2B5EF4-FFF2-40B4-BE49-F238E27FC236}">
                <a16:creationId xmlns:a16="http://schemas.microsoft.com/office/drawing/2014/main" id="{37C17825-7FA2-4B73-BC87-EECC0ED07FE5}"/>
              </a:ext>
            </a:extLst>
          </p:cNvPr>
          <p:cNvSpPr>
            <a:spLocks noGrp="1"/>
          </p:cNvSpPr>
          <p:nvPr>
            <p:ph type="body" idx="1"/>
          </p:nvPr>
        </p:nvSpPr>
        <p:spPr>
          <a:xfrm>
            <a:off x="831850" y="4045176"/>
            <a:ext cx="10565494"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14" name="Straight Connector 13">
            <a:extLst>
              <a:ext uri="{FF2B5EF4-FFF2-40B4-BE49-F238E27FC236}">
                <a16:creationId xmlns:a16="http://schemas.microsoft.com/office/drawing/2014/main" id="{A5B5FD55-0E05-49F6-82D8-C722792197BB}"/>
              </a:ext>
            </a:extLst>
          </p:cNvPr>
          <p:cNvCxnSpPr>
            <a:cxnSpLocks/>
          </p:cNvCxnSpPr>
          <p:nvPr userDrawn="1"/>
        </p:nvCxnSpPr>
        <p:spPr>
          <a:xfrm>
            <a:off x="11397344" y="6363499"/>
            <a:ext cx="0" cy="38481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Footer Placeholder 4">
            <a:extLst>
              <a:ext uri="{FF2B5EF4-FFF2-40B4-BE49-F238E27FC236}">
                <a16:creationId xmlns:a16="http://schemas.microsoft.com/office/drawing/2014/main" id="{4A740152-40E1-4556-B422-61D430A01074}"/>
              </a:ext>
            </a:extLst>
          </p:cNvPr>
          <p:cNvSpPr>
            <a:spLocks noGrp="1"/>
          </p:cNvSpPr>
          <p:nvPr>
            <p:ph type="ftr" sz="quarter" idx="3"/>
          </p:nvPr>
        </p:nvSpPr>
        <p:spPr>
          <a:xfrm>
            <a:off x="4148487" y="6367732"/>
            <a:ext cx="4114800" cy="365125"/>
          </a:xfrm>
          <a:prstGeom prst="rect">
            <a:avLst/>
          </a:prstGeom>
        </p:spPr>
        <p:txBody>
          <a:bodyPr vert="horz" lIns="91440" tIns="45720" rIns="91440" bIns="45720" rtlCol="0" anchor="ctr"/>
          <a:lstStyle>
            <a:lvl1pPr algn="ctr">
              <a:defRPr sz="800" i="0">
                <a:solidFill>
                  <a:schemeClr val="tx1"/>
                </a:solidFill>
              </a:defRPr>
            </a:lvl1pPr>
          </a:lstStyle>
          <a:p>
            <a:r>
              <a:rPr lang="da-DK">
                <a:ea typeface="Campton Book"/>
                <a:cs typeface="Times New Roman" panose="02020603050405020304" pitchFamily="18" charset="0"/>
              </a:rPr>
              <a:t>Lettere studieliv. Fælles processer. Nye muligheder.</a:t>
            </a:r>
            <a:endParaRPr lang="da-DK" b="1">
              <a:ea typeface="Campton Book"/>
              <a:cs typeface="Times New Roman" panose="02020603050405020304" pitchFamily="18" charset="0"/>
            </a:endParaRPr>
          </a:p>
        </p:txBody>
      </p:sp>
      <p:sp>
        <p:nvSpPr>
          <p:cNvPr id="9" name="Slide Number Placeholder 5">
            <a:extLst>
              <a:ext uri="{FF2B5EF4-FFF2-40B4-BE49-F238E27FC236}">
                <a16:creationId xmlns:a16="http://schemas.microsoft.com/office/drawing/2014/main" id="{D44483C2-7F97-458A-8615-5B13F26B2E56}"/>
              </a:ext>
            </a:extLst>
          </p:cNvPr>
          <p:cNvSpPr>
            <a:spLocks noGrp="1"/>
          </p:cNvSpPr>
          <p:nvPr>
            <p:ph type="sldNum" sz="quarter" idx="4"/>
          </p:nvPr>
        </p:nvSpPr>
        <p:spPr>
          <a:xfrm>
            <a:off x="8904515" y="6367732"/>
            <a:ext cx="2492829" cy="365125"/>
          </a:xfrm>
          <a:prstGeom prst="rect">
            <a:avLst/>
          </a:prstGeom>
        </p:spPr>
        <p:txBody>
          <a:bodyPr vert="horz" lIns="91440" tIns="45720" rIns="91440" bIns="45720" rtlCol="0" anchor="ctr"/>
          <a:lstStyle>
            <a:lvl1pPr algn="r">
              <a:defRPr sz="800" b="1">
                <a:solidFill>
                  <a:schemeClr val="tx2"/>
                </a:solidFill>
              </a:defRPr>
            </a:lvl1pPr>
          </a:lstStyle>
          <a:p>
            <a:fld id="{39DF810D-F77C-4BB2-BE6A-BDC67BB44902}" type="slidenum">
              <a:rPr lang="da-DK" smtClean="0"/>
              <a:pPr/>
              <a:t>‹nr.›</a:t>
            </a:fld>
            <a:endParaRPr lang="da-DK"/>
          </a:p>
        </p:txBody>
      </p:sp>
      <p:sp>
        <p:nvSpPr>
          <p:cNvPr id="10" name="Date Placeholder 2">
            <a:extLst>
              <a:ext uri="{FF2B5EF4-FFF2-40B4-BE49-F238E27FC236}">
                <a16:creationId xmlns:a16="http://schemas.microsoft.com/office/drawing/2014/main" id="{F4684A29-1688-4824-B9D9-24193B20BB15}"/>
              </a:ext>
            </a:extLst>
          </p:cNvPr>
          <p:cNvSpPr>
            <a:spLocks noGrp="1"/>
          </p:cNvSpPr>
          <p:nvPr>
            <p:ph type="dt" sz="half" idx="2"/>
          </p:nvPr>
        </p:nvSpPr>
        <p:spPr>
          <a:xfrm>
            <a:off x="764059" y="6367732"/>
            <a:ext cx="2743200" cy="365125"/>
          </a:xfrm>
          <a:prstGeom prst="rect">
            <a:avLst/>
          </a:prstGeom>
        </p:spPr>
        <p:txBody>
          <a:bodyPr anchor="ctr"/>
          <a:lstStyle>
            <a:lvl1pPr>
              <a:defRPr lang="da-DK" sz="800" i="0" kern="1200" smtClean="0">
                <a:solidFill>
                  <a:schemeClr val="tx1"/>
                </a:solidFill>
                <a:latin typeface="+mn-lt"/>
                <a:ea typeface="Campton Book"/>
                <a:cs typeface="Times New Roman" panose="02020603050405020304" pitchFamily="18" charset="0"/>
              </a:defRPr>
            </a:lvl1pPr>
          </a:lstStyle>
          <a:p>
            <a:fld id="{E53C986F-BD4C-4A3B-B76D-94FF30DD8BF4}" type="datetime1">
              <a:rPr lang="da-DK" smtClean="0"/>
              <a:t>25-10-2023</a:t>
            </a:fld>
            <a:endParaRPr lang="da-DK"/>
          </a:p>
        </p:txBody>
      </p:sp>
    </p:spTree>
    <p:extLst>
      <p:ext uri="{BB962C8B-B14F-4D97-AF65-F5344CB8AC3E}">
        <p14:creationId xmlns:p14="http://schemas.microsoft.com/office/powerpoint/2010/main" val="1463332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Hvid fors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9384" y="1760373"/>
            <a:ext cx="10069011" cy="4070408"/>
          </a:xfrm>
        </p:spPr>
        <p:txBody>
          <a:bodyPr anchor="t" anchorCtr="0"/>
          <a:lstStyle>
            <a:lvl1pPr algn="l">
              <a:lnSpc>
                <a:spcPct val="90000"/>
              </a:lnSpc>
              <a:defRPr sz="9400">
                <a:solidFill>
                  <a:schemeClr val="tx1"/>
                </a:solidFill>
              </a:defRPr>
            </a:lvl1pPr>
          </a:lstStyle>
          <a:p>
            <a:r>
              <a:rPr lang="da-DK" dirty="0"/>
              <a:t>Klik for at tilføje overskrift</a:t>
            </a:r>
            <a:endParaRPr lang="da-DK"/>
          </a:p>
        </p:txBody>
      </p:sp>
      <p:sp>
        <p:nvSpPr>
          <p:cNvPr id="13" name="Date Placeholder 14">
            <a:extLst>
              <a:ext uri="{FF2B5EF4-FFF2-40B4-BE49-F238E27FC236}">
                <a16:creationId xmlns:a16="http://schemas.microsoft.com/office/drawing/2014/main" id="{5161ABAB-6DB4-433A-ACC8-A0EC0AACAD0C}"/>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25-10-2023</a:t>
            </a:fld>
            <a:endParaRPr lang="da-DK" dirty="0"/>
          </a:p>
        </p:txBody>
      </p:sp>
      <p:sp>
        <p:nvSpPr>
          <p:cNvPr id="14" name="Date Placeholder 14">
            <a:extLst>
              <a:ext uri="{FF2B5EF4-FFF2-40B4-BE49-F238E27FC236}">
                <a16:creationId xmlns:a16="http://schemas.microsoft.com/office/drawing/2014/main" id="{BC3A8B03-9EA5-416E-BD54-B87E6C4A6781}"/>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25-10-2023</a:t>
            </a:fld>
            <a:endParaRPr lang="da-DK" dirty="0"/>
          </a:p>
        </p:txBody>
      </p:sp>
      <p:sp>
        <p:nvSpPr>
          <p:cNvPr id="5" name="Date Placeholder 14">
            <a:extLst>
              <a:ext uri="{FF2B5EF4-FFF2-40B4-BE49-F238E27FC236}">
                <a16:creationId xmlns:a16="http://schemas.microsoft.com/office/drawing/2014/main" id="{9A7AFB7C-7952-9A29-30B0-EEB3ABEAFE92}"/>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25-10-2023</a:t>
            </a:fld>
            <a:endParaRPr lang="da-DK" dirty="0"/>
          </a:p>
        </p:txBody>
      </p:sp>
      <p:sp>
        <p:nvSpPr>
          <p:cNvPr id="6" name="text" descr="{&quot;templafy&quot;:{&quot;id&quot;:&quot;53bded5f-fae5-4a3e-be80-4383609927f7&quot;}}" title="UserProfile.Institut.InstituteDCU_{{DocumentLanguage}}">
            <a:extLst>
              <a:ext uri="{FF2B5EF4-FFF2-40B4-BE49-F238E27FC236}">
                <a16:creationId xmlns:a16="http://schemas.microsoft.com/office/drawing/2014/main" id="{9C3851C6-E0ED-8AFC-487C-1DD8E2CECF88}"/>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dirty="0"/>
              <a:t>SDU Studieservice</a:t>
            </a:r>
          </a:p>
        </p:txBody>
      </p:sp>
    </p:spTree>
    <p:extLst>
      <p:ext uri="{BB962C8B-B14F-4D97-AF65-F5344CB8AC3E}">
        <p14:creationId xmlns:p14="http://schemas.microsoft.com/office/powerpoint/2010/main" val="42714459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14F577-AB74-4B32-B9FE-A92FDE34CD8C}"/>
              </a:ext>
            </a:extLst>
          </p:cNvPr>
          <p:cNvSpPr>
            <a:spLocks noGrp="1"/>
          </p:cNvSpPr>
          <p:nvPr>
            <p:ph sz="half" idx="1"/>
          </p:nvPr>
        </p:nvSpPr>
        <p:spPr>
          <a:xfrm>
            <a:off x="838201" y="1219200"/>
            <a:ext cx="4931229" cy="47946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3">
            <a:extLst>
              <a:ext uri="{FF2B5EF4-FFF2-40B4-BE49-F238E27FC236}">
                <a16:creationId xmlns:a16="http://schemas.microsoft.com/office/drawing/2014/main" id="{2DF8F4A2-3EF1-4703-BAE5-6CE954858890}"/>
              </a:ext>
            </a:extLst>
          </p:cNvPr>
          <p:cNvSpPr>
            <a:spLocks noGrp="1"/>
          </p:cNvSpPr>
          <p:nvPr>
            <p:ph sz="half" idx="2"/>
          </p:nvPr>
        </p:nvSpPr>
        <p:spPr>
          <a:xfrm>
            <a:off x="6466115" y="1219200"/>
            <a:ext cx="4931229" cy="47946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cxnSp>
        <p:nvCxnSpPr>
          <p:cNvPr id="12" name="Straight Connector 11">
            <a:extLst>
              <a:ext uri="{FF2B5EF4-FFF2-40B4-BE49-F238E27FC236}">
                <a16:creationId xmlns:a16="http://schemas.microsoft.com/office/drawing/2014/main" id="{D25423A8-0B2D-41DE-BC82-01AAAD4D7DBE}"/>
              </a:ext>
            </a:extLst>
          </p:cNvPr>
          <p:cNvCxnSpPr>
            <a:cxnSpLocks/>
          </p:cNvCxnSpPr>
          <p:nvPr userDrawn="1"/>
        </p:nvCxnSpPr>
        <p:spPr>
          <a:xfrm>
            <a:off x="11397344" y="6363499"/>
            <a:ext cx="0" cy="38481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Title Placeholder 1">
            <a:extLst>
              <a:ext uri="{FF2B5EF4-FFF2-40B4-BE49-F238E27FC236}">
                <a16:creationId xmlns:a16="http://schemas.microsoft.com/office/drawing/2014/main" id="{AABA8C7C-84AF-4117-A127-4FC88A318BA2}"/>
              </a:ext>
            </a:extLst>
          </p:cNvPr>
          <p:cNvSpPr txBox="1">
            <a:spLocks/>
          </p:cNvSpPr>
          <p:nvPr userDrawn="1"/>
        </p:nvSpPr>
        <p:spPr>
          <a:xfrm>
            <a:off x="764059" y="248496"/>
            <a:ext cx="10633284" cy="6944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a:t>Click to edit Master title style</a:t>
            </a:r>
            <a:endParaRPr lang="da-DK"/>
          </a:p>
        </p:txBody>
      </p:sp>
      <p:sp>
        <p:nvSpPr>
          <p:cNvPr id="9" name="Footer Placeholder 4">
            <a:extLst>
              <a:ext uri="{FF2B5EF4-FFF2-40B4-BE49-F238E27FC236}">
                <a16:creationId xmlns:a16="http://schemas.microsoft.com/office/drawing/2014/main" id="{76FCFC5F-591B-4080-9616-BC1072881420}"/>
              </a:ext>
            </a:extLst>
          </p:cNvPr>
          <p:cNvSpPr>
            <a:spLocks noGrp="1"/>
          </p:cNvSpPr>
          <p:nvPr>
            <p:ph type="ftr" sz="quarter" idx="3"/>
          </p:nvPr>
        </p:nvSpPr>
        <p:spPr>
          <a:xfrm>
            <a:off x="4148487" y="6367732"/>
            <a:ext cx="4114800" cy="365125"/>
          </a:xfrm>
          <a:prstGeom prst="rect">
            <a:avLst/>
          </a:prstGeom>
        </p:spPr>
        <p:txBody>
          <a:bodyPr vert="horz" lIns="91440" tIns="45720" rIns="91440" bIns="45720" rtlCol="0" anchor="ctr"/>
          <a:lstStyle>
            <a:lvl1pPr algn="ctr">
              <a:defRPr sz="800" i="0">
                <a:solidFill>
                  <a:schemeClr val="tx1"/>
                </a:solidFill>
              </a:defRPr>
            </a:lvl1pPr>
          </a:lstStyle>
          <a:p>
            <a:r>
              <a:rPr lang="da-DK">
                <a:ea typeface="Campton Book"/>
                <a:cs typeface="Times New Roman" panose="02020603050405020304" pitchFamily="18" charset="0"/>
              </a:rPr>
              <a:t>Lettere studieliv. Fælles processer. Nye muligheder.</a:t>
            </a:r>
            <a:endParaRPr lang="da-DK" b="1">
              <a:ea typeface="Campton Book"/>
              <a:cs typeface="Times New Roman" panose="02020603050405020304" pitchFamily="18" charset="0"/>
            </a:endParaRPr>
          </a:p>
        </p:txBody>
      </p:sp>
      <p:sp>
        <p:nvSpPr>
          <p:cNvPr id="10" name="Slide Number Placeholder 5">
            <a:extLst>
              <a:ext uri="{FF2B5EF4-FFF2-40B4-BE49-F238E27FC236}">
                <a16:creationId xmlns:a16="http://schemas.microsoft.com/office/drawing/2014/main" id="{B1BAD9E1-EDD5-4F40-B347-7CF64E4D8041}"/>
              </a:ext>
            </a:extLst>
          </p:cNvPr>
          <p:cNvSpPr>
            <a:spLocks noGrp="1"/>
          </p:cNvSpPr>
          <p:nvPr>
            <p:ph type="sldNum" sz="quarter" idx="4"/>
          </p:nvPr>
        </p:nvSpPr>
        <p:spPr>
          <a:xfrm>
            <a:off x="8904515" y="6367732"/>
            <a:ext cx="2492829" cy="365125"/>
          </a:xfrm>
          <a:prstGeom prst="rect">
            <a:avLst/>
          </a:prstGeom>
        </p:spPr>
        <p:txBody>
          <a:bodyPr vert="horz" lIns="91440" tIns="45720" rIns="91440" bIns="45720" rtlCol="0" anchor="ctr"/>
          <a:lstStyle>
            <a:lvl1pPr algn="r">
              <a:defRPr sz="800" b="1">
                <a:solidFill>
                  <a:schemeClr val="tx2"/>
                </a:solidFill>
              </a:defRPr>
            </a:lvl1pPr>
          </a:lstStyle>
          <a:p>
            <a:fld id="{39DF810D-F77C-4BB2-BE6A-BDC67BB44902}" type="slidenum">
              <a:rPr lang="da-DK" smtClean="0"/>
              <a:pPr/>
              <a:t>‹nr.›</a:t>
            </a:fld>
            <a:endParaRPr lang="da-DK"/>
          </a:p>
        </p:txBody>
      </p:sp>
      <p:sp>
        <p:nvSpPr>
          <p:cNvPr id="15" name="Date Placeholder 2">
            <a:extLst>
              <a:ext uri="{FF2B5EF4-FFF2-40B4-BE49-F238E27FC236}">
                <a16:creationId xmlns:a16="http://schemas.microsoft.com/office/drawing/2014/main" id="{A4F3195F-2F08-4B01-96A2-58FD5E41374A}"/>
              </a:ext>
            </a:extLst>
          </p:cNvPr>
          <p:cNvSpPr>
            <a:spLocks noGrp="1"/>
          </p:cNvSpPr>
          <p:nvPr>
            <p:ph type="dt" sz="half" idx="10"/>
          </p:nvPr>
        </p:nvSpPr>
        <p:spPr>
          <a:xfrm>
            <a:off x="764059" y="6367732"/>
            <a:ext cx="2743200" cy="365125"/>
          </a:xfrm>
          <a:prstGeom prst="rect">
            <a:avLst/>
          </a:prstGeom>
        </p:spPr>
        <p:txBody>
          <a:bodyPr anchor="ctr"/>
          <a:lstStyle>
            <a:lvl1pPr>
              <a:defRPr lang="da-DK" sz="800" i="0" kern="1200" smtClean="0">
                <a:solidFill>
                  <a:schemeClr val="tx1"/>
                </a:solidFill>
                <a:latin typeface="+mn-lt"/>
                <a:ea typeface="Campton Book"/>
                <a:cs typeface="Times New Roman" panose="02020603050405020304" pitchFamily="18" charset="0"/>
              </a:defRPr>
            </a:lvl1pPr>
          </a:lstStyle>
          <a:p>
            <a:fld id="{29B96ED2-93B9-41F8-9859-97FA460F1166}" type="datetime1">
              <a:rPr lang="da-DK" smtClean="0"/>
              <a:t>25-10-2023</a:t>
            </a:fld>
            <a:endParaRPr lang="da-DK"/>
          </a:p>
        </p:txBody>
      </p:sp>
    </p:spTree>
    <p:extLst>
      <p:ext uri="{BB962C8B-B14F-4D97-AF65-F5344CB8AC3E}">
        <p14:creationId xmlns:p14="http://schemas.microsoft.com/office/powerpoint/2010/main" val="10580940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582B1D4-6AB5-48A1-9B6A-2889C3B0A628}"/>
              </a:ext>
            </a:extLst>
          </p:cNvPr>
          <p:cNvCxnSpPr>
            <a:cxnSpLocks/>
          </p:cNvCxnSpPr>
          <p:nvPr userDrawn="1"/>
        </p:nvCxnSpPr>
        <p:spPr>
          <a:xfrm>
            <a:off x="11397344" y="6363499"/>
            <a:ext cx="0" cy="38481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94063DF3-5753-4195-AAB2-5E28887C5D4E}"/>
              </a:ext>
            </a:extLst>
          </p:cNvPr>
          <p:cNvSpPr>
            <a:spLocks noGrp="1"/>
          </p:cNvSpPr>
          <p:nvPr>
            <p:ph type="title"/>
          </p:nvPr>
        </p:nvSpPr>
        <p:spPr>
          <a:xfrm>
            <a:off x="764059" y="248496"/>
            <a:ext cx="10633284" cy="694480"/>
          </a:xfrm>
          <a:prstGeom prst="rect">
            <a:avLst/>
          </a:prstGeom>
        </p:spPr>
        <p:txBody>
          <a:bodyPr vert="horz" lIns="91440" tIns="45720" rIns="91440" bIns="45720" rtlCol="0" anchor="ctr">
            <a:normAutofit/>
          </a:bodyPr>
          <a:lstStyle/>
          <a:p>
            <a:r>
              <a:rPr lang="en-US"/>
              <a:t>Click to edit Master title style</a:t>
            </a:r>
            <a:endParaRPr lang="da-DK"/>
          </a:p>
        </p:txBody>
      </p:sp>
      <p:sp>
        <p:nvSpPr>
          <p:cNvPr id="11" name="Footer Placeholder 4">
            <a:extLst>
              <a:ext uri="{FF2B5EF4-FFF2-40B4-BE49-F238E27FC236}">
                <a16:creationId xmlns:a16="http://schemas.microsoft.com/office/drawing/2014/main" id="{345B4137-1DAF-46A8-B209-AC1FD44E9FFC}"/>
              </a:ext>
            </a:extLst>
          </p:cNvPr>
          <p:cNvSpPr>
            <a:spLocks noGrp="1"/>
          </p:cNvSpPr>
          <p:nvPr>
            <p:ph type="ftr" sz="quarter" idx="3"/>
          </p:nvPr>
        </p:nvSpPr>
        <p:spPr>
          <a:xfrm>
            <a:off x="4148487" y="6367732"/>
            <a:ext cx="4114800" cy="365125"/>
          </a:xfrm>
          <a:prstGeom prst="rect">
            <a:avLst/>
          </a:prstGeom>
        </p:spPr>
        <p:txBody>
          <a:bodyPr vert="horz" lIns="91440" tIns="45720" rIns="91440" bIns="45720" rtlCol="0" anchor="ctr"/>
          <a:lstStyle>
            <a:lvl1pPr algn="ctr">
              <a:defRPr sz="800" i="0">
                <a:solidFill>
                  <a:schemeClr val="tx1"/>
                </a:solidFill>
              </a:defRPr>
            </a:lvl1pPr>
          </a:lstStyle>
          <a:p>
            <a:r>
              <a:rPr lang="da-DK">
                <a:ea typeface="Campton Book"/>
                <a:cs typeface="Times New Roman" panose="02020603050405020304" pitchFamily="18" charset="0"/>
              </a:rPr>
              <a:t>Lettere studieliv. Fælles processer. Nye muligheder.</a:t>
            </a:r>
            <a:endParaRPr lang="da-DK" b="1">
              <a:ea typeface="Campton Book"/>
              <a:cs typeface="Times New Roman" panose="02020603050405020304" pitchFamily="18" charset="0"/>
            </a:endParaRPr>
          </a:p>
        </p:txBody>
      </p:sp>
      <p:sp>
        <p:nvSpPr>
          <p:cNvPr id="12" name="Slide Number Placeholder 5">
            <a:extLst>
              <a:ext uri="{FF2B5EF4-FFF2-40B4-BE49-F238E27FC236}">
                <a16:creationId xmlns:a16="http://schemas.microsoft.com/office/drawing/2014/main" id="{F335B9EE-7146-4559-A6A9-CE1CB99D9C35}"/>
              </a:ext>
            </a:extLst>
          </p:cNvPr>
          <p:cNvSpPr>
            <a:spLocks noGrp="1"/>
          </p:cNvSpPr>
          <p:nvPr>
            <p:ph type="sldNum" sz="quarter" idx="4"/>
          </p:nvPr>
        </p:nvSpPr>
        <p:spPr>
          <a:xfrm>
            <a:off x="8904515" y="6367732"/>
            <a:ext cx="2492829" cy="365125"/>
          </a:xfrm>
          <a:prstGeom prst="rect">
            <a:avLst/>
          </a:prstGeom>
        </p:spPr>
        <p:txBody>
          <a:bodyPr vert="horz" lIns="91440" tIns="45720" rIns="91440" bIns="45720" rtlCol="0" anchor="ctr"/>
          <a:lstStyle>
            <a:lvl1pPr algn="r">
              <a:defRPr sz="800" b="1">
                <a:solidFill>
                  <a:schemeClr val="tx2"/>
                </a:solidFill>
              </a:defRPr>
            </a:lvl1pPr>
          </a:lstStyle>
          <a:p>
            <a:fld id="{39DF810D-F77C-4BB2-BE6A-BDC67BB44902}" type="slidenum">
              <a:rPr lang="da-DK" smtClean="0"/>
              <a:pPr/>
              <a:t>‹nr.›</a:t>
            </a:fld>
            <a:endParaRPr lang="da-DK"/>
          </a:p>
        </p:txBody>
      </p:sp>
      <p:sp>
        <p:nvSpPr>
          <p:cNvPr id="13" name="Date Placeholder 2">
            <a:extLst>
              <a:ext uri="{FF2B5EF4-FFF2-40B4-BE49-F238E27FC236}">
                <a16:creationId xmlns:a16="http://schemas.microsoft.com/office/drawing/2014/main" id="{CA8E0E6D-23D9-4234-A780-CA6F6EB4D91F}"/>
              </a:ext>
            </a:extLst>
          </p:cNvPr>
          <p:cNvSpPr>
            <a:spLocks noGrp="1"/>
          </p:cNvSpPr>
          <p:nvPr>
            <p:ph type="dt" sz="half" idx="2"/>
          </p:nvPr>
        </p:nvSpPr>
        <p:spPr>
          <a:xfrm>
            <a:off x="764059" y="6367732"/>
            <a:ext cx="2743200" cy="365125"/>
          </a:xfrm>
          <a:prstGeom prst="rect">
            <a:avLst/>
          </a:prstGeom>
        </p:spPr>
        <p:txBody>
          <a:bodyPr anchor="ctr"/>
          <a:lstStyle>
            <a:lvl1pPr>
              <a:defRPr lang="da-DK" sz="800" i="0" kern="1200" smtClean="0">
                <a:solidFill>
                  <a:schemeClr val="tx1"/>
                </a:solidFill>
                <a:latin typeface="+mn-lt"/>
                <a:ea typeface="Campton Book"/>
                <a:cs typeface="Times New Roman" panose="02020603050405020304" pitchFamily="18" charset="0"/>
              </a:defRPr>
            </a:lvl1pPr>
          </a:lstStyle>
          <a:p>
            <a:fld id="{B997A535-D0D4-43B5-AD8A-8D9F9278F202}" type="datetime1">
              <a:rPr lang="da-DK" smtClean="0"/>
              <a:t>25-10-2023</a:t>
            </a:fld>
            <a:endParaRPr lang="da-DK"/>
          </a:p>
        </p:txBody>
      </p:sp>
    </p:spTree>
    <p:extLst>
      <p:ext uri="{BB962C8B-B14F-4D97-AF65-F5344CB8AC3E}">
        <p14:creationId xmlns:p14="http://schemas.microsoft.com/office/powerpoint/2010/main" val="24300704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E2519537-D7FE-4352-8267-4691F584EC0A}"/>
              </a:ext>
            </a:extLst>
          </p:cNvPr>
          <p:cNvCxnSpPr>
            <a:cxnSpLocks/>
          </p:cNvCxnSpPr>
          <p:nvPr userDrawn="1"/>
        </p:nvCxnSpPr>
        <p:spPr>
          <a:xfrm>
            <a:off x="11397344" y="6363499"/>
            <a:ext cx="0" cy="38481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itle Placeholder 1">
            <a:extLst>
              <a:ext uri="{FF2B5EF4-FFF2-40B4-BE49-F238E27FC236}">
                <a16:creationId xmlns:a16="http://schemas.microsoft.com/office/drawing/2014/main" id="{37175440-D7DA-48D2-9FC9-CE4D7225957B}"/>
              </a:ext>
            </a:extLst>
          </p:cNvPr>
          <p:cNvSpPr>
            <a:spLocks noGrp="1"/>
          </p:cNvSpPr>
          <p:nvPr>
            <p:ph type="title"/>
          </p:nvPr>
        </p:nvSpPr>
        <p:spPr>
          <a:xfrm>
            <a:off x="764058" y="248496"/>
            <a:ext cx="10633285" cy="694480"/>
          </a:xfrm>
          <a:prstGeom prst="rect">
            <a:avLst/>
          </a:prstGeom>
        </p:spPr>
        <p:txBody>
          <a:bodyPr vert="horz" lIns="91440" tIns="45720" rIns="91440" bIns="45720" rtlCol="0" anchor="ctr">
            <a:normAutofit/>
          </a:bodyPr>
          <a:lstStyle/>
          <a:p>
            <a:r>
              <a:rPr lang="en-US"/>
              <a:t>Click to edit Master title style</a:t>
            </a:r>
            <a:endParaRPr lang="da-DK"/>
          </a:p>
        </p:txBody>
      </p:sp>
      <p:sp>
        <p:nvSpPr>
          <p:cNvPr id="8" name="Footer Placeholder 4">
            <a:extLst>
              <a:ext uri="{FF2B5EF4-FFF2-40B4-BE49-F238E27FC236}">
                <a16:creationId xmlns:a16="http://schemas.microsoft.com/office/drawing/2014/main" id="{E28B4BB8-1750-480C-83D6-E6CBC69AB3D9}"/>
              </a:ext>
            </a:extLst>
          </p:cNvPr>
          <p:cNvSpPr>
            <a:spLocks noGrp="1"/>
          </p:cNvSpPr>
          <p:nvPr>
            <p:ph type="ftr" sz="quarter" idx="3"/>
          </p:nvPr>
        </p:nvSpPr>
        <p:spPr>
          <a:xfrm>
            <a:off x="4148487" y="6367732"/>
            <a:ext cx="4114800" cy="365125"/>
          </a:xfrm>
          <a:prstGeom prst="rect">
            <a:avLst/>
          </a:prstGeom>
        </p:spPr>
        <p:txBody>
          <a:bodyPr vert="horz" lIns="91440" tIns="45720" rIns="91440" bIns="45720" rtlCol="0" anchor="ctr"/>
          <a:lstStyle>
            <a:lvl1pPr algn="ctr">
              <a:defRPr sz="800" i="0">
                <a:solidFill>
                  <a:schemeClr val="tx1"/>
                </a:solidFill>
              </a:defRPr>
            </a:lvl1pPr>
          </a:lstStyle>
          <a:p>
            <a:r>
              <a:rPr lang="da-DK">
                <a:ea typeface="Campton Book"/>
                <a:cs typeface="Times New Roman" panose="02020603050405020304" pitchFamily="18" charset="0"/>
              </a:rPr>
              <a:t>Lettere studieliv. Fælles processer. Nye muligheder.</a:t>
            </a:r>
            <a:endParaRPr lang="da-DK" b="1">
              <a:ea typeface="Campton Book"/>
              <a:cs typeface="Times New Roman" panose="02020603050405020304" pitchFamily="18" charset="0"/>
            </a:endParaRPr>
          </a:p>
        </p:txBody>
      </p:sp>
      <p:sp>
        <p:nvSpPr>
          <p:cNvPr id="12" name="Slide Number Placeholder 5">
            <a:extLst>
              <a:ext uri="{FF2B5EF4-FFF2-40B4-BE49-F238E27FC236}">
                <a16:creationId xmlns:a16="http://schemas.microsoft.com/office/drawing/2014/main" id="{CF27E3DB-CA73-40CB-A66B-C6CAF71899E4}"/>
              </a:ext>
            </a:extLst>
          </p:cNvPr>
          <p:cNvSpPr>
            <a:spLocks noGrp="1"/>
          </p:cNvSpPr>
          <p:nvPr>
            <p:ph type="sldNum" sz="quarter" idx="4"/>
          </p:nvPr>
        </p:nvSpPr>
        <p:spPr>
          <a:xfrm>
            <a:off x="8904515" y="6367732"/>
            <a:ext cx="2492829" cy="365125"/>
          </a:xfrm>
          <a:prstGeom prst="rect">
            <a:avLst/>
          </a:prstGeom>
        </p:spPr>
        <p:txBody>
          <a:bodyPr vert="horz" lIns="91440" tIns="45720" rIns="91440" bIns="45720" rtlCol="0" anchor="ctr"/>
          <a:lstStyle>
            <a:lvl1pPr algn="r">
              <a:defRPr sz="800" b="1">
                <a:solidFill>
                  <a:schemeClr val="tx2"/>
                </a:solidFill>
              </a:defRPr>
            </a:lvl1pPr>
          </a:lstStyle>
          <a:p>
            <a:fld id="{39DF810D-F77C-4BB2-BE6A-BDC67BB44902}" type="slidenum">
              <a:rPr lang="da-DK" smtClean="0"/>
              <a:pPr/>
              <a:t>‹nr.›</a:t>
            </a:fld>
            <a:endParaRPr lang="da-DK"/>
          </a:p>
        </p:txBody>
      </p:sp>
      <p:sp>
        <p:nvSpPr>
          <p:cNvPr id="13" name="Date Placeholder 2">
            <a:extLst>
              <a:ext uri="{FF2B5EF4-FFF2-40B4-BE49-F238E27FC236}">
                <a16:creationId xmlns:a16="http://schemas.microsoft.com/office/drawing/2014/main" id="{8A5637B3-5355-4D03-98B5-1C111B1AD3B2}"/>
              </a:ext>
            </a:extLst>
          </p:cNvPr>
          <p:cNvSpPr>
            <a:spLocks noGrp="1"/>
          </p:cNvSpPr>
          <p:nvPr>
            <p:ph type="dt" sz="half" idx="2"/>
          </p:nvPr>
        </p:nvSpPr>
        <p:spPr>
          <a:xfrm>
            <a:off x="764059" y="6367732"/>
            <a:ext cx="2743200" cy="365125"/>
          </a:xfrm>
          <a:prstGeom prst="rect">
            <a:avLst/>
          </a:prstGeom>
        </p:spPr>
        <p:txBody>
          <a:bodyPr anchor="ctr"/>
          <a:lstStyle>
            <a:lvl1pPr>
              <a:defRPr lang="da-DK" sz="800" i="0" kern="1200" smtClean="0">
                <a:solidFill>
                  <a:schemeClr val="tx1"/>
                </a:solidFill>
                <a:latin typeface="+mn-lt"/>
                <a:ea typeface="Campton Book"/>
                <a:cs typeface="Times New Roman" panose="02020603050405020304" pitchFamily="18" charset="0"/>
              </a:defRPr>
            </a:lvl1pPr>
          </a:lstStyle>
          <a:p>
            <a:fld id="{B3810D35-32F8-419E-BC4B-80CB599BB391}" type="datetime1">
              <a:rPr lang="da-DK" smtClean="0"/>
              <a:t>25-10-2023</a:t>
            </a:fld>
            <a:endParaRPr lang="da-DK"/>
          </a:p>
        </p:txBody>
      </p:sp>
    </p:spTree>
    <p:extLst>
      <p:ext uri="{BB962C8B-B14F-4D97-AF65-F5344CB8AC3E}">
        <p14:creationId xmlns:p14="http://schemas.microsoft.com/office/powerpoint/2010/main" val="897255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6B3A-3DAB-4961-8328-45F435A6C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439C56CF-41E9-4178-A748-B254988BA39A}"/>
              </a:ext>
            </a:extLst>
          </p:cNvPr>
          <p:cNvSpPr>
            <a:spLocks noGrp="1"/>
          </p:cNvSpPr>
          <p:nvPr>
            <p:ph idx="1"/>
          </p:nvPr>
        </p:nvSpPr>
        <p:spPr>
          <a:xfrm>
            <a:off x="5183188" y="987425"/>
            <a:ext cx="6214156"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Text Placeholder 3">
            <a:extLst>
              <a:ext uri="{FF2B5EF4-FFF2-40B4-BE49-F238E27FC236}">
                <a16:creationId xmlns:a16="http://schemas.microsoft.com/office/drawing/2014/main" id="{817FBD2E-7C5B-4900-A7A6-470F504C1D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F4F248CA-28F5-4EF0-AC29-D8C0D431219A}"/>
              </a:ext>
            </a:extLst>
          </p:cNvPr>
          <p:cNvCxnSpPr>
            <a:cxnSpLocks/>
          </p:cNvCxnSpPr>
          <p:nvPr userDrawn="1"/>
        </p:nvCxnSpPr>
        <p:spPr>
          <a:xfrm>
            <a:off x="11397344" y="6363499"/>
            <a:ext cx="0" cy="38481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Footer Placeholder 4">
            <a:extLst>
              <a:ext uri="{FF2B5EF4-FFF2-40B4-BE49-F238E27FC236}">
                <a16:creationId xmlns:a16="http://schemas.microsoft.com/office/drawing/2014/main" id="{8E747352-5B37-4CF3-9F7A-D8126ABCD2AF}"/>
              </a:ext>
            </a:extLst>
          </p:cNvPr>
          <p:cNvSpPr>
            <a:spLocks noGrp="1"/>
          </p:cNvSpPr>
          <p:nvPr>
            <p:ph type="ftr" sz="quarter" idx="3"/>
          </p:nvPr>
        </p:nvSpPr>
        <p:spPr>
          <a:xfrm>
            <a:off x="4148487" y="6367732"/>
            <a:ext cx="4114800" cy="365125"/>
          </a:xfrm>
          <a:prstGeom prst="rect">
            <a:avLst/>
          </a:prstGeom>
        </p:spPr>
        <p:txBody>
          <a:bodyPr vert="horz" lIns="91440" tIns="45720" rIns="91440" bIns="45720" rtlCol="0" anchor="ctr"/>
          <a:lstStyle>
            <a:lvl1pPr algn="ctr">
              <a:defRPr sz="800" i="0">
                <a:solidFill>
                  <a:schemeClr val="tx1"/>
                </a:solidFill>
              </a:defRPr>
            </a:lvl1pPr>
          </a:lstStyle>
          <a:p>
            <a:r>
              <a:rPr lang="da-DK">
                <a:ea typeface="Campton Book"/>
                <a:cs typeface="Times New Roman" panose="02020603050405020304" pitchFamily="18" charset="0"/>
              </a:rPr>
              <a:t>Lettere studieliv. Fælles processer. Nye muligheder.</a:t>
            </a:r>
            <a:endParaRPr lang="da-DK" b="1">
              <a:ea typeface="Campton Book"/>
              <a:cs typeface="Times New Roman" panose="02020603050405020304" pitchFamily="18" charset="0"/>
            </a:endParaRPr>
          </a:p>
        </p:txBody>
      </p:sp>
      <p:sp>
        <p:nvSpPr>
          <p:cNvPr id="13" name="Slide Number Placeholder 5">
            <a:extLst>
              <a:ext uri="{FF2B5EF4-FFF2-40B4-BE49-F238E27FC236}">
                <a16:creationId xmlns:a16="http://schemas.microsoft.com/office/drawing/2014/main" id="{E0D31A27-A5F7-4C61-9830-52136B320403}"/>
              </a:ext>
            </a:extLst>
          </p:cNvPr>
          <p:cNvSpPr>
            <a:spLocks noGrp="1"/>
          </p:cNvSpPr>
          <p:nvPr>
            <p:ph type="sldNum" sz="quarter" idx="4"/>
          </p:nvPr>
        </p:nvSpPr>
        <p:spPr>
          <a:xfrm>
            <a:off x="8904515" y="6367732"/>
            <a:ext cx="2492829" cy="365125"/>
          </a:xfrm>
          <a:prstGeom prst="rect">
            <a:avLst/>
          </a:prstGeom>
        </p:spPr>
        <p:txBody>
          <a:bodyPr vert="horz" lIns="91440" tIns="45720" rIns="91440" bIns="45720" rtlCol="0" anchor="ctr"/>
          <a:lstStyle>
            <a:lvl1pPr algn="r">
              <a:defRPr sz="800" b="1">
                <a:solidFill>
                  <a:schemeClr val="tx2"/>
                </a:solidFill>
              </a:defRPr>
            </a:lvl1pPr>
          </a:lstStyle>
          <a:p>
            <a:fld id="{39DF810D-F77C-4BB2-BE6A-BDC67BB44902}" type="slidenum">
              <a:rPr lang="da-DK" smtClean="0"/>
              <a:pPr/>
              <a:t>‹nr.›</a:t>
            </a:fld>
            <a:endParaRPr lang="da-DK"/>
          </a:p>
        </p:txBody>
      </p:sp>
      <p:sp>
        <p:nvSpPr>
          <p:cNvPr id="14" name="Date Placeholder 2">
            <a:extLst>
              <a:ext uri="{FF2B5EF4-FFF2-40B4-BE49-F238E27FC236}">
                <a16:creationId xmlns:a16="http://schemas.microsoft.com/office/drawing/2014/main" id="{E6869389-15E3-4B0D-9838-82F25EE0BF91}"/>
              </a:ext>
            </a:extLst>
          </p:cNvPr>
          <p:cNvSpPr>
            <a:spLocks noGrp="1"/>
          </p:cNvSpPr>
          <p:nvPr>
            <p:ph type="dt" sz="half" idx="10"/>
          </p:nvPr>
        </p:nvSpPr>
        <p:spPr>
          <a:xfrm>
            <a:off x="764059" y="6367732"/>
            <a:ext cx="2743200" cy="365125"/>
          </a:xfrm>
          <a:prstGeom prst="rect">
            <a:avLst/>
          </a:prstGeom>
        </p:spPr>
        <p:txBody>
          <a:bodyPr anchor="ctr"/>
          <a:lstStyle>
            <a:lvl1pPr>
              <a:defRPr lang="da-DK" sz="800" i="0" kern="1200" smtClean="0">
                <a:solidFill>
                  <a:schemeClr val="tx1"/>
                </a:solidFill>
                <a:latin typeface="+mn-lt"/>
                <a:ea typeface="Campton Book"/>
                <a:cs typeface="Times New Roman" panose="02020603050405020304" pitchFamily="18" charset="0"/>
              </a:defRPr>
            </a:lvl1pPr>
          </a:lstStyle>
          <a:p>
            <a:fld id="{0931A267-2187-4E6E-A453-ECB3D199F78D}" type="datetime1">
              <a:rPr lang="da-DK" smtClean="0"/>
              <a:t>25-10-2023</a:t>
            </a:fld>
            <a:endParaRPr lang="da-DK"/>
          </a:p>
        </p:txBody>
      </p:sp>
    </p:spTree>
    <p:extLst>
      <p:ext uri="{BB962C8B-B14F-4D97-AF65-F5344CB8AC3E}">
        <p14:creationId xmlns:p14="http://schemas.microsoft.com/office/powerpoint/2010/main" val="42681213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8C621-0B97-4C7C-B6C0-830F755612E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da-DK"/>
          </a:p>
        </p:txBody>
      </p:sp>
      <p:sp>
        <p:nvSpPr>
          <p:cNvPr id="3" name="Picture Placeholder 2">
            <a:extLst>
              <a:ext uri="{FF2B5EF4-FFF2-40B4-BE49-F238E27FC236}">
                <a16:creationId xmlns:a16="http://schemas.microsoft.com/office/drawing/2014/main" id="{46BE7B75-9BF4-4401-B191-BB3908E1EBE2}"/>
              </a:ext>
            </a:extLst>
          </p:cNvPr>
          <p:cNvSpPr>
            <a:spLocks noGrp="1"/>
          </p:cNvSpPr>
          <p:nvPr>
            <p:ph type="pic" idx="1"/>
          </p:nvPr>
        </p:nvSpPr>
        <p:spPr>
          <a:xfrm>
            <a:off x="5183188" y="987425"/>
            <a:ext cx="6214156"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Text Placeholder 3">
            <a:extLst>
              <a:ext uri="{FF2B5EF4-FFF2-40B4-BE49-F238E27FC236}">
                <a16:creationId xmlns:a16="http://schemas.microsoft.com/office/drawing/2014/main" id="{00233DD2-FA4D-47F9-8892-625CA25DF5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EFE0AF08-08E3-45E3-9742-C8B6E2926BB4}"/>
              </a:ext>
            </a:extLst>
          </p:cNvPr>
          <p:cNvCxnSpPr>
            <a:cxnSpLocks/>
          </p:cNvCxnSpPr>
          <p:nvPr userDrawn="1"/>
        </p:nvCxnSpPr>
        <p:spPr>
          <a:xfrm>
            <a:off x="11397344" y="6363499"/>
            <a:ext cx="0" cy="38481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Footer Placeholder 4">
            <a:extLst>
              <a:ext uri="{FF2B5EF4-FFF2-40B4-BE49-F238E27FC236}">
                <a16:creationId xmlns:a16="http://schemas.microsoft.com/office/drawing/2014/main" id="{428BC6E7-B4F3-48CC-B99B-EABCE78B1697}"/>
              </a:ext>
            </a:extLst>
          </p:cNvPr>
          <p:cNvSpPr>
            <a:spLocks noGrp="1"/>
          </p:cNvSpPr>
          <p:nvPr>
            <p:ph type="ftr" sz="quarter" idx="3"/>
          </p:nvPr>
        </p:nvSpPr>
        <p:spPr>
          <a:xfrm>
            <a:off x="4148487" y="6367732"/>
            <a:ext cx="4114800" cy="365125"/>
          </a:xfrm>
          <a:prstGeom prst="rect">
            <a:avLst/>
          </a:prstGeom>
        </p:spPr>
        <p:txBody>
          <a:bodyPr vert="horz" lIns="91440" tIns="45720" rIns="91440" bIns="45720" rtlCol="0" anchor="ctr"/>
          <a:lstStyle>
            <a:lvl1pPr algn="ctr">
              <a:defRPr sz="800" i="0">
                <a:solidFill>
                  <a:schemeClr val="tx1"/>
                </a:solidFill>
              </a:defRPr>
            </a:lvl1pPr>
          </a:lstStyle>
          <a:p>
            <a:r>
              <a:rPr lang="da-DK">
                <a:ea typeface="Campton Book"/>
                <a:cs typeface="Times New Roman" panose="02020603050405020304" pitchFamily="18" charset="0"/>
              </a:rPr>
              <a:t>Lettere studieliv. Fælles processer. Nye muligheder.</a:t>
            </a:r>
            <a:endParaRPr lang="da-DK" b="1">
              <a:ea typeface="Campton Book"/>
              <a:cs typeface="Times New Roman" panose="02020603050405020304" pitchFamily="18" charset="0"/>
            </a:endParaRPr>
          </a:p>
        </p:txBody>
      </p:sp>
      <p:sp>
        <p:nvSpPr>
          <p:cNvPr id="13" name="Slide Number Placeholder 5">
            <a:extLst>
              <a:ext uri="{FF2B5EF4-FFF2-40B4-BE49-F238E27FC236}">
                <a16:creationId xmlns:a16="http://schemas.microsoft.com/office/drawing/2014/main" id="{CCB61B44-7BB9-4D96-AB5A-1BFF32293327}"/>
              </a:ext>
            </a:extLst>
          </p:cNvPr>
          <p:cNvSpPr>
            <a:spLocks noGrp="1"/>
          </p:cNvSpPr>
          <p:nvPr>
            <p:ph type="sldNum" sz="quarter" idx="4"/>
          </p:nvPr>
        </p:nvSpPr>
        <p:spPr>
          <a:xfrm>
            <a:off x="8904515" y="6367732"/>
            <a:ext cx="2492829" cy="365125"/>
          </a:xfrm>
          <a:prstGeom prst="rect">
            <a:avLst/>
          </a:prstGeom>
        </p:spPr>
        <p:txBody>
          <a:bodyPr vert="horz" lIns="91440" tIns="45720" rIns="91440" bIns="45720" rtlCol="0" anchor="ctr"/>
          <a:lstStyle>
            <a:lvl1pPr algn="r">
              <a:defRPr sz="800" b="1">
                <a:solidFill>
                  <a:schemeClr val="tx2"/>
                </a:solidFill>
              </a:defRPr>
            </a:lvl1pPr>
          </a:lstStyle>
          <a:p>
            <a:fld id="{39DF810D-F77C-4BB2-BE6A-BDC67BB44902}" type="slidenum">
              <a:rPr lang="da-DK" smtClean="0"/>
              <a:pPr/>
              <a:t>‹nr.›</a:t>
            </a:fld>
            <a:endParaRPr lang="da-DK"/>
          </a:p>
        </p:txBody>
      </p:sp>
      <p:sp>
        <p:nvSpPr>
          <p:cNvPr id="14" name="Date Placeholder 2">
            <a:extLst>
              <a:ext uri="{FF2B5EF4-FFF2-40B4-BE49-F238E27FC236}">
                <a16:creationId xmlns:a16="http://schemas.microsoft.com/office/drawing/2014/main" id="{8045FCA7-D9C8-4094-AC1F-15198866C33D}"/>
              </a:ext>
            </a:extLst>
          </p:cNvPr>
          <p:cNvSpPr>
            <a:spLocks noGrp="1"/>
          </p:cNvSpPr>
          <p:nvPr>
            <p:ph type="dt" sz="half" idx="10"/>
          </p:nvPr>
        </p:nvSpPr>
        <p:spPr>
          <a:xfrm>
            <a:off x="764059" y="6367732"/>
            <a:ext cx="2743200" cy="365125"/>
          </a:xfrm>
          <a:prstGeom prst="rect">
            <a:avLst/>
          </a:prstGeom>
        </p:spPr>
        <p:txBody>
          <a:bodyPr anchor="ctr"/>
          <a:lstStyle>
            <a:lvl1pPr>
              <a:defRPr lang="da-DK" sz="800" i="0" kern="1200" smtClean="0">
                <a:solidFill>
                  <a:schemeClr val="tx1"/>
                </a:solidFill>
                <a:latin typeface="+mn-lt"/>
                <a:ea typeface="Campton Book"/>
                <a:cs typeface="Times New Roman" panose="02020603050405020304" pitchFamily="18" charset="0"/>
              </a:defRPr>
            </a:lvl1pPr>
          </a:lstStyle>
          <a:p>
            <a:fld id="{1F55BCB8-A247-4DBF-B096-3A971EB5DD3D}" type="datetime1">
              <a:rPr lang="da-DK" smtClean="0"/>
              <a:t>25-10-2023</a:t>
            </a:fld>
            <a:endParaRPr lang="da-DK"/>
          </a:p>
        </p:txBody>
      </p:sp>
    </p:spTree>
    <p:extLst>
      <p:ext uri="{BB962C8B-B14F-4D97-AF65-F5344CB8AC3E}">
        <p14:creationId xmlns:p14="http://schemas.microsoft.com/office/powerpoint/2010/main" val="5907909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ED3B1CA5-2BDE-4BB5-BBA0-411DD54C83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cxnSp>
        <p:nvCxnSpPr>
          <p:cNvPr id="9" name="Straight Connector 8">
            <a:extLst>
              <a:ext uri="{FF2B5EF4-FFF2-40B4-BE49-F238E27FC236}">
                <a16:creationId xmlns:a16="http://schemas.microsoft.com/office/drawing/2014/main" id="{88905425-0F8F-42E7-9785-D1DE2BD25732}"/>
              </a:ext>
            </a:extLst>
          </p:cNvPr>
          <p:cNvCxnSpPr>
            <a:cxnSpLocks/>
          </p:cNvCxnSpPr>
          <p:nvPr userDrawn="1"/>
        </p:nvCxnSpPr>
        <p:spPr>
          <a:xfrm>
            <a:off x="11397344" y="6363499"/>
            <a:ext cx="0" cy="38481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itle Placeholder 1">
            <a:extLst>
              <a:ext uri="{FF2B5EF4-FFF2-40B4-BE49-F238E27FC236}">
                <a16:creationId xmlns:a16="http://schemas.microsoft.com/office/drawing/2014/main" id="{B402CF81-21B2-4C69-99B5-B2D2CE00F43F}"/>
              </a:ext>
            </a:extLst>
          </p:cNvPr>
          <p:cNvSpPr>
            <a:spLocks noGrp="1"/>
          </p:cNvSpPr>
          <p:nvPr>
            <p:ph type="title"/>
          </p:nvPr>
        </p:nvSpPr>
        <p:spPr>
          <a:xfrm>
            <a:off x="764059" y="248496"/>
            <a:ext cx="10633284" cy="694480"/>
          </a:xfrm>
          <a:prstGeom prst="rect">
            <a:avLst/>
          </a:prstGeom>
        </p:spPr>
        <p:txBody>
          <a:bodyPr vert="horz" lIns="91440" tIns="45720" rIns="91440" bIns="45720" rtlCol="0" anchor="ctr">
            <a:normAutofit/>
          </a:bodyPr>
          <a:lstStyle/>
          <a:p>
            <a:r>
              <a:rPr lang="en-US"/>
              <a:t>Click to edit Master title style</a:t>
            </a:r>
            <a:endParaRPr lang="da-DK"/>
          </a:p>
        </p:txBody>
      </p:sp>
      <p:sp>
        <p:nvSpPr>
          <p:cNvPr id="12" name="Footer Placeholder 4">
            <a:extLst>
              <a:ext uri="{FF2B5EF4-FFF2-40B4-BE49-F238E27FC236}">
                <a16:creationId xmlns:a16="http://schemas.microsoft.com/office/drawing/2014/main" id="{D55A2D41-ED9D-4494-BABE-441E8A6FA7E1}"/>
              </a:ext>
            </a:extLst>
          </p:cNvPr>
          <p:cNvSpPr>
            <a:spLocks noGrp="1"/>
          </p:cNvSpPr>
          <p:nvPr>
            <p:ph type="ftr" sz="quarter" idx="3"/>
          </p:nvPr>
        </p:nvSpPr>
        <p:spPr>
          <a:xfrm>
            <a:off x="4148487" y="6367732"/>
            <a:ext cx="4114800" cy="365125"/>
          </a:xfrm>
          <a:prstGeom prst="rect">
            <a:avLst/>
          </a:prstGeom>
        </p:spPr>
        <p:txBody>
          <a:bodyPr vert="horz" lIns="91440" tIns="45720" rIns="91440" bIns="45720" rtlCol="0" anchor="ctr"/>
          <a:lstStyle>
            <a:lvl1pPr algn="ctr">
              <a:defRPr sz="800" i="0">
                <a:solidFill>
                  <a:schemeClr val="tx1"/>
                </a:solidFill>
              </a:defRPr>
            </a:lvl1pPr>
          </a:lstStyle>
          <a:p>
            <a:r>
              <a:rPr lang="da-DK">
                <a:ea typeface="Campton Book"/>
                <a:cs typeface="Times New Roman" panose="02020603050405020304" pitchFamily="18" charset="0"/>
              </a:rPr>
              <a:t>Lettere studieliv. Fælles processer. Nye muligheder.</a:t>
            </a:r>
            <a:endParaRPr lang="da-DK" b="1">
              <a:ea typeface="Campton Book"/>
              <a:cs typeface="Times New Roman" panose="02020603050405020304" pitchFamily="18" charset="0"/>
            </a:endParaRPr>
          </a:p>
        </p:txBody>
      </p:sp>
      <p:sp>
        <p:nvSpPr>
          <p:cNvPr id="13" name="Slide Number Placeholder 5">
            <a:extLst>
              <a:ext uri="{FF2B5EF4-FFF2-40B4-BE49-F238E27FC236}">
                <a16:creationId xmlns:a16="http://schemas.microsoft.com/office/drawing/2014/main" id="{16CF930E-B814-4969-AB1C-6199BC696979}"/>
              </a:ext>
            </a:extLst>
          </p:cNvPr>
          <p:cNvSpPr>
            <a:spLocks noGrp="1"/>
          </p:cNvSpPr>
          <p:nvPr>
            <p:ph type="sldNum" sz="quarter" idx="4"/>
          </p:nvPr>
        </p:nvSpPr>
        <p:spPr>
          <a:xfrm>
            <a:off x="8904515" y="6367732"/>
            <a:ext cx="2492829" cy="365125"/>
          </a:xfrm>
          <a:prstGeom prst="rect">
            <a:avLst/>
          </a:prstGeom>
        </p:spPr>
        <p:txBody>
          <a:bodyPr vert="horz" lIns="91440" tIns="45720" rIns="91440" bIns="45720" rtlCol="0" anchor="ctr"/>
          <a:lstStyle>
            <a:lvl1pPr algn="r">
              <a:defRPr sz="800" b="1">
                <a:solidFill>
                  <a:schemeClr val="tx2"/>
                </a:solidFill>
              </a:defRPr>
            </a:lvl1pPr>
          </a:lstStyle>
          <a:p>
            <a:fld id="{39DF810D-F77C-4BB2-BE6A-BDC67BB44902}" type="slidenum">
              <a:rPr lang="da-DK" smtClean="0"/>
              <a:pPr/>
              <a:t>‹nr.›</a:t>
            </a:fld>
            <a:endParaRPr lang="da-DK"/>
          </a:p>
        </p:txBody>
      </p:sp>
      <p:sp>
        <p:nvSpPr>
          <p:cNvPr id="14" name="Date Placeholder 2">
            <a:extLst>
              <a:ext uri="{FF2B5EF4-FFF2-40B4-BE49-F238E27FC236}">
                <a16:creationId xmlns:a16="http://schemas.microsoft.com/office/drawing/2014/main" id="{941A59AC-AC91-4286-8BAD-00E113F236D5}"/>
              </a:ext>
            </a:extLst>
          </p:cNvPr>
          <p:cNvSpPr>
            <a:spLocks noGrp="1"/>
          </p:cNvSpPr>
          <p:nvPr>
            <p:ph type="dt" sz="half" idx="2"/>
          </p:nvPr>
        </p:nvSpPr>
        <p:spPr>
          <a:xfrm>
            <a:off x="764059" y="6367732"/>
            <a:ext cx="2743200" cy="365125"/>
          </a:xfrm>
          <a:prstGeom prst="rect">
            <a:avLst/>
          </a:prstGeom>
        </p:spPr>
        <p:txBody>
          <a:bodyPr anchor="ctr"/>
          <a:lstStyle>
            <a:lvl1pPr>
              <a:defRPr lang="da-DK" sz="800" i="0" kern="1200" smtClean="0">
                <a:solidFill>
                  <a:schemeClr val="tx1"/>
                </a:solidFill>
                <a:latin typeface="+mn-lt"/>
                <a:ea typeface="Campton Book"/>
                <a:cs typeface="Times New Roman" panose="02020603050405020304" pitchFamily="18" charset="0"/>
              </a:defRPr>
            </a:lvl1pPr>
          </a:lstStyle>
          <a:p>
            <a:fld id="{9D3BD63C-C9E1-4DE6-97DF-9393AF1B1F7C}" type="datetime1">
              <a:rPr lang="da-DK" smtClean="0"/>
              <a:t>25-10-2023</a:t>
            </a:fld>
            <a:endParaRPr lang="da-DK"/>
          </a:p>
        </p:txBody>
      </p:sp>
    </p:spTree>
    <p:extLst>
      <p:ext uri="{BB962C8B-B14F-4D97-AF65-F5344CB8AC3E}">
        <p14:creationId xmlns:p14="http://schemas.microsoft.com/office/powerpoint/2010/main" val="32494078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FFFE99-DDD3-44D9-A560-AD74CB3A9BAF}"/>
              </a:ext>
            </a:extLst>
          </p:cNvPr>
          <p:cNvSpPr>
            <a:spLocks noGrp="1"/>
          </p:cNvSpPr>
          <p:nvPr>
            <p:ph type="title" orient="vert"/>
          </p:nvPr>
        </p:nvSpPr>
        <p:spPr>
          <a:xfrm>
            <a:off x="8904515" y="365125"/>
            <a:ext cx="2492829" cy="5648766"/>
          </a:xfrm>
          <a:prstGeom prst="rect">
            <a:avLst/>
          </a:prstGeom>
        </p:spPr>
        <p:txBody>
          <a:bodyPr vert="eaVert"/>
          <a:lstStyle/>
          <a:p>
            <a:r>
              <a:rPr lang="en-US"/>
              <a:t>Click to edit Master title style</a:t>
            </a:r>
            <a:endParaRPr lang="da-DK"/>
          </a:p>
        </p:txBody>
      </p:sp>
      <p:sp>
        <p:nvSpPr>
          <p:cNvPr id="3" name="Vertical Text Placeholder 2">
            <a:extLst>
              <a:ext uri="{FF2B5EF4-FFF2-40B4-BE49-F238E27FC236}">
                <a16:creationId xmlns:a16="http://schemas.microsoft.com/office/drawing/2014/main" id="{1B66AEED-6426-46ED-A5C0-2ED3B3105DF7}"/>
              </a:ext>
            </a:extLst>
          </p:cNvPr>
          <p:cNvSpPr>
            <a:spLocks noGrp="1"/>
          </p:cNvSpPr>
          <p:nvPr>
            <p:ph type="body" orient="vert" idx="1"/>
          </p:nvPr>
        </p:nvSpPr>
        <p:spPr>
          <a:xfrm>
            <a:off x="764060" y="365125"/>
            <a:ext cx="7900970" cy="56487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cxnSp>
        <p:nvCxnSpPr>
          <p:cNvPr id="9" name="Straight Connector 8">
            <a:extLst>
              <a:ext uri="{FF2B5EF4-FFF2-40B4-BE49-F238E27FC236}">
                <a16:creationId xmlns:a16="http://schemas.microsoft.com/office/drawing/2014/main" id="{DF473211-8EE3-4C93-9983-0F126719DF94}"/>
              </a:ext>
            </a:extLst>
          </p:cNvPr>
          <p:cNvCxnSpPr>
            <a:cxnSpLocks/>
          </p:cNvCxnSpPr>
          <p:nvPr userDrawn="1"/>
        </p:nvCxnSpPr>
        <p:spPr>
          <a:xfrm>
            <a:off x="11397344" y="6363499"/>
            <a:ext cx="0" cy="38481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C03F30D1-998C-42E6-A687-BAD9047AD598}"/>
              </a:ext>
            </a:extLst>
          </p:cNvPr>
          <p:cNvSpPr>
            <a:spLocks noGrp="1"/>
          </p:cNvSpPr>
          <p:nvPr>
            <p:ph type="ftr" sz="quarter" idx="3"/>
          </p:nvPr>
        </p:nvSpPr>
        <p:spPr>
          <a:xfrm>
            <a:off x="4148487" y="6367732"/>
            <a:ext cx="4114800" cy="365125"/>
          </a:xfrm>
          <a:prstGeom prst="rect">
            <a:avLst/>
          </a:prstGeom>
        </p:spPr>
        <p:txBody>
          <a:bodyPr vert="horz" lIns="91440" tIns="45720" rIns="91440" bIns="45720" rtlCol="0" anchor="ctr"/>
          <a:lstStyle>
            <a:lvl1pPr algn="ctr">
              <a:defRPr sz="800" i="0">
                <a:solidFill>
                  <a:schemeClr val="tx1"/>
                </a:solidFill>
              </a:defRPr>
            </a:lvl1pPr>
          </a:lstStyle>
          <a:p>
            <a:r>
              <a:rPr lang="da-DK">
                <a:ea typeface="Campton Book"/>
                <a:cs typeface="Times New Roman" panose="02020603050405020304" pitchFamily="18" charset="0"/>
              </a:rPr>
              <a:t>Lettere studieliv. Fælles processer. Nye muligheder.</a:t>
            </a:r>
            <a:endParaRPr lang="da-DK" b="1">
              <a:ea typeface="Campton Book"/>
              <a:cs typeface="Times New Roman" panose="02020603050405020304" pitchFamily="18" charset="0"/>
            </a:endParaRPr>
          </a:p>
        </p:txBody>
      </p:sp>
      <p:sp>
        <p:nvSpPr>
          <p:cNvPr id="12" name="Slide Number Placeholder 5">
            <a:extLst>
              <a:ext uri="{FF2B5EF4-FFF2-40B4-BE49-F238E27FC236}">
                <a16:creationId xmlns:a16="http://schemas.microsoft.com/office/drawing/2014/main" id="{FF65AE13-D4B9-4984-A23C-9D03C94C0E51}"/>
              </a:ext>
            </a:extLst>
          </p:cNvPr>
          <p:cNvSpPr>
            <a:spLocks noGrp="1"/>
          </p:cNvSpPr>
          <p:nvPr>
            <p:ph type="sldNum" sz="quarter" idx="4"/>
          </p:nvPr>
        </p:nvSpPr>
        <p:spPr>
          <a:xfrm>
            <a:off x="8904515" y="6367732"/>
            <a:ext cx="2492829" cy="365125"/>
          </a:xfrm>
          <a:prstGeom prst="rect">
            <a:avLst/>
          </a:prstGeom>
        </p:spPr>
        <p:txBody>
          <a:bodyPr vert="horz" lIns="91440" tIns="45720" rIns="91440" bIns="45720" rtlCol="0" anchor="ctr"/>
          <a:lstStyle>
            <a:lvl1pPr algn="r">
              <a:defRPr sz="800" b="1">
                <a:solidFill>
                  <a:schemeClr val="tx2"/>
                </a:solidFill>
              </a:defRPr>
            </a:lvl1pPr>
          </a:lstStyle>
          <a:p>
            <a:fld id="{39DF810D-F77C-4BB2-BE6A-BDC67BB44902}" type="slidenum">
              <a:rPr lang="da-DK" smtClean="0"/>
              <a:pPr/>
              <a:t>‹nr.›</a:t>
            </a:fld>
            <a:endParaRPr lang="da-DK"/>
          </a:p>
        </p:txBody>
      </p:sp>
      <p:sp>
        <p:nvSpPr>
          <p:cNvPr id="13" name="Date Placeholder 2">
            <a:extLst>
              <a:ext uri="{FF2B5EF4-FFF2-40B4-BE49-F238E27FC236}">
                <a16:creationId xmlns:a16="http://schemas.microsoft.com/office/drawing/2014/main" id="{B71E78F2-57FD-48FA-8D8F-AB972F837D43}"/>
              </a:ext>
            </a:extLst>
          </p:cNvPr>
          <p:cNvSpPr>
            <a:spLocks noGrp="1"/>
          </p:cNvSpPr>
          <p:nvPr>
            <p:ph type="dt" sz="half" idx="2"/>
          </p:nvPr>
        </p:nvSpPr>
        <p:spPr>
          <a:xfrm>
            <a:off x="764059" y="6367732"/>
            <a:ext cx="2743200" cy="365125"/>
          </a:xfrm>
          <a:prstGeom prst="rect">
            <a:avLst/>
          </a:prstGeom>
        </p:spPr>
        <p:txBody>
          <a:bodyPr anchor="ctr"/>
          <a:lstStyle>
            <a:lvl1pPr>
              <a:defRPr lang="da-DK" sz="800" i="0" kern="1200" smtClean="0">
                <a:solidFill>
                  <a:schemeClr val="tx1"/>
                </a:solidFill>
                <a:latin typeface="+mn-lt"/>
                <a:ea typeface="Campton Book"/>
                <a:cs typeface="Times New Roman" panose="02020603050405020304" pitchFamily="18" charset="0"/>
              </a:defRPr>
            </a:lvl1pPr>
          </a:lstStyle>
          <a:p>
            <a:fld id="{D1632B08-BC0C-4FDA-836F-7B82379996CE}" type="datetime1">
              <a:rPr lang="da-DK" smtClean="0"/>
              <a:t>25-10-2023</a:t>
            </a:fld>
            <a:endParaRPr lang="da-DK"/>
          </a:p>
        </p:txBody>
      </p:sp>
    </p:spTree>
    <p:extLst>
      <p:ext uri="{BB962C8B-B14F-4D97-AF65-F5344CB8AC3E}">
        <p14:creationId xmlns:p14="http://schemas.microsoft.com/office/powerpoint/2010/main" val="1916870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42C19E-F596-4C8B-A64F-9EFEB36FE200}"/>
              </a:ext>
            </a:extLst>
          </p:cNvPr>
          <p:cNvSpPr>
            <a:spLocks noGrp="1"/>
          </p:cNvSpPr>
          <p:nvPr>
            <p:ph idx="1"/>
          </p:nvPr>
        </p:nvSpPr>
        <p:spPr>
          <a:xfrm>
            <a:off x="764059" y="1219200"/>
            <a:ext cx="10633285" cy="4585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cxnSp>
        <p:nvCxnSpPr>
          <p:cNvPr id="26" name="Straight Connector 25">
            <a:extLst>
              <a:ext uri="{FF2B5EF4-FFF2-40B4-BE49-F238E27FC236}">
                <a16:creationId xmlns:a16="http://schemas.microsoft.com/office/drawing/2014/main" id="{F3B1A9DB-FCD3-436D-9C09-A2C395428131}"/>
              </a:ext>
            </a:extLst>
          </p:cNvPr>
          <p:cNvCxnSpPr>
            <a:cxnSpLocks/>
          </p:cNvCxnSpPr>
          <p:nvPr userDrawn="1"/>
        </p:nvCxnSpPr>
        <p:spPr>
          <a:xfrm>
            <a:off x="11397344" y="6363499"/>
            <a:ext cx="0" cy="38481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Title Placeholder 1">
            <a:extLst>
              <a:ext uri="{FF2B5EF4-FFF2-40B4-BE49-F238E27FC236}">
                <a16:creationId xmlns:a16="http://schemas.microsoft.com/office/drawing/2014/main" id="{8993F0E4-EF8C-4328-BF0F-D4D3A98C1E31}"/>
              </a:ext>
            </a:extLst>
          </p:cNvPr>
          <p:cNvSpPr>
            <a:spLocks noGrp="1"/>
          </p:cNvSpPr>
          <p:nvPr>
            <p:ph type="title"/>
          </p:nvPr>
        </p:nvSpPr>
        <p:spPr>
          <a:xfrm>
            <a:off x="764059" y="248496"/>
            <a:ext cx="10633284" cy="694480"/>
          </a:xfrm>
          <a:prstGeom prst="rect">
            <a:avLst/>
          </a:prstGeom>
        </p:spPr>
        <p:txBody>
          <a:bodyPr vert="horz" lIns="91440" tIns="45720" rIns="91440" bIns="45720" rtlCol="0" anchor="ctr">
            <a:normAutofit/>
          </a:bodyPr>
          <a:lstStyle/>
          <a:p>
            <a:r>
              <a:rPr lang="en-US"/>
              <a:t>Click to edit Master title style</a:t>
            </a:r>
            <a:endParaRPr lang="da-DK"/>
          </a:p>
        </p:txBody>
      </p:sp>
      <p:sp>
        <p:nvSpPr>
          <p:cNvPr id="8" name="Footer Placeholder 4">
            <a:extLst>
              <a:ext uri="{FF2B5EF4-FFF2-40B4-BE49-F238E27FC236}">
                <a16:creationId xmlns:a16="http://schemas.microsoft.com/office/drawing/2014/main" id="{E929222F-D61C-4338-8AF2-4208528F3270}"/>
              </a:ext>
            </a:extLst>
          </p:cNvPr>
          <p:cNvSpPr>
            <a:spLocks noGrp="1"/>
          </p:cNvSpPr>
          <p:nvPr>
            <p:ph type="ftr" sz="quarter" idx="3"/>
          </p:nvPr>
        </p:nvSpPr>
        <p:spPr>
          <a:xfrm>
            <a:off x="4148487" y="6367732"/>
            <a:ext cx="4114800" cy="365125"/>
          </a:xfrm>
          <a:prstGeom prst="rect">
            <a:avLst/>
          </a:prstGeom>
        </p:spPr>
        <p:txBody>
          <a:bodyPr vert="horz" lIns="91440" tIns="45720" rIns="91440" bIns="45720" rtlCol="0" anchor="ctr"/>
          <a:lstStyle>
            <a:lvl1pPr algn="ctr">
              <a:defRPr sz="800" i="0">
                <a:solidFill>
                  <a:schemeClr val="tx1"/>
                </a:solidFill>
              </a:defRPr>
            </a:lvl1pPr>
          </a:lstStyle>
          <a:p>
            <a:r>
              <a:rPr lang="da-DK">
                <a:ea typeface="Campton Book"/>
                <a:cs typeface="Times New Roman" panose="02020603050405020304" pitchFamily="18" charset="0"/>
              </a:rPr>
              <a:t>Lettere studieliv. Fælles processer. Nye muligheder.</a:t>
            </a:r>
            <a:endParaRPr lang="da-DK" b="1">
              <a:ea typeface="Campton Book"/>
              <a:cs typeface="Times New Roman" panose="02020603050405020304" pitchFamily="18" charset="0"/>
            </a:endParaRPr>
          </a:p>
        </p:txBody>
      </p:sp>
      <p:sp>
        <p:nvSpPr>
          <p:cNvPr id="9" name="Slide Number Placeholder 5">
            <a:extLst>
              <a:ext uri="{FF2B5EF4-FFF2-40B4-BE49-F238E27FC236}">
                <a16:creationId xmlns:a16="http://schemas.microsoft.com/office/drawing/2014/main" id="{58CFFCB0-0B3C-4E93-9F4E-E2538D0F746F}"/>
              </a:ext>
            </a:extLst>
          </p:cNvPr>
          <p:cNvSpPr>
            <a:spLocks noGrp="1"/>
          </p:cNvSpPr>
          <p:nvPr>
            <p:ph type="sldNum" sz="quarter" idx="4"/>
          </p:nvPr>
        </p:nvSpPr>
        <p:spPr>
          <a:xfrm>
            <a:off x="8904515" y="6367732"/>
            <a:ext cx="2492829" cy="365125"/>
          </a:xfrm>
          <a:prstGeom prst="rect">
            <a:avLst/>
          </a:prstGeom>
        </p:spPr>
        <p:txBody>
          <a:bodyPr vert="horz" lIns="91440" tIns="45720" rIns="91440" bIns="45720" rtlCol="0" anchor="ctr"/>
          <a:lstStyle>
            <a:lvl1pPr algn="r">
              <a:defRPr sz="800" b="1">
                <a:solidFill>
                  <a:schemeClr val="tx2"/>
                </a:solidFill>
              </a:defRPr>
            </a:lvl1pPr>
          </a:lstStyle>
          <a:p>
            <a:fld id="{39DF810D-F77C-4BB2-BE6A-BDC67BB44902}" type="slidenum">
              <a:rPr lang="da-DK" smtClean="0"/>
              <a:pPr/>
              <a:t>‹nr.›</a:t>
            </a:fld>
            <a:endParaRPr lang="da-DK"/>
          </a:p>
        </p:txBody>
      </p:sp>
      <p:sp>
        <p:nvSpPr>
          <p:cNvPr id="10" name="Date Placeholder 2">
            <a:extLst>
              <a:ext uri="{FF2B5EF4-FFF2-40B4-BE49-F238E27FC236}">
                <a16:creationId xmlns:a16="http://schemas.microsoft.com/office/drawing/2014/main" id="{4EE668E1-0CB2-497A-93F0-D9D5B8EEA2D5}"/>
              </a:ext>
            </a:extLst>
          </p:cNvPr>
          <p:cNvSpPr>
            <a:spLocks noGrp="1"/>
          </p:cNvSpPr>
          <p:nvPr>
            <p:ph type="dt" sz="half" idx="2"/>
          </p:nvPr>
        </p:nvSpPr>
        <p:spPr>
          <a:xfrm>
            <a:off x="764059" y="6367732"/>
            <a:ext cx="2743200" cy="365125"/>
          </a:xfrm>
          <a:prstGeom prst="rect">
            <a:avLst/>
          </a:prstGeom>
        </p:spPr>
        <p:txBody>
          <a:bodyPr anchor="ctr"/>
          <a:lstStyle>
            <a:lvl1pPr>
              <a:defRPr lang="da-DK" sz="800" i="0" kern="1200" smtClean="0">
                <a:solidFill>
                  <a:schemeClr val="tx1"/>
                </a:solidFill>
                <a:latin typeface="+mn-lt"/>
                <a:ea typeface="Campton Book"/>
                <a:cs typeface="Times New Roman" panose="02020603050405020304" pitchFamily="18" charset="0"/>
              </a:defRPr>
            </a:lvl1pPr>
          </a:lstStyle>
          <a:p>
            <a:fld id="{BA550FA7-32BB-4FFA-A238-D6F390308069}" type="datetime1">
              <a:rPr lang="da-DK" smtClean="0"/>
              <a:t>25-10-2023</a:t>
            </a:fld>
            <a:endParaRPr lang="da-DK"/>
          </a:p>
        </p:txBody>
      </p:sp>
    </p:spTree>
    <p:extLst>
      <p:ext uri="{BB962C8B-B14F-4D97-AF65-F5344CB8AC3E}">
        <p14:creationId xmlns:p14="http://schemas.microsoft.com/office/powerpoint/2010/main" val="33396762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14F577-AB74-4B32-B9FE-A92FDE34CD8C}"/>
              </a:ext>
            </a:extLst>
          </p:cNvPr>
          <p:cNvSpPr>
            <a:spLocks noGrp="1"/>
          </p:cNvSpPr>
          <p:nvPr>
            <p:ph sz="half" idx="1"/>
          </p:nvPr>
        </p:nvSpPr>
        <p:spPr>
          <a:xfrm>
            <a:off x="838201" y="1219200"/>
            <a:ext cx="4931229" cy="47946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3">
            <a:extLst>
              <a:ext uri="{FF2B5EF4-FFF2-40B4-BE49-F238E27FC236}">
                <a16:creationId xmlns:a16="http://schemas.microsoft.com/office/drawing/2014/main" id="{2DF8F4A2-3EF1-4703-BAE5-6CE954858890}"/>
              </a:ext>
            </a:extLst>
          </p:cNvPr>
          <p:cNvSpPr>
            <a:spLocks noGrp="1"/>
          </p:cNvSpPr>
          <p:nvPr>
            <p:ph sz="half" idx="2"/>
          </p:nvPr>
        </p:nvSpPr>
        <p:spPr>
          <a:xfrm>
            <a:off x="6466115" y="1219200"/>
            <a:ext cx="4931229" cy="47946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cxnSp>
        <p:nvCxnSpPr>
          <p:cNvPr id="12" name="Straight Connector 11">
            <a:extLst>
              <a:ext uri="{FF2B5EF4-FFF2-40B4-BE49-F238E27FC236}">
                <a16:creationId xmlns:a16="http://schemas.microsoft.com/office/drawing/2014/main" id="{D25423A8-0B2D-41DE-BC82-01AAAD4D7DBE}"/>
              </a:ext>
            </a:extLst>
          </p:cNvPr>
          <p:cNvCxnSpPr>
            <a:cxnSpLocks/>
          </p:cNvCxnSpPr>
          <p:nvPr userDrawn="1"/>
        </p:nvCxnSpPr>
        <p:spPr>
          <a:xfrm>
            <a:off x="11397344" y="6363499"/>
            <a:ext cx="0" cy="38481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Title Placeholder 1">
            <a:extLst>
              <a:ext uri="{FF2B5EF4-FFF2-40B4-BE49-F238E27FC236}">
                <a16:creationId xmlns:a16="http://schemas.microsoft.com/office/drawing/2014/main" id="{AABA8C7C-84AF-4117-A127-4FC88A318BA2}"/>
              </a:ext>
            </a:extLst>
          </p:cNvPr>
          <p:cNvSpPr txBox="1">
            <a:spLocks/>
          </p:cNvSpPr>
          <p:nvPr userDrawn="1"/>
        </p:nvSpPr>
        <p:spPr>
          <a:xfrm>
            <a:off x="764059" y="248496"/>
            <a:ext cx="10633284" cy="6944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a:t>Click to edit Master title style</a:t>
            </a:r>
            <a:endParaRPr lang="da-DK"/>
          </a:p>
        </p:txBody>
      </p:sp>
      <p:sp>
        <p:nvSpPr>
          <p:cNvPr id="9" name="Footer Placeholder 4">
            <a:extLst>
              <a:ext uri="{FF2B5EF4-FFF2-40B4-BE49-F238E27FC236}">
                <a16:creationId xmlns:a16="http://schemas.microsoft.com/office/drawing/2014/main" id="{76FCFC5F-591B-4080-9616-BC1072881420}"/>
              </a:ext>
            </a:extLst>
          </p:cNvPr>
          <p:cNvSpPr>
            <a:spLocks noGrp="1"/>
          </p:cNvSpPr>
          <p:nvPr>
            <p:ph type="ftr" sz="quarter" idx="3"/>
          </p:nvPr>
        </p:nvSpPr>
        <p:spPr>
          <a:xfrm>
            <a:off x="4148487" y="6367732"/>
            <a:ext cx="4114800" cy="365125"/>
          </a:xfrm>
          <a:prstGeom prst="rect">
            <a:avLst/>
          </a:prstGeom>
        </p:spPr>
        <p:txBody>
          <a:bodyPr vert="horz" lIns="91440" tIns="45720" rIns="91440" bIns="45720" rtlCol="0" anchor="ctr"/>
          <a:lstStyle>
            <a:lvl1pPr algn="ctr">
              <a:defRPr sz="800" i="0">
                <a:solidFill>
                  <a:schemeClr val="tx1"/>
                </a:solidFill>
              </a:defRPr>
            </a:lvl1pPr>
          </a:lstStyle>
          <a:p>
            <a:r>
              <a:rPr lang="da-DK">
                <a:ea typeface="Campton Book"/>
                <a:cs typeface="Times New Roman" panose="02020603050405020304" pitchFamily="18" charset="0"/>
              </a:rPr>
              <a:t>Lettere studieliv. Fælles processer. Nye muligheder.</a:t>
            </a:r>
            <a:endParaRPr lang="da-DK" b="1">
              <a:ea typeface="Campton Book"/>
              <a:cs typeface="Times New Roman" panose="02020603050405020304" pitchFamily="18" charset="0"/>
            </a:endParaRPr>
          </a:p>
        </p:txBody>
      </p:sp>
      <p:sp>
        <p:nvSpPr>
          <p:cNvPr id="10" name="Slide Number Placeholder 5">
            <a:extLst>
              <a:ext uri="{FF2B5EF4-FFF2-40B4-BE49-F238E27FC236}">
                <a16:creationId xmlns:a16="http://schemas.microsoft.com/office/drawing/2014/main" id="{B1BAD9E1-EDD5-4F40-B347-7CF64E4D8041}"/>
              </a:ext>
            </a:extLst>
          </p:cNvPr>
          <p:cNvSpPr>
            <a:spLocks noGrp="1"/>
          </p:cNvSpPr>
          <p:nvPr>
            <p:ph type="sldNum" sz="quarter" idx="4"/>
          </p:nvPr>
        </p:nvSpPr>
        <p:spPr>
          <a:xfrm>
            <a:off x="8904515" y="6367732"/>
            <a:ext cx="2492829" cy="365125"/>
          </a:xfrm>
          <a:prstGeom prst="rect">
            <a:avLst/>
          </a:prstGeom>
        </p:spPr>
        <p:txBody>
          <a:bodyPr vert="horz" lIns="91440" tIns="45720" rIns="91440" bIns="45720" rtlCol="0" anchor="ctr"/>
          <a:lstStyle>
            <a:lvl1pPr algn="r">
              <a:defRPr sz="800" b="1">
                <a:solidFill>
                  <a:schemeClr val="tx2"/>
                </a:solidFill>
              </a:defRPr>
            </a:lvl1pPr>
          </a:lstStyle>
          <a:p>
            <a:fld id="{39DF810D-F77C-4BB2-BE6A-BDC67BB44902}" type="slidenum">
              <a:rPr lang="da-DK" smtClean="0"/>
              <a:pPr/>
              <a:t>‹nr.›</a:t>
            </a:fld>
            <a:endParaRPr lang="da-DK"/>
          </a:p>
        </p:txBody>
      </p:sp>
      <p:sp>
        <p:nvSpPr>
          <p:cNvPr id="15" name="Date Placeholder 2">
            <a:extLst>
              <a:ext uri="{FF2B5EF4-FFF2-40B4-BE49-F238E27FC236}">
                <a16:creationId xmlns:a16="http://schemas.microsoft.com/office/drawing/2014/main" id="{A4F3195F-2F08-4B01-96A2-58FD5E41374A}"/>
              </a:ext>
            </a:extLst>
          </p:cNvPr>
          <p:cNvSpPr>
            <a:spLocks noGrp="1"/>
          </p:cNvSpPr>
          <p:nvPr>
            <p:ph type="dt" sz="half" idx="10"/>
          </p:nvPr>
        </p:nvSpPr>
        <p:spPr>
          <a:xfrm>
            <a:off x="764059" y="6367732"/>
            <a:ext cx="2743200" cy="365125"/>
          </a:xfrm>
          <a:prstGeom prst="rect">
            <a:avLst/>
          </a:prstGeom>
        </p:spPr>
        <p:txBody>
          <a:bodyPr anchor="ctr"/>
          <a:lstStyle>
            <a:lvl1pPr>
              <a:defRPr lang="da-DK" sz="800" i="0" kern="1200" smtClean="0">
                <a:solidFill>
                  <a:schemeClr val="tx1"/>
                </a:solidFill>
                <a:latin typeface="+mn-lt"/>
                <a:ea typeface="Campton Book"/>
                <a:cs typeface="Times New Roman" panose="02020603050405020304" pitchFamily="18" charset="0"/>
              </a:defRPr>
            </a:lvl1pPr>
          </a:lstStyle>
          <a:p>
            <a:fld id="{A9DCD065-C5D9-4C55-AB00-05F1D1F6DC58}" type="datetime1">
              <a:rPr lang="da-DK" smtClean="0"/>
              <a:t>25-10-2023</a:t>
            </a:fld>
            <a:endParaRPr lang="da-DK"/>
          </a:p>
        </p:txBody>
      </p:sp>
    </p:spTree>
    <p:extLst>
      <p:ext uri="{BB962C8B-B14F-4D97-AF65-F5344CB8AC3E}">
        <p14:creationId xmlns:p14="http://schemas.microsoft.com/office/powerpoint/2010/main" val="30354803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582B1D4-6AB5-48A1-9B6A-2889C3B0A628}"/>
              </a:ext>
            </a:extLst>
          </p:cNvPr>
          <p:cNvCxnSpPr>
            <a:cxnSpLocks/>
          </p:cNvCxnSpPr>
          <p:nvPr userDrawn="1"/>
        </p:nvCxnSpPr>
        <p:spPr>
          <a:xfrm>
            <a:off x="11397344" y="6363499"/>
            <a:ext cx="0" cy="38481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94063DF3-5753-4195-AAB2-5E28887C5D4E}"/>
              </a:ext>
            </a:extLst>
          </p:cNvPr>
          <p:cNvSpPr>
            <a:spLocks noGrp="1"/>
          </p:cNvSpPr>
          <p:nvPr>
            <p:ph type="title"/>
          </p:nvPr>
        </p:nvSpPr>
        <p:spPr>
          <a:xfrm>
            <a:off x="764059" y="248496"/>
            <a:ext cx="10633284" cy="694480"/>
          </a:xfrm>
          <a:prstGeom prst="rect">
            <a:avLst/>
          </a:prstGeom>
        </p:spPr>
        <p:txBody>
          <a:bodyPr vert="horz" lIns="91440" tIns="45720" rIns="91440" bIns="45720" rtlCol="0" anchor="ctr">
            <a:normAutofit/>
          </a:bodyPr>
          <a:lstStyle/>
          <a:p>
            <a:r>
              <a:rPr lang="en-US"/>
              <a:t>Click to edit Master title style</a:t>
            </a:r>
            <a:endParaRPr lang="da-DK"/>
          </a:p>
        </p:txBody>
      </p:sp>
      <p:sp>
        <p:nvSpPr>
          <p:cNvPr id="11" name="Footer Placeholder 4">
            <a:extLst>
              <a:ext uri="{FF2B5EF4-FFF2-40B4-BE49-F238E27FC236}">
                <a16:creationId xmlns:a16="http://schemas.microsoft.com/office/drawing/2014/main" id="{345B4137-1DAF-46A8-B209-AC1FD44E9FFC}"/>
              </a:ext>
            </a:extLst>
          </p:cNvPr>
          <p:cNvSpPr>
            <a:spLocks noGrp="1"/>
          </p:cNvSpPr>
          <p:nvPr>
            <p:ph type="ftr" sz="quarter" idx="3"/>
          </p:nvPr>
        </p:nvSpPr>
        <p:spPr>
          <a:xfrm>
            <a:off x="4148487" y="6367732"/>
            <a:ext cx="4114800" cy="365125"/>
          </a:xfrm>
          <a:prstGeom prst="rect">
            <a:avLst/>
          </a:prstGeom>
        </p:spPr>
        <p:txBody>
          <a:bodyPr vert="horz" lIns="91440" tIns="45720" rIns="91440" bIns="45720" rtlCol="0" anchor="ctr"/>
          <a:lstStyle>
            <a:lvl1pPr algn="ctr">
              <a:defRPr sz="800" i="0">
                <a:solidFill>
                  <a:schemeClr val="tx1"/>
                </a:solidFill>
              </a:defRPr>
            </a:lvl1pPr>
          </a:lstStyle>
          <a:p>
            <a:r>
              <a:rPr lang="da-DK">
                <a:ea typeface="Campton Book"/>
                <a:cs typeface="Times New Roman" panose="02020603050405020304" pitchFamily="18" charset="0"/>
              </a:rPr>
              <a:t>Lettere studieliv. Fælles processer. Nye muligheder.</a:t>
            </a:r>
            <a:endParaRPr lang="da-DK" b="1">
              <a:ea typeface="Campton Book"/>
              <a:cs typeface="Times New Roman" panose="02020603050405020304" pitchFamily="18" charset="0"/>
            </a:endParaRPr>
          </a:p>
        </p:txBody>
      </p:sp>
      <p:sp>
        <p:nvSpPr>
          <p:cNvPr id="12" name="Slide Number Placeholder 5">
            <a:extLst>
              <a:ext uri="{FF2B5EF4-FFF2-40B4-BE49-F238E27FC236}">
                <a16:creationId xmlns:a16="http://schemas.microsoft.com/office/drawing/2014/main" id="{F335B9EE-7146-4559-A6A9-CE1CB99D9C35}"/>
              </a:ext>
            </a:extLst>
          </p:cNvPr>
          <p:cNvSpPr>
            <a:spLocks noGrp="1"/>
          </p:cNvSpPr>
          <p:nvPr>
            <p:ph type="sldNum" sz="quarter" idx="4"/>
          </p:nvPr>
        </p:nvSpPr>
        <p:spPr>
          <a:xfrm>
            <a:off x="8904515" y="6367732"/>
            <a:ext cx="2492829" cy="365125"/>
          </a:xfrm>
          <a:prstGeom prst="rect">
            <a:avLst/>
          </a:prstGeom>
        </p:spPr>
        <p:txBody>
          <a:bodyPr vert="horz" lIns="91440" tIns="45720" rIns="91440" bIns="45720" rtlCol="0" anchor="ctr"/>
          <a:lstStyle>
            <a:lvl1pPr algn="r">
              <a:defRPr sz="800" b="1">
                <a:solidFill>
                  <a:schemeClr val="tx2"/>
                </a:solidFill>
              </a:defRPr>
            </a:lvl1pPr>
          </a:lstStyle>
          <a:p>
            <a:fld id="{39DF810D-F77C-4BB2-BE6A-BDC67BB44902}" type="slidenum">
              <a:rPr lang="da-DK" smtClean="0"/>
              <a:pPr/>
              <a:t>‹nr.›</a:t>
            </a:fld>
            <a:endParaRPr lang="da-DK"/>
          </a:p>
        </p:txBody>
      </p:sp>
      <p:sp>
        <p:nvSpPr>
          <p:cNvPr id="13" name="Date Placeholder 2">
            <a:extLst>
              <a:ext uri="{FF2B5EF4-FFF2-40B4-BE49-F238E27FC236}">
                <a16:creationId xmlns:a16="http://schemas.microsoft.com/office/drawing/2014/main" id="{CA8E0E6D-23D9-4234-A780-CA6F6EB4D91F}"/>
              </a:ext>
            </a:extLst>
          </p:cNvPr>
          <p:cNvSpPr>
            <a:spLocks noGrp="1"/>
          </p:cNvSpPr>
          <p:nvPr>
            <p:ph type="dt" sz="half" idx="2"/>
          </p:nvPr>
        </p:nvSpPr>
        <p:spPr>
          <a:xfrm>
            <a:off x="764059" y="6367732"/>
            <a:ext cx="2743200" cy="365125"/>
          </a:xfrm>
          <a:prstGeom prst="rect">
            <a:avLst/>
          </a:prstGeom>
        </p:spPr>
        <p:txBody>
          <a:bodyPr anchor="ctr"/>
          <a:lstStyle>
            <a:lvl1pPr>
              <a:defRPr lang="da-DK" sz="800" i="0" kern="1200" smtClean="0">
                <a:solidFill>
                  <a:schemeClr val="tx1"/>
                </a:solidFill>
                <a:latin typeface="+mn-lt"/>
                <a:ea typeface="Campton Book"/>
                <a:cs typeface="Times New Roman" panose="02020603050405020304" pitchFamily="18" charset="0"/>
              </a:defRPr>
            </a:lvl1pPr>
          </a:lstStyle>
          <a:p>
            <a:fld id="{5384ADCF-C933-4ABB-8D83-789F08AAEDE9}" type="datetime1">
              <a:rPr lang="da-DK" smtClean="0"/>
              <a:t>25-10-2023</a:t>
            </a:fld>
            <a:endParaRPr lang="da-DK"/>
          </a:p>
        </p:txBody>
      </p:sp>
    </p:spTree>
    <p:extLst>
      <p:ext uri="{BB962C8B-B14F-4D97-AF65-F5344CB8AC3E}">
        <p14:creationId xmlns:p14="http://schemas.microsoft.com/office/powerpoint/2010/main" val="3285703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Breaker A">
    <p:bg>
      <p:bgPr>
        <a:solidFill>
          <a:schemeClr val="bg1"/>
        </a:solidFill>
        <a:effectLst/>
      </p:bgPr>
    </p:bg>
    <p:spTree>
      <p:nvGrpSpPr>
        <p:cNvPr id="1" name=""/>
        <p:cNvGrpSpPr/>
        <p:nvPr/>
      </p:nvGrpSpPr>
      <p:grpSpPr>
        <a:xfrm>
          <a:off x="0" y="0"/>
          <a:ext cx="0" cy="0"/>
          <a:chOff x="0" y="0"/>
          <a:chExt cx="0" cy="0"/>
        </a:xfrm>
      </p:grpSpPr>
      <p:sp>
        <p:nvSpPr>
          <p:cNvPr id="14" name="Picture Placeholder 3">
            <a:extLst>
              <a:ext uri="{FF2B5EF4-FFF2-40B4-BE49-F238E27FC236}">
                <a16:creationId xmlns:a16="http://schemas.microsoft.com/office/drawing/2014/main" id="{BAC5FF5C-5A1F-4EF8-85A8-E1370E4FA7C5}"/>
              </a:ext>
            </a:extLst>
          </p:cNvPr>
          <p:cNvSpPr>
            <a:spLocks noGrp="1"/>
          </p:cNvSpPr>
          <p:nvPr>
            <p:ph type="pic" sz="quarter" idx="14" hasCustomPrompt="1"/>
          </p:nvPr>
        </p:nvSpPr>
        <p:spPr>
          <a:xfrm>
            <a:off x="6415848" y="1000443"/>
            <a:ext cx="4951428" cy="4841557"/>
          </a:xfrm>
        </p:spPr>
        <p:txBody>
          <a:bodyPr/>
          <a:lstStyle>
            <a:lvl1pPr marL="0" indent="0" algn="ctr">
              <a:buNone/>
              <a:defRPr sz="1200"/>
            </a:lvl1pPr>
          </a:lstStyle>
          <a:p>
            <a:r>
              <a:rPr lang="da-DK" dirty="0"/>
              <a:t>Vælg pladsholderen og indsæt billede via Templafy/Skyfish eller ikon eller logo via Templafy/Billeder</a:t>
            </a:r>
            <a:endParaRPr lang="da-DK"/>
          </a:p>
        </p:txBody>
      </p:sp>
      <p:sp>
        <p:nvSpPr>
          <p:cNvPr id="2" name="Title 1"/>
          <p:cNvSpPr>
            <a:spLocks noGrp="1"/>
          </p:cNvSpPr>
          <p:nvPr>
            <p:ph type="ctrTitle" hasCustomPrompt="1"/>
          </p:nvPr>
        </p:nvSpPr>
        <p:spPr>
          <a:xfrm>
            <a:off x="414697" y="1700212"/>
            <a:ext cx="5367600" cy="4141787"/>
          </a:xfrm>
        </p:spPr>
        <p:txBody>
          <a:bodyPr anchor="t" anchorCtr="0"/>
          <a:lstStyle>
            <a:lvl1pPr algn="l">
              <a:lnSpc>
                <a:spcPct val="100000"/>
              </a:lnSpc>
              <a:defRPr sz="4400">
                <a:solidFill>
                  <a:schemeClr val="tx1"/>
                </a:solidFill>
              </a:defRPr>
            </a:lvl1pPr>
          </a:lstStyle>
          <a:p>
            <a:r>
              <a:rPr lang="da-DK" dirty="0"/>
              <a:t>Klik for at tilføje overskrift</a:t>
            </a:r>
            <a:endParaRPr lang="da-DK"/>
          </a:p>
        </p:txBody>
      </p:sp>
      <p:pic>
        <p:nvPicPr>
          <p:cNvPr id="13" name="Logo black">
            <a:extLst>
              <a:ext uri="{FF2B5EF4-FFF2-40B4-BE49-F238E27FC236}">
                <a16:creationId xmlns:a16="http://schemas.microsoft.com/office/drawing/2014/main" id="{8790A71A-B09B-4B5F-9D31-846A17201C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7" name="Date Placeholder 14">
            <a:extLst>
              <a:ext uri="{FF2B5EF4-FFF2-40B4-BE49-F238E27FC236}">
                <a16:creationId xmlns:a16="http://schemas.microsoft.com/office/drawing/2014/main" id="{D63CFED0-47FC-4852-81C1-6B705FD6417D}"/>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25-10-2023</a:t>
            </a:fld>
            <a:endParaRPr lang="da-DK" dirty="0"/>
          </a:p>
        </p:txBody>
      </p:sp>
      <p:sp>
        <p:nvSpPr>
          <p:cNvPr id="7" name="sdu.dk">
            <a:extLst>
              <a:ext uri="{FF2B5EF4-FFF2-40B4-BE49-F238E27FC236}">
                <a16:creationId xmlns:a16="http://schemas.microsoft.com/office/drawing/2014/main" id="{3C94DA3D-5886-CB90-B7B7-E3DBAA8EE913}"/>
              </a:ext>
            </a:extLst>
          </p:cNvPr>
          <p:cNvSpPr/>
          <p:nvPr userDrawn="1"/>
        </p:nvSpPr>
        <p:spPr>
          <a:xfrm rot="5400000">
            <a:off x="11480800" y="721379"/>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sp>
        <p:nvSpPr>
          <p:cNvPr id="8" name="#sdudk">
            <a:extLst>
              <a:ext uri="{FF2B5EF4-FFF2-40B4-BE49-F238E27FC236}">
                <a16:creationId xmlns:a16="http://schemas.microsoft.com/office/drawing/2014/main" id="{ABC0AA56-9405-9F5F-00F3-8F4F7D541B85}"/>
              </a:ext>
            </a:extLst>
          </p:cNvPr>
          <p:cNvSpPr/>
          <p:nvPr userDrawn="1"/>
        </p:nvSpPr>
        <p:spPr>
          <a:xfrm rot="5400000">
            <a:off x="11482792" y="2027544"/>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cxnSp>
        <p:nvCxnSpPr>
          <p:cNvPr id="9" name="Straight Connector 10">
            <a:extLst>
              <a:ext uri="{FF2B5EF4-FFF2-40B4-BE49-F238E27FC236}">
                <a16:creationId xmlns:a16="http://schemas.microsoft.com/office/drawing/2014/main" id="{B31848B1-69A2-4D22-297C-8460648C5AEF}"/>
              </a:ext>
            </a:extLst>
          </p:cNvPr>
          <p:cNvCxnSpPr>
            <a:cxnSpLocks/>
          </p:cNvCxnSpPr>
          <p:nvPr userDrawn="1"/>
        </p:nvCxnSpPr>
        <p:spPr>
          <a:xfrm>
            <a:off x="410400" y="715665"/>
            <a:ext cx="69921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Logo black">
            <a:extLst>
              <a:ext uri="{FF2B5EF4-FFF2-40B4-BE49-F238E27FC236}">
                <a16:creationId xmlns:a16="http://schemas.microsoft.com/office/drawing/2014/main" id="{379A13EB-9E26-5940-506E-83EA2C2C3B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1" name="Date Placeholder 14">
            <a:extLst>
              <a:ext uri="{FF2B5EF4-FFF2-40B4-BE49-F238E27FC236}">
                <a16:creationId xmlns:a16="http://schemas.microsoft.com/office/drawing/2014/main" id="{46B8B693-1011-4CB7-8C2A-F9570E0FBBBC}"/>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25-10-2023</a:t>
            </a:fld>
            <a:endParaRPr lang="da-DK" dirty="0"/>
          </a:p>
        </p:txBody>
      </p:sp>
      <p:sp>
        <p:nvSpPr>
          <p:cNvPr id="16" name="Rectangle 11" descr="{&quot;templafy&quot;:{&quot;id&quot;:&quot;cf462d99-8273-47e2-bd82-1eb9550e164e&quot;}}">
            <a:extLst>
              <a:ext uri="{FF2B5EF4-FFF2-40B4-BE49-F238E27FC236}">
                <a16:creationId xmlns:a16="http://schemas.microsoft.com/office/drawing/2014/main" id="{FDA88BBF-9C13-F084-FCD6-49B8E87EFFE5}"/>
              </a:ext>
            </a:extLst>
          </p:cNvPr>
          <p:cNvSpPr/>
          <p:nvPr userDrawn="1"/>
        </p:nvSpPr>
        <p:spPr>
          <a:xfrm>
            <a:off x="9382125" y="6376129"/>
            <a:ext cx="2407622"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r"/>
            <a:endParaRPr lang="da-DK" sz="1600" dirty="0" err="1">
              <a:solidFill>
                <a:schemeClr val="tx1"/>
              </a:solidFill>
            </a:endParaRPr>
          </a:p>
        </p:txBody>
      </p:sp>
      <p:sp>
        <p:nvSpPr>
          <p:cNvPr id="18" name="TextBox 9">
            <a:extLst>
              <a:ext uri="{FF2B5EF4-FFF2-40B4-BE49-F238E27FC236}">
                <a16:creationId xmlns:a16="http://schemas.microsoft.com/office/drawing/2014/main" id="{8F417A81-8CE1-67FD-14B6-47B4C1C0086A}"/>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dirty="0"/>
          </a:p>
        </p:txBody>
      </p:sp>
      <p:sp>
        <p:nvSpPr>
          <p:cNvPr id="15" name="text" descr="{&quot;templafy&quot;:{&quot;id&quot;:&quot;461b6f35-c741-48bf-bb32-0fccce554901&quot;}}" title="UserProfile.Institut.InstituteDCU_{{DocumentLanguage}}">
            <a:extLst>
              <a:ext uri="{FF2B5EF4-FFF2-40B4-BE49-F238E27FC236}">
                <a16:creationId xmlns:a16="http://schemas.microsoft.com/office/drawing/2014/main" id="{692253F6-301E-3071-2381-D62F990D070B}"/>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dirty="0"/>
              <a:t>SDU Studieservice</a:t>
            </a:r>
          </a:p>
        </p:txBody>
      </p:sp>
    </p:spTree>
    <p:extLst>
      <p:ext uri="{BB962C8B-B14F-4D97-AF65-F5344CB8AC3E}">
        <p14:creationId xmlns:p14="http://schemas.microsoft.com/office/powerpoint/2010/main" val="35504212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E2519537-D7FE-4352-8267-4691F584EC0A}"/>
              </a:ext>
            </a:extLst>
          </p:cNvPr>
          <p:cNvCxnSpPr>
            <a:cxnSpLocks/>
          </p:cNvCxnSpPr>
          <p:nvPr userDrawn="1"/>
        </p:nvCxnSpPr>
        <p:spPr>
          <a:xfrm>
            <a:off x="11397344" y="6363499"/>
            <a:ext cx="0" cy="38481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itle Placeholder 1">
            <a:extLst>
              <a:ext uri="{FF2B5EF4-FFF2-40B4-BE49-F238E27FC236}">
                <a16:creationId xmlns:a16="http://schemas.microsoft.com/office/drawing/2014/main" id="{37175440-D7DA-48D2-9FC9-CE4D7225957B}"/>
              </a:ext>
            </a:extLst>
          </p:cNvPr>
          <p:cNvSpPr>
            <a:spLocks noGrp="1"/>
          </p:cNvSpPr>
          <p:nvPr>
            <p:ph type="title"/>
          </p:nvPr>
        </p:nvSpPr>
        <p:spPr>
          <a:xfrm>
            <a:off x="764058" y="248496"/>
            <a:ext cx="10633285" cy="694480"/>
          </a:xfrm>
          <a:prstGeom prst="rect">
            <a:avLst/>
          </a:prstGeom>
        </p:spPr>
        <p:txBody>
          <a:bodyPr vert="horz" lIns="91440" tIns="45720" rIns="91440" bIns="45720" rtlCol="0" anchor="ctr">
            <a:normAutofit/>
          </a:bodyPr>
          <a:lstStyle/>
          <a:p>
            <a:r>
              <a:rPr lang="en-US"/>
              <a:t>Click to edit Master title style</a:t>
            </a:r>
            <a:endParaRPr lang="da-DK"/>
          </a:p>
        </p:txBody>
      </p:sp>
      <p:sp>
        <p:nvSpPr>
          <p:cNvPr id="8" name="Footer Placeholder 4">
            <a:extLst>
              <a:ext uri="{FF2B5EF4-FFF2-40B4-BE49-F238E27FC236}">
                <a16:creationId xmlns:a16="http://schemas.microsoft.com/office/drawing/2014/main" id="{E28B4BB8-1750-480C-83D6-E6CBC69AB3D9}"/>
              </a:ext>
            </a:extLst>
          </p:cNvPr>
          <p:cNvSpPr>
            <a:spLocks noGrp="1"/>
          </p:cNvSpPr>
          <p:nvPr>
            <p:ph type="ftr" sz="quarter" idx="3"/>
          </p:nvPr>
        </p:nvSpPr>
        <p:spPr>
          <a:xfrm>
            <a:off x="4148487" y="6367732"/>
            <a:ext cx="4114800" cy="365125"/>
          </a:xfrm>
          <a:prstGeom prst="rect">
            <a:avLst/>
          </a:prstGeom>
        </p:spPr>
        <p:txBody>
          <a:bodyPr vert="horz" lIns="91440" tIns="45720" rIns="91440" bIns="45720" rtlCol="0" anchor="ctr"/>
          <a:lstStyle>
            <a:lvl1pPr algn="ctr">
              <a:defRPr sz="800" i="0">
                <a:solidFill>
                  <a:schemeClr val="tx1"/>
                </a:solidFill>
              </a:defRPr>
            </a:lvl1pPr>
          </a:lstStyle>
          <a:p>
            <a:r>
              <a:rPr lang="da-DK">
                <a:ea typeface="Campton Book"/>
                <a:cs typeface="Times New Roman" panose="02020603050405020304" pitchFamily="18" charset="0"/>
              </a:rPr>
              <a:t>Lettere studieliv. Fælles processer. Nye muligheder.</a:t>
            </a:r>
            <a:endParaRPr lang="da-DK" b="1">
              <a:ea typeface="Campton Book"/>
              <a:cs typeface="Times New Roman" panose="02020603050405020304" pitchFamily="18" charset="0"/>
            </a:endParaRPr>
          </a:p>
        </p:txBody>
      </p:sp>
      <p:sp>
        <p:nvSpPr>
          <p:cNvPr id="12" name="Slide Number Placeholder 5">
            <a:extLst>
              <a:ext uri="{FF2B5EF4-FFF2-40B4-BE49-F238E27FC236}">
                <a16:creationId xmlns:a16="http://schemas.microsoft.com/office/drawing/2014/main" id="{CF27E3DB-CA73-40CB-A66B-C6CAF71899E4}"/>
              </a:ext>
            </a:extLst>
          </p:cNvPr>
          <p:cNvSpPr>
            <a:spLocks noGrp="1"/>
          </p:cNvSpPr>
          <p:nvPr>
            <p:ph type="sldNum" sz="quarter" idx="4"/>
          </p:nvPr>
        </p:nvSpPr>
        <p:spPr>
          <a:xfrm>
            <a:off x="8904515" y="6367732"/>
            <a:ext cx="2492829" cy="365125"/>
          </a:xfrm>
          <a:prstGeom prst="rect">
            <a:avLst/>
          </a:prstGeom>
        </p:spPr>
        <p:txBody>
          <a:bodyPr vert="horz" lIns="91440" tIns="45720" rIns="91440" bIns="45720" rtlCol="0" anchor="ctr"/>
          <a:lstStyle>
            <a:lvl1pPr algn="r">
              <a:defRPr sz="800" b="1">
                <a:solidFill>
                  <a:schemeClr val="tx2"/>
                </a:solidFill>
              </a:defRPr>
            </a:lvl1pPr>
          </a:lstStyle>
          <a:p>
            <a:fld id="{39DF810D-F77C-4BB2-BE6A-BDC67BB44902}" type="slidenum">
              <a:rPr lang="da-DK" smtClean="0"/>
              <a:pPr/>
              <a:t>‹nr.›</a:t>
            </a:fld>
            <a:endParaRPr lang="da-DK"/>
          </a:p>
        </p:txBody>
      </p:sp>
      <p:sp>
        <p:nvSpPr>
          <p:cNvPr id="13" name="Date Placeholder 2">
            <a:extLst>
              <a:ext uri="{FF2B5EF4-FFF2-40B4-BE49-F238E27FC236}">
                <a16:creationId xmlns:a16="http://schemas.microsoft.com/office/drawing/2014/main" id="{8A5637B3-5355-4D03-98B5-1C111B1AD3B2}"/>
              </a:ext>
            </a:extLst>
          </p:cNvPr>
          <p:cNvSpPr>
            <a:spLocks noGrp="1"/>
          </p:cNvSpPr>
          <p:nvPr>
            <p:ph type="dt" sz="half" idx="2"/>
          </p:nvPr>
        </p:nvSpPr>
        <p:spPr>
          <a:xfrm>
            <a:off x="764059" y="6367732"/>
            <a:ext cx="2743200" cy="365125"/>
          </a:xfrm>
          <a:prstGeom prst="rect">
            <a:avLst/>
          </a:prstGeom>
        </p:spPr>
        <p:txBody>
          <a:bodyPr anchor="ctr"/>
          <a:lstStyle>
            <a:lvl1pPr>
              <a:defRPr lang="da-DK" sz="800" i="0" kern="1200" smtClean="0">
                <a:solidFill>
                  <a:schemeClr val="tx1"/>
                </a:solidFill>
                <a:latin typeface="+mn-lt"/>
                <a:ea typeface="Campton Book"/>
                <a:cs typeface="Times New Roman" panose="02020603050405020304" pitchFamily="18" charset="0"/>
              </a:defRPr>
            </a:lvl1pPr>
          </a:lstStyle>
          <a:p>
            <a:fld id="{9F1613DC-E0E5-4391-ADC8-A35823E027B5}" type="datetime1">
              <a:rPr lang="da-DK" smtClean="0"/>
              <a:t>25-10-2023</a:t>
            </a:fld>
            <a:endParaRPr lang="da-DK"/>
          </a:p>
        </p:txBody>
      </p:sp>
    </p:spTree>
    <p:extLst>
      <p:ext uri="{BB962C8B-B14F-4D97-AF65-F5344CB8AC3E}">
        <p14:creationId xmlns:p14="http://schemas.microsoft.com/office/powerpoint/2010/main" val="4421760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ED3B1CA5-2BDE-4BB5-BBA0-411DD54C83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cxnSp>
        <p:nvCxnSpPr>
          <p:cNvPr id="9" name="Straight Connector 8">
            <a:extLst>
              <a:ext uri="{FF2B5EF4-FFF2-40B4-BE49-F238E27FC236}">
                <a16:creationId xmlns:a16="http://schemas.microsoft.com/office/drawing/2014/main" id="{88905425-0F8F-42E7-9785-D1DE2BD25732}"/>
              </a:ext>
            </a:extLst>
          </p:cNvPr>
          <p:cNvCxnSpPr>
            <a:cxnSpLocks/>
          </p:cNvCxnSpPr>
          <p:nvPr userDrawn="1"/>
        </p:nvCxnSpPr>
        <p:spPr>
          <a:xfrm>
            <a:off x="11397344" y="6363499"/>
            <a:ext cx="0" cy="38481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itle Placeholder 1">
            <a:extLst>
              <a:ext uri="{FF2B5EF4-FFF2-40B4-BE49-F238E27FC236}">
                <a16:creationId xmlns:a16="http://schemas.microsoft.com/office/drawing/2014/main" id="{B402CF81-21B2-4C69-99B5-B2D2CE00F43F}"/>
              </a:ext>
            </a:extLst>
          </p:cNvPr>
          <p:cNvSpPr>
            <a:spLocks noGrp="1"/>
          </p:cNvSpPr>
          <p:nvPr>
            <p:ph type="title"/>
          </p:nvPr>
        </p:nvSpPr>
        <p:spPr>
          <a:xfrm>
            <a:off x="764059" y="248496"/>
            <a:ext cx="10633284" cy="694480"/>
          </a:xfrm>
          <a:prstGeom prst="rect">
            <a:avLst/>
          </a:prstGeom>
        </p:spPr>
        <p:txBody>
          <a:bodyPr vert="horz" lIns="91440" tIns="45720" rIns="91440" bIns="45720" rtlCol="0" anchor="ctr">
            <a:normAutofit/>
          </a:bodyPr>
          <a:lstStyle/>
          <a:p>
            <a:r>
              <a:rPr lang="en-US"/>
              <a:t>Click to edit Master title style</a:t>
            </a:r>
            <a:endParaRPr lang="da-DK"/>
          </a:p>
        </p:txBody>
      </p:sp>
      <p:sp>
        <p:nvSpPr>
          <p:cNvPr id="12" name="Footer Placeholder 4">
            <a:extLst>
              <a:ext uri="{FF2B5EF4-FFF2-40B4-BE49-F238E27FC236}">
                <a16:creationId xmlns:a16="http://schemas.microsoft.com/office/drawing/2014/main" id="{D55A2D41-ED9D-4494-BABE-441E8A6FA7E1}"/>
              </a:ext>
            </a:extLst>
          </p:cNvPr>
          <p:cNvSpPr>
            <a:spLocks noGrp="1"/>
          </p:cNvSpPr>
          <p:nvPr>
            <p:ph type="ftr" sz="quarter" idx="3"/>
          </p:nvPr>
        </p:nvSpPr>
        <p:spPr>
          <a:xfrm>
            <a:off x="4148487" y="6367732"/>
            <a:ext cx="4114800" cy="365125"/>
          </a:xfrm>
          <a:prstGeom prst="rect">
            <a:avLst/>
          </a:prstGeom>
        </p:spPr>
        <p:txBody>
          <a:bodyPr vert="horz" lIns="91440" tIns="45720" rIns="91440" bIns="45720" rtlCol="0" anchor="ctr"/>
          <a:lstStyle>
            <a:lvl1pPr algn="ctr">
              <a:defRPr sz="800" i="0">
                <a:solidFill>
                  <a:schemeClr val="tx1"/>
                </a:solidFill>
              </a:defRPr>
            </a:lvl1pPr>
          </a:lstStyle>
          <a:p>
            <a:r>
              <a:rPr lang="da-DK">
                <a:ea typeface="Campton Book"/>
                <a:cs typeface="Times New Roman" panose="02020603050405020304" pitchFamily="18" charset="0"/>
              </a:rPr>
              <a:t>Lettere studieliv. Fælles processer. Nye muligheder.</a:t>
            </a:r>
            <a:endParaRPr lang="da-DK" b="1">
              <a:ea typeface="Campton Book"/>
              <a:cs typeface="Times New Roman" panose="02020603050405020304" pitchFamily="18" charset="0"/>
            </a:endParaRPr>
          </a:p>
        </p:txBody>
      </p:sp>
      <p:sp>
        <p:nvSpPr>
          <p:cNvPr id="13" name="Slide Number Placeholder 5">
            <a:extLst>
              <a:ext uri="{FF2B5EF4-FFF2-40B4-BE49-F238E27FC236}">
                <a16:creationId xmlns:a16="http://schemas.microsoft.com/office/drawing/2014/main" id="{16CF930E-B814-4969-AB1C-6199BC696979}"/>
              </a:ext>
            </a:extLst>
          </p:cNvPr>
          <p:cNvSpPr>
            <a:spLocks noGrp="1"/>
          </p:cNvSpPr>
          <p:nvPr>
            <p:ph type="sldNum" sz="quarter" idx="4"/>
          </p:nvPr>
        </p:nvSpPr>
        <p:spPr>
          <a:xfrm>
            <a:off x="8904515" y="6367732"/>
            <a:ext cx="2492829" cy="365125"/>
          </a:xfrm>
          <a:prstGeom prst="rect">
            <a:avLst/>
          </a:prstGeom>
        </p:spPr>
        <p:txBody>
          <a:bodyPr vert="horz" lIns="91440" tIns="45720" rIns="91440" bIns="45720" rtlCol="0" anchor="ctr"/>
          <a:lstStyle>
            <a:lvl1pPr algn="r">
              <a:defRPr sz="800" b="1">
                <a:solidFill>
                  <a:schemeClr val="tx2"/>
                </a:solidFill>
              </a:defRPr>
            </a:lvl1pPr>
          </a:lstStyle>
          <a:p>
            <a:fld id="{39DF810D-F77C-4BB2-BE6A-BDC67BB44902}" type="slidenum">
              <a:rPr lang="da-DK" smtClean="0"/>
              <a:pPr/>
              <a:t>‹nr.›</a:t>
            </a:fld>
            <a:endParaRPr lang="da-DK"/>
          </a:p>
        </p:txBody>
      </p:sp>
      <p:sp>
        <p:nvSpPr>
          <p:cNvPr id="14" name="Date Placeholder 2">
            <a:extLst>
              <a:ext uri="{FF2B5EF4-FFF2-40B4-BE49-F238E27FC236}">
                <a16:creationId xmlns:a16="http://schemas.microsoft.com/office/drawing/2014/main" id="{941A59AC-AC91-4286-8BAD-00E113F236D5}"/>
              </a:ext>
            </a:extLst>
          </p:cNvPr>
          <p:cNvSpPr>
            <a:spLocks noGrp="1"/>
          </p:cNvSpPr>
          <p:nvPr>
            <p:ph type="dt" sz="half" idx="2"/>
          </p:nvPr>
        </p:nvSpPr>
        <p:spPr>
          <a:xfrm>
            <a:off x="764059" y="6367732"/>
            <a:ext cx="2743200" cy="365125"/>
          </a:xfrm>
          <a:prstGeom prst="rect">
            <a:avLst/>
          </a:prstGeom>
        </p:spPr>
        <p:txBody>
          <a:bodyPr anchor="ctr"/>
          <a:lstStyle>
            <a:lvl1pPr>
              <a:defRPr lang="da-DK" sz="800" i="0" kern="1200" smtClean="0">
                <a:solidFill>
                  <a:schemeClr val="tx1"/>
                </a:solidFill>
                <a:latin typeface="+mn-lt"/>
                <a:ea typeface="Campton Book"/>
                <a:cs typeface="Times New Roman" panose="02020603050405020304" pitchFamily="18" charset="0"/>
              </a:defRPr>
            </a:lvl1pPr>
          </a:lstStyle>
          <a:p>
            <a:fld id="{56808F44-733C-46D3-8FEB-21E19A772530}" type="datetime1">
              <a:rPr lang="da-DK" smtClean="0"/>
              <a:t>25-10-2023</a:t>
            </a:fld>
            <a:endParaRPr lang="da-DK"/>
          </a:p>
        </p:txBody>
      </p:sp>
    </p:spTree>
    <p:extLst>
      <p:ext uri="{BB962C8B-B14F-4D97-AF65-F5344CB8AC3E}">
        <p14:creationId xmlns:p14="http://schemas.microsoft.com/office/powerpoint/2010/main" val="27006217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Kun titel">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5D3E055-40BF-48B3-B8C1-EC9B8DBA2790}"/>
              </a:ext>
            </a:extLst>
          </p:cNvPr>
          <p:cNvGraphicFramePr>
            <a:graphicFrameLocks noChangeAspect="1"/>
          </p:cNvGraphicFramePr>
          <p:nvPr userDrawn="1">
            <p:custDataLst>
              <p:tags r:id="rId1"/>
            </p:custDataLst>
            <p:extLst>
              <p:ext uri="{D42A27DB-BD31-4B8C-83A1-F6EECF244321}">
                <p14:modId xmlns:p14="http://schemas.microsoft.com/office/powerpoint/2010/main" val="25819342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2" progId="TCLayout.ActiveDocument.1">
                  <p:embed/>
                </p:oleObj>
              </mc:Choice>
              <mc:Fallback>
                <p:oleObj name="think-cell Slide" r:id="rId3" imgW="411" imgH="412" progId="TCLayout.ActiveDocument.1">
                  <p:embed/>
                  <p:pic>
                    <p:nvPicPr>
                      <p:cNvPr id="4" name="Object 3" hidden="1">
                        <a:extLst>
                          <a:ext uri="{FF2B5EF4-FFF2-40B4-BE49-F238E27FC236}">
                            <a16:creationId xmlns:a16="http://schemas.microsoft.com/office/drawing/2014/main" id="{D5D3E055-40BF-48B3-B8C1-EC9B8DBA279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cxnSp>
        <p:nvCxnSpPr>
          <p:cNvPr id="9" name="Straight Connector 8">
            <a:extLst>
              <a:ext uri="{FF2B5EF4-FFF2-40B4-BE49-F238E27FC236}">
                <a16:creationId xmlns:a16="http://schemas.microsoft.com/office/drawing/2014/main" id="{04686B77-7F7A-487B-9C03-EF8005BF1087}"/>
              </a:ext>
            </a:extLst>
          </p:cNvPr>
          <p:cNvCxnSpPr>
            <a:cxnSpLocks/>
          </p:cNvCxnSpPr>
          <p:nvPr userDrawn="1"/>
        </p:nvCxnSpPr>
        <p:spPr>
          <a:xfrm>
            <a:off x="11397344" y="6363499"/>
            <a:ext cx="0" cy="38481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Title Placeholder 1">
            <a:extLst>
              <a:ext uri="{FF2B5EF4-FFF2-40B4-BE49-F238E27FC236}">
                <a16:creationId xmlns:a16="http://schemas.microsoft.com/office/drawing/2014/main" id="{E38228DE-5C82-4F5E-A806-FEFDDA9CDAC0}"/>
              </a:ext>
            </a:extLst>
          </p:cNvPr>
          <p:cNvSpPr>
            <a:spLocks noGrp="1"/>
          </p:cNvSpPr>
          <p:nvPr>
            <p:ph type="title"/>
          </p:nvPr>
        </p:nvSpPr>
        <p:spPr>
          <a:xfrm>
            <a:off x="764059" y="248496"/>
            <a:ext cx="10633284" cy="694480"/>
          </a:xfrm>
          <a:prstGeom prst="rect">
            <a:avLst/>
          </a:prstGeom>
        </p:spPr>
        <p:txBody>
          <a:bodyPr vert="horz" lIns="91440" tIns="45720" rIns="91440" bIns="45720" rtlCol="0" anchor="ctr">
            <a:normAutofit/>
          </a:bodyPr>
          <a:lstStyle/>
          <a:p>
            <a:r>
              <a:rPr lang="en-US"/>
              <a:t>Click to edit Master title style</a:t>
            </a:r>
            <a:endParaRPr lang="da-DK"/>
          </a:p>
        </p:txBody>
      </p:sp>
      <p:sp>
        <p:nvSpPr>
          <p:cNvPr id="10" name="Footer Placeholder 4">
            <a:extLst>
              <a:ext uri="{FF2B5EF4-FFF2-40B4-BE49-F238E27FC236}">
                <a16:creationId xmlns:a16="http://schemas.microsoft.com/office/drawing/2014/main" id="{DCA9F7B9-9CA6-4A3C-A039-28A6FA0FF2BC}"/>
              </a:ext>
            </a:extLst>
          </p:cNvPr>
          <p:cNvSpPr>
            <a:spLocks noGrp="1"/>
          </p:cNvSpPr>
          <p:nvPr>
            <p:ph type="ftr" sz="quarter" idx="3"/>
          </p:nvPr>
        </p:nvSpPr>
        <p:spPr>
          <a:xfrm>
            <a:off x="4148487" y="6367732"/>
            <a:ext cx="4114800" cy="365125"/>
          </a:xfrm>
          <a:prstGeom prst="rect">
            <a:avLst/>
          </a:prstGeom>
        </p:spPr>
        <p:txBody>
          <a:bodyPr vert="horz" lIns="91440" tIns="45720" rIns="91440" bIns="45720" rtlCol="0" anchor="ctr"/>
          <a:lstStyle>
            <a:lvl1pPr algn="ctr">
              <a:defRPr sz="800" i="0">
                <a:solidFill>
                  <a:schemeClr val="tx1"/>
                </a:solidFill>
              </a:defRPr>
            </a:lvl1pPr>
          </a:lstStyle>
          <a:p>
            <a:r>
              <a:rPr lang="da-DK">
                <a:ea typeface="Campton Book"/>
                <a:cs typeface="Times New Roman" panose="02020603050405020304" pitchFamily="18" charset="0"/>
              </a:rPr>
              <a:t>Lettere studieliv. Fælles processer. Nye muligheder.</a:t>
            </a:r>
            <a:endParaRPr lang="da-DK" b="1">
              <a:ea typeface="Campton Book"/>
              <a:cs typeface="Times New Roman" panose="02020603050405020304" pitchFamily="18" charset="0"/>
            </a:endParaRPr>
          </a:p>
        </p:txBody>
      </p:sp>
      <p:sp>
        <p:nvSpPr>
          <p:cNvPr id="11" name="Slide Number Placeholder 5">
            <a:extLst>
              <a:ext uri="{FF2B5EF4-FFF2-40B4-BE49-F238E27FC236}">
                <a16:creationId xmlns:a16="http://schemas.microsoft.com/office/drawing/2014/main" id="{B0F973AD-4561-4B04-B427-CA9291DE2CAB}"/>
              </a:ext>
            </a:extLst>
          </p:cNvPr>
          <p:cNvSpPr>
            <a:spLocks noGrp="1"/>
          </p:cNvSpPr>
          <p:nvPr>
            <p:ph type="sldNum" sz="quarter" idx="4"/>
          </p:nvPr>
        </p:nvSpPr>
        <p:spPr>
          <a:xfrm>
            <a:off x="8904515" y="6367732"/>
            <a:ext cx="2492829" cy="365125"/>
          </a:xfrm>
          <a:prstGeom prst="rect">
            <a:avLst/>
          </a:prstGeom>
        </p:spPr>
        <p:txBody>
          <a:bodyPr vert="horz" lIns="91440" tIns="45720" rIns="91440" bIns="45720" rtlCol="0" anchor="ctr"/>
          <a:lstStyle>
            <a:lvl1pPr algn="r">
              <a:defRPr sz="800" b="1">
                <a:solidFill>
                  <a:schemeClr val="tx2"/>
                </a:solidFill>
              </a:defRPr>
            </a:lvl1pPr>
          </a:lstStyle>
          <a:p>
            <a:fld id="{39DF810D-F77C-4BB2-BE6A-BDC67BB44902}" type="slidenum">
              <a:rPr lang="da-DK" smtClean="0"/>
              <a:pPr/>
              <a:t>‹nr.›</a:t>
            </a:fld>
            <a:endParaRPr lang="da-DK"/>
          </a:p>
        </p:txBody>
      </p:sp>
      <p:sp>
        <p:nvSpPr>
          <p:cNvPr id="12" name="Date Placeholder 2">
            <a:extLst>
              <a:ext uri="{FF2B5EF4-FFF2-40B4-BE49-F238E27FC236}">
                <a16:creationId xmlns:a16="http://schemas.microsoft.com/office/drawing/2014/main" id="{3C7A22F9-61D5-41A7-8CA6-CD94233511DF}"/>
              </a:ext>
            </a:extLst>
          </p:cNvPr>
          <p:cNvSpPr>
            <a:spLocks noGrp="1"/>
          </p:cNvSpPr>
          <p:nvPr>
            <p:ph type="dt" sz="half" idx="2"/>
          </p:nvPr>
        </p:nvSpPr>
        <p:spPr>
          <a:xfrm>
            <a:off x="764059" y="6367732"/>
            <a:ext cx="2743200" cy="365125"/>
          </a:xfrm>
          <a:prstGeom prst="rect">
            <a:avLst/>
          </a:prstGeom>
        </p:spPr>
        <p:txBody>
          <a:bodyPr anchor="ctr"/>
          <a:lstStyle>
            <a:lvl1pPr>
              <a:defRPr lang="da-DK" sz="800" i="0" kern="1200" smtClean="0">
                <a:solidFill>
                  <a:schemeClr val="tx1"/>
                </a:solidFill>
                <a:latin typeface="+mn-lt"/>
                <a:ea typeface="Campton Book"/>
                <a:cs typeface="Times New Roman" panose="02020603050405020304" pitchFamily="18" charset="0"/>
              </a:defRPr>
            </a:lvl1pPr>
          </a:lstStyle>
          <a:p>
            <a:fld id="{864384CB-C5BB-4416-ABB3-9CFD862F7647}" type="datetime1">
              <a:rPr lang="da-DK" smtClean="0"/>
              <a:t>25-10-2023</a:t>
            </a:fld>
            <a:endParaRPr lang="da-DK"/>
          </a:p>
        </p:txBody>
      </p:sp>
    </p:spTree>
    <p:extLst>
      <p:ext uri="{BB962C8B-B14F-4D97-AF65-F5344CB8AC3E}">
        <p14:creationId xmlns:p14="http://schemas.microsoft.com/office/powerpoint/2010/main" val="3941047387"/>
      </p:ext>
    </p:extLst>
  </p:cSld>
  <p:clrMapOvr>
    <a:masterClrMapping/>
  </p:clrMapOvr>
  <p:extLst>
    <p:ext uri="{DCECCB84-F9BA-43D5-87BE-67443E8EF086}">
      <p15:sldGuideLst xmlns:p15="http://schemas.microsoft.com/office/powerpoint/2012/main">
        <p15:guide id="1" pos="1117">
          <p15:clr>
            <a:srgbClr val="F26B43"/>
          </p15:clr>
        </p15:guide>
        <p15:guide id="2" pos="6984">
          <p15:clr>
            <a:srgbClr val="F26B43"/>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vid fors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9384" y="1760373"/>
            <a:ext cx="10069011" cy="4070408"/>
          </a:xfrm>
        </p:spPr>
        <p:txBody>
          <a:bodyPr anchor="t" anchorCtr="0"/>
          <a:lstStyle>
            <a:lvl1pPr algn="l">
              <a:lnSpc>
                <a:spcPct val="90000"/>
              </a:lnSpc>
              <a:defRPr sz="9400">
                <a:solidFill>
                  <a:schemeClr val="tx1"/>
                </a:solidFill>
              </a:defRPr>
            </a:lvl1pPr>
          </a:lstStyle>
          <a:p>
            <a:r>
              <a:rPr lang="da-DK" dirty="0"/>
              <a:t>Klik for at tilføje overskrift</a:t>
            </a:r>
            <a:endParaRPr lang="da-DK"/>
          </a:p>
        </p:txBody>
      </p:sp>
      <p:sp>
        <p:nvSpPr>
          <p:cNvPr id="13" name="Date Placeholder 14">
            <a:extLst>
              <a:ext uri="{FF2B5EF4-FFF2-40B4-BE49-F238E27FC236}">
                <a16:creationId xmlns:a16="http://schemas.microsoft.com/office/drawing/2014/main" id="{5161ABAB-6DB4-433A-ACC8-A0EC0AACAD0C}"/>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25-10-2023</a:t>
            </a:fld>
            <a:endParaRPr lang="da-DK" dirty="0"/>
          </a:p>
        </p:txBody>
      </p:sp>
      <p:sp>
        <p:nvSpPr>
          <p:cNvPr id="14" name="Date Placeholder 14">
            <a:extLst>
              <a:ext uri="{FF2B5EF4-FFF2-40B4-BE49-F238E27FC236}">
                <a16:creationId xmlns:a16="http://schemas.microsoft.com/office/drawing/2014/main" id="{BC3A8B03-9EA5-416E-BD54-B87E6C4A6781}"/>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25-10-2023</a:t>
            </a:fld>
            <a:endParaRPr lang="da-DK" dirty="0"/>
          </a:p>
        </p:txBody>
      </p:sp>
    </p:spTree>
    <p:extLst>
      <p:ext uri="{BB962C8B-B14F-4D97-AF65-F5344CB8AC3E}">
        <p14:creationId xmlns:p14="http://schemas.microsoft.com/office/powerpoint/2010/main" val="31903353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verskrift og indhold 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C1A9A-6ADC-4F72-A312-ED1DBEF01BE1}"/>
              </a:ext>
            </a:extLst>
          </p:cNvPr>
          <p:cNvSpPr>
            <a:spLocks noGrp="1"/>
          </p:cNvSpPr>
          <p:nvPr>
            <p:ph type="title" hasCustomPrompt="1"/>
          </p:nvPr>
        </p:nvSpPr>
        <p:spPr>
          <a:xfrm>
            <a:off x="410400" y="1028246"/>
            <a:ext cx="10962000" cy="671967"/>
          </a:xfrm>
        </p:spPr>
        <p:txBody>
          <a:bodyPr/>
          <a:lstStyle>
            <a:lvl1pPr>
              <a:defRPr/>
            </a:lvl1pPr>
          </a:lstStyle>
          <a:p>
            <a:r>
              <a:rPr lang="da-DK" dirty="0"/>
              <a:t>Klik for at tilføje overskrift</a:t>
            </a:r>
            <a:endParaRPr lang="da-DK"/>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411163" y="1989138"/>
            <a:ext cx="10961237" cy="3864462"/>
          </a:xfrm>
        </p:spPr>
        <p:txBody>
          <a:bodyPr/>
          <a:lstStyle>
            <a:lvl1pPr>
              <a:defRPr/>
            </a:lvl1pPr>
          </a:lstStyle>
          <a:p>
            <a:pPr lvl="0"/>
            <a:r>
              <a:rPr lang="da-DK" dirty="0"/>
              <a:t>Klik for at tilføje tekst, klik ikon for at tilføje graf/tabel</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pic>
        <p:nvPicPr>
          <p:cNvPr id="22" name="Logo black">
            <a:extLst>
              <a:ext uri="{FF2B5EF4-FFF2-40B4-BE49-F238E27FC236}">
                <a16:creationId xmlns:a16="http://schemas.microsoft.com/office/drawing/2014/main" id="{CAAF367F-3818-457C-9EE1-320E9050AE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3" name="Date Placeholder 2">
            <a:extLst>
              <a:ext uri="{FF2B5EF4-FFF2-40B4-BE49-F238E27FC236}">
                <a16:creationId xmlns:a16="http://schemas.microsoft.com/office/drawing/2014/main" id="{C0F779A9-E4FE-4412-9D9E-BF5BF84D02AB}"/>
              </a:ext>
            </a:extLst>
          </p:cNvPr>
          <p:cNvSpPr>
            <a:spLocks noGrp="1"/>
          </p:cNvSpPr>
          <p:nvPr>
            <p:ph type="dt" sz="half" idx="20"/>
          </p:nvPr>
        </p:nvSpPr>
        <p:spPr/>
        <p:txBody>
          <a:bodyPr/>
          <a:lstStyle/>
          <a:p>
            <a:fld id="{F1A13B18-F5ED-4611-8DBB-F05123AFBA22}" type="datetimeFigureOut">
              <a:rPr lang="da-DK" smtClean="0"/>
              <a:pPr/>
              <a:t>25-10-2023</a:t>
            </a:fld>
            <a:endParaRPr lang="da-DK" dirty="0"/>
          </a:p>
        </p:txBody>
      </p:sp>
      <p:sp>
        <p:nvSpPr>
          <p:cNvPr id="5" name="Slide Number Placeholder 4">
            <a:extLst>
              <a:ext uri="{FF2B5EF4-FFF2-40B4-BE49-F238E27FC236}">
                <a16:creationId xmlns:a16="http://schemas.microsoft.com/office/drawing/2014/main" id="{FB5949DE-6D77-480D-A4A9-E2E53BE1CE80}"/>
              </a:ext>
            </a:extLst>
          </p:cNvPr>
          <p:cNvSpPr>
            <a:spLocks noGrp="1"/>
          </p:cNvSpPr>
          <p:nvPr>
            <p:ph type="sldNum" sz="quarter" idx="22"/>
          </p:nvPr>
        </p:nvSpPr>
        <p:spPr/>
        <p:txBody>
          <a:bodyPr/>
          <a:lstStyle/>
          <a:p>
            <a:fld id="{45D37B1E-C366-494F-A587-962AD9AABC83}" type="slidenum">
              <a:rPr lang="da-DK" smtClean="0"/>
              <a:pPr/>
              <a:t>‹nr.›</a:t>
            </a:fld>
            <a:endParaRPr lang="da-DK" dirty="0"/>
          </a:p>
        </p:txBody>
      </p:sp>
      <p:sp>
        <p:nvSpPr>
          <p:cNvPr id="20" name="TextBox 19">
            <a:extLst>
              <a:ext uri="{FF2B5EF4-FFF2-40B4-BE49-F238E27FC236}">
                <a16:creationId xmlns:a16="http://schemas.microsoft.com/office/drawing/2014/main" id="{E75150F5-CFA6-40F1-B2B7-79337C2232BB}"/>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661292278"/>
      </p:ext>
    </p:extLst>
  </p:cSld>
  <p:clrMapOvr>
    <a:masterClrMapping/>
  </p:clrMapOvr>
  <p:extLst>
    <p:ext uri="{DCECCB84-F9BA-43D5-87BE-67443E8EF086}">
      <p15:sldGuideLst xmlns:p15="http://schemas.microsoft.com/office/powerpoint/2012/main">
        <p15:guide id="1" orient="horz" pos="6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ort forside">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BBCAF46D-9983-4AEE-9B8A-24654CDEDDB0}"/>
              </a:ext>
            </a:extLst>
          </p:cNvPr>
          <p:cNvSpPr/>
          <p:nvPr userDrawn="1"/>
        </p:nvSpPr>
        <p:spPr>
          <a:xfrm>
            <a:off x="0" y="0"/>
            <a:ext cx="121896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dirty="0" err="1"/>
          </a:p>
        </p:txBody>
      </p:sp>
      <p:sp>
        <p:nvSpPr>
          <p:cNvPr id="2" name="Title 1"/>
          <p:cNvSpPr>
            <a:spLocks noGrp="1"/>
          </p:cNvSpPr>
          <p:nvPr>
            <p:ph type="ctrTitle" hasCustomPrompt="1"/>
          </p:nvPr>
        </p:nvSpPr>
        <p:spPr>
          <a:xfrm>
            <a:off x="349384" y="1760373"/>
            <a:ext cx="10069011" cy="4070408"/>
          </a:xfrm>
        </p:spPr>
        <p:txBody>
          <a:bodyPr anchor="t" anchorCtr="0"/>
          <a:lstStyle>
            <a:lvl1pPr algn="l">
              <a:lnSpc>
                <a:spcPct val="90000"/>
              </a:lnSpc>
              <a:defRPr sz="9400">
                <a:solidFill>
                  <a:schemeClr val="bg1"/>
                </a:solidFill>
              </a:defRPr>
            </a:lvl1pPr>
          </a:lstStyle>
          <a:p>
            <a:r>
              <a:rPr lang="da-DK" dirty="0"/>
              <a:t>Klik for at tilføje overskrift</a:t>
            </a:r>
            <a:endParaRPr lang="da-DK"/>
          </a:p>
        </p:txBody>
      </p:sp>
      <p:pic>
        <p:nvPicPr>
          <p:cNvPr id="7" name="Logo black">
            <a:extLst>
              <a:ext uri="{FF2B5EF4-FFF2-40B4-BE49-F238E27FC236}">
                <a16:creationId xmlns:a16="http://schemas.microsoft.com/office/drawing/2014/main" id="{E6E48129-FB3C-4F39-A5A1-63313B41D3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200" y="6296400"/>
            <a:ext cx="786874" cy="212400"/>
          </a:xfrm>
          <a:prstGeom prst="rect">
            <a:avLst/>
          </a:prstGeom>
        </p:spPr>
      </p:pic>
      <p:sp>
        <p:nvSpPr>
          <p:cNvPr id="11" name="Date Placeholder 14">
            <a:extLst>
              <a:ext uri="{FF2B5EF4-FFF2-40B4-BE49-F238E27FC236}">
                <a16:creationId xmlns:a16="http://schemas.microsoft.com/office/drawing/2014/main" id="{D4E1389B-CA3B-4709-956D-F396D960BBC8}"/>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25-10-2023</a:t>
            </a:fld>
            <a:endParaRPr lang="da-DK" dirty="0"/>
          </a:p>
        </p:txBody>
      </p:sp>
      <p:sp>
        <p:nvSpPr>
          <p:cNvPr id="14" name="Date Placeholder 14">
            <a:extLst>
              <a:ext uri="{FF2B5EF4-FFF2-40B4-BE49-F238E27FC236}">
                <a16:creationId xmlns:a16="http://schemas.microsoft.com/office/drawing/2014/main" id="{8A94F1C1-AE36-4BBA-B958-8FC614A9472A}"/>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25-10-2023</a:t>
            </a:fld>
            <a:endParaRPr lang="da-DK" dirty="0"/>
          </a:p>
        </p:txBody>
      </p:sp>
    </p:spTree>
    <p:extLst>
      <p:ext uri="{BB962C8B-B14F-4D97-AF65-F5344CB8AC3E}">
        <p14:creationId xmlns:p14="http://schemas.microsoft.com/office/powerpoint/2010/main" val="40675258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reaker A">
    <p:bg>
      <p:bgPr>
        <a:solidFill>
          <a:schemeClr val="bg1"/>
        </a:solidFill>
        <a:effectLst/>
      </p:bgPr>
    </p:bg>
    <p:spTree>
      <p:nvGrpSpPr>
        <p:cNvPr id="1" name=""/>
        <p:cNvGrpSpPr/>
        <p:nvPr/>
      </p:nvGrpSpPr>
      <p:grpSpPr>
        <a:xfrm>
          <a:off x="0" y="0"/>
          <a:ext cx="0" cy="0"/>
          <a:chOff x="0" y="0"/>
          <a:chExt cx="0" cy="0"/>
        </a:xfrm>
      </p:grpSpPr>
      <p:sp>
        <p:nvSpPr>
          <p:cNvPr id="14" name="Picture Placeholder 3">
            <a:extLst>
              <a:ext uri="{FF2B5EF4-FFF2-40B4-BE49-F238E27FC236}">
                <a16:creationId xmlns:a16="http://schemas.microsoft.com/office/drawing/2014/main" id="{BAC5FF5C-5A1F-4EF8-85A8-E1370E4FA7C5}"/>
              </a:ext>
            </a:extLst>
          </p:cNvPr>
          <p:cNvSpPr>
            <a:spLocks noGrp="1"/>
          </p:cNvSpPr>
          <p:nvPr>
            <p:ph type="pic" sz="quarter" idx="14" hasCustomPrompt="1"/>
          </p:nvPr>
        </p:nvSpPr>
        <p:spPr>
          <a:xfrm>
            <a:off x="6415848" y="1000443"/>
            <a:ext cx="4951428" cy="4841557"/>
          </a:xfrm>
        </p:spPr>
        <p:txBody>
          <a:bodyPr/>
          <a:lstStyle>
            <a:lvl1pPr marL="0" indent="0" algn="ctr">
              <a:buNone/>
              <a:defRPr sz="1200"/>
            </a:lvl1pPr>
          </a:lstStyle>
          <a:p>
            <a:r>
              <a:rPr lang="da-DK" dirty="0"/>
              <a:t>Vælg pladsholderen og indsæt billede via Templafy/Skyfish eller ikon eller logo via Templafy/Billeder</a:t>
            </a:r>
            <a:endParaRPr lang="da-DK"/>
          </a:p>
        </p:txBody>
      </p:sp>
      <p:sp>
        <p:nvSpPr>
          <p:cNvPr id="2" name="Title 1"/>
          <p:cNvSpPr>
            <a:spLocks noGrp="1"/>
          </p:cNvSpPr>
          <p:nvPr>
            <p:ph type="ctrTitle" hasCustomPrompt="1"/>
          </p:nvPr>
        </p:nvSpPr>
        <p:spPr>
          <a:xfrm>
            <a:off x="414697" y="1700212"/>
            <a:ext cx="5367600" cy="4141787"/>
          </a:xfrm>
        </p:spPr>
        <p:txBody>
          <a:bodyPr anchor="t" anchorCtr="0"/>
          <a:lstStyle>
            <a:lvl1pPr algn="l">
              <a:lnSpc>
                <a:spcPct val="100000"/>
              </a:lnSpc>
              <a:defRPr sz="4400">
                <a:solidFill>
                  <a:schemeClr val="tx1"/>
                </a:solidFill>
              </a:defRPr>
            </a:lvl1pPr>
          </a:lstStyle>
          <a:p>
            <a:r>
              <a:rPr lang="da-DK" dirty="0"/>
              <a:t>Klik for at tilføje overskrift</a:t>
            </a:r>
            <a:endParaRPr lang="da-DK"/>
          </a:p>
        </p:txBody>
      </p:sp>
      <p:pic>
        <p:nvPicPr>
          <p:cNvPr id="13" name="Logo black">
            <a:extLst>
              <a:ext uri="{FF2B5EF4-FFF2-40B4-BE49-F238E27FC236}">
                <a16:creationId xmlns:a16="http://schemas.microsoft.com/office/drawing/2014/main" id="{8790A71A-B09B-4B5F-9D31-846A17201C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7" name="Date Placeholder 14">
            <a:extLst>
              <a:ext uri="{FF2B5EF4-FFF2-40B4-BE49-F238E27FC236}">
                <a16:creationId xmlns:a16="http://schemas.microsoft.com/office/drawing/2014/main" id="{D63CFED0-47FC-4852-81C1-6B705FD6417D}"/>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25-10-2023</a:t>
            </a:fld>
            <a:endParaRPr lang="da-DK" dirty="0"/>
          </a:p>
        </p:txBody>
      </p:sp>
    </p:spTree>
    <p:extLst>
      <p:ext uri="{BB962C8B-B14F-4D97-AF65-F5344CB8AC3E}">
        <p14:creationId xmlns:p14="http://schemas.microsoft.com/office/powerpoint/2010/main" val="354091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reaker B">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697" y="1700212"/>
            <a:ext cx="5367600" cy="4141787"/>
          </a:xfrm>
        </p:spPr>
        <p:txBody>
          <a:bodyPr anchor="b" anchorCtr="0"/>
          <a:lstStyle>
            <a:lvl1pPr algn="l">
              <a:lnSpc>
                <a:spcPct val="100000"/>
              </a:lnSpc>
              <a:defRPr sz="4400">
                <a:solidFill>
                  <a:schemeClr val="tx1"/>
                </a:solidFill>
              </a:defRPr>
            </a:lvl1pPr>
          </a:lstStyle>
          <a:p>
            <a:r>
              <a:rPr lang="da-DK" dirty="0"/>
              <a:t>Klik for at tilføje overskrift</a:t>
            </a:r>
            <a:endParaRPr lang="da-DK"/>
          </a:p>
        </p:txBody>
      </p:sp>
      <p:sp>
        <p:nvSpPr>
          <p:cNvPr id="14" name="Picture Placeholder 3">
            <a:extLst>
              <a:ext uri="{FF2B5EF4-FFF2-40B4-BE49-F238E27FC236}">
                <a16:creationId xmlns:a16="http://schemas.microsoft.com/office/drawing/2014/main" id="{A915360E-F247-49FB-821B-5399F1326472}"/>
              </a:ext>
            </a:extLst>
          </p:cNvPr>
          <p:cNvSpPr>
            <a:spLocks noGrp="1"/>
          </p:cNvSpPr>
          <p:nvPr>
            <p:ph type="pic" sz="quarter" idx="14" hasCustomPrompt="1"/>
          </p:nvPr>
        </p:nvSpPr>
        <p:spPr>
          <a:xfrm>
            <a:off x="6415848" y="1000443"/>
            <a:ext cx="4951428" cy="4841557"/>
          </a:xfrm>
        </p:spPr>
        <p:txBody>
          <a:bodyPr/>
          <a:lstStyle>
            <a:lvl1pPr marL="0" indent="0" algn="ctr">
              <a:buNone/>
              <a:defRPr sz="1200"/>
            </a:lvl1pPr>
          </a:lstStyle>
          <a:p>
            <a:r>
              <a:rPr lang="da-DK" dirty="0"/>
              <a:t>Vælg pladsholderen og indsæt billede via Templafy/Skyfish eller ikon eller logo via Templafy/Billeder</a:t>
            </a:r>
            <a:endParaRPr lang="da-DK"/>
          </a:p>
        </p:txBody>
      </p:sp>
      <p:sp>
        <p:nvSpPr>
          <p:cNvPr id="7" name="Date Placeholder 14">
            <a:extLst>
              <a:ext uri="{FF2B5EF4-FFF2-40B4-BE49-F238E27FC236}">
                <a16:creationId xmlns:a16="http://schemas.microsoft.com/office/drawing/2014/main" id="{FB068F22-0263-44BB-8333-C5643293F39A}"/>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25-10-2023</a:t>
            </a:fld>
            <a:endParaRPr lang="da-DK" dirty="0"/>
          </a:p>
        </p:txBody>
      </p:sp>
      <p:sp>
        <p:nvSpPr>
          <p:cNvPr id="8" name="Date Placeholder 14">
            <a:extLst>
              <a:ext uri="{FF2B5EF4-FFF2-40B4-BE49-F238E27FC236}">
                <a16:creationId xmlns:a16="http://schemas.microsoft.com/office/drawing/2014/main" id="{2D08A2CA-4B19-4B39-B540-F97244C446A4}"/>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25-10-2023</a:t>
            </a:fld>
            <a:endParaRPr lang="da-DK" dirty="0"/>
          </a:p>
        </p:txBody>
      </p:sp>
      <p:sp>
        <p:nvSpPr>
          <p:cNvPr id="10" name="TextBox 9">
            <a:extLst>
              <a:ext uri="{FF2B5EF4-FFF2-40B4-BE49-F238E27FC236}">
                <a16:creationId xmlns:a16="http://schemas.microsoft.com/office/drawing/2014/main" id="{7EB9F81D-3EAD-42E8-88EC-432C25D7A8F9}"/>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15500346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verskrift og indhold 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697" y="1700212"/>
            <a:ext cx="5367600" cy="4141787"/>
          </a:xfrm>
        </p:spPr>
        <p:txBody>
          <a:bodyPr anchor="t" anchorCtr="0"/>
          <a:lstStyle>
            <a:lvl1pPr algn="l">
              <a:lnSpc>
                <a:spcPct val="100000"/>
              </a:lnSpc>
              <a:defRPr sz="3600">
                <a:solidFill>
                  <a:schemeClr val="tx1"/>
                </a:solidFill>
              </a:defRPr>
            </a:lvl1pPr>
          </a:lstStyle>
          <a:p>
            <a:r>
              <a:rPr lang="da-DK" dirty="0"/>
              <a:t>Klik for at tilføje overskrift</a:t>
            </a:r>
            <a:endParaRPr lang="da-DK"/>
          </a:p>
        </p:txBody>
      </p:sp>
      <p:sp>
        <p:nvSpPr>
          <p:cNvPr id="7" name="Content Placeholder 6">
            <a:extLst>
              <a:ext uri="{FF2B5EF4-FFF2-40B4-BE49-F238E27FC236}">
                <a16:creationId xmlns:a16="http://schemas.microsoft.com/office/drawing/2014/main" id="{A9D41ADC-5992-4476-8E55-8A709AA1B4B5}"/>
              </a:ext>
            </a:extLst>
          </p:cNvPr>
          <p:cNvSpPr>
            <a:spLocks noGrp="1"/>
          </p:cNvSpPr>
          <p:nvPr>
            <p:ph sz="quarter" idx="13" hasCustomPrompt="1"/>
          </p:nvPr>
        </p:nvSpPr>
        <p:spPr>
          <a:xfrm>
            <a:off x="6673356" y="1700212"/>
            <a:ext cx="4693920" cy="4141788"/>
          </a:xfrm>
        </p:spPr>
        <p:txBody>
          <a:bodyPr/>
          <a:lstStyle>
            <a:lvl1pPr>
              <a:defRPr/>
            </a:lvl1pPr>
          </a:lstStyle>
          <a:p>
            <a:pPr lvl="0"/>
            <a:r>
              <a:rPr lang="da-DK" dirty="0"/>
              <a:t>Klik for at tilføje tekst, klik ikon for at tilføje graf/tabel</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0" name="Date Placeholder 14">
            <a:extLst>
              <a:ext uri="{FF2B5EF4-FFF2-40B4-BE49-F238E27FC236}">
                <a16:creationId xmlns:a16="http://schemas.microsoft.com/office/drawing/2014/main" id="{BBCDE8CE-8147-4B12-B358-7B7ACA92FFF2}"/>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25-10-2023</a:t>
            </a:fld>
            <a:endParaRPr lang="da-DK" dirty="0"/>
          </a:p>
        </p:txBody>
      </p:sp>
      <p:sp>
        <p:nvSpPr>
          <p:cNvPr id="11" name="Date Placeholder 14">
            <a:extLst>
              <a:ext uri="{FF2B5EF4-FFF2-40B4-BE49-F238E27FC236}">
                <a16:creationId xmlns:a16="http://schemas.microsoft.com/office/drawing/2014/main" id="{7ACE2053-07AA-42FA-A789-E1430CAF7988}"/>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25-10-2023</a:t>
            </a:fld>
            <a:endParaRPr lang="da-DK" dirty="0"/>
          </a:p>
        </p:txBody>
      </p:sp>
      <p:sp>
        <p:nvSpPr>
          <p:cNvPr id="4" name="Slide Number Placeholder 3">
            <a:extLst>
              <a:ext uri="{FF2B5EF4-FFF2-40B4-BE49-F238E27FC236}">
                <a16:creationId xmlns:a16="http://schemas.microsoft.com/office/drawing/2014/main" id="{DBDCBB1C-1FE3-42F2-ACED-70B0664062BD}"/>
              </a:ext>
            </a:extLst>
          </p:cNvPr>
          <p:cNvSpPr>
            <a:spLocks noGrp="1"/>
          </p:cNvSpPr>
          <p:nvPr>
            <p:ph type="sldNum" sz="quarter" idx="15"/>
          </p:nvPr>
        </p:nvSpPr>
        <p:spPr/>
        <p:txBody>
          <a:bodyPr/>
          <a:lstStyle/>
          <a:p>
            <a:fld id="{45D37B1E-C366-494F-A587-962AD9AABC83}" type="slidenum">
              <a:rPr lang="da-DK" smtClean="0"/>
              <a:pPr/>
              <a:t>‹nr.›</a:t>
            </a:fld>
            <a:endParaRPr lang="da-DK" dirty="0"/>
          </a:p>
        </p:txBody>
      </p:sp>
    </p:spTree>
    <p:extLst>
      <p:ext uri="{BB962C8B-B14F-4D97-AF65-F5344CB8AC3E}">
        <p14:creationId xmlns:p14="http://schemas.microsoft.com/office/powerpoint/2010/main" val="2209684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verskrift og indhold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C1A9A-6ADC-4F72-A312-ED1DBEF01BE1}"/>
              </a:ext>
            </a:extLst>
          </p:cNvPr>
          <p:cNvSpPr>
            <a:spLocks noGrp="1"/>
          </p:cNvSpPr>
          <p:nvPr>
            <p:ph type="title" hasCustomPrompt="1"/>
          </p:nvPr>
        </p:nvSpPr>
        <p:spPr>
          <a:xfrm>
            <a:off x="410400" y="1028246"/>
            <a:ext cx="5366267" cy="1884283"/>
          </a:xfrm>
        </p:spPr>
        <p:txBody>
          <a:bodyPr/>
          <a:lstStyle>
            <a:lvl1pPr>
              <a:defRPr/>
            </a:lvl1pPr>
          </a:lstStyle>
          <a:p>
            <a:r>
              <a:rPr lang="da-DK" dirty="0"/>
              <a:t>Klik for at tilføje overskrift</a:t>
            </a:r>
            <a:endParaRPr lang="da-DK"/>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6156000" y="1028246"/>
            <a:ext cx="5216400" cy="4825354"/>
          </a:xfrm>
        </p:spPr>
        <p:txBody>
          <a:bodyPr/>
          <a:lstStyle>
            <a:lvl1pPr>
              <a:defRPr/>
            </a:lvl1pPr>
          </a:lstStyle>
          <a:p>
            <a:pPr lvl="0"/>
            <a:r>
              <a:rPr lang="da-DK" dirty="0"/>
              <a:t>Klik for at tilføje tekst, klik ikon for at tilføje graf/tabel</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pic>
        <p:nvPicPr>
          <p:cNvPr id="22" name="Logo black">
            <a:extLst>
              <a:ext uri="{FF2B5EF4-FFF2-40B4-BE49-F238E27FC236}">
                <a16:creationId xmlns:a16="http://schemas.microsoft.com/office/drawing/2014/main" id="{CAAF367F-3818-457C-9EE1-320E9050AE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3" name="Date Placeholder 2">
            <a:extLst>
              <a:ext uri="{FF2B5EF4-FFF2-40B4-BE49-F238E27FC236}">
                <a16:creationId xmlns:a16="http://schemas.microsoft.com/office/drawing/2014/main" id="{C0F779A9-E4FE-4412-9D9E-BF5BF84D02AB}"/>
              </a:ext>
            </a:extLst>
          </p:cNvPr>
          <p:cNvSpPr>
            <a:spLocks noGrp="1"/>
          </p:cNvSpPr>
          <p:nvPr>
            <p:ph type="dt" sz="half" idx="20"/>
          </p:nvPr>
        </p:nvSpPr>
        <p:spPr/>
        <p:txBody>
          <a:bodyPr/>
          <a:lstStyle/>
          <a:p>
            <a:fld id="{F1A13B18-F5ED-4611-8DBB-F05123AFBA22}" type="datetimeFigureOut">
              <a:rPr lang="da-DK" smtClean="0"/>
              <a:pPr/>
              <a:t>25-10-2023</a:t>
            </a:fld>
            <a:endParaRPr lang="da-DK" dirty="0"/>
          </a:p>
        </p:txBody>
      </p:sp>
      <p:sp>
        <p:nvSpPr>
          <p:cNvPr id="5" name="Slide Number Placeholder 4">
            <a:extLst>
              <a:ext uri="{FF2B5EF4-FFF2-40B4-BE49-F238E27FC236}">
                <a16:creationId xmlns:a16="http://schemas.microsoft.com/office/drawing/2014/main" id="{FB5949DE-6D77-480D-A4A9-E2E53BE1CE80}"/>
              </a:ext>
            </a:extLst>
          </p:cNvPr>
          <p:cNvSpPr>
            <a:spLocks noGrp="1"/>
          </p:cNvSpPr>
          <p:nvPr>
            <p:ph type="sldNum" sz="quarter" idx="22"/>
          </p:nvPr>
        </p:nvSpPr>
        <p:spPr/>
        <p:txBody>
          <a:bodyPr/>
          <a:lstStyle/>
          <a:p>
            <a:fld id="{45D37B1E-C366-494F-A587-962AD9AABC83}" type="slidenum">
              <a:rPr lang="da-DK" smtClean="0"/>
              <a:pPr/>
              <a:t>‹nr.›</a:t>
            </a:fld>
            <a:endParaRPr lang="da-DK" dirty="0"/>
          </a:p>
        </p:txBody>
      </p:sp>
      <p:sp>
        <p:nvSpPr>
          <p:cNvPr id="20" name="TextBox 19">
            <a:extLst>
              <a:ext uri="{FF2B5EF4-FFF2-40B4-BE49-F238E27FC236}">
                <a16:creationId xmlns:a16="http://schemas.microsoft.com/office/drawing/2014/main" id="{E75150F5-CFA6-40F1-B2B7-79337C2232BB}"/>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1617717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reaker B">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697" y="1700212"/>
            <a:ext cx="5367600" cy="4141787"/>
          </a:xfrm>
        </p:spPr>
        <p:txBody>
          <a:bodyPr anchor="b" anchorCtr="0"/>
          <a:lstStyle>
            <a:lvl1pPr algn="l">
              <a:lnSpc>
                <a:spcPct val="100000"/>
              </a:lnSpc>
              <a:defRPr sz="4400">
                <a:solidFill>
                  <a:schemeClr val="tx1"/>
                </a:solidFill>
              </a:defRPr>
            </a:lvl1pPr>
          </a:lstStyle>
          <a:p>
            <a:r>
              <a:rPr lang="da-DK" dirty="0"/>
              <a:t>Klik for at tilføje overskrift</a:t>
            </a:r>
            <a:endParaRPr lang="da-DK"/>
          </a:p>
        </p:txBody>
      </p:sp>
      <p:sp>
        <p:nvSpPr>
          <p:cNvPr id="14" name="Picture Placeholder 3">
            <a:extLst>
              <a:ext uri="{FF2B5EF4-FFF2-40B4-BE49-F238E27FC236}">
                <a16:creationId xmlns:a16="http://schemas.microsoft.com/office/drawing/2014/main" id="{A915360E-F247-49FB-821B-5399F1326472}"/>
              </a:ext>
            </a:extLst>
          </p:cNvPr>
          <p:cNvSpPr>
            <a:spLocks noGrp="1"/>
          </p:cNvSpPr>
          <p:nvPr>
            <p:ph type="pic" sz="quarter" idx="14" hasCustomPrompt="1"/>
          </p:nvPr>
        </p:nvSpPr>
        <p:spPr>
          <a:xfrm>
            <a:off x="6415848" y="1000443"/>
            <a:ext cx="4951428" cy="4841557"/>
          </a:xfrm>
        </p:spPr>
        <p:txBody>
          <a:bodyPr/>
          <a:lstStyle>
            <a:lvl1pPr marL="0" indent="0" algn="ctr">
              <a:buNone/>
              <a:defRPr sz="1200"/>
            </a:lvl1pPr>
          </a:lstStyle>
          <a:p>
            <a:r>
              <a:rPr lang="da-DK" dirty="0"/>
              <a:t>Vælg pladsholderen og indsæt billede via Templafy/Skyfish eller ikon eller logo via Templafy/Billeder</a:t>
            </a:r>
            <a:endParaRPr lang="da-DK"/>
          </a:p>
        </p:txBody>
      </p:sp>
      <p:sp>
        <p:nvSpPr>
          <p:cNvPr id="7" name="Date Placeholder 14">
            <a:extLst>
              <a:ext uri="{FF2B5EF4-FFF2-40B4-BE49-F238E27FC236}">
                <a16:creationId xmlns:a16="http://schemas.microsoft.com/office/drawing/2014/main" id="{FB068F22-0263-44BB-8333-C5643293F39A}"/>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25-10-2023</a:t>
            </a:fld>
            <a:endParaRPr lang="da-DK" dirty="0"/>
          </a:p>
        </p:txBody>
      </p:sp>
      <p:sp>
        <p:nvSpPr>
          <p:cNvPr id="8" name="Date Placeholder 14">
            <a:extLst>
              <a:ext uri="{FF2B5EF4-FFF2-40B4-BE49-F238E27FC236}">
                <a16:creationId xmlns:a16="http://schemas.microsoft.com/office/drawing/2014/main" id="{2D08A2CA-4B19-4B39-B540-F97244C446A4}"/>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25-10-2023</a:t>
            </a:fld>
            <a:endParaRPr lang="da-DK" dirty="0"/>
          </a:p>
        </p:txBody>
      </p:sp>
      <p:sp>
        <p:nvSpPr>
          <p:cNvPr id="9" name="Date Placeholder 14">
            <a:extLst>
              <a:ext uri="{FF2B5EF4-FFF2-40B4-BE49-F238E27FC236}">
                <a16:creationId xmlns:a16="http://schemas.microsoft.com/office/drawing/2014/main" id="{69000381-7908-86E6-BE2A-0A71056DEED2}"/>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25-10-2023</a:t>
            </a:fld>
            <a:endParaRPr lang="da-DK" dirty="0"/>
          </a:p>
        </p:txBody>
      </p:sp>
      <p:sp>
        <p:nvSpPr>
          <p:cNvPr id="10" name="text" descr="{&quot;templafy&quot;:{&quot;id&quot;:&quot;03f04516-cbae-48f4-b56b-d3d7c149df1b&quot;}}" title="UserProfile.Institut.InstituteDCU_{{DocumentLanguage}}">
            <a:extLst>
              <a:ext uri="{FF2B5EF4-FFF2-40B4-BE49-F238E27FC236}">
                <a16:creationId xmlns:a16="http://schemas.microsoft.com/office/drawing/2014/main" id="{4E3189C8-C733-92C6-E536-A0ECFE4AE986}"/>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dirty="0"/>
              <a:t>SDU Studieservice</a:t>
            </a:r>
          </a:p>
        </p:txBody>
      </p:sp>
    </p:spTree>
    <p:extLst>
      <p:ext uri="{BB962C8B-B14F-4D97-AF65-F5344CB8AC3E}">
        <p14:creationId xmlns:p14="http://schemas.microsoft.com/office/powerpoint/2010/main" val="22814039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Indhold og teks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92202" y="1006605"/>
            <a:ext cx="4680000" cy="1938338"/>
          </a:xfrm>
        </p:spPr>
        <p:txBody>
          <a:bodyPr anchor="t" anchorCtr="0"/>
          <a:lstStyle>
            <a:lvl1pPr algn="l">
              <a:lnSpc>
                <a:spcPct val="100000"/>
              </a:lnSpc>
              <a:defRPr sz="3600">
                <a:solidFill>
                  <a:schemeClr val="tx1"/>
                </a:solidFill>
              </a:defRPr>
            </a:lvl1pPr>
          </a:lstStyle>
          <a:p>
            <a:r>
              <a:rPr lang="da-DK" dirty="0"/>
              <a:t>Klik for at tilføje overskrift</a:t>
            </a:r>
            <a:endParaRPr lang="da-DK"/>
          </a:p>
        </p:txBody>
      </p:sp>
      <p:sp>
        <p:nvSpPr>
          <p:cNvPr id="5" name="Text Placeholder 4">
            <a:extLst>
              <a:ext uri="{FF2B5EF4-FFF2-40B4-BE49-F238E27FC236}">
                <a16:creationId xmlns:a16="http://schemas.microsoft.com/office/drawing/2014/main" id="{BCB99C08-64C3-4ADA-9CD2-FBE2ED8551F6}"/>
              </a:ext>
            </a:extLst>
          </p:cNvPr>
          <p:cNvSpPr>
            <a:spLocks noGrp="1"/>
          </p:cNvSpPr>
          <p:nvPr>
            <p:ph type="body" sz="quarter" idx="13" hasCustomPrompt="1"/>
          </p:nvPr>
        </p:nvSpPr>
        <p:spPr>
          <a:xfrm>
            <a:off x="6692202" y="3387600"/>
            <a:ext cx="4680000" cy="2466000"/>
          </a:xfrm>
        </p:spPr>
        <p:txBody>
          <a:bodyPr/>
          <a:lstStyle>
            <a:lvl1pPr>
              <a:defRPr/>
            </a:lvl1pPr>
          </a:lstStyle>
          <a:p>
            <a:pPr lvl="0"/>
            <a:r>
              <a:rPr lang="da-DK" dirty="0"/>
              <a:t>Klik for at tilføje tekst</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pic>
        <p:nvPicPr>
          <p:cNvPr id="16" name="Logo black">
            <a:extLst>
              <a:ext uri="{FF2B5EF4-FFF2-40B4-BE49-F238E27FC236}">
                <a16:creationId xmlns:a16="http://schemas.microsoft.com/office/drawing/2014/main" id="{B52757AD-346A-4AA0-A5D6-36F8B1FE48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8" name="Date Placeholder 14">
            <a:extLst>
              <a:ext uri="{FF2B5EF4-FFF2-40B4-BE49-F238E27FC236}">
                <a16:creationId xmlns:a16="http://schemas.microsoft.com/office/drawing/2014/main" id="{A09FC7B4-885C-4F9D-BD71-AE2FBDB38698}"/>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25-10-2023</a:t>
            </a:fld>
            <a:endParaRPr lang="da-DK" dirty="0"/>
          </a:p>
        </p:txBody>
      </p:sp>
      <p:sp>
        <p:nvSpPr>
          <p:cNvPr id="6" name="Content Placeholder 5">
            <a:extLst>
              <a:ext uri="{FF2B5EF4-FFF2-40B4-BE49-F238E27FC236}">
                <a16:creationId xmlns:a16="http://schemas.microsoft.com/office/drawing/2014/main" id="{2B8FEE58-0FE9-4218-904C-188D46CD214D}"/>
              </a:ext>
            </a:extLst>
          </p:cNvPr>
          <p:cNvSpPr>
            <a:spLocks noGrp="1"/>
          </p:cNvSpPr>
          <p:nvPr>
            <p:ph sz="quarter" idx="15" hasCustomPrompt="1"/>
          </p:nvPr>
        </p:nvSpPr>
        <p:spPr>
          <a:xfrm>
            <a:off x="422432" y="1000443"/>
            <a:ext cx="5077365" cy="4853157"/>
          </a:xfrm>
        </p:spPr>
        <p:txBody>
          <a:bodyPr/>
          <a:lstStyle>
            <a:lvl1pPr>
              <a:defRPr/>
            </a:lvl1pPr>
          </a:lstStyle>
          <a:p>
            <a:pPr lvl="0"/>
            <a:r>
              <a:rPr lang="da-DK" dirty="0"/>
              <a:t>Klik for at tilføje tekst, klik ikon for at tilføje graf/tabel</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3" name="Date Placeholder 12">
            <a:extLst>
              <a:ext uri="{FF2B5EF4-FFF2-40B4-BE49-F238E27FC236}">
                <a16:creationId xmlns:a16="http://schemas.microsoft.com/office/drawing/2014/main" id="{3F302217-B569-449A-8422-B6650C9BB084}"/>
              </a:ext>
            </a:extLst>
          </p:cNvPr>
          <p:cNvSpPr>
            <a:spLocks noGrp="1"/>
          </p:cNvSpPr>
          <p:nvPr>
            <p:ph type="dt" sz="half" idx="16"/>
          </p:nvPr>
        </p:nvSpPr>
        <p:spPr/>
        <p:txBody>
          <a:bodyPr/>
          <a:lstStyle/>
          <a:p>
            <a:fld id="{F1A13B18-F5ED-4611-8DBB-F05123AFBA22}" type="datetimeFigureOut">
              <a:rPr lang="da-DK" smtClean="0"/>
              <a:pPr/>
              <a:t>25-10-2023</a:t>
            </a:fld>
            <a:endParaRPr lang="da-DK" dirty="0"/>
          </a:p>
        </p:txBody>
      </p:sp>
      <p:sp>
        <p:nvSpPr>
          <p:cNvPr id="24" name="Slide Number Placeholder 23">
            <a:extLst>
              <a:ext uri="{FF2B5EF4-FFF2-40B4-BE49-F238E27FC236}">
                <a16:creationId xmlns:a16="http://schemas.microsoft.com/office/drawing/2014/main" id="{58D7263E-B2E5-4CB9-9AAF-C0006E4A0400}"/>
              </a:ext>
            </a:extLst>
          </p:cNvPr>
          <p:cNvSpPr>
            <a:spLocks noGrp="1"/>
          </p:cNvSpPr>
          <p:nvPr>
            <p:ph type="sldNum" sz="quarter" idx="18"/>
          </p:nvPr>
        </p:nvSpPr>
        <p:spPr/>
        <p:txBody>
          <a:bodyPr/>
          <a:lstStyle/>
          <a:p>
            <a:fld id="{45D37B1E-C366-494F-A587-962AD9AABC83}" type="slidenum">
              <a:rPr lang="da-DK" smtClean="0"/>
              <a:pPr/>
              <a:t>‹nr.›</a:t>
            </a:fld>
            <a:endParaRPr lang="da-DK" dirty="0"/>
          </a:p>
        </p:txBody>
      </p:sp>
      <p:sp>
        <p:nvSpPr>
          <p:cNvPr id="17" name="TextBox 16">
            <a:extLst>
              <a:ext uri="{FF2B5EF4-FFF2-40B4-BE49-F238E27FC236}">
                <a16:creationId xmlns:a16="http://schemas.microsoft.com/office/drawing/2014/main" id="{1BBAA208-28D6-470D-B539-73F9AC20E86C}"/>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765443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ire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B9A67-E62D-400C-BC42-A3A96AAED25F}"/>
              </a:ext>
            </a:extLst>
          </p:cNvPr>
          <p:cNvSpPr>
            <a:spLocks noGrp="1"/>
          </p:cNvSpPr>
          <p:nvPr>
            <p:ph type="title" hasCustomPrompt="1"/>
          </p:nvPr>
        </p:nvSpPr>
        <p:spPr>
          <a:xfrm>
            <a:off x="410401" y="1028247"/>
            <a:ext cx="2502000" cy="432000"/>
          </a:xfrm>
        </p:spPr>
        <p:txBody>
          <a:bodyPr/>
          <a:lstStyle>
            <a:lvl1pPr>
              <a:lnSpc>
                <a:spcPct val="110000"/>
              </a:lnSpc>
              <a:defRPr sz="1200"/>
            </a:lvl1pPr>
          </a:lstStyle>
          <a:p>
            <a:r>
              <a:rPr lang="da-DK" noProof="0" dirty="0"/>
              <a:t>Klik for at tilføje underoverskrift</a:t>
            </a:r>
            <a:endParaRPr lang="da-DK"/>
          </a:p>
        </p:txBody>
      </p:sp>
      <p:sp>
        <p:nvSpPr>
          <p:cNvPr id="14" name="Content Placeholder 13">
            <a:extLst>
              <a:ext uri="{FF2B5EF4-FFF2-40B4-BE49-F238E27FC236}">
                <a16:creationId xmlns:a16="http://schemas.microsoft.com/office/drawing/2014/main" id="{E60E8CAC-51BD-4862-8B6E-BD3E315677C4}"/>
              </a:ext>
            </a:extLst>
          </p:cNvPr>
          <p:cNvSpPr>
            <a:spLocks noGrp="1"/>
          </p:cNvSpPr>
          <p:nvPr>
            <p:ph sz="quarter" idx="13" hasCustomPrompt="1"/>
          </p:nvPr>
        </p:nvSpPr>
        <p:spPr>
          <a:xfrm>
            <a:off x="411163" y="1475354"/>
            <a:ext cx="2502000" cy="4366646"/>
          </a:xfrm>
        </p:spPr>
        <p:txBody>
          <a:bodyPr/>
          <a:lstStyle>
            <a:lvl1pPr>
              <a:defRPr sz="1200"/>
            </a:lvl1pPr>
            <a:lvl2pPr>
              <a:defRPr sz="1200"/>
            </a:lvl2pPr>
            <a:lvl4pPr>
              <a:defRPr sz="1200"/>
            </a:lvl4pPr>
            <a:lvl5pPr>
              <a:defRPr sz="1200"/>
            </a:lvl5pPr>
          </a:lstStyle>
          <a:p>
            <a:pPr lvl="0"/>
            <a:r>
              <a:rPr lang="da-DK" noProof="0" dirty="0"/>
              <a:t>Klik for at tilføje tekst</a:t>
            </a:r>
            <a:endParaRPr lang="da-DK"/>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5" name="Subtitle 2">
            <a:extLst>
              <a:ext uri="{FF2B5EF4-FFF2-40B4-BE49-F238E27FC236}">
                <a16:creationId xmlns:a16="http://schemas.microsoft.com/office/drawing/2014/main" id="{25135A09-8F8A-4D87-8C43-B3A0A80BE2F5}"/>
              </a:ext>
            </a:extLst>
          </p:cNvPr>
          <p:cNvSpPr>
            <a:spLocks noGrp="1"/>
          </p:cNvSpPr>
          <p:nvPr>
            <p:ph type="subTitle" idx="1" hasCustomPrompt="1"/>
          </p:nvPr>
        </p:nvSpPr>
        <p:spPr>
          <a:xfrm>
            <a:off x="3273164" y="1028246"/>
            <a:ext cx="2502000" cy="432000"/>
          </a:xfrm>
        </p:spPr>
        <p:txBody>
          <a:bodyPr/>
          <a:lstStyle>
            <a:lvl1pPr marL="0" indent="0" algn="l">
              <a:buNone/>
              <a:defRPr sz="12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noProof="0" dirty="0"/>
              <a:t>Klik for at tilføje underoverskrift</a:t>
            </a:r>
            <a:endParaRPr lang="da-DK"/>
          </a:p>
        </p:txBody>
      </p:sp>
      <p:sp>
        <p:nvSpPr>
          <p:cNvPr id="17" name="Content Placeholder 16">
            <a:extLst>
              <a:ext uri="{FF2B5EF4-FFF2-40B4-BE49-F238E27FC236}">
                <a16:creationId xmlns:a16="http://schemas.microsoft.com/office/drawing/2014/main" id="{462D92C6-668E-491E-B394-72897FAB3085}"/>
              </a:ext>
            </a:extLst>
          </p:cNvPr>
          <p:cNvSpPr>
            <a:spLocks noGrp="1"/>
          </p:cNvSpPr>
          <p:nvPr>
            <p:ph sz="quarter" idx="14" hasCustomPrompt="1"/>
          </p:nvPr>
        </p:nvSpPr>
        <p:spPr>
          <a:xfrm>
            <a:off x="3273163" y="1475354"/>
            <a:ext cx="2502000" cy="4366646"/>
          </a:xfrm>
        </p:spPr>
        <p:txBody>
          <a:bodyPr/>
          <a:lstStyle>
            <a:lvl1pPr>
              <a:defRPr sz="1200"/>
            </a:lvl1pPr>
            <a:lvl2pPr>
              <a:defRPr sz="1200"/>
            </a:lvl2pPr>
            <a:lvl4pPr>
              <a:defRPr sz="1200"/>
            </a:lvl4pPr>
            <a:lvl5pPr>
              <a:defRPr sz="1200"/>
            </a:lvl5pPr>
          </a:lstStyle>
          <a:p>
            <a:pPr lvl="0"/>
            <a:r>
              <a:rPr lang="da-DK" noProof="0" dirty="0"/>
              <a:t>Klik for at tilføje tekst</a:t>
            </a:r>
            <a:endParaRPr lang="da-DK"/>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9" name="Text Placeholder 18">
            <a:extLst>
              <a:ext uri="{FF2B5EF4-FFF2-40B4-BE49-F238E27FC236}">
                <a16:creationId xmlns:a16="http://schemas.microsoft.com/office/drawing/2014/main" id="{C0F1B1F1-CA40-4EA4-AB68-69DBBD61ED9D}"/>
              </a:ext>
            </a:extLst>
          </p:cNvPr>
          <p:cNvSpPr>
            <a:spLocks noGrp="1"/>
          </p:cNvSpPr>
          <p:nvPr>
            <p:ph type="body" sz="quarter" idx="15" hasCustomPrompt="1"/>
          </p:nvPr>
        </p:nvSpPr>
        <p:spPr>
          <a:xfrm>
            <a:off x="6135163" y="1028246"/>
            <a:ext cx="2502000" cy="432000"/>
          </a:xfrm>
        </p:spPr>
        <p:txBody>
          <a:bodyPr/>
          <a:lstStyle>
            <a:lvl1pPr marL="0" indent="0">
              <a:buNone/>
              <a:defRPr sz="1200" b="1"/>
            </a:lvl1pPr>
            <a:lvl2pPr marL="252000" indent="0">
              <a:buNone/>
              <a:defRPr/>
            </a:lvl2pPr>
          </a:lstStyle>
          <a:p>
            <a:pPr lvl="0"/>
            <a:r>
              <a:rPr lang="da-DK" noProof="0" dirty="0"/>
              <a:t>Klik for at tilføje underoverskrift</a:t>
            </a:r>
            <a:endParaRPr lang="da-DK"/>
          </a:p>
        </p:txBody>
      </p:sp>
      <p:sp>
        <p:nvSpPr>
          <p:cNvPr id="21" name="Content Placeholder 20">
            <a:extLst>
              <a:ext uri="{FF2B5EF4-FFF2-40B4-BE49-F238E27FC236}">
                <a16:creationId xmlns:a16="http://schemas.microsoft.com/office/drawing/2014/main" id="{3DBEE0FF-2C0E-499E-ACAF-B6F421AF13D5}"/>
              </a:ext>
            </a:extLst>
          </p:cNvPr>
          <p:cNvSpPr>
            <a:spLocks noGrp="1"/>
          </p:cNvSpPr>
          <p:nvPr>
            <p:ph sz="quarter" idx="16" hasCustomPrompt="1"/>
          </p:nvPr>
        </p:nvSpPr>
        <p:spPr>
          <a:xfrm>
            <a:off x="6135163" y="1475354"/>
            <a:ext cx="2502000" cy="4366646"/>
          </a:xfrm>
        </p:spPr>
        <p:txBody>
          <a:bodyPr/>
          <a:lstStyle>
            <a:lvl1pPr>
              <a:defRPr sz="1200"/>
            </a:lvl1pPr>
            <a:lvl2pPr>
              <a:defRPr sz="1200"/>
            </a:lvl2pPr>
            <a:lvl4pPr>
              <a:defRPr sz="1200"/>
            </a:lvl4pPr>
            <a:lvl5pPr>
              <a:defRPr sz="1200"/>
            </a:lvl5pPr>
          </a:lstStyle>
          <a:p>
            <a:pPr lvl="0"/>
            <a:r>
              <a:rPr lang="da-DK" noProof="0" dirty="0"/>
              <a:t>Klik for at tilføje tekst</a:t>
            </a:r>
            <a:endParaRPr lang="da-DK"/>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23" name="Text Placeholder 22">
            <a:extLst>
              <a:ext uri="{FF2B5EF4-FFF2-40B4-BE49-F238E27FC236}">
                <a16:creationId xmlns:a16="http://schemas.microsoft.com/office/drawing/2014/main" id="{F091117C-5AED-4416-88BA-F1C88ACD7A25}"/>
              </a:ext>
            </a:extLst>
          </p:cNvPr>
          <p:cNvSpPr>
            <a:spLocks noGrp="1"/>
          </p:cNvSpPr>
          <p:nvPr>
            <p:ph type="body" sz="quarter" idx="17" hasCustomPrompt="1"/>
          </p:nvPr>
        </p:nvSpPr>
        <p:spPr>
          <a:xfrm>
            <a:off x="8997162" y="1028247"/>
            <a:ext cx="2502000" cy="432000"/>
          </a:xfrm>
        </p:spPr>
        <p:txBody>
          <a:bodyPr/>
          <a:lstStyle>
            <a:lvl1pPr marL="0" indent="0">
              <a:buNone/>
              <a:defRPr sz="1200" b="1"/>
            </a:lvl1pPr>
            <a:lvl2pPr marL="252000" indent="0">
              <a:buNone/>
              <a:defRPr/>
            </a:lvl2pPr>
          </a:lstStyle>
          <a:p>
            <a:pPr lvl="0"/>
            <a:r>
              <a:rPr lang="da-DK" noProof="0" dirty="0"/>
              <a:t>Klik for at tilføje underoverskrift</a:t>
            </a:r>
            <a:endParaRPr lang="da-DK"/>
          </a:p>
        </p:txBody>
      </p:sp>
      <p:sp>
        <p:nvSpPr>
          <p:cNvPr id="25" name="Content Placeholder 24">
            <a:extLst>
              <a:ext uri="{FF2B5EF4-FFF2-40B4-BE49-F238E27FC236}">
                <a16:creationId xmlns:a16="http://schemas.microsoft.com/office/drawing/2014/main" id="{C66F31E1-769E-4E9A-9DCC-2C64321A89C1}"/>
              </a:ext>
            </a:extLst>
          </p:cNvPr>
          <p:cNvSpPr>
            <a:spLocks noGrp="1"/>
          </p:cNvSpPr>
          <p:nvPr>
            <p:ph sz="quarter" idx="18" hasCustomPrompt="1"/>
          </p:nvPr>
        </p:nvSpPr>
        <p:spPr>
          <a:xfrm>
            <a:off x="8997161" y="1475354"/>
            <a:ext cx="2501999" cy="4366646"/>
          </a:xfrm>
        </p:spPr>
        <p:txBody>
          <a:bodyPr/>
          <a:lstStyle>
            <a:lvl1pPr>
              <a:defRPr sz="1200"/>
            </a:lvl1pPr>
            <a:lvl2pPr>
              <a:defRPr sz="1200"/>
            </a:lvl2pPr>
            <a:lvl4pPr>
              <a:defRPr sz="1200"/>
            </a:lvl4pPr>
            <a:lvl5pPr>
              <a:defRPr sz="1200"/>
            </a:lvl5pPr>
          </a:lstStyle>
          <a:p>
            <a:pPr lvl="0"/>
            <a:r>
              <a:rPr lang="da-DK" noProof="0" dirty="0"/>
              <a:t>Klik for at tilføje tekst</a:t>
            </a:r>
            <a:endParaRPr lang="da-DK"/>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28" name="Date Placeholder 14">
            <a:extLst>
              <a:ext uri="{FF2B5EF4-FFF2-40B4-BE49-F238E27FC236}">
                <a16:creationId xmlns:a16="http://schemas.microsoft.com/office/drawing/2014/main" id="{1DCD95D8-07B6-42C0-8767-A640B7CA8534}"/>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25-10-2023</a:t>
            </a:fld>
            <a:endParaRPr lang="da-DK" dirty="0"/>
          </a:p>
        </p:txBody>
      </p:sp>
      <p:sp>
        <p:nvSpPr>
          <p:cNvPr id="5" name="Date Placeholder 4">
            <a:extLst>
              <a:ext uri="{FF2B5EF4-FFF2-40B4-BE49-F238E27FC236}">
                <a16:creationId xmlns:a16="http://schemas.microsoft.com/office/drawing/2014/main" id="{8E588C40-671D-463C-8463-D77B96C28D88}"/>
              </a:ext>
            </a:extLst>
          </p:cNvPr>
          <p:cNvSpPr>
            <a:spLocks noGrp="1"/>
          </p:cNvSpPr>
          <p:nvPr>
            <p:ph type="dt" sz="half" idx="19"/>
          </p:nvPr>
        </p:nvSpPr>
        <p:spPr/>
        <p:txBody>
          <a:bodyPr/>
          <a:lstStyle/>
          <a:p>
            <a:fld id="{F1A13B18-F5ED-4611-8DBB-F05123AFBA22}" type="datetimeFigureOut">
              <a:rPr lang="da-DK" smtClean="0"/>
              <a:pPr/>
              <a:t>25-10-2023</a:t>
            </a:fld>
            <a:endParaRPr lang="da-DK" dirty="0"/>
          </a:p>
        </p:txBody>
      </p:sp>
      <p:sp>
        <p:nvSpPr>
          <p:cNvPr id="7" name="Slide Number Placeholder 6">
            <a:extLst>
              <a:ext uri="{FF2B5EF4-FFF2-40B4-BE49-F238E27FC236}">
                <a16:creationId xmlns:a16="http://schemas.microsoft.com/office/drawing/2014/main" id="{35B93800-6F51-413B-BA21-0A9967FF3386}"/>
              </a:ext>
            </a:extLst>
          </p:cNvPr>
          <p:cNvSpPr>
            <a:spLocks noGrp="1"/>
          </p:cNvSpPr>
          <p:nvPr>
            <p:ph type="sldNum" sz="quarter" idx="21"/>
          </p:nvPr>
        </p:nvSpPr>
        <p:spPr/>
        <p:txBody>
          <a:bodyPr/>
          <a:lstStyle/>
          <a:p>
            <a:fld id="{45D37B1E-C366-494F-A587-962AD9AABC83}" type="slidenum">
              <a:rPr lang="da-DK" smtClean="0"/>
              <a:pPr/>
              <a:t>‹nr.›</a:t>
            </a:fld>
            <a:endParaRPr lang="da-DK" dirty="0"/>
          </a:p>
        </p:txBody>
      </p:sp>
    </p:spTree>
    <p:extLst>
      <p:ext uri="{BB962C8B-B14F-4D97-AF65-F5344CB8AC3E}">
        <p14:creationId xmlns:p14="http://schemas.microsoft.com/office/powerpoint/2010/main" val="22419533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Billede og indhold">
    <p:spTree>
      <p:nvGrpSpPr>
        <p:cNvPr id="1" name=""/>
        <p:cNvGrpSpPr/>
        <p:nvPr/>
      </p:nvGrpSpPr>
      <p:grpSpPr>
        <a:xfrm>
          <a:off x="0" y="0"/>
          <a:ext cx="0" cy="0"/>
          <a:chOff x="0" y="0"/>
          <a:chExt cx="0" cy="0"/>
        </a:xfrm>
      </p:grpSpPr>
      <p:sp>
        <p:nvSpPr>
          <p:cNvPr id="10" name="Pladsholder til billede 3"/>
          <p:cNvSpPr>
            <a:spLocks noGrp="1"/>
          </p:cNvSpPr>
          <p:nvPr>
            <p:ph type="pic" sz="quarter" idx="13" hasCustomPrompt="1"/>
          </p:nvPr>
        </p:nvSpPr>
        <p:spPr>
          <a:xfrm>
            <a:off x="0" y="0"/>
            <a:ext cx="6099300" cy="6858000"/>
          </a:xfrm>
          <a:solidFill>
            <a:schemeClr val="bg1"/>
          </a:solidFill>
        </p:spPr>
        <p:txBody>
          <a:bodyPr/>
          <a:lstStyle>
            <a:lvl1pPr marL="0" indent="0" algn="ctr">
              <a:buNone/>
              <a:defRPr sz="1200"/>
            </a:lvl1pPr>
          </a:lstStyle>
          <a:p>
            <a:r>
              <a:rPr lang="da-DK" dirty="0"/>
              <a:t>Vælg pladsholderen og indsæt billede via Templafy/Skyfish eller ikon eller logo via Templafy/Billeder</a:t>
            </a:r>
            <a:endParaRPr lang="da-DK"/>
          </a:p>
        </p:txBody>
      </p:sp>
      <p:sp>
        <p:nvSpPr>
          <p:cNvPr id="8" name="Titel 1"/>
          <p:cNvSpPr>
            <a:spLocks noGrp="1"/>
          </p:cNvSpPr>
          <p:nvPr>
            <p:ph type="title" hasCustomPrompt="1"/>
          </p:nvPr>
        </p:nvSpPr>
        <p:spPr>
          <a:xfrm>
            <a:off x="6692401" y="1076109"/>
            <a:ext cx="4680000" cy="1822734"/>
          </a:xfrm>
        </p:spPr>
        <p:txBody>
          <a:bodyPr/>
          <a:lstStyle>
            <a:lvl1pPr>
              <a:defRPr/>
            </a:lvl1pPr>
          </a:lstStyle>
          <a:p>
            <a:r>
              <a:rPr lang="da-DK" dirty="0"/>
              <a:t>Klik for at tilføje overskrift, maksimalt 3 linjer</a:t>
            </a:r>
            <a:endParaRPr lang="da-DK"/>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6692400" y="3387600"/>
            <a:ext cx="4680000" cy="2466000"/>
          </a:xfrm>
        </p:spPr>
        <p:txBody>
          <a:bodyPr/>
          <a:lstStyle>
            <a:lvl1pPr>
              <a:defRPr/>
            </a:lvl1pPr>
          </a:lstStyle>
          <a:p>
            <a:pPr lvl="0"/>
            <a:r>
              <a:rPr lang="da-DK" dirty="0"/>
              <a:t>Klik for at tilføje tekst</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pic>
        <p:nvPicPr>
          <p:cNvPr id="20" name="Logo black">
            <a:extLst>
              <a:ext uri="{FF2B5EF4-FFF2-40B4-BE49-F238E27FC236}">
                <a16:creationId xmlns:a16="http://schemas.microsoft.com/office/drawing/2014/main" id="{1421C492-A651-4EE4-BB8B-C6886E7B5C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92400" y="6294893"/>
            <a:ext cx="784800" cy="211840"/>
          </a:xfrm>
          <a:prstGeom prst="rect">
            <a:avLst/>
          </a:prstGeom>
        </p:spPr>
      </p:pic>
      <p:sp>
        <p:nvSpPr>
          <p:cNvPr id="30" name="Date Placeholder 14">
            <a:extLst>
              <a:ext uri="{FF2B5EF4-FFF2-40B4-BE49-F238E27FC236}">
                <a16:creationId xmlns:a16="http://schemas.microsoft.com/office/drawing/2014/main" id="{2C4B35A0-F8F7-420F-9E06-CC0AAAA0B84F}"/>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25-10-2023</a:t>
            </a:fld>
            <a:endParaRPr lang="da-DK" dirty="0"/>
          </a:p>
        </p:txBody>
      </p:sp>
      <p:sp>
        <p:nvSpPr>
          <p:cNvPr id="22" name="TextBox 21">
            <a:extLst>
              <a:ext uri="{FF2B5EF4-FFF2-40B4-BE49-F238E27FC236}">
                <a16:creationId xmlns:a16="http://schemas.microsoft.com/office/drawing/2014/main" id="{7C94981C-CC58-4018-9B19-5053EFA6B6A9}"/>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230721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Billede og tekst (CV)">
    <p:spTree>
      <p:nvGrpSpPr>
        <p:cNvPr id="1" name=""/>
        <p:cNvGrpSpPr/>
        <p:nvPr/>
      </p:nvGrpSpPr>
      <p:grpSpPr>
        <a:xfrm>
          <a:off x="0" y="0"/>
          <a:ext cx="0" cy="0"/>
          <a:chOff x="0" y="0"/>
          <a:chExt cx="0" cy="0"/>
        </a:xfrm>
      </p:grpSpPr>
      <p:sp>
        <p:nvSpPr>
          <p:cNvPr id="7" name="Titel 1"/>
          <p:cNvSpPr>
            <a:spLocks noGrp="1"/>
          </p:cNvSpPr>
          <p:nvPr>
            <p:ph type="title" hasCustomPrompt="1"/>
          </p:nvPr>
        </p:nvSpPr>
        <p:spPr>
          <a:xfrm>
            <a:off x="6710399" y="1700213"/>
            <a:ext cx="4677070" cy="1436392"/>
          </a:xfrm>
        </p:spPr>
        <p:txBody>
          <a:bodyPr/>
          <a:lstStyle>
            <a:lvl1pPr>
              <a:defRPr sz="4800"/>
            </a:lvl1pPr>
          </a:lstStyle>
          <a:p>
            <a:r>
              <a:rPr lang="da-DK" dirty="0"/>
              <a:t>Overskrift i </a:t>
            </a:r>
            <a:r>
              <a:rPr lang="da-DK" dirty="0" err="1"/>
              <a:t>maks</a:t>
            </a:r>
            <a:r>
              <a:rPr lang="da-DK" dirty="0"/>
              <a:t> 2 linjer</a:t>
            </a:r>
            <a:endParaRPr lang="da-DK"/>
          </a:p>
        </p:txBody>
      </p:sp>
      <p:sp>
        <p:nvSpPr>
          <p:cNvPr id="15" name="Text Placeholder 4">
            <a:extLst>
              <a:ext uri="{FF2B5EF4-FFF2-40B4-BE49-F238E27FC236}">
                <a16:creationId xmlns:a16="http://schemas.microsoft.com/office/drawing/2014/main" id="{6FAAEFF0-FCE4-48D6-A0D1-A458F3CD3EB3}"/>
              </a:ext>
            </a:extLst>
          </p:cNvPr>
          <p:cNvSpPr>
            <a:spLocks noGrp="1"/>
          </p:cNvSpPr>
          <p:nvPr>
            <p:ph type="body" sz="quarter" idx="19" hasCustomPrompt="1"/>
          </p:nvPr>
        </p:nvSpPr>
        <p:spPr>
          <a:xfrm>
            <a:off x="6692202" y="3387600"/>
            <a:ext cx="4680000" cy="2466000"/>
          </a:xfrm>
        </p:spPr>
        <p:txBody>
          <a:bodyPr/>
          <a:lstStyle>
            <a:lvl1pPr>
              <a:defRPr/>
            </a:lvl1pPr>
          </a:lstStyle>
          <a:p>
            <a:pPr lvl="0"/>
            <a:r>
              <a:rPr lang="da-DK" dirty="0"/>
              <a:t>Klik for at tilføje tekst</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6" name="Text Placeholder 5">
            <a:extLst>
              <a:ext uri="{FF2B5EF4-FFF2-40B4-BE49-F238E27FC236}">
                <a16:creationId xmlns:a16="http://schemas.microsoft.com/office/drawing/2014/main" id="{2F21E6D3-406B-4DA0-9B5A-6A2F208BAF71}"/>
              </a:ext>
            </a:extLst>
          </p:cNvPr>
          <p:cNvSpPr>
            <a:spLocks noGrp="1"/>
          </p:cNvSpPr>
          <p:nvPr>
            <p:ph type="body" sz="quarter" idx="18" hasCustomPrompt="1"/>
          </p:nvPr>
        </p:nvSpPr>
        <p:spPr>
          <a:xfrm>
            <a:off x="6710399" y="452437"/>
            <a:ext cx="4659277" cy="790493"/>
          </a:xfrm>
        </p:spPr>
        <p:txBody>
          <a:bodyPr anchor="b" anchorCtr="0"/>
          <a:lstStyle>
            <a:lvl1pPr marL="0" indent="0">
              <a:buFont typeface="Arial" panose="020B0604020202020204" pitchFamily="34" charset="0"/>
              <a:buNone/>
              <a:defRPr/>
            </a:lvl1pPr>
          </a:lstStyle>
          <a:p>
            <a:pPr lvl="0"/>
            <a:r>
              <a:rPr lang="da-DK" dirty="0"/>
              <a:t>Klik for at indsætte tekst (f.eks. job titel)</a:t>
            </a:r>
            <a:endParaRPr lang="da-DK"/>
          </a:p>
        </p:txBody>
      </p:sp>
      <p:sp>
        <p:nvSpPr>
          <p:cNvPr id="10" name="Pladsholder til billede 3"/>
          <p:cNvSpPr>
            <a:spLocks noGrp="1"/>
          </p:cNvSpPr>
          <p:nvPr>
            <p:ph type="pic" sz="quarter" idx="13" hasCustomPrompt="1"/>
          </p:nvPr>
        </p:nvSpPr>
        <p:spPr>
          <a:xfrm>
            <a:off x="411163" y="1016000"/>
            <a:ext cx="4043879" cy="4804038"/>
          </a:xfrm>
          <a:noFill/>
        </p:spPr>
        <p:txBody>
          <a:bodyPr/>
          <a:lstStyle>
            <a:lvl1pPr marL="0" indent="0" algn="ctr">
              <a:buNone/>
              <a:defRPr sz="1100"/>
            </a:lvl1pPr>
          </a:lstStyle>
          <a:p>
            <a:r>
              <a:rPr lang="da-DK" dirty="0"/>
              <a:t>Vælg pladsholderen og indsæt billede via Templafy/Skyfish eller ikon eller logo via Templafy/Billeder</a:t>
            </a:r>
            <a:endParaRPr lang="da-DK"/>
          </a:p>
        </p:txBody>
      </p:sp>
      <p:sp>
        <p:nvSpPr>
          <p:cNvPr id="18" name="Date Placeholder 14">
            <a:extLst>
              <a:ext uri="{FF2B5EF4-FFF2-40B4-BE49-F238E27FC236}">
                <a16:creationId xmlns:a16="http://schemas.microsoft.com/office/drawing/2014/main" id="{4AC2696B-BD55-4932-A36E-BCC4318F22B0}"/>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25-10-2023</a:t>
            </a:fld>
            <a:endParaRPr lang="da-DK" dirty="0"/>
          </a:p>
        </p:txBody>
      </p:sp>
      <p:sp>
        <p:nvSpPr>
          <p:cNvPr id="4" name="Date Placeholder 3">
            <a:extLst>
              <a:ext uri="{FF2B5EF4-FFF2-40B4-BE49-F238E27FC236}">
                <a16:creationId xmlns:a16="http://schemas.microsoft.com/office/drawing/2014/main" id="{01591D0A-163E-46D9-B4AE-DA2791457328}"/>
              </a:ext>
            </a:extLst>
          </p:cNvPr>
          <p:cNvSpPr>
            <a:spLocks noGrp="1"/>
          </p:cNvSpPr>
          <p:nvPr>
            <p:ph type="dt" sz="half" idx="20"/>
          </p:nvPr>
        </p:nvSpPr>
        <p:spPr/>
        <p:txBody>
          <a:bodyPr/>
          <a:lstStyle/>
          <a:p>
            <a:fld id="{F1A13B18-F5ED-4611-8DBB-F05123AFBA22}" type="datetimeFigureOut">
              <a:rPr lang="da-DK" smtClean="0"/>
              <a:pPr/>
              <a:t>25-10-2023</a:t>
            </a:fld>
            <a:endParaRPr lang="da-DK" dirty="0"/>
          </a:p>
        </p:txBody>
      </p:sp>
      <p:sp>
        <p:nvSpPr>
          <p:cNvPr id="11" name="Slide Number Placeholder 10">
            <a:extLst>
              <a:ext uri="{FF2B5EF4-FFF2-40B4-BE49-F238E27FC236}">
                <a16:creationId xmlns:a16="http://schemas.microsoft.com/office/drawing/2014/main" id="{DA9685AE-678B-466E-B97B-590BC795CFDA}"/>
              </a:ext>
            </a:extLst>
          </p:cNvPr>
          <p:cNvSpPr>
            <a:spLocks noGrp="1"/>
          </p:cNvSpPr>
          <p:nvPr>
            <p:ph type="sldNum" sz="quarter" idx="22"/>
          </p:nvPr>
        </p:nvSpPr>
        <p:spPr/>
        <p:txBody>
          <a:bodyPr/>
          <a:lstStyle/>
          <a:p>
            <a:fld id="{45D37B1E-C366-494F-A587-962AD9AABC83}" type="slidenum">
              <a:rPr lang="da-DK" smtClean="0"/>
              <a:pPr/>
              <a:t>‹nr.›</a:t>
            </a:fld>
            <a:endParaRPr lang="da-DK" dirty="0"/>
          </a:p>
        </p:txBody>
      </p:sp>
      <p:sp>
        <p:nvSpPr>
          <p:cNvPr id="12" name="TextBox 11">
            <a:extLst>
              <a:ext uri="{FF2B5EF4-FFF2-40B4-BE49-F238E27FC236}">
                <a16:creationId xmlns:a16="http://schemas.microsoft.com/office/drawing/2014/main" id="{4E308762-F27B-4C02-A3F6-050482784129}"/>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pic>
        <p:nvPicPr>
          <p:cNvPr id="13" name="Logo black">
            <a:extLst>
              <a:ext uri="{FF2B5EF4-FFF2-40B4-BE49-F238E27FC236}">
                <a16:creationId xmlns:a16="http://schemas.microsoft.com/office/drawing/2014/main" id="{16CDF92D-C78F-4CBE-853B-4E3CD39D2A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Tree>
    <p:extLst>
      <p:ext uri="{BB962C8B-B14F-4D97-AF65-F5344CB8AC3E}">
        <p14:creationId xmlns:p14="http://schemas.microsoft.com/office/powerpoint/2010/main" val="21722343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verskrift og bille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697" y="1700212"/>
            <a:ext cx="5367600" cy="4141787"/>
          </a:xfrm>
        </p:spPr>
        <p:txBody>
          <a:bodyPr anchor="t" anchorCtr="0"/>
          <a:lstStyle>
            <a:lvl1pPr algn="l">
              <a:lnSpc>
                <a:spcPct val="100000"/>
              </a:lnSpc>
              <a:defRPr sz="3600">
                <a:solidFill>
                  <a:schemeClr val="tx1"/>
                </a:solidFill>
              </a:defRPr>
            </a:lvl1pPr>
          </a:lstStyle>
          <a:p>
            <a:r>
              <a:rPr lang="da-DK" dirty="0"/>
              <a:t>Klik for at tilføje overskrift</a:t>
            </a:r>
            <a:endParaRPr lang="da-DK"/>
          </a:p>
        </p:txBody>
      </p:sp>
      <p:sp>
        <p:nvSpPr>
          <p:cNvPr id="14" name="Picture Placeholder 3">
            <a:extLst>
              <a:ext uri="{FF2B5EF4-FFF2-40B4-BE49-F238E27FC236}">
                <a16:creationId xmlns:a16="http://schemas.microsoft.com/office/drawing/2014/main" id="{BAC5FF5C-5A1F-4EF8-85A8-E1370E4FA7C5}"/>
              </a:ext>
            </a:extLst>
          </p:cNvPr>
          <p:cNvSpPr>
            <a:spLocks noGrp="1"/>
          </p:cNvSpPr>
          <p:nvPr>
            <p:ph type="pic" sz="quarter" idx="14" hasCustomPrompt="1"/>
          </p:nvPr>
        </p:nvSpPr>
        <p:spPr>
          <a:xfrm>
            <a:off x="6415848" y="1000443"/>
            <a:ext cx="4951428" cy="4841557"/>
          </a:xfrm>
        </p:spPr>
        <p:txBody>
          <a:bodyPr/>
          <a:lstStyle>
            <a:lvl1pPr marL="0" indent="0" algn="ctr">
              <a:buNone/>
              <a:defRPr sz="1400"/>
            </a:lvl1pPr>
          </a:lstStyle>
          <a:p>
            <a:r>
              <a:rPr lang="da-DK" dirty="0"/>
              <a:t>Vælg pladsholderen og indsæt billede via Templafy/Skyfish eller ikon eller logo via Templafy/Billeder</a:t>
            </a:r>
            <a:endParaRPr lang="da-DK"/>
          </a:p>
        </p:txBody>
      </p:sp>
      <p:sp>
        <p:nvSpPr>
          <p:cNvPr id="17" name="Date Placeholder 14">
            <a:extLst>
              <a:ext uri="{FF2B5EF4-FFF2-40B4-BE49-F238E27FC236}">
                <a16:creationId xmlns:a16="http://schemas.microsoft.com/office/drawing/2014/main" id="{360EC57D-D72D-43A3-90BC-3ACC9F8BC95A}"/>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25-10-2023</a:t>
            </a:fld>
            <a:endParaRPr lang="da-DK" dirty="0"/>
          </a:p>
        </p:txBody>
      </p:sp>
      <p:sp>
        <p:nvSpPr>
          <p:cNvPr id="18" name="Date Placeholder 14">
            <a:extLst>
              <a:ext uri="{FF2B5EF4-FFF2-40B4-BE49-F238E27FC236}">
                <a16:creationId xmlns:a16="http://schemas.microsoft.com/office/drawing/2014/main" id="{36B2A848-B2AD-472A-AC10-0002D162D52D}"/>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25-10-2023</a:t>
            </a:fld>
            <a:endParaRPr lang="da-DK" dirty="0"/>
          </a:p>
        </p:txBody>
      </p:sp>
      <p:sp>
        <p:nvSpPr>
          <p:cNvPr id="4" name="Slide Number Placeholder 3">
            <a:extLst>
              <a:ext uri="{FF2B5EF4-FFF2-40B4-BE49-F238E27FC236}">
                <a16:creationId xmlns:a16="http://schemas.microsoft.com/office/drawing/2014/main" id="{417D6F82-73FC-4F13-BFEC-9200E77E1527}"/>
              </a:ext>
            </a:extLst>
          </p:cNvPr>
          <p:cNvSpPr>
            <a:spLocks noGrp="1"/>
          </p:cNvSpPr>
          <p:nvPr>
            <p:ph type="sldNum" sz="quarter" idx="16"/>
          </p:nvPr>
        </p:nvSpPr>
        <p:spPr/>
        <p:txBody>
          <a:bodyPr/>
          <a:lstStyle/>
          <a:p>
            <a:fld id="{45D37B1E-C366-494F-A587-962AD9AABC83}" type="slidenum">
              <a:rPr lang="da-DK" smtClean="0"/>
              <a:pPr/>
              <a:t>‹nr.›</a:t>
            </a:fld>
            <a:endParaRPr lang="da-DK" dirty="0"/>
          </a:p>
        </p:txBody>
      </p:sp>
    </p:spTree>
    <p:extLst>
      <p:ext uri="{BB962C8B-B14F-4D97-AF65-F5344CB8AC3E}">
        <p14:creationId xmlns:p14="http://schemas.microsoft.com/office/powerpoint/2010/main" val="39183040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ire ikoner">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2FA71C01-3350-42F9-9392-0F3379095A93}"/>
              </a:ext>
            </a:extLst>
          </p:cNvPr>
          <p:cNvSpPr>
            <a:spLocks noGrp="1"/>
          </p:cNvSpPr>
          <p:nvPr>
            <p:ph sz="quarter" idx="13" hasCustomPrompt="1"/>
          </p:nvPr>
        </p:nvSpPr>
        <p:spPr>
          <a:xfrm>
            <a:off x="2932902" y="1700213"/>
            <a:ext cx="936000" cy="936000"/>
          </a:xfrm>
        </p:spPr>
        <p:txBody>
          <a:bodyPr wrap="none"/>
          <a:lstStyle>
            <a:lvl1pPr marL="0" indent="0">
              <a:buNone/>
              <a:defRPr sz="1000"/>
            </a:lvl1pPr>
          </a:lstStyle>
          <a:p>
            <a:pPr lvl="0"/>
            <a:r>
              <a:rPr lang="da-DK" dirty="0"/>
              <a:t>Indsæt logo: Vælg pladsholderen, indsæt logo via Templafy/Billeder</a:t>
            </a:r>
            <a:endParaRPr lang="da-DK"/>
          </a:p>
        </p:txBody>
      </p:sp>
      <p:sp>
        <p:nvSpPr>
          <p:cNvPr id="11" name="Text Placeholder 10">
            <a:extLst>
              <a:ext uri="{FF2B5EF4-FFF2-40B4-BE49-F238E27FC236}">
                <a16:creationId xmlns:a16="http://schemas.microsoft.com/office/drawing/2014/main" id="{C0A09C85-3CCC-44AB-A808-AA96845B1281}"/>
              </a:ext>
            </a:extLst>
          </p:cNvPr>
          <p:cNvSpPr>
            <a:spLocks noGrp="1"/>
          </p:cNvSpPr>
          <p:nvPr>
            <p:ph type="body" sz="quarter" idx="14" hasCustomPrompt="1"/>
          </p:nvPr>
        </p:nvSpPr>
        <p:spPr>
          <a:xfrm>
            <a:off x="2932902" y="2733129"/>
            <a:ext cx="3564000" cy="756000"/>
          </a:xfrm>
        </p:spPr>
        <p:txBody>
          <a:bodyPr/>
          <a:lstStyle>
            <a:lvl1pPr marL="0" indent="0">
              <a:buFont typeface="Arial" panose="020B0604020202020204" pitchFamily="34" charset="0"/>
              <a:buChar char="​"/>
              <a:defRPr sz="2100" b="1"/>
            </a:lvl1pPr>
            <a:lvl2pPr marL="252000">
              <a:defRPr/>
            </a:lvl2pPr>
            <a:lvl3pPr marL="504000">
              <a:defRPr/>
            </a:lvl3pPr>
          </a:lstStyle>
          <a:p>
            <a:pPr lvl="0"/>
            <a:r>
              <a:rPr lang="da-DK"/>
              <a:t>Klik for at tilføje overskrift</a:t>
            </a:r>
          </a:p>
          <a:p>
            <a:pPr lvl="1"/>
            <a:r>
              <a:rPr lang="da-DK"/>
              <a:t>Second level</a:t>
            </a:r>
          </a:p>
          <a:p>
            <a:pPr lvl="2"/>
            <a:endParaRPr lang="da-DK" dirty="0"/>
          </a:p>
        </p:txBody>
      </p:sp>
      <p:sp>
        <p:nvSpPr>
          <p:cNvPr id="13" name="Content Placeholder 12">
            <a:extLst>
              <a:ext uri="{FF2B5EF4-FFF2-40B4-BE49-F238E27FC236}">
                <a16:creationId xmlns:a16="http://schemas.microsoft.com/office/drawing/2014/main" id="{3F35B7FD-E0E2-4581-BAC7-8858E530AFEA}"/>
              </a:ext>
            </a:extLst>
          </p:cNvPr>
          <p:cNvSpPr>
            <a:spLocks noGrp="1"/>
          </p:cNvSpPr>
          <p:nvPr>
            <p:ph sz="quarter" idx="15" hasCustomPrompt="1"/>
          </p:nvPr>
        </p:nvSpPr>
        <p:spPr>
          <a:xfrm>
            <a:off x="2934000" y="4012975"/>
            <a:ext cx="936000" cy="936000"/>
          </a:xfrm>
        </p:spPr>
        <p:txBody>
          <a:bodyPr wrap="none"/>
          <a:lstStyle>
            <a:lvl1pPr marL="0" indent="0">
              <a:buNone/>
              <a:defRPr sz="1000"/>
            </a:lvl1pPr>
          </a:lstStyle>
          <a:p>
            <a:pPr lvl="0"/>
            <a:r>
              <a:rPr lang="da-DK" dirty="0"/>
              <a:t>Indsæt logo: Vælg pladsholderen, indsæt logo via Templafy/Billeder</a:t>
            </a:r>
            <a:endParaRPr lang="da-DK"/>
          </a:p>
        </p:txBody>
      </p:sp>
      <p:sp>
        <p:nvSpPr>
          <p:cNvPr id="15" name="Text Placeholder 14">
            <a:extLst>
              <a:ext uri="{FF2B5EF4-FFF2-40B4-BE49-F238E27FC236}">
                <a16:creationId xmlns:a16="http://schemas.microsoft.com/office/drawing/2014/main" id="{52C92166-E723-47D5-9A87-3354EB28C43E}"/>
              </a:ext>
            </a:extLst>
          </p:cNvPr>
          <p:cNvSpPr>
            <a:spLocks noGrp="1"/>
          </p:cNvSpPr>
          <p:nvPr>
            <p:ph type="body" sz="quarter" idx="16" hasCustomPrompt="1"/>
          </p:nvPr>
        </p:nvSpPr>
        <p:spPr>
          <a:xfrm>
            <a:off x="2932112" y="5093240"/>
            <a:ext cx="3564000" cy="756000"/>
          </a:xfrm>
        </p:spPr>
        <p:txBody>
          <a:bodyPr/>
          <a:lstStyle>
            <a:lvl1pPr marL="0" indent="0">
              <a:buFont typeface="Arial" panose="020B0604020202020204" pitchFamily="34" charset="0"/>
              <a:buChar char="​"/>
              <a:defRPr sz="2000" b="1"/>
            </a:lvl1pPr>
            <a:lvl2pPr marL="252000">
              <a:defRPr/>
            </a:lvl2pPr>
            <a:lvl3pPr marL="252000" indent="0">
              <a:buNone/>
              <a:defRPr/>
            </a:lvl3pPr>
          </a:lstStyle>
          <a:p>
            <a:pPr lvl="0"/>
            <a:r>
              <a:rPr lang="da-DK" dirty="0"/>
              <a:t>Klik for at </a:t>
            </a:r>
            <a:r>
              <a:rPr lang="da-DK"/>
              <a:t>tilføje overskrift</a:t>
            </a:r>
          </a:p>
          <a:p>
            <a:pPr lvl="1"/>
            <a:r>
              <a:rPr lang="da-DK"/>
              <a:t>Second level</a:t>
            </a:r>
            <a:endParaRPr lang="da-DK" dirty="0"/>
          </a:p>
        </p:txBody>
      </p:sp>
      <p:sp>
        <p:nvSpPr>
          <p:cNvPr id="17" name="Content Placeholder 16">
            <a:extLst>
              <a:ext uri="{FF2B5EF4-FFF2-40B4-BE49-F238E27FC236}">
                <a16:creationId xmlns:a16="http://schemas.microsoft.com/office/drawing/2014/main" id="{AE23DA26-37CC-4CA7-8253-FD9AB459D2EF}"/>
              </a:ext>
            </a:extLst>
          </p:cNvPr>
          <p:cNvSpPr>
            <a:spLocks noGrp="1"/>
          </p:cNvSpPr>
          <p:nvPr>
            <p:ph sz="quarter" idx="17" hasCustomPrompt="1"/>
          </p:nvPr>
        </p:nvSpPr>
        <p:spPr>
          <a:xfrm>
            <a:off x="7474740" y="1700213"/>
            <a:ext cx="936000" cy="936000"/>
          </a:xfrm>
        </p:spPr>
        <p:txBody>
          <a:bodyPr wrap="none"/>
          <a:lstStyle>
            <a:lvl1pPr marL="0" indent="0">
              <a:buNone/>
              <a:defRPr sz="1000"/>
            </a:lvl1pPr>
            <a:lvl2pPr marL="252000" indent="0">
              <a:buNone/>
              <a:defRPr sz="1000"/>
            </a:lvl2pPr>
          </a:lstStyle>
          <a:p>
            <a:pPr lvl="0"/>
            <a:r>
              <a:rPr lang="da-DK" dirty="0"/>
              <a:t>Indsæt logo: Vælg pladsholderen, indsæt logo via Templafy/Billeder</a:t>
            </a:r>
            <a:endParaRPr lang="da-DK"/>
          </a:p>
        </p:txBody>
      </p:sp>
      <p:sp>
        <p:nvSpPr>
          <p:cNvPr id="19" name="Text Placeholder 18">
            <a:extLst>
              <a:ext uri="{FF2B5EF4-FFF2-40B4-BE49-F238E27FC236}">
                <a16:creationId xmlns:a16="http://schemas.microsoft.com/office/drawing/2014/main" id="{62682726-03AB-4490-8664-993881FA0BB1}"/>
              </a:ext>
            </a:extLst>
          </p:cNvPr>
          <p:cNvSpPr>
            <a:spLocks noGrp="1"/>
          </p:cNvSpPr>
          <p:nvPr>
            <p:ph type="body" sz="quarter" idx="18" hasCustomPrompt="1"/>
          </p:nvPr>
        </p:nvSpPr>
        <p:spPr>
          <a:xfrm>
            <a:off x="7459663" y="2732400"/>
            <a:ext cx="3564000" cy="756000"/>
          </a:xfrm>
        </p:spPr>
        <p:txBody>
          <a:bodyPr/>
          <a:lstStyle>
            <a:lvl1pPr marL="0" indent="0">
              <a:buFont typeface="Arial" panose="020B0604020202020204" pitchFamily="34" charset="0"/>
              <a:buChar char="​"/>
              <a:defRPr sz="2000" b="1"/>
            </a:lvl1pPr>
            <a:lvl2pPr marL="252000">
              <a:defRPr/>
            </a:lvl2pPr>
            <a:lvl3pPr marL="504000">
              <a:defRPr/>
            </a:lvl3pPr>
          </a:lstStyle>
          <a:p>
            <a:pPr lvl="0"/>
            <a:r>
              <a:rPr lang="da-DK" dirty="0"/>
              <a:t>Klik for at </a:t>
            </a:r>
            <a:r>
              <a:rPr lang="da-DK"/>
              <a:t>tilføje overskrift</a:t>
            </a:r>
          </a:p>
          <a:p>
            <a:pPr lvl="1"/>
            <a:r>
              <a:rPr lang="da-DK"/>
              <a:t>Second level</a:t>
            </a:r>
          </a:p>
          <a:p>
            <a:pPr lvl="2"/>
            <a:endParaRPr lang="da-DK" dirty="0"/>
          </a:p>
        </p:txBody>
      </p:sp>
      <p:sp>
        <p:nvSpPr>
          <p:cNvPr id="21" name="Content Placeholder 20">
            <a:extLst>
              <a:ext uri="{FF2B5EF4-FFF2-40B4-BE49-F238E27FC236}">
                <a16:creationId xmlns:a16="http://schemas.microsoft.com/office/drawing/2014/main" id="{762625AB-198B-4F37-9382-C78FD9118D5A}"/>
              </a:ext>
            </a:extLst>
          </p:cNvPr>
          <p:cNvSpPr>
            <a:spLocks noGrp="1"/>
          </p:cNvSpPr>
          <p:nvPr>
            <p:ph sz="quarter" idx="19" hasCustomPrompt="1"/>
          </p:nvPr>
        </p:nvSpPr>
        <p:spPr>
          <a:xfrm>
            <a:off x="7459663" y="4012975"/>
            <a:ext cx="936000" cy="936000"/>
          </a:xfrm>
        </p:spPr>
        <p:txBody>
          <a:bodyPr wrap="none"/>
          <a:lstStyle>
            <a:lvl1pPr marL="0" indent="0">
              <a:buNone/>
              <a:defRPr sz="1000"/>
            </a:lvl1pPr>
          </a:lstStyle>
          <a:p>
            <a:pPr lvl="0"/>
            <a:r>
              <a:rPr lang="da-DK" dirty="0"/>
              <a:t>Indsæt logo: Vælg pladsholderen, indsæt logo via Templafy/Billeder</a:t>
            </a:r>
            <a:endParaRPr lang="da-DK"/>
          </a:p>
        </p:txBody>
      </p:sp>
      <p:sp>
        <p:nvSpPr>
          <p:cNvPr id="23" name="Text Placeholder 22">
            <a:extLst>
              <a:ext uri="{FF2B5EF4-FFF2-40B4-BE49-F238E27FC236}">
                <a16:creationId xmlns:a16="http://schemas.microsoft.com/office/drawing/2014/main" id="{D8AE7F93-F2C6-4199-8D16-CFB4D977F63E}"/>
              </a:ext>
            </a:extLst>
          </p:cNvPr>
          <p:cNvSpPr>
            <a:spLocks noGrp="1"/>
          </p:cNvSpPr>
          <p:nvPr>
            <p:ph type="body" sz="quarter" idx="20" hasCustomPrompt="1"/>
          </p:nvPr>
        </p:nvSpPr>
        <p:spPr>
          <a:xfrm>
            <a:off x="7473948" y="5093240"/>
            <a:ext cx="3564000" cy="756000"/>
          </a:xfrm>
        </p:spPr>
        <p:txBody>
          <a:bodyPr/>
          <a:lstStyle>
            <a:lvl1pPr marL="0" indent="0">
              <a:buFont typeface="Arial" panose="020B0604020202020204" pitchFamily="34" charset="0"/>
              <a:buChar char="​"/>
              <a:defRPr sz="2000" b="1"/>
            </a:lvl1pPr>
            <a:lvl2pPr marL="252000">
              <a:defRPr/>
            </a:lvl2pPr>
            <a:lvl3pPr marL="504000">
              <a:defRPr/>
            </a:lvl3pPr>
          </a:lstStyle>
          <a:p>
            <a:pPr lvl="0"/>
            <a:r>
              <a:rPr lang="da-DK" dirty="0"/>
              <a:t>Klik for at </a:t>
            </a:r>
            <a:r>
              <a:rPr lang="da-DK"/>
              <a:t>tilføje overskrift</a:t>
            </a:r>
          </a:p>
          <a:p>
            <a:pPr lvl="1"/>
            <a:r>
              <a:rPr lang="da-DK"/>
              <a:t>Second level</a:t>
            </a:r>
            <a:endParaRPr lang="da-DK" dirty="0"/>
          </a:p>
        </p:txBody>
      </p:sp>
      <p:sp>
        <p:nvSpPr>
          <p:cNvPr id="4" name="Date Placeholder 3">
            <a:extLst>
              <a:ext uri="{FF2B5EF4-FFF2-40B4-BE49-F238E27FC236}">
                <a16:creationId xmlns:a16="http://schemas.microsoft.com/office/drawing/2014/main" id="{21133E6A-A4F4-491B-846E-1DACC83D9BB7}"/>
              </a:ext>
            </a:extLst>
          </p:cNvPr>
          <p:cNvSpPr>
            <a:spLocks noGrp="1"/>
          </p:cNvSpPr>
          <p:nvPr>
            <p:ph type="dt" sz="half" idx="11"/>
          </p:nvPr>
        </p:nvSpPr>
        <p:spPr/>
        <p:txBody>
          <a:bodyPr/>
          <a:lstStyle/>
          <a:p>
            <a:fld id="{F1A13B18-F5ED-4611-8DBB-F05123AFBA22}" type="datetimeFigureOut">
              <a:rPr lang="da-DK" smtClean="0"/>
              <a:pPr/>
              <a:t>25-10-2023</a:t>
            </a:fld>
            <a:endParaRPr lang="da-DK" dirty="0"/>
          </a:p>
        </p:txBody>
      </p:sp>
      <p:sp>
        <p:nvSpPr>
          <p:cNvPr id="5" name="Slide Number Placeholder 4">
            <a:extLst>
              <a:ext uri="{FF2B5EF4-FFF2-40B4-BE49-F238E27FC236}">
                <a16:creationId xmlns:a16="http://schemas.microsoft.com/office/drawing/2014/main" id="{6C38E8B2-EC82-4BE1-85C6-8F272596913A}"/>
              </a:ext>
            </a:extLst>
          </p:cNvPr>
          <p:cNvSpPr>
            <a:spLocks noGrp="1"/>
          </p:cNvSpPr>
          <p:nvPr>
            <p:ph type="sldNum" sz="quarter" idx="12"/>
          </p:nvPr>
        </p:nvSpPr>
        <p:spPr/>
        <p:txBody>
          <a:bodyPr/>
          <a:lstStyle/>
          <a:p>
            <a:fld id="{45D37B1E-C366-494F-A587-962AD9AABC83}" type="slidenum">
              <a:rPr lang="da-DK" smtClean="0"/>
              <a:pPr/>
              <a:t>‹nr.›</a:t>
            </a:fld>
            <a:endParaRPr lang="da-DK" dirty="0"/>
          </a:p>
        </p:txBody>
      </p:sp>
    </p:spTree>
    <p:extLst>
      <p:ext uri="{BB962C8B-B14F-4D97-AF65-F5344CB8AC3E}">
        <p14:creationId xmlns:p14="http://schemas.microsoft.com/office/powerpoint/2010/main" val="35829211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verskrift og logo">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6F8A6A9-890A-4EA2-8FA4-EA834B1A12F4}"/>
              </a:ext>
            </a:extLst>
          </p:cNvPr>
          <p:cNvSpPr>
            <a:spLocks noGrp="1"/>
          </p:cNvSpPr>
          <p:nvPr>
            <p:ph type="ctrTitle" hasCustomPrompt="1"/>
          </p:nvPr>
        </p:nvSpPr>
        <p:spPr>
          <a:xfrm>
            <a:off x="414697" y="1700212"/>
            <a:ext cx="5367600" cy="4141787"/>
          </a:xfrm>
        </p:spPr>
        <p:txBody>
          <a:bodyPr anchor="t" anchorCtr="0"/>
          <a:lstStyle>
            <a:lvl1pPr algn="l">
              <a:lnSpc>
                <a:spcPct val="100000"/>
              </a:lnSpc>
              <a:defRPr sz="3600">
                <a:solidFill>
                  <a:schemeClr val="tx1"/>
                </a:solidFill>
              </a:defRPr>
            </a:lvl1pPr>
          </a:lstStyle>
          <a:p>
            <a:r>
              <a:rPr lang="da-DK" dirty="0"/>
              <a:t>Klik for at tilføje overskrift</a:t>
            </a:r>
            <a:endParaRPr lang="da-DK"/>
          </a:p>
        </p:txBody>
      </p:sp>
      <p:sp>
        <p:nvSpPr>
          <p:cNvPr id="11" name="Date Placeholder 14">
            <a:extLst>
              <a:ext uri="{FF2B5EF4-FFF2-40B4-BE49-F238E27FC236}">
                <a16:creationId xmlns:a16="http://schemas.microsoft.com/office/drawing/2014/main" id="{705F52FC-7E26-46C0-8E8B-4445D500B9C7}"/>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25-10-2023</a:t>
            </a:fld>
            <a:endParaRPr lang="da-DK" dirty="0"/>
          </a:p>
        </p:txBody>
      </p:sp>
      <p:sp>
        <p:nvSpPr>
          <p:cNvPr id="7" name="Date Placeholder 6">
            <a:extLst>
              <a:ext uri="{FF2B5EF4-FFF2-40B4-BE49-F238E27FC236}">
                <a16:creationId xmlns:a16="http://schemas.microsoft.com/office/drawing/2014/main" id="{D01B1D99-4B52-4731-AEC4-C722464A7D1B}"/>
              </a:ext>
            </a:extLst>
          </p:cNvPr>
          <p:cNvSpPr>
            <a:spLocks noGrp="1"/>
          </p:cNvSpPr>
          <p:nvPr>
            <p:ph type="dt" sz="half" idx="10"/>
          </p:nvPr>
        </p:nvSpPr>
        <p:spPr/>
        <p:txBody>
          <a:bodyPr/>
          <a:lstStyle/>
          <a:p>
            <a:fld id="{F1A13B18-F5ED-4611-8DBB-F05123AFBA22}" type="datetimeFigureOut">
              <a:rPr lang="da-DK" smtClean="0"/>
              <a:pPr/>
              <a:t>25-10-2023</a:t>
            </a:fld>
            <a:endParaRPr lang="da-DK" dirty="0"/>
          </a:p>
        </p:txBody>
      </p:sp>
      <p:sp>
        <p:nvSpPr>
          <p:cNvPr id="12" name="Slide Number Placeholder 11">
            <a:extLst>
              <a:ext uri="{FF2B5EF4-FFF2-40B4-BE49-F238E27FC236}">
                <a16:creationId xmlns:a16="http://schemas.microsoft.com/office/drawing/2014/main" id="{4B452C39-88DE-4155-8ED8-643714B1A9FE}"/>
              </a:ext>
            </a:extLst>
          </p:cNvPr>
          <p:cNvSpPr>
            <a:spLocks noGrp="1"/>
          </p:cNvSpPr>
          <p:nvPr>
            <p:ph type="sldNum" sz="quarter" idx="12"/>
          </p:nvPr>
        </p:nvSpPr>
        <p:spPr/>
        <p:txBody>
          <a:bodyPr/>
          <a:lstStyle/>
          <a:p>
            <a:fld id="{45D37B1E-C366-494F-A587-962AD9AABC83}" type="slidenum">
              <a:rPr lang="da-DK" smtClean="0"/>
              <a:pPr/>
              <a:t>‹nr.›</a:t>
            </a:fld>
            <a:endParaRPr lang="da-DK" dirty="0"/>
          </a:p>
        </p:txBody>
      </p:sp>
    </p:spTree>
    <p:extLst>
      <p:ext uri="{BB962C8B-B14F-4D97-AF65-F5344CB8AC3E}">
        <p14:creationId xmlns:p14="http://schemas.microsoft.com/office/powerpoint/2010/main" val="11985225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ort forside">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BBCAF46D-9983-4AEE-9B8A-24654CDEDDB0}"/>
              </a:ext>
            </a:extLst>
          </p:cNvPr>
          <p:cNvSpPr/>
          <p:nvPr userDrawn="1"/>
        </p:nvSpPr>
        <p:spPr>
          <a:xfrm>
            <a:off x="20053" y="0"/>
            <a:ext cx="121896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dirty="0" err="1">
              <a:solidFill>
                <a:schemeClr val="bg1"/>
              </a:solidFill>
            </a:endParaRPr>
          </a:p>
        </p:txBody>
      </p:sp>
      <p:sp>
        <p:nvSpPr>
          <p:cNvPr id="2" name="Title 1"/>
          <p:cNvSpPr>
            <a:spLocks noGrp="1"/>
          </p:cNvSpPr>
          <p:nvPr>
            <p:ph type="ctrTitle" hasCustomPrompt="1"/>
          </p:nvPr>
        </p:nvSpPr>
        <p:spPr>
          <a:xfrm>
            <a:off x="349385" y="1700213"/>
            <a:ext cx="10069011" cy="4141785"/>
          </a:xfrm>
        </p:spPr>
        <p:txBody>
          <a:bodyPr anchor="t" anchorCtr="0"/>
          <a:lstStyle>
            <a:lvl1pPr algn="l">
              <a:lnSpc>
                <a:spcPct val="90000"/>
              </a:lnSpc>
              <a:defRPr sz="9400">
                <a:solidFill>
                  <a:schemeClr val="bg1"/>
                </a:solidFill>
              </a:defRPr>
            </a:lvl1pPr>
          </a:lstStyle>
          <a:p>
            <a:r>
              <a:rPr lang="da-DK" dirty="0"/>
              <a:t>Klik for at tilføje overskrift</a:t>
            </a:r>
            <a:endParaRPr lang="da-DK"/>
          </a:p>
        </p:txBody>
      </p:sp>
      <p:sp>
        <p:nvSpPr>
          <p:cNvPr id="20" name="sdu.dk">
            <a:extLst>
              <a:ext uri="{FF2B5EF4-FFF2-40B4-BE49-F238E27FC236}">
                <a16:creationId xmlns:a16="http://schemas.microsoft.com/office/drawing/2014/main" id="{4B84D86E-3D20-4505-8DAD-8EB1F3E63B0A}"/>
              </a:ext>
            </a:extLst>
          </p:cNvPr>
          <p:cNvSpPr/>
          <p:nvPr userDrawn="1"/>
        </p:nvSpPr>
        <p:spPr>
          <a:xfrm rot="5400000">
            <a:off x="11480800" y="547413"/>
            <a:ext cx="914400" cy="3765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bg1"/>
                </a:solidFill>
              </a:rPr>
              <a:t>sdu.dk</a:t>
            </a:r>
            <a:endParaRPr lang="da-DK" sz="1800"/>
          </a:p>
        </p:txBody>
      </p:sp>
      <p:sp>
        <p:nvSpPr>
          <p:cNvPr id="21" name="#sdudk">
            <a:extLst>
              <a:ext uri="{FF2B5EF4-FFF2-40B4-BE49-F238E27FC236}">
                <a16:creationId xmlns:a16="http://schemas.microsoft.com/office/drawing/2014/main" id="{B58A6A9A-5E98-43AC-8CA5-F6C4B0573364}"/>
              </a:ext>
            </a:extLst>
          </p:cNvPr>
          <p:cNvSpPr/>
          <p:nvPr userDrawn="1"/>
        </p:nvSpPr>
        <p:spPr>
          <a:xfrm rot="5400000">
            <a:off x="11482792" y="1461814"/>
            <a:ext cx="914400" cy="3765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bg1"/>
                </a:solidFill>
              </a:rPr>
              <a:t>#sdudk</a:t>
            </a:r>
            <a:endParaRPr lang="da-DK" sz="1800"/>
          </a:p>
        </p:txBody>
      </p:sp>
      <p:cxnSp>
        <p:nvCxnSpPr>
          <p:cNvPr id="12" name="Straight Connector 11">
            <a:extLst>
              <a:ext uri="{FF2B5EF4-FFF2-40B4-BE49-F238E27FC236}">
                <a16:creationId xmlns:a16="http://schemas.microsoft.com/office/drawing/2014/main" id="{0C739632-1CD3-47C1-98D9-4B1B2253C7C9}"/>
              </a:ext>
            </a:extLst>
          </p:cNvPr>
          <p:cNvCxnSpPr>
            <a:cxnSpLocks/>
          </p:cNvCxnSpPr>
          <p:nvPr userDrawn="1"/>
        </p:nvCxnSpPr>
        <p:spPr>
          <a:xfrm>
            <a:off x="410401" y="483623"/>
            <a:ext cx="69921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Date Placeholder 14">
            <a:extLst>
              <a:ext uri="{FF2B5EF4-FFF2-40B4-BE49-F238E27FC236}">
                <a16:creationId xmlns:a16="http://schemas.microsoft.com/office/drawing/2014/main" id="{D4E1389B-CA3B-4709-956D-F396D960BBC8}"/>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33">
                <a:noFill/>
              </a:defRPr>
            </a:lvl1pPr>
          </a:lstStyle>
          <a:p>
            <a:fld id="{F1A13B18-F5ED-4611-8DBB-F05123AFBA22}" type="datetimeFigureOut">
              <a:rPr lang="da-DK" smtClean="0"/>
              <a:pPr/>
              <a:t>25-10-2023</a:t>
            </a:fld>
            <a:endParaRPr lang="da-DK" dirty="0"/>
          </a:p>
        </p:txBody>
      </p:sp>
      <p:sp>
        <p:nvSpPr>
          <p:cNvPr id="14" name="Date Placeholder 14">
            <a:extLst>
              <a:ext uri="{FF2B5EF4-FFF2-40B4-BE49-F238E27FC236}">
                <a16:creationId xmlns:a16="http://schemas.microsoft.com/office/drawing/2014/main" id="{8A94F1C1-AE36-4BBA-B958-8FC614A9472A}"/>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z="133" smtClean="0"/>
              <a:pPr/>
              <a:t>25-10-2023</a:t>
            </a:fld>
            <a:endParaRPr lang="da-DK" sz="133" dirty="0"/>
          </a:p>
        </p:txBody>
      </p:sp>
      <p:pic>
        <p:nvPicPr>
          <p:cNvPr id="6" name="Picture 5">
            <a:extLst>
              <a:ext uri="{FF2B5EF4-FFF2-40B4-BE49-F238E27FC236}">
                <a16:creationId xmlns:a16="http://schemas.microsoft.com/office/drawing/2014/main" id="{A02C9E90-37DD-4C1A-AB21-3AF2DA430E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3677" y="6375536"/>
            <a:ext cx="1067617" cy="225677"/>
          </a:xfrm>
          <a:prstGeom prst="rect">
            <a:avLst/>
          </a:prstGeom>
        </p:spPr>
      </p:pic>
      <p:sp>
        <p:nvSpPr>
          <p:cNvPr id="17" name="Rectangle 16" descr="{&quot;templafy&quot;:{&quot;id&quot;:&quot;121a19fc-7128-4376-872f-e08a3ede8018&quot;}}">
            <a:extLst>
              <a:ext uri="{FF2B5EF4-FFF2-40B4-BE49-F238E27FC236}">
                <a16:creationId xmlns:a16="http://schemas.microsoft.com/office/drawing/2014/main" id="{2958E809-382E-5B99-21E9-C747D3B8E30F}"/>
              </a:ext>
            </a:extLst>
          </p:cNvPr>
          <p:cNvSpPr/>
          <p:nvPr userDrawn="1"/>
        </p:nvSpPr>
        <p:spPr>
          <a:xfrm>
            <a:off x="9466054" y="6465600"/>
            <a:ext cx="2330237"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r"/>
            <a:r>
              <a:rPr lang="da-DK" sz="1200" dirty="0" err="1">
                <a:solidFill>
                  <a:schemeClr val="bg1"/>
                </a:solidFill>
              </a:rPr>
              <a:t>juli 2023</a:t>
            </a:r>
          </a:p>
        </p:txBody>
      </p:sp>
      <p:sp>
        <p:nvSpPr>
          <p:cNvPr id="15" name="text" descr="{&quot;templafy&quot;:{&quot;id&quot;:&quot;3ea8bd65-8bf0-4eca-825c-4b3eb1ad9ef5&quot;}}" title="UserProfile.Institut.InstituteDCU_{{DocumentLanguage}}">
            <a:extLst>
              <a:ext uri="{FF2B5EF4-FFF2-40B4-BE49-F238E27FC236}">
                <a16:creationId xmlns:a16="http://schemas.microsoft.com/office/drawing/2014/main" id="{C2709B62-EA9F-7D6D-A215-B0ACCCF49215}"/>
              </a:ext>
            </a:extLst>
          </p:cNvPr>
          <p:cNvSpPr txBox="1">
            <a:spLocks/>
          </p:cNvSpPr>
          <p:nvPr userDrawn="1"/>
        </p:nvSpPr>
        <p:spPr>
          <a:xfrm>
            <a:off x="411163" y="293276"/>
            <a:ext cx="5684837" cy="236303"/>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a-DK" sz="1050" dirty="0">
                <a:solidFill>
                  <a:schemeClr val="bg1"/>
                </a:solidFill>
              </a:rPr>
              <a:t>SDU Studieservice</a:t>
            </a:r>
          </a:p>
        </p:txBody>
      </p:sp>
    </p:spTree>
    <p:extLst>
      <p:ext uri="{BB962C8B-B14F-4D97-AF65-F5344CB8AC3E}">
        <p14:creationId xmlns:p14="http://schemas.microsoft.com/office/powerpoint/2010/main" val="40675258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Hvid fors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9385" y="1699200"/>
            <a:ext cx="10069011" cy="4142800"/>
          </a:xfrm>
        </p:spPr>
        <p:txBody>
          <a:bodyPr anchor="t" anchorCtr="0"/>
          <a:lstStyle>
            <a:lvl1pPr algn="l">
              <a:lnSpc>
                <a:spcPct val="90000"/>
              </a:lnSpc>
              <a:defRPr sz="9400">
                <a:solidFill>
                  <a:schemeClr val="tx1"/>
                </a:solidFill>
              </a:defRPr>
            </a:lvl1pPr>
          </a:lstStyle>
          <a:p>
            <a:r>
              <a:rPr lang="da-DK" dirty="0"/>
              <a:t>Klik for at tilføje overskrift</a:t>
            </a:r>
            <a:endParaRPr lang="da-DK"/>
          </a:p>
        </p:txBody>
      </p:sp>
      <p:sp>
        <p:nvSpPr>
          <p:cNvPr id="13" name="Date Placeholder 14">
            <a:extLst>
              <a:ext uri="{FF2B5EF4-FFF2-40B4-BE49-F238E27FC236}">
                <a16:creationId xmlns:a16="http://schemas.microsoft.com/office/drawing/2014/main" id="{5161ABAB-6DB4-433A-ACC8-A0EC0AACAD0C}"/>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33">
                <a:noFill/>
              </a:defRPr>
            </a:lvl1pPr>
          </a:lstStyle>
          <a:p>
            <a:fld id="{F1A13B18-F5ED-4611-8DBB-F05123AFBA22}" type="datetimeFigureOut">
              <a:rPr lang="da-DK" smtClean="0"/>
              <a:pPr/>
              <a:t>25-10-2023</a:t>
            </a:fld>
            <a:endParaRPr lang="da-DK" dirty="0"/>
          </a:p>
        </p:txBody>
      </p:sp>
      <p:sp>
        <p:nvSpPr>
          <p:cNvPr id="14" name="Date Placeholder 14">
            <a:extLst>
              <a:ext uri="{FF2B5EF4-FFF2-40B4-BE49-F238E27FC236}">
                <a16:creationId xmlns:a16="http://schemas.microsoft.com/office/drawing/2014/main" id="{BC3A8B03-9EA5-416E-BD54-B87E6C4A6781}"/>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z="133" smtClean="0"/>
              <a:pPr/>
              <a:t>25-10-2023</a:t>
            </a:fld>
            <a:endParaRPr lang="da-DK" sz="133" dirty="0"/>
          </a:p>
        </p:txBody>
      </p:sp>
    </p:spTree>
    <p:extLst>
      <p:ext uri="{BB962C8B-B14F-4D97-AF65-F5344CB8AC3E}">
        <p14:creationId xmlns:p14="http://schemas.microsoft.com/office/powerpoint/2010/main" val="31903353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Breaker A">
    <p:bg>
      <p:bgPr>
        <a:solidFill>
          <a:schemeClr val="bg1"/>
        </a:solidFill>
        <a:effectLst/>
      </p:bgPr>
    </p:bg>
    <p:spTree>
      <p:nvGrpSpPr>
        <p:cNvPr id="1" name=""/>
        <p:cNvGrpSpPr/>
        <p:nvPr/>
      </p:nvGrpSpPr>
      <p:grpSpPr>
        <a:xfrm>
          <a:off x="0" y="0"/>
          <a:ext cx="0" cy="0"/>
          <a:chOff x="0" y="0"/>
          <a:chExt cx="0" cy="0"/>
        </a:xfrm>
      </p:grpSpPr>
      <p:sp>
        <p:nvSpPr>
          <p:cNvPr id="14" name="Picture Placeholder 3">
            <a:extLst>
              <a:ext uri="{FF2B5EF4-FFF2-40B4-BE49-F238E27FC236}">
                <a16:creationId xmlns:a16="http://schemas.microsoft.com/office/drawing/2014/main" id="{BAC5FF5C-5A1F-4EF8-85A8-E1370E4FA7C5}"/>
              </a:ext>
            </a:extLst>
          </p:cNvPr>
          <p:cNvSpPr>
            <a:spLocks noGrp="1"/>
          </p:cNvSpPr>
          <p:nvPr>
            <p:ph type="pic" sz="quarter" idx="14" hasCustomPrompt="1"/>
          </p:nvPr>
        </p:nvSpPr>
        <p:spPr>
          <a:xfrm>
            <a:off x="6415851" y="1000451"/>
            <a:ext cx="4951428" cy="4841557"/>
          </a:xfrm>
        </p:spPr>
        <p:txBody>
          <a:bodyPr tIns="72000"/>
          <a:lstStyle>
            <a:lvl1pPr marL="0" indent="0" algn="ctr">
              <a:buNone/>
              <a:defRPr sz="1200"/>
            </a:lvl1pPr>
          </a:lstStyle>
          <a:p>
            <a:r>
              <a:rPr lang="da-DK" dirty="0"/>
              <a:t>Vælg pladsholderen og indsæt billede via Templafy/Skyfish eller ikon eller logo via Templafy/Billeder</a:t>
            </a:r>
            <a:endParaRPr lang="da-DK"/>
          </a:p>
        </p:txBody>
      </p:sp>
      <p:sp>
        <p:nvSpPr>
          <p:cNvPr id="2" name="Title 1"/>
          <p:cNvSpPr>
            <a:spLocks noGrp="1"/>
          </p:cNvSpPr>
          <p:nvPr>
            <p:ph type="ctrTitle" hasCustomPrompt="1"/>
          </p:nvPr>
        </p:nvSpPr>
        <p:spPr>
          <a:xfrm>
            <a:off x="410633" y="2221201"/>
            <a:ext cx="5367600" cy="3620805"/>
          </a:xfrm>
        </p:spPr>
        <p:txBody>
          <a:bodyPr anchor="t" anchorCtr="0"/>
          <a:lstStyle>
            <a:lvl1pPr algn="l">
              <a:lnSpc>
                <a:spcPct val="100000"/>
              </a:lnSpc>
              <a:defRPr sz="3600">
                <a:solidFill>
                  <a:schemeClr val="tx1"/>
                </a:solidFill>
              </a:defRPr>
            </a:lvl1pPr>
          </a:lstStyle>
          <a:p>
            <a:r>
              <a:rPr lang="da-DK" dirty="0"/>
              <a:t>Klik for at tilføje overskrift</a:t>
            </a:r>
            <a:endParaRPr lang="da-DK"/>
          </a:p>
        </p:txBody>
      </p:sp>
      <p:sp>
        <p:nvSpPr>
          <p:cNvPr id="17" name="Date Placeholder 14">
            <a:extLst>
              <a:ext uri="{FF2B5EF4-FFF2-40B4-BE49-F238E27FC236}">
                <a16:creationId xmlns:a16="http://schemas.microsoft.com/office/drawing/2014/main" id="{D63CFED0-47FC-4852-81C1-6B705FD6417D}"/>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z="133" smtClean="0"/>
              <a:pPr/>
              <a:t>25-10-2023</a:t>
            </a:fld>
            <a:endParaRPr lang="da-DK" sz="133" dirty="0"/>
          </a:p>
        </p:txBody>
      </p:sp>
      <p:sp>
        <p:nvSpPr>
          <p:cNvPr id="3" name="TextBox 2">
            <a:extLst>
              <a:ext uri="{FF2B5EF4-FFF2-40B4-BE49-F238E27FC236}">
                <a16:creationId xmlns:a16="http://schemas.microsoft.com/office/drawing/2014/main" id="{2D2565F4-7FB3-4F2B-AED8-4859D42935AE}"/>
              </a:ext>
            </a:extLst>
          </p:cNvPr>
          <p:cNvSpPr txBox="1"/>
          <p:nvPr userDrawn="1"/>
        </p:nvSpPr>
        <p:spPr>
          <a:xfrm>
            <a:off x="6" y="-350035"/>
            <a:ext cx="12126255" cy="307777"/>
          </a:xfrm>
          <a:prstGeom prst="rect">
            <a:avLst/>
          </a:prstGeom>
          <a:noFill/>
        </p:spPr>
        <p:txBody>
          <a:bodyPr wrap="square" lIns="0" tIns="0" rIns="0" bIns="0" rtlCol="0">
            <a:spAutoFit/>
          </a:bodyPr>
          <a:lstStyle/>
          <a:p>
            <a:r>
              <a:rPr lang="da-DK" sz="1000" b="1" noProof="1"/>
              <a:t>Skift baggrundsfarve. </a:t>
            </a:r>
            <a:r>
              <a:rPr lang="da-DK" sz="1000" noProof="1"/>
              <a:t>Højreklik på slidet og vælg </a:t>
            </a:r>
            <a:r>
              <a:rPr lang="da-DK" sz="1000" b="1" noProof="1"/>
              <a:t>Formatér baggrund</a:t>
            </a:r>
            <a:r>
              <a:rPr lang="da-DK" sz="1000" noProof="1"/>
              <a:t>. Klik på </a:t>
            </a:r>
            <a:r>
              <a:rPr lang="da-DK" sz="1000" b="1" noProof="1"/>
              <a:t>Fyld farve </a:t>
            </a:r>
            <a:r>
              <a:rPr lang="da-DK" sz="1000" noProof="1"/>
              <a:t>i Formater baggrund vinduet og vælg farve fra øverste række i SDU’s farve palette eller fra den brugerdefinerede farvepalette</a:t>
            </a:r>
            <a:endParaRPr lang="da-DK" sz="1800"/>
          </a:p>
        </p:txBody>
      </p:sp>
      <p:cxnSp>
        <p:nvCxnSpPr>
          <p:cNvPr id="15" name="Straight Connector 14">
            <a:extLst>
              <a:ext uri="{FF2B5EF4-FFF2-40B4-BE49-F238E27FC236}">
                <a16:creationId xmlns:a16="http://schemas.microsoft.com/office/drawing/2014/main" id="{DA926880-EFD3-4E03-AD41-B5DEE1001487}"/>
              </a:ext>
            </a:extLst>
          </p:cNvPr>
          <p:cNvCxnSpPr>
            <a:cxnSpLocks/>
          </p:cNvCxnSpPr>
          <p:nvPr userDrawn="1"/>
        </p:nvCxnSpPr>
        <p:spPr>
          <a:xfrm>
            <a:off x="410401" y="482400"/>
            <a:ext cx="69921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8CDE456A-3D3A-4660-B621-87E808BE7F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710" y="6375536"/>
            <a:ext cx="1063551" cy="225677"/>
          </a:xfrm>
          <a:prstGeom prst="rect">
            <a:avLst/>
          </a:prstGeom>
        </p:spPr>
      </p:pic>
      <p:sp>
        <p:nvSpPr>
          <p:cNvPr id="18" name="sdu.dk">
            <a:extLst>
              <a:ext uri="{FF2B5EF4-FFF2-40B4-BE49-F238E27FC236}">
                <a16:creationId xmlns:a16="http://schemas.microsoft.com/office/drawing/2014/main" id="{6C8DAC0B-B30A-4593-8919-5508EB9A14CB}"/>
              </a:ext>
            </a:extLst>
          </p:cNvPr>
          <p:cNvSpPr/>
          <p:nvPr userDrawn="1"/>
        </p:nvSpPr>
        <p:spPr>
          <a:xfrm rot="5400000">
            <a:off x="11480800" y="547413"/>
            <a:ext cx="914400" cy="3765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sz="1800"/>
          </a:p>
        </p:txBody>
      </p:sp>
      <p:sp>
        <p:nvSpPr>
          <p:cNvPr id="22" name="#sdudk">
            <a:extLst>
              <a:ext uri="{FF2B5EF4-FFF2-40B4-BE49-F238E27FC236}">
                <a16:creationId xmlns:a16="http://schemas.microsoft.com/office/drawing/2014/main" id="{75CC3EE1-0472-467D-B6AF-AD454628F83D}"/>
              </a:ext>
            </a:extLst>
          </p:cNvPr>
          <p:cNvSpPr/>
          <p:nvPr userDrawn="1"/>
        </p:nvSpPr>
        <p:spPr>
          <a:xfrm rot="5400000">
            <a:off x="11482792" y="1461814"/>
            <a:ext cx="914400" cy="3765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sz="1800"/>
          </a:p>
        </p:txBody>
      </p:sp>
      <p:sp>
        <p:nvSpPr>
          <p:cNvPr id="19" name="Rectangle 18" descr="{&quot;templafy&quot;:{&quot;id&quot;:&quot;ed526d5f-d68e-4717-a240-1f074edbc7ab&quot;}}">
            <a:extLst>
              <a:ext uri="{FF2B5EF4-FFF2-40B4-BE49-F238E27FC236}">
                <a16:creationId xmlns:a16="http://schemas.microsoft.com/office/drawing/2014/main" id="{70132326-CB11-D116-9C3C-FE7642F14B21}"/>
              </a:ext>
            </a:extLst>
          </p:cNvPr>
          <p:cNvSpPr/>
          <p:nvPr userDrawn="1"/>
        </p:nvSpPr>
        <p:spPr>
          <a:xfrm>
            <a:off x="9466054" y="6465600"/>
            <a:ext cx="2330237"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r"/>
            <a:r>
              <a:rPr lang="da-DK" sz="1200" dirty="0" err="1">
                <a:solidFill>
                  <a:schemeClr val="tx1"/>
                </a:solidFill>
              </a:rPr>
              <a:t>juli 2023</a:t>
            </a:r>
          </a:p>
        </p:txBody>
      </p:sp>
      <p:sp>
        <p:nvSpPr>
          <p:cNvPr id="12" name="text" descr="{&quot;templafy&quot;:{&quot;id&quot;:&quot;85194cdd-91ad-4b30-ad7f-2b2cb4d4ce1a&quot;}}" title="UserProfile.Institut.InstituteDCU_{{DocumentLanguage}}">
            <a:extLst>
              <a:ext uri="{FF2B5EF4-FFF2-40B4-BE49-F238E27FC236}">
                <a16:creationId xmlns:a16="http://schemas.microsoft.com/office/drawing/2014/main" id="{932A6B1C-53E3-D26A-CB2F-F3572E69A98A}"/>
              </a:ext>
            </a:extLst>
          </p:cNvPr>
          <p:cNvSpPr txBox="1">
            <a:spLocks/>
          </p:cNvSpPr>
          <p:nvPr userDrawn="1"/>
        </p:nvSpPr>
        <p:spPr>
          <a:xfrm>
            <a:off x="411163" y="293276"/>
            <a:ext cx="5684837" cy="236303"/>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a-DK" sz="1050" dirty="0"/>
              <a:t>SDU Studieservice</a:t>
            </a:r>
          </a:p>
        </p:txBody>
      </p:sp>
    </p:spTree>
    <p:extLst>
      <p:ext uri="{BB962C8B-B14F-4D97-AF65-F5344CB8AC3E}">
        <p14:creationId xmlns:p14="http://schemas.microsoft.com/office/powerpoint/2010/main" val="35409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Overskrift og indhold 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697" y="1700212"/>
            <a:ext cx="5367600" cy="4141787"/>
          </a:xfrm>
        </p:spPr>
        <p:txBody>
          <a:bodyPr anchor="t" anchorCtr="0"/>
          <a:lstStyle>
            <a:lvl1pPr algn="l">
              <a:lnSpc>
                <a:spcPct val="100000"/>
              </a:lnSpc>
              <a:defRPr sz="3600">
                <a:solidFill>
                  <a:schemeClr val="tx1"/>
                </a:solidFill>
              </a:defRPr>
            </a:lvl1pPr>
          </a:lstStyle>
          <a:p>
            <a:r>
              <a:rPr lang="da-DK" dirty="0"/>
              <a:t>Klik for at tilføje overskrift</a:t>
            </a:r>
            <a:endParaRPr lang="da-DK"/>
          </a:p>
        </p:txBody>
      </p:sp>
      <p:sp>
        <p:nvSpPr>
          <p:cNvPr id="7" name="Content Placeholder 6">
            <a:extLst>
              <a:ext uri="{FF2B5EF4-FFF2-40B4-BE49-F238E27FC236}">
                <a16:creationId xmlns:a16="http://schemas.microsoft.com/office/drawing/2014/main" id="{A9D41ADC-5992-4476-8E55-8A709AA1B4B5}"/>
              </a:ext>
            </a:extLst>
          </p:cNvPr>
          <p:cNvSpPr>
            <a:spLocks noGrp="1"/>
          </p:cNvSpPr>
          <p:nvPr>
            <p:ph sz="quarter" idx="13" hasCustomPrompt="1"/>
          </p:nvPr>
        </p:nvSpPr>
        <p:spPr>
          <a:xfrm>
            <a:off x="6673356" y="1700212"/>
            <a:ext cx="4693920" cy="4141788"/>
          </a:xfrm>
        </p:spPr>
        <p:txBody>
          <a:bodyPr/>
          <a:lstStyle>
            <a:lvl1pPr>
              <a:defRPr/>
            </a:lvl1pPr>
          </a:lstStyle>
          <a:p>
            <a:pPr lvl="0"/>
            <a:r>
              <a:rPr lang="da-DK" dirty="0"/>
              <a:t>Klik for at tilføje tekst, klik ikon for at tilføje graf/tabel</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0" name="Date Placeholder 14">
            <a:extLst>
              <a:ext uri="{FF2B5EF4-FFF2-40B4-BE49-F238E27FC236}">
                <a16:creationId xmlns:a16="http://schemas.microsoft.com/office/drawing/2014/main" id="{BBCDE8CE-8147-4B12-B358-7B7ACA92FFF2}"/>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25-10-2023</a:t>
            </a:fld>
            <a:endParaRPr lang="da-DK" dirty="0"/>
          </a:p>
        </p:txBody>
      </p:sp>
      <p:sp>
        <p:nvSpPr>
          <p:cNvPr id="11" name="Date Placeholder 14">
            <a:extLst>
              <a:ext uri="{FF2B5EF4-FFF2-40B4-BE49-F238E27FC236}">
                <a16:creationId xmlns:a16="http://schemas.microsoft.com/office/drawing/2014/main" id="{7ACE2053-07AA-42FA-A789-E1430CAF7988}"/>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25-10-2023</a:t>
            </a:fld>
            <a:endParaRPr lang="da-DK" dirty="0"/>
          </a:p>
        </p:txBody>
      </p:sp>
      <p:sp>
        <p:nvSpPr>
          <p:cNvPr id="4" name="Slide Number Placeholder 3">
            <a:extLst>
              <a:ext uri="{FF2B5EF4-FFF2-40B4-BE49-F238E27FC236}">
                <a16:creationId xmlns:a16="http://schemas.microsoft.com/office/drawing/2014/main" id="{DBDCBB1C-1FE3-42F2-ACED-70B0664062BD}"/>
              </a:ext>
            </a:extLst>
          </p:cNvPr>
          <p:cNvSpPr>
            <a:spLocks noGrp="1"/>
          </p:cNvSpPr>
          <p:nvPr>
            <p:ph type="sldNum" sz="quarter" idx="15"/>
          </p:nvPr>
        </p:nvSpPr>
        <p:spPr/>
        <p:txBody>
          <a:bodyPr/>
          <a:lstStyle/>
          <a:p>
            <a:fld id="{45D37B1E-C366-494F-A587-962AD9AABC83}" type="slidenum">
              <a:rPr lang="da-DK" smtClean="0"/>
              <a:pPr/>
              <a:t>‹nr.›</a:t>
            </a:fld>
            <a:endParaRPr lang="da-DK" dirty="0"/>
          </a:p>
        </p:txBody>
      </p:sp>
      <p:sp>
        <p:nvSpPr>
          <p:cNvPr id="8" name="Date Placeholder 14">
            <a:extLst>
              <a:ext uri="{FF2B5EF4-FFF2-40B4-BE49-F238E27FC236}">
                <a16:creationId xmlns:a16="http://schemas.microsoft.com/office/drawing/2014/main" id="{B3FAC068-07A2-0457-4011-93E33A66873C}"/>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25-10-2023</a:t>
            </a:fld>
            <a:endParaRPr lang="da-DK" dirty="0"/>
          </a:p>
        </p:txBody>
      </p:sp>
      <p:sp>
        <p:nvSpPr>
          <p:cNvPr id="9" name="text" descr="{&quot;templafy&quot;:{&quot;id&quot;:&quot;32bdb587-e071-4f55-af17-d07fef1f6621&quot;}}" title="UserProfile.Institut.InstituteDCU_{{DocumentLanguage}}">
            <a:extLst>
              <a:ext uri="{FF2B5EF4-FFF2-40B4-BE49-F238E27FC236}">
                <a16:creationId xmlns:a16="http://schemas.microsoft.com/office/drawing/2014/main" id="{B6E1E268-25B0-3F99-5BEA-7E49E46EC128}"/>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dirty="0"/>
              <a:t>SDU Studieservice</a:t>
            </a:r>
          </a:p>
        </p:txBody>
      </p:sp>
    </p:spTree>
    <p:extLst>
      <p:ext uri="{BB962C8B-B14F-4D97-AF65-F5344CB8AC3E}">
        <p14:creationId xmlns:p14="http://schemas.microsoft.com/office/powerpoint/2010/main" val="42846750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reaker B">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697" y="1700216"/>
            <a:ext cx="5367600" cy="4141787"/>
          </a:xfrm>
        </p:spPr>
        <p:txBody>
          <a:bodyPr anchor="b" anchorCtr="0"/>
          <a:lstStyle>
            <a:lvl1pPr algn="l">
              <a:lnSpc>
                <a:spcPct val="100000"/>
              </a:lnSpc>
              <a:defRPr sz="4400">
                <a:solidFill>
                  <a:schemeClr val="tx1"/>
                </a:solidFill>
              </a:defRPr>
            </a:lvl1pPr>
          </a:lstStyle>
          <a:p>
            <a:r>
              <a:rPr lang="da-DK" dirty="0"/>
              <a:t>Klik for at tilføje overskrift</a:t>
            </a:r>
            <a:endParaRPr lang="da-DK"/>
          </a:p>
        </p:txBody>
      </p:sp>
      <p:sp>
        <p:nvSpPr>
          <p:cNvPr id="14" name="Picture Placeholder 3">
            <a:extLst>
              <a:ext uri="{FF2B5EF4-FFF2-40B4-BE49-F238E27FC236}">
                <a16:creationId xmlns:a16="http://schemas.microsoft.com/office/drawing/2014/main" id="{A915360E-F247-49FB-821B-5399F1326472}"/>
              </a:ext>
            </a:extLst>
          </p:cNvPr>
          <p:cNvSpPr>
            <a:spLocks noGrp="1"/>
          </p:cNvSpPr>
          <p:nvPr>
            <p:ph type="pic" sz="quarter" idx="14" hasCustomPrompt="1"/>
          </p:nvPr>
        </p:nvSpPr>
        <p:spPr>
          <a:xfrm>
            <a:off x="6415851" y="1000451"/>
            <a:ext cx="4951428" cy="4841557"/>
          </a:xfrm>
        </p:spPr>
        <p:txBody>
          <a:bodyPr tIns="72000"/>
          <a:lstStyle>
            <a:lvl1pPr marL="0" indent="0" algn="ctr">
              <a:buNone/>
              <a:defRPr sz="1200"/>
            </a:lvl1pPr>
          </a:lstStyle>
          <a:p>
            <a:r>
              <a:rPr lang="da-DK" dirty="0"/>
              <a:t>Vælg pladsholderen og indsæt billede via Templafy/Skyfish eller ikon eller logo via Templafy/Billeder</a:t>
            </a:r>
            <a:endParaRPr lang="da-DK"/>
          </a:p>
        </p:txBody>
      </p:sp>
      <p:sp>
        <p:nvSpPr>
          <p:cNvPr id="7" name="Date Placeholder 14">
            <a:extLst>
              <a:ext uri="{FF2B5EF4-FFF2-40B4-BE49-F238E27FC236}">
                <a16:creationId xmlns:a16="http://schemas.microsoft.com/office/drawing/2014/main" id="{FB068F22-0263-44BB-8333-C5643293F39A}"/>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33">
                <a:noFill/>
              </a:defRPr>
            </a:lvl1pPr>
          </a:lstStyle>
          <a:p>
            <a:fld id="{F1A13B18-F5ED-4611-8DBB-F05123AFBA22}" type="datetimeFigureOut">
              <a:rPr lang="da-DK" smtClean="0"/>
              <a:pPr/>
              <a:t>25-10-2023</a:t>
            </a:fld>
            <a:endParaRPr lang="da-DK" dirty="0"/>
          </a:p>
        </p:txBody>
      </p:sp>
      <p:sp>
        <p:nvSpPr>
          <p:cNvPr id="8" name="Date Placeholder 14">
            <a:extLst>
              <a:ext uri="{FF2B5EF4-FFF2-40B4-BE49-F238E27FC236}">
                <a16:creationId xmlns:a16="http://schemas.microsoft.com/office/drawing/2014/main" id="{2D08A2CA-4B19-4B39-B540-F97244C446A4}"/>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z="133" smtClean="0"/>
              <a:pPr/>
              <a:t>25-10-2023</a:t>
            </a:fld>
            <a:endParaRPr lang="da-DK" sz="133" dirty="0"/>
          </a:p>
        </p:txBody>
      </p:sp>
      <p:sp>
        <p:nvSpPr>
          <p:cNvPr id="10" name="TextBox 9">
            <a:extLst>
              <a:ext uri="{FF2B5EF4-FFF2-40B4-BE49-F238E27FC236}">
                <a16:creationId xmlns:a16="http://schemas.microsoft.com/office/drawing/2014/main" id="{8B4EB576-C3BD-40C7-A696-33E1091F31D7}"/>
              </a:ext>
            </a:extLst>
          </p:cNvPr>
          <p:cNvSpPr txBox="1"/>
          <p:nvPr userDrawn="1"/>
        </p:nvSpPr>
        <p:spPr>
          <a:xfrm>
            <a:off x="6" y="-350035"/>
            <a:ext cx="12126255" cy="307777"/>
          </a:xfrm>
          <a:prstGeom prst="rect">
            <a:avLst/>
          </a:prstGeom>
          <a:noFill/>
        </p:spPr>
        <p:txBody>
          <a:bodyPr wrap="square" lIns="0" tIns="0" rIns="0" bIns="0" rtlCol="0">
            <a:spAutoFit/>
          </a:bodyPr>
          <a:lstStyle/>
          <a:p>
            <a:r>
              <a:rPr lang="da-DK" sz="1000" b="1" noProof="1"/>
              <a:t>Skift baggrundsfarve. </a:t>
            </a:r>
            <a:r>
              <a:rPr lang="da-DK" sz="1000" noProof="1"/>
              <a:t>Højreklik på slidet og vælg </a:t>
            </a:r>
            <a:r>
              <a:rPr lang="da-DK" sz="1000" b="1" noProof="1"/>
              <a:t>Formatér baggrund</a:t>
            </a:r>
            <a:r>
              <a:rPr lang="da-DK" sz="1000" noProof="1"/>
              <a:t>. Klik på </a:t>
            </a:r>
            <a:r>
              <a:rPr lang="da-DK" sz="1000" b="1" noProof="1"/>
              <a:t>Fyld farve </a:t>
            </a:r>
            <a:r>
              <a:rPr lang="da-DK" sz="1000" noProof="1"/>
              <a:t>i Formater baggrund vinduet og vælg farve fra øverste række i SDU’s farve palette eller fra den brugerdefinerede farvepalette</a:t>
            </a:r>
            <a:endParaRPr lang="da-DK" sz="1800"/>
          </a:p>
        </p:txBody>
      </p:sp>
    </p:spTree>
    <p:extLst>
      <p:ext uri="{BB962C8B-B14F-4D97-AF65-F5344CB8AC3E}">
        <p14:creationId xmlns:p14="http://schemas.microsoft.com/office/powerpoint/2010/main" val="15500346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verskrift og indhold 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697" y="1620000"/>
            <a:ext cx="5367600" cy="4222000"/>
          </a:xfrm>
        </p:spPr>
        <p:txBody>
          <a:bodyPr anchor="t" anchorCtr="0"/>
          <a:lstStyle>
            <a:lvl1pPr algn="l">
              <a:lnSpc>
                <a:spcPct val="100000"/>
              </a:lnSpc>
              <a:defRPr sz="3600">
                <a:solidFill>
                  <a:schemeClr val="tx1"/>
                </a:solidFill>
              </a:defRPr>
            </a:lvl1pPr>
          </a:lstStyle>
          <a:p>
            <a:r>
              <a:rPr lang="da-DK" dirty="0"/>
              <a:t>Klik for at tilføje overskrift</a:t>
            </a:r>
            <a:endParaRPr lang="da-DK"/>
          </a:p>
        </p:txBody>
      </p:sp>
      <p:sp>
        <p:nvSpPr>
          <p:cNvPr id="7" name="Content Placeholder 6">
            <a:extLst>
              <a:ext uri="{FF2B5EF4-FFF2-40B4-BE49-F238E27FC236}">
                <a16:creationId xmlns:a16="http://schemas.microsoft.com/office/drawing/2014/main" id="{A9D41ADC-5992-4476-8E55-8A709AA1B4B5}"/>
              </a:ext>
            </a:extLst>
          </p:cNvPr>
          <p:cNvSpPr>
            <a:spLocks noGrp="1"/>
          </p:cNvSpPr>
          <p:nvPr>
            <p:ph sz="quarter" idx="13" hasCustomPrompt="1"/>
          </p:nvPr>
        </p:nvSpPr>
        <p:spPr>
          <a:xfrm>
            <a:off x="6673356" y="1700212"/>
            <a:ext cx="4693920" cy="4141788"/>
          </a:xfrm>
        </p:spPr>
        <p:txBody>
          <a:bodyPr/>
          <a:lstStyle>
            <a:lvl1pPr>
              <a:defRPr/>
            </a:lvl1pPr>
          </a:lstStyle>
          <a:p>
            <a:pPr lvl="0"/>
            <a:r>
              <a:rPr lang="da-DK" dirty="0"/>
              <a:t>Klik for at tilføje tekst, klik ikon for at tilføje graf/tabel</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0" name="Date Placeholder 14">
            <a:extLst>
              <a:ext uri="{FF2B5EF4-FFF2-40B4-BE49-F238E27FC236}">
                <a16:creationId xmlns:a16="http://schemas.microsoft.com/office/drawing/2014/main" id="{BBCDE8CE-8147-4B12-B358-7B7ACA92FFF2}"/>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33">
                <a:noFill/>
              </a:defRPr>
            </a:lvl1pPr>
          </a:lstStyle>
          <a:p>
            <a:fld id="{F1A13B18-F5ED-4611-8DBB-F05123AFBA22}" type="datetimeFigureOut">
              <a:rPr lang="da-DK" smtClean="0"/>
              <a:pPr/>
              <a:t>25-10-2023</a:t>
            </a:fld>
            <a:endParaRPr lang="da-DK" dirty="0"/>
          </a:p>
        </p:txBody>
      </p:sp>
      <p:sp>
        <p:nvSpPr>
          <p:cNvPr id="11" name="Date Placeholder 14">
            <a:extLst>
              <a:ext uri="{FF2B5EF4-FFF2-40B4-BE49-F238E27FC236}">
                <a16:creationId xmlns:a16="http://schemas.microsoft.com/office/drawing/2014/main" id="{7ACE2053-07AA-42FA-A789-E1430CAF7988}"/>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z="133" smtClean="0"/>
              <a:pPr/>
              <a:t>25-10-2023</a:t>
            </a:fld>
            <a:endParaRPr lang="da-DK" sz="133" dirty="0"/>
          </a:p>
        </p:txBody>
      </p:sp>
      <p:sp>
        <p:nvSpPr>
          <p:cNvPr id="3" name="Footer Placeholder 2">
            <a:extLst>
              <a:ext uri="{FF2B5EF4-FFF2-40B4-BE49-F238E27FC236}">
                <a16:creationId xmlns:a16="http://schemas.microsoft.com/office/drawing/2014/main" id="{2BD490B9-04D5-4C98-9BAE-36CAE61DE349}"/>
              </a:ext>
            </a:extLst>
          </p:cNvPr>
          <p:cNvSpPr>
            <a:spLocks noGrp="1"/>
          </p:cNvSpPr>
          <p:nvPr>
            <p:ph type="ftr" sz="quarter" idx="14"/>
          </p:nvPr>
        </p:nvSpPr>
        <p:spPr/>
        <p:txBody>
          <a:bodyPr/>
          <a:lstStyle/>
          <a:p>
            <a:endParaRPr lang="da-DK" dirty="0"/>
          </a:p>
        </p:txBody>
      </p:sp>
      <p:sp>
        <p:nvSpPr>
          <p:cNvPr id="4" name="Slide Number Placeholder 3">
            <a:extLst>
              <a:ext uri="{FF2B5EF4-FFF2-40B4-BE49-F238E27FC236}">
                <a16:creationId xmlns:a16="http://schemas.microsoft.com/office/drawing/2014/main" id="{DBDCBB1C-1FE3-42F2-ACED-70B0664062BD}"/>
              </a:ext>
            </a:extLst>
          </p:cNvPr>
          <p:cNvSpPr>
            <a:spLocks noGrp="1"/>
          </p:cNvSpPr>
          <p:nvPr>
            <p:ph type="sldNum" sz="quarter" idx="15"/>
          </p:nvPr>
        </p:nvSpPr>
        <p:spPr/>
        <p:txBody>
          <a:bodyPr/>
          <a:lstStyle/>
          <a:p>
            <a:fld id="{45D37B1E-C366-494F-A587-962AD9AABC83}" type="slidenum">
              <a:rPr lang="da-DK" smtClean="0"/>
              <a:pPr/>
              <a:t>‹nr.›</a:t>
            </a:fld>
            <a:endParaRPr lang="da-DK" dirty="0"/>
          </a:p>
        </p:txBody>
      </p:sp>
    </p:spTree>
    <p:extLst>
      <p:ext uri="{BB962C8B-B14F-4D97-AF65-F5344CB8AC3E}">
        <p14:creationId xmlns:p14="http://schemas.microsoft.com/office/powerpoint/2010/main" val="2209684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verskrift og indhold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C1A9A-6ADC-4F72-A312-ED1DBEF01BE1}"/>
              </a:ext>
            </a:extLst>
          </p:cNvPr>
          <p:cNvSpPr>
            <a:spLocks noGrp="1"/>
          </p:cNvSpPr>
          <p:nvPr>
            <p:ph type="title" hasCustomPrompt="1"/>
          </p:nvPr>
        </p:nvSpPr>
        <p:spPr>
          <a:xfrm>
            <a:off x="410401" y="1620001"/>
            <a:ext cx="5366267" cy="1884283"/>
          </a:xfrm>
        </p:spPr>
        <p:txBody>
          <a:bodyPr/>
          <a:lstStyle>
            <a:lvl1pPr>
              <a:lnSpc>
                <a:spcPct val="100000"/>
              </a:lnSpc>
              <a:defRPr/>
            </a:lvl1pPr>
          </a:lstStyle>
          <a:p>
            <a:r>
              <a:rPr lang="da-DK" dirty="0"/>
              <a:t>Klik for at tilføje overskrift</a:t>
            </a:r>
            <a:endParaRPr lang="da-DK"/>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6156000" y="1028246"/>
            <a:ext cx="5216400" cy="4825354"/>
          </a:xfrm>
        </p:spPr>
        <p:txBody>
          <a:bodyPr/>
          <a:lstStyle>
            <a:lvl1pPr>
              <a:defRPr/>
            </a:lvl1pPr>
          </a:lstStyle>
          <a:p>
            <a:pPr lvl="0"/>
            <a:r>
              <a:rPr lang="da-DK" dirty="0"/>
              <a:t>Klik for at tilføje tekst, klik ikon for at tilføje graf/tabel</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3" name="Date Placeholder 2">
            <a:extLst>
              <a:ext uri="{FF2B5EF4-FFF2-40B4-BE49-F238E27FC236}">
                <a16:creationId xmlns:a16="http://schemas.microsoft.com/office/drawing/2014/main" id="{C0F779A9-E4FE-4412-9D9E-BF5BF84D02AB}"/>
              </a:ext>
            </a:extLst>
          </p:cNvPr>
          <p:cNvSpPr>
            <a:spLocks noGrp="1"/>
          </p:cNvSpPr>
          <p:nvPr>
            <p:ph type="dt" sz="half" idx="20"/>
          </p:nvPr>
        </p:nvSpPr>
        <p:spPr/>
        <p:txBody>
          <a:bodyPr/>
          <a:lstStyle/>
          <a:p>
            <a:fld id="{F1A13B18-F5ED-4611-8DBB-F05123AFBA22}" type="datetimeFigureOut">
              <a:rPr lang="da-DK" smtClean="0"/>
              <a:pPr/>
              <a:t>25-10-2023</a:t>
            </a:fld>
            <a:endParaRPr lang="da-DK" dirty="0"/>
          </a:p>
        </p:txBody>
      </p:sp>
      <p:sp>
        <p:nvSpPr>
          <p:cNvPr id="4" name="Footer Placeholder 3">
            <a:extLst>
              <a:ext uri="{FF2B5EF4-FFF2-40B4-BE49-F238E27FC236}">
                <a16:creationId xmlns:a16="http://schemas.microsoft.com/office/drawing/2014/main" id="{496ECF2D-BB4C-4004-9F8E-08239A46461C}"/>
              </a:ext>
            </a:extLst>
          </p:cNvPr>
          <p:cNvSpPr>
            <a:spLocks noGrp="1"/>
          </p:cNvSpPr>
          <p:nvPr>
            <p:ph type="ftr" sz="quarter" idx="21"/>
          </p:nvPr>
        </p:nvSpPr>
        <p:spPr/>
        <p:txBody>
          <a:bodyPr/>
          <a:lstStyle/>
          <a:p>
            <a:endParaRPr lang="da-DK" dirty="0"/>
          </a:p>
        </p:txBody>
      </p:sp>
      <p:sp>
        <p:nvSpPr>
          <p:cNvPr id="5" name="Slide Number Placeholder 4">
            <a:extLst>
              <a:ext uri="{FF2B5EF4-FFF2-40B4-BE49-F238E27FC236}">
                <a16:creationId xmlns:a16="http://schemas.microsoft.com/office/drawing/2014/main" id="{FB5949DE-6D77-480D-A4A9-E2E53BE1CE80}"/>
              </a:ext>
            </a:extLst>
          </p:cNvPr>
          <p:cNvSpPr>
            <a:spLocks noGrp="1"/>
          </p:cNvSpPr>
          <p:nvPr>
            <p:ph type="sldNum" sz="quarter" idx="22"/>
          </p:nvPr>
        </p:nvSpPr>
        <p:spPr/>
        <p:txBody>
          <a:bodyPr/>
          <a:lstStyle/>
          <a:p>
            <a:fld id="{45D37B1E-C366-494F-A587-962AD9AABC83}" type="slidenum">
              <a:rPr lang="da-DK" smtClean="0"/>
              <a:pPr/>
              <a:t>‹nr.›</a:t>
            </a:fld>
            <a:endParaRPr lang="da-DK" dirty="0"/>
          </a:p>
        </p:txBody>
      </p:sp>
      <p:sp>
        <p:nvSpPr>
          <p:cNvPr id="11" name="TextBox 10">
            <a:extLst>
              <a:ext uri="{FF2B5EF4-FFF2-40B4-BE49-F238E27FC236}">
                <a16:creationId xmlns:a16="http://schemas.microsoft.com/office/drawing/2014/main" id="{FA9C8F72-579D-43D7-829B-18B6120E3E14}"/>
              </a:ext>
            </a:extLst>
          </p:cNvPr>
          <p:cNvSpPr txBox="1"/>
          <p:nvPr userDrawn="1"/>
        </p:nvSpPr>
        <p:spPr>
          <a:xfrm>
            <a:off x="6" y="-350035"/>
            <a:ext cx="12126255" cy="307777"/>
          </a:xfrm>
          <a:prstGeom prst="rect">
            <a:avLst/>
          </a:prstGeom>
          <a:noFill/>
        </p:spPr>
        <p:txBody>
          <a:bodyPr wrap="square" lIns="0" tIns="0" rIns="0" bIns="0" rtlCol="0">
            <a:spAutoFit/>
          </a:bodyPr>
          <a:lstStyle/>
          <a:p>
            <a:r>
              <a:rPr lang="da-DK" sz="1000" b="1" noProof="1"/>
              <a:t>Skift baggrundsfarve. </a:t>
            </a:r>
            <a:r>
              <a:rPr lang="da-DK" sz="1000" noProof="1"/>
              <a:t>Højreklik på slidet og vælg </a:t>
            </a:r>
            <a:r>
              <a:rPr lang="da-DK" sz="1000" b="1" noProof="1"/>
              <a:t>Formatér baggrund</a:t>
            </a:r>
            <a:r>
              <a:rPr lang="da-DK" sz="1000" noProof="1"/>
              <a:t>. Klik på </a:t>
            </a:r>
            <a:r>
              <a:rPr lang="da-DK" sz="1000" b="1" noProof="1"/>
              <a:t>Fyld farve </a:t>
            </a:r>
            <a:r>
              <a:rPr lang="da-DK" sz="1000" noProof="1"/>
              <a:t>i Formater baggrund vinduet og vælg farve fra øverste række i SDU’s farve palette eller fra den brugerdefinerede farvepalette</a:t>
            </a:r>
            <a:endParaRPr lang="da-DK" sz="1800"/>
          </a:p>
        </p:txBody>
      </p:sp>
      <p:sp>
        <p:nvSpPr>
          <p:cNvPr id="14" name="Rectangle 13" descr="{&quot;templafy&quot;:{&quot;id&quot;:&quot;fb5a80be-5e76-4c10-b147-2590a637cde4&quot;}}">
            <a:extLst>
              <a:ext uri="{FF2B5EF4-FFF2-40B4-BE49-F238E27FC236}">
                <a16:creationId xmlns:a16="http://schemas.microsoft.com/office/drawing/2014/main" id="{B0983113-FD53-0142-5933-62C193C8B1C1}"/>
              </a:ext>
            </a:extLst>
          </p:cNvPr>
          <p:cNvSpPr/>
          <p:nvPr userDrawn="1"/>
        </p:nvSpPr>
        <p:spPr>
          <a:xfrm>
            <a:off x="9466054" y="6465600"/>
            <a:ext cx="2330237"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r"/>
            <a:r>
              <a:rPr lang="da-DK" sz="1200" dirty="0" err="1">
                <a:solidFill>
                  <a:schemeClr val="tx1"/>
                </a:solidFill>
              </a:rPr>
              <a:t>juli 2023</a:t>
            </a:r>
          </a:p>
        </p:txBody>
      </p:sp>
      <p:sp>
        <p:nvSpPr>
          <p:cNvPr id="10" name="text" descr="{&quot;templafy&quot;:{&quot;id&quot;:&quot;b22d732e-1cd1-4a0b-be92-6fef814146d6&quot;}}" title="UserProfile.Institut.InstituteDCU_{{DocumentLanguage}}">
            <a:extLst>
              <a:ext uri="{FF2B5EF4-FFF2-40B4-BE49-F238E27FC236}">
                <a16:creationId xmlns:a16="http://schemas.microsoft.com/office/drawing/2014/main" id="{C66194EE-5538-EE85-F15F-6D1F10563540}"/>
              </a:ext>
            </a:extLst>
          </p:cNvPr>
          <p:cNvSpPr txBox="1">
            <a:spLocks/>
          </p:cNvSpPr>
          <p:nvPr userDrawn="1"/>
        </p:nvSpPr>
        <p:spPr>
          <a:xfrm>
            <a:off x="411163" y="293276"/>
            <a:ext cx="5684837" cy="236303"/>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a-DK" sz="1050" dirty="0"/>
              <a:t>SDU Studieservice</a:t>
            </a:r>
          </a:p>
        </p:txBody>
      </p:sp>
    </p:spTree>
    <p:extLst>
      <p:ext uri="{BB962C8B-B14F-4D97-AF65-F5344CB8AC3E}">
        <p14:creationId xmlns:p14="http://schemas.microsoft.com/office/powerpoint/2010/main" val="16177179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verskrift og indhold 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C1A9A-6ADC-4F72-A312-ED1DBEF01BE1}"/>
              </a:ext>
            </a:extLst>
          </p:cNvPr>
          <p:cNvSpPr>
            <a:spLocks noGrp="1"/>
          </p:cNvSpPr>
          <p:nvPr>
            <p:ph type="title" hasCustomPrompt="1"/>
          </p:nvPr>
        </p:nvSpPr>
        <p:spPr>
          <a:xfrm>
            <a:off x="410401" y="1016001"/>
            <a:ext cx="10961999" cy="684213"/>
          </a:xfrm>
        </p:spPr>
        <p:txBody>
          <a:bodyPr/>
          <a:lstStyle>
            <a:lvl1pPr>
              <a:lnSpc>
                <a:spcPct val="100000"/>
              </a:lnSpc>
              <a:defRPr/>
            </a:lvl1pPr>
          </a:lstStyle>
          <a:p>
            <a:r>
              <a:rPr lang="da-DK" dirty="0"/>
              <a:t>Klik for at tilføje overskrift</a:t>
            </a:r>
            <a:endParaRPr lang="da-DK"/>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410400" y="1989138"/>
            <a:ext cx="10962000" cy="3864462"/>
          </a:xfrm>
        </p:spPr>
        <p:txBody>
          <a:bodyPr/>
          <a:lstStyle>
            <a:lvl1pPr>
              <a:defRPr/>
            </a:lvl1pPr>
          </a:lstStyle>
          <a:p>
            <a:pPr lvl="0"/>
            <a:r>
              <a:rPr lang="da-DK" dirty="0"/>
              <a:t>Klik for at tilføje tekst, klik ikon for at tilføje graf/tabel</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3" name="Date Placeholder 2">
            <a:extLst>
              <a:ext uri="{FF2B5EF4-FFF2-40B4-BE49-F238E27FC236}">
                <a16:creationId xmlns:a16="http://schemas.microsoft.com/office/drawing/2014/main" id="{C0F779A9-E4FE-4412-9D9E-BF5BF84D02AB}"/>
              </a:ext>
            </a:extLst>
          </p:cNvPr>
          <p:cNvSpPr>
            <a:spLocks noGrp="1"/>
          </p:cNvSpPr>
          <p:nvPr>
            <p:ph type="dt" sz="half" idx="20"/>
          </p:nvPr>
        </p:nvSpPr>
        <p:spPr/>
        <p:txBody>
          <a:bodyPr/>
          <a:lstStyle/>
          <a:p>
            <a:fld id="{F1A13B18-F5ED-4611-8DBB-F05123AFBA22}" type="datetimeFigureOut">
              <a:rPr lang="da-DK" smtClean="0"/>
              <a:pPr/>
              <a:t>25-10-2023</a:t>
            </a:fld>
            <a:endParaRPr lang="da-DK" dirty="0"/>
          </a:p>
        </p:txBody>
      </p:sp>
      <p:sp>
        <p:nvSpPr>
          <p:cNvPr id="4" name="Footer Placeholder 3">
            <a:extLst>
              <a:ext uri="{FF2B5EF4-FFF2-40B4-BE49-F238E27FC236}">
                <a16:creationId xmlns:a16="http://schemas.microsoft.com/office/drawing/2014/main" id="{496ECF2D-BB4C-4004-9F8E-08239A46461C}"/>
              </a:ext>
            </a:extLst>
          </p:cNvPr>
          <p:cNvSpPr>
            <a:spLocks noGrp="1"/>
          </p:cNvSpPr>
          <p:nvPr>
            <p:ph type="ftr" sz="quarter" idx="21"/>
          </p:nvPr>
        </p:nvSpPr>
        <p:spPr/>
        <p:txBody>
          <a:bodyPr/>
          <a:lstStyle/>
          <a:p>
            <a:endParaRPr lang="da-DK" dirty="0"/>
          </a:p>
        </p:txBody>
      </p:sp>
      <p:sp>
        <p:nvSpPr>
          <p:cNvPr id="5" name="Slide Number Placeholder 4">
            <a:extLst>
              <a:ext uri="{FF2B5EF4-FFF2-40B4-BE49-F238E27FC236}">
                <a16:creationId xmlns:a16="http://schemas.microsoft.com/office/drawing/2014/main" id="{FB5949DE-6D77-480D-A4A9-E2E53BE1CE80}"/>
              </a:ext>
            </a:extLst>
          </p:cNvPr>
          <p:cNvSpPr>
            <a:spLocks noGrp="1"/>
          </p:cNvSpPr>
          <p:nvPr>
            <p:ph type="sldNum" sz="quarter" idx="22"/>
          </p:nvPr>
        </p:nvSpPr>
        <p:spPr/>
        <p:txBody>
          <a:bodyPr/>
          <a:lstStyle/>
          <a:p>
            <a:fld id="{45D37B1E-C366-494F-A587-962AD9AABC83}" type="slidenum">
              <a:rPr lang="da-DK" smtClean="0"/>
              <a:pPr/>
              <a:t>‹nr.›</a:t>
            </a:fld>
            <a:endParaRPr lang="da-DK" dirty="0"/>
          </a:p>
        </p:txBody>
      </p:sp>
      <p:sp>
        <p:nvSpPr>
          <p:cNvPr id="11" name="TextBox 10">
            <a:extLst>
              <a:ext uri="{FF2B5EF4-FFF2-40B4-BE49-F238E27FC236}">
                <a16:creationId xmlns:a16="http://schemas.microsoft.com/office/drawing/2014/main" id="{FA9C8F72-579D-43D7-829B-18B6120E3E14}"/>
              </a:ext>
            </a:extLst>
          </p:cNvPr>
          <p:cNvSpPr txBox="1"/>
          <p:nvPr userDrawn="1"/>
        </p:nvSpPr>
        <p:spPr>
          <a:xfrm>
            <a:off x="6" y="-350035"/>
            <a:ext cx="12126255" cy="307777"/>
          </a:xfrm>
          <a:prstGeom prst="rect">
            <a:avLst/>
          </a:prstGeom>
          <a:noFill/>
        </p:spPr>
        <p:txBody>
          <a:bodyPr wrap="square" lIns="0" tIns="0" rIns="0" bIns="0" rtlCol="0">
            <a:spAutoFit/>
          </a:bodyPr>
          <a:lstStyle/>
          <a:p>
            <a:r>
              <a:rPr lang="da-DK" sz="1000" b="1" noProof="1"/>
              <a:t>Skift baggrundsfarve. </a:t>
            </a:r>
            <a:r>
              <a:rPr lang="da-DK" sz="1000" noProof="1"/>
              <a:t>Højreklik på slidet og vælg </a:t>
            </a:r>
            <a:r>
              <a:rPr lang="da-DK" sz="1000" b="1" noProof="1"/>
              <a:t>Formatér baggrund</a:t>
            </a:r>
            <a:r>
              <a:rPr lang="da-DK" sz="1000" noProof="1"/>
              <a:t>. Klik på </a:t>
            </a:r>
            <a:r>
              <a:rPr lang="da-DK" sz="1000" b="1" noProof="1"/>
              <a:t>Fyld farve </a:t>
            </a:r>
            <a:r>
              <a:rPr lang="da-DK" sz="1000" noProof="1"/>
              <a:t>i Formater baggrund vinduet og vælg farve fra øverste række i SDU’s farve palette eller fra den brugerdefinerede farvepalette</a:t>
            </a:r>
            <a:endParaRPr lang="da-DK" sz="1800"/>
          </a:p>
        </p:txBody>
      </p:sp>
      <p:sp>
        <p:nvSpPr>
          <p:cNvPr id="14" name="Rectangle 13" descr="{&quot;templafy&quot;:{&quot;id&quot;:&quot;8ac1a292-39f5-4695-9776-10ac6a9df686&quot;}}">
            <a:extLst>
              <a:ext uri="{FF2B5EF4-FFF2-40B4-BE49-F238E27FC236}">
                <a16:creationId xmlns:a16="http://schemas.microsoft.com/office/drawing/2014/main" id="{B9A03C35-4D18-355F-3997-C5B91C1549F3}"/>
              </a:ext>
            </a:extLst>
          </p:cNvPr>
          <p:cNvSpPr/>
          <p:nvPr userDrawn="1"/>
        </p:nvSpPr>
        <p:spPr>
          <a:xfrm>
            <a:off x="9466054" y="6465600"/>
            <a:ext cx="2330237"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r"/>
            <a:r>
              <a:rPr lang="da-DK" sz="1200" dirty="0" err="1">
                <a:solidFill>
                  <a:schemeClr val="tx1"/>
                </a:solidFill>
              </a:rPr>
              <a:t>juli 2023</a:t>
            </a:r>
          </a:p>
        </p:txBody>
      </p:sp>
      <p:sp>
        <p:nvSpPr>
          <p:cNvPr id="10" name="text" descr="{&quot;templafy&quot;:{&quot;id&quot;:&quot;9031e47f-c160-4b68-88c9-521c16b211a9&quot;}}" title="UserProfile.Institut.InstituteDCU_{{DocumentLanguage}}">
            <a:extLst>
              <a:ext uri="{FF2B5EF4-FFF2-40B4-BE49-F238E27FC236}">
                <a16:creationId xmlns:a16="http://schemas.microsoft.com/office/drawing/2014/main" id="{9352CC46-5D8A-E205-DA47-B8EE34FF28C9}"/>
              </a:ext>
            </a:extLst>
          </p:cNvPr>
          <p:cNvSpPr txBox="1">
            <a:spLocks/>
          </p:cNvSpPr>
          <p:nvPr userDrawn="1"/>
        </p:nvSpPr>
        <p:spPr>
          <a:xfrm>
            <a:off x="411163" y="293276"/>
            <a:ext cx="5684837" cy="236303"/>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a-DK" sz="1050" dirty="0"/>
              <a:t>SDU Studieservice</a:t>
            </a:r>
          </a:p>
        </p:txBody>
      </p:sp>
    </p:spTree>
    <p:extLst>
      <p:ext uri="{BB962C8B-B14F-4D97-AF65-F5344CB8AC3E}">
        <p14:creationId xmlns:p14="http://schemas.microsoft.com/office/powerpoint/2010/main" val="3025005513"/>
      </p:ext>
    </p:extLst>
  </p:cSld>
  <p:clrMapOvr>
    <a:masterClrMapping/>
  </p:clrMapOvr>
  <p:extLst>
    <p:ext uri="{DCECCB84-F9BA-43D5-87BE-67443E8EF086}">
      <p15:sldGuideLst xmlns:p15="http://schemas.microsoft.com/office/powerpoint/2012/main">
        <p15:guide id="1" orient="horz" pos="640"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Indhold og teks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92201" y="1633533"/>
            <a:ext cx="4680000" cy="1244730"/>
          </a:xfrm>
        </p:spPr>
        <p:txBody>
          <a:bodyPr anchor="t" anchorCtr="0"/>
          <a:lstStyle>
            <a:lvl1pPr algn="l">
              <a:lnSpc>
                <a:spcPct val="100000"/>
              </a:lnSpc>
              <a:defRPr sz="2400">
                <a:solidFill>
                  <a:schemeClr val="tx1"/>
                </a:solidFill>
              </a:defRPr>
            </a:lvl1pPr>
          </a:lstStyle>
          <a:p>
            <a:r>
              <a:rPr lang="da-DK" dirty="0"/>
              <a:t>Klik for at tilføje overskrift</a:t>
            </a:r>
            <a:endParaRPr lang="da-DK"/>
          </a:p>
        </p:txBody>
      </p:sp>
      <p:sp>
        <p:nvSpPr>
          <p:cNvPr id="5" name="Text Placeholder 4">
            <a:extLst>
              <a:ext uri="{FF2B5EF4-FFF2-40B4-BE49-F238E27FC236}">
                <a16:creationId xmlns:a16="http://schemas.microsoft.com/office/drawing/2014/main" id="{BCB99C08-64C3-4ADA-9CD2-FBE2ED8551F6}"/>
              </a:ext>
            </a:extLst>
          </p:cNvPr>
          <p:cNvSpPr>
            <a:spLocks noGrp="1"/>
          </p:cNvSpPr>
          <p:nvPr>
            <p:ph type="body" sz="quarter" idx="13" hasCustomPrompt="1"/>
          </p:nvPr>
        </p:nvSpPr>
        <p:spPr>
          <a:xfrm>
            <a:off x="6692201" y="3387600"/>
            <a:ext cx="4680000" cy="2466000"/>
          </a:xfrm>
        </p:spPr>
        <p:txBody>
          <a:bodyPr/>
          <a:lstStyle>
            <a:lvl1pPr>
              <a:defRPr/>
            </a:lvl1pPr>
          </a:lstStyle>
          <a:p>
            <a:pPr lvl="0"/>
            <a:r>
              <a:rPr lang="da-DK" dirty="0"/>
              <a:t>Klik for at tilføje tekst</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8" name="Date Placeholder 14">
            <a:extLst>
              <a:ext uri="{FF2B5EF4-FFF2-40B4-BE49-F238E27FC236}">
                <a16:creationId xmlns:a16="http://schemas.microsoft.com/office/drawing/2014/main" id="{A09FC7B4-885C-4F9D-BD71-AE2FBDB38698}"/>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z="133" smtClean="0"/>
              <a:pPr/>
              <a:t>25-10-2023</a:t>
            </a:fld>
            <a:endParaRPr lang="da-DK" sz="133" dirty="0"/>
          </a:p>
        </p:txBody>
      </p:sp>
      <p:sp>
        <p:nvSpPr>
          <p:cNvPr id="6" name="Content Placeholder 5">
            <a:extLst>
              <a:ext uri="{FF2B5EF4-FFF2-40B4-BE49-F238E27FC236}">
                <a16:creationId xmlns:a16="http://schemas.microsoft.com/office/drawing/2014/main" id="{2B8FEE58-0FE9-4218-904C-188D46CD214D}"/>
              </a:ext>
            </a:extLst>
          </p:cNvPr>
          <p:cNvSpPr>
            <a:spLocks noGrp="1"/>
          </p:cNvSpPr>
          <p:nvPr>
            <p:ph sz="quarter" idx="15" hasCustomPrompt="1"/>
          </p:nvPr>
        </p:nvSpPr>
        <p:spPr>
          <a:xfrm>
            <a:off x="422432" y="1000451"/>
            <a:ext cx="5077365" cy="4853157"/>
          </a:xfrm>
        </p:spPr>
        <p:txBody>
          <a:bodyPr/>
          <a:lstStyle>
            <a:lvl1pPr>
              <a:defRPr/>
            </a:lvl1pPr>
          </a:lstStyle>
          <a:p>
            <a:pPr lvl="0"/>
            <a:r>
              <a:rPr lang="da-DK" dirty="0"/>
              <a:t>Klik for at tilføje tekst, klik ikon for at tilføje graf/tabel</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3" name="Date Placeholder 12">
            <a:extLst>
              <a:ext uri="{FF2B5EF4-FFF2-40B4-BE49-F238E27FC236}">
                <a16:creationId xmlns:a16="http://schemas.microsoft.com/office/drawing/2014/main" id="{3F302217-B569-449A-8422-B6650C9BB084}"/>
              </a:ext>
            </a:extLst>
          </p:cNvPr>
          <p:cNvSpPr>
            <a:spLocks noGrp="1"/>
          </p:cNvSpPr>
          <p:nvPr>
            <p:ph type="dt" sz="half" idx="16"/>
          </p:nvPr>
        </p:nvSpPr>
        <p:spPr/>
        <p:txBody>
          <a:bodyPr/>
          <a:lstStyle/>
          <a:p>
            <a:fld id="{F1A13B18-F5ED-4611-8DBB-F05123AFBA22}" type="datetimeFigureOut">
              <a:rPr lang="da-DK" smtClean="0"/>
              <a:pPr/>
              <a:t>25-10-2023</a:t>
            </a:fld>
            <a:endParaRPr lang="da-DK" dirty="0"/>
          </a:p>
        </p:txBody>
      </p:sp>
      <p:sp>
        <p:nvSpPr>
          <p:cNvPr id="14" name="Footer Placeholder 13">
            <a:extLst>
              <a:ext uri="{FF2B5EF4-FFF2-40B4-BE49-F238E27FC236}">
                <a16:creationId xmlns:a16="http://schemas.microsoft.com/office/drawing/2014/main" id="{DF36464C-AEF7-4BFD-9A97-813102BCA484}"/>
              </a:ext>
            </a:extLst>
          </p:cNvPr>
          <p:cNvSpPr>
            <a:spLocks noGrp="1"/>
          </p:cNvSpPr>
          <p:nvPr>
            <p:ph type="ftr" sz="quarter" idx="17"/>
          </p:nvPr>
        </p:nvSpPr>
        <p:spPr/>
        <p:txBody>
          <a:bodyPr/>
          <a:lstStyle/>
          <a:p>
            <a:endParaRPr lang="da-DK" dirty="0"/>
          </a:p>
        </p:txBody>
      </p:sp>
      <p:sp>
        <p:nvSpPr>
          <p:cNvPr id="24" name="Slide Number Placeholder 23">
            <a:extLst>
              <a:ext uri="{FF2B5EF4-FFF2-40B4-BE49-F238E27FC236}">
                <a16:creationId xmlns:a16="http://schemas.microsoft.com/office/drawing/2014/main" id="{58D7263E-B2E5-4CB9-9AAF-C0006E4A0400}"/>
              </a:ext>
            </a:extLst>
          </p:cNvPr>
          <p:cNvSpPr>
            <a:spLocks noGrp="1"/>
          </p:cNvSpPr>
          <p:nvPr>
            <p:ph type="sldNum" sz="quarter" idx="18"/>
          </p:nvPr>
        </p:nvSpPr>
        <p:spPr/>
        <p:txBody>
          <a:bodyPr/>
          <a:lstStyle/>
          <a:p>
            <a:fld id="{45D37B1E-C366-494F-A587-962AD9AABC83}" type="slidenum">
              <a:rPr lang="da-DK" smtClean="0"/>
              <a:pPr/>
              <a:t>‹nr.›</a:t>
            </a:fld>
            <a:endParaRPr lang="da-DK" dirty="0"/>
          </a:p>
        </p:txBody>
      </p:sp>
      <p:cxnSp>
        <p:nvCxnSpPr>
          <p:cNvPr id="17" name="Straight Connector 16">
            <a:extLst>
              <a:ext uri="{FF2B5EF4-FFF2-40B4-BE49-F238E27FC236}">
                <a16:creationId xmlns:a16="http://schemas.microsoft.com/office/drawing/2014/main" id="{8551AC97-9031-4CC7-955F-C81EC8BE45E2}"/>
              </a:ext>
            </a:extLst>
          </p:cNvPr>
          <p:cNvCxnSpPr>
            <a:cxnSpLocks/>
          </p:cNvCxnSpPr>
          <p:nvPr userDrawn="1"/>
        </p:nvCxnSpPr>
        <p:spPr>
          <a:xfrm>
            <a:off x="410401" y="482400"/>
            <a:ext cx="69921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FC0256C1-93B3-4768-8249-4CDA30556E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710" y="6375536"/>
            <a:ext cx="1063551" cy="225677"/>
          </a:xfrm>
          <a:prstGeom prst="rect">
            <a:avLst/>
          </a:prstGeom>
        </p:spPr>
      </p:pic>
      <p:sp>
        <p:nvSpPr>
          <p:cNvPr id="26" name="sdu.dk">
            <a:extLst>
              <a:ext uri="{FF2B5EF4-FFF2-40B4-BE49-F238E27FC236}">
                <a16:creationId xmlns:a16="http://schemas.microsoft.com/office/drawing/2014/main" id="{E10468DB-C1E5-43E3-8103-A93D3C0BA409}"/>
              </a:ext>
            </a:extLst>
          </p:cNvPr>
          <p:cNvSpPr/>
          <p:nvPr userDrawn="1"/>
        </p:nvSpPr>
        <p:spPr>
          <a:xfrm rot="5400000">
            <a:off x="11480800" y="547413"/>
            <a:ext cx="914400" cy="3765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sz="1800"/>
          </a:p>
        </p:txBody>
      </p:sp>
      <p:sp>
        <p:nvSpPr>
          <p:cNvPr id="27" name="#sdudk">
            <a:extLst>
              <a:ext uri="{FF2B5EF4-FFF2-40B4-BE49-F238E27FC236}">
                <a16:creationId xmlns:a16="http://schemas.microsoft.com/office/drawing/2014/main" id="{BA1E852F-9EE9-4889-AA2E-46B9BD847D08}"/>
              </a:ext>
            </a:extLst>
          </p:cNvPr>
          <p:cNvSpPr/>
          <p:nvPr userDrawn="1"/>
        </p:nvSpPr>
        <p:spPr>
          <a:xfrm rot="5400000">
            <a:off x="11482792" y="1461814"/>
            <a:ext cx="914400" cy="3765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sz="1800"/>
          </a:p>
        </p:txBody>
      </p:sp>
      <p:sp>
        <p:nvSpPr>
          <p:cNvPr id="20" name="TextBox 19">
            <a:extLst>
              <a:ext uri="{FF2B5EF4-FFF2-40B4-BE49-F238E27FC236}">
                <a16:creationId xmlns:a16="http://schemas.microsoft.com/office/drawing/2014/main" id="{D3F04E1F-B899-4D8C-B699-8C5E24C7ED69}"/>
              </a:ext>
            </a:extLst>
          </p:cNvPr>
          <p:cNvSpPr txBox="1"/>
          <p:nvPr userDrawn="1"/>
        </p:nvSpPr>
        <p:spPr>
          <a:xfrm>
            <a:off x="6" y="-350035"/>
            <a:ext cx="12126255" cy="307777"/>
          </a:xfrm>
          <a:prstGeom prst="rect">
            <a:avLst/>
          </a:prstGeom>
          <a:noFill/>
        </p:spPr>
        <p:txBody>
          <a:bodyPr wrap="square" lIns="0" tIns="0" rIns="0" bIns="0" rtlCol="0">
            <a:spAutoFit/>
          </a:bodyPr>
          <a:lstStyle/>
          <a:p>
            <a:r>
              <a:rPr lang="da-DK" sz="1000" b="1" noProof="1"/>
              <a:t>Skift baggrundsfarve. </a:t>
            </a:r>
            <a:r>
              <a:rPr lang="da-DK" sz="1000" noProof="1"/>
              <a:t>Højreklik på slidet og vælg </a:t>
            </a:r>
            <a:r>
              <a:rPr lang="da-DK" sz="1000" b="1" noProof="1"/>
              <a:t>Formatér baggrund</a:t>
            </a:r>
            <a:r>
              <a:rPr lang="da-DK" sz="1000" noProof="1"/>
              <a:t>. Klik på </a:t>
            </a:r>
            <a:r>
              <a:rPr lang="da-DK" sz="1000" b="1" noProof="1"/>
              <a:t>Fyld farve </a:t>
            </a:r>
            <a:r>
              <a:rPr lang="da-DK" sz="1000" noProof="1"/>
              <a:t>i Formater baggrund vinduet og vælg farve fra øverste række i SDU’s farve palette eller fra den brugerdefinerede farvepalette</a:t>
            </a:r>
            <a:endParaRPr lang="da-DK" sz="1800"/>
          </a:p>
        </p:txBody>
      </p:sp>
      <p:sp>
        <p:nvSpPr>
          <p:cNvPr id="21" name="Rectangle 20" descr="{&quot;templafy&quot;:{&quot;id&quot;:&quot;ac2b8eca-a511-4282-9d0b-610f2bc2f90e&quot;}}">
            <a:extLst>
              <a:ext uri="{FF2B5EF4-FFF2-40B4-BE49-F238E27FC236}">
                <a16:creationId xmlns:a16="http://schemas.microsoft.com/office/drawing/2014/main" id="{395C4EC9-1874-774E-9A2C-51141AE05D04}"/>
              </a:ext>
            </a:extLst>
          </p:cNvPr>
          <p:cNvSpPr/>
          <p:nvPr userDrawn="1"/>
        </p:nvSpPr>
        <p:spPr>
          <a:xfrm>
            <a:off x="9466054" y="6465600"/>
            <a:ext cx="2330237"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r"/>
            <a:r>
              <a:rPr lang="da-DK" sz="1200" dirty="0" err="1">
                <a:solidFill>
                  <a:schemeClr val="tx1"/>
                </a:solidFill>
              </a:rPr>
              <a:t>juli 2023</a:t>
            </a:r>
          </a:p>
        </p:txBody>
      </p:sp>
      <p:sp>
        <p:nvSpPr>
          <p:cNvPr id="16" name="text" descr="{&quot;templafy&quot;:{&quot;id&quot;:&quot;17740e22-4ddf-4daa-a81d-8489e48fab08&quot;}}" title="UserProfile.Institut.InstituteDCU_{{DocumentLanguage}}">
            <a:extLst>
              <a:ext uri="{FF2B5EF4-FFF2-40B4-BE49-F238E27FC236}">
                <a16:creationId xmlns:a16="http://schemas.microsoft.com/office/drawing/2014/main" id="{CEBB8131-B387-36E4-3579-130133C4B248}"/>
              </a:ext>
            </a:extLst>
          </p:cNvPr>
          <p:cNvSpPr txBox="1">
            <a:spLocks/>
          </p:cNvSpPr>
          <p:nvPr userDrawn="1"/>
        </p:nvSpPr>
        <p:spPr>
          <a:xfrm>
            <a:off x="411163" y="293276"/>
            <a:ext cx="5684837" cy="236303"/>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a-DK" sz="1050" dirty="0"/>
              <a:t>SDU Studieservice</a:t>
            </a:r>
          </a:p>
        </p:txBody>
      </p:sp>
    </p:spTree>
    <p:extLst>
      <p:ext uri="{BB962C8B-B14F-4D97-AF65-F5344CB8AC3E}">
        <p14:creationId xmlns:p14="http://schemas.microsoft.com/office/powerpoint/2010/main" val="765443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ire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B9A67-E62D-400C-BC42-A3A96AAED25F}"/>
              </a:ext>
            </a:extLst>
          </p:cNvPr>
          <p:cNvSpPr>
            <a:spLocks noGrp="1"/>
          </p:cNvSpPr>
          <p:nvPr>
            <p:ph type="title" hasCustomPrompt="1"/>
          </p:nvPr>
        </p:nvSpPr>
        <p:spPr>
          <a:xfrm>
            <a:off x="410401" y="809172"/>
            <a:ext cx="2502000" cy="432000"/>
          </a:xfrm>
        </p:spPr>
        <p:txBody>
          <a:bodyPr/>
          <a:lstStyle>
            <a:lvl1pPr>
              <a:lnSpc>
                <a:spcPct val="110000"/>
              </a:lnSpc>
              <a:defRPr sz="1200"/>
            </a:lvl1pPr>
          </a:lstStyle>
          <a:p>
            <a:r>
              <a:rPr lang="da-DK" noProof="0" dirty="0"/>
              <a:t>Klik for at tilføje underoverskrift</a:t>
            </a:r>
            <a:endParaRPr lang="da-DK"/>
          </a:p>
        </p:txBody>
      </p:sp>
      <p:sp>
        <p:nvSpPr>
          <p:cNvPr id="14" name="Content Placeholder 13">
            <a:extLst>
              <a:ext uri="{FF2B5EF4-FFF2-40B4-BE49-F238E27FC236}">
                <a16:creationId xmlns:a16="http://schemas.microsoft.com/office/drawing/2014/main" id="{E60E8CAC-51BD-4862-8B6E-BD3E315677C4}"/>
              </a:ext>
            </a:extLst>
          </p:cNvPr>
          <p:cNvSpPr>
            <a:spLocks noGrp="1"/>
          </p:cNvSpPr>
          <p:nvPr>
            <p:ph sz="quarter" idx="13" hasCustomPrompt="1"/>
          </p:nvPr>
        </p:nvSpPr>
        <p:spPr>
          <a:xfrm>
            <a:off x="411163" y="1256279"/>
            <a:ext cx="2502000" cy="4585721"/>
          </a:xfrm>
        </p:spPr>
        <p:txBody>
          <a:bodyPr/>
          <a:lstStyle>
            <a:lvl1pPr>
              <a:defRPr sz="1200"/>
            </a:lvl1pPr>
            <a:lvl2pPr>
              <a:defRPr sz="1200"/>
            </a:lvl2pPr>
            <a:lvl4pPr>
              <a:defRPr sz="1200"/>
            </a:lvl4pPr>
            <a:lvl5pPr>
              <a:defRPr sz="1200"/>
            </a:lvl5pPr>
          </a:lstStyle>
          <a:p>
            <a:pPr lvl="0"/>
            <a:r>
              <a:rPr lang="da-DK" noProof="0" dirty="0"/>
              <a:t>Klik for at tilføje tekst</a:t>
            </a:r>
            <a:endParaRPr lang="da-DK"/>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5" name="Subtitle 2">
            <a:extLst>
              <a:ext uri="{FF2B5EF4-FFF2-40B4-BE49-F238E27FC236}">
                <a16:creationId xmlns:a16="http://schemas.microsoft.com/office/drawing/2014/main" id="{25135A09-8F8A-4D87-8C43-B3A0A80BE2F5}"/>
              </a:ext>
            </a:extLst>
          </p:cNvPr>
          <p:cNvSpPr>
            <a:spLocks noGrp="1"/>
          </p:cNvSpPr>
          <p:nvPr>
            <p:ph type="subTitle" idx="1" hasCustomPrompt="1"/>
          </p:nvPr>
        </p:nvSpPr>
        <p:spPr>
          <a:xfrm>
            <a:off x="3273164" y="809171"/>
            <a:ext cx="2502000" cy="432000"/>
          </a:xfrm>
        </p:spPr>
        <p:txBody>
          <a:bodyPr/>
          <a:lstStyle>
            <a:lvl1pPr marL="0" indent="0" algn="l">
              <a:buNone/>
              <a:defRPr sz="1200" b="1"/>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da-DK" noProof="0" dirty="0"/>
              <a:t>Klik for at tilføje underoverskrift</a:t>
            </a:r>
            <a:endParaRPr lang="da-DK"/>
          </a:p>
        </p:txBody>
      </p:sp>
      <p:sp>
        <p:nvSpPr>
          <p:cNvPr id="17" name="Content Placeholder 16">
            <a:extLst>
              <a:ext uri="{FF2B5EF4-FFF2-40B4-BE49-F238E27FC236}">
                <a16:creationId xmlns:a16="http://schemas.microsoft.com/office/drawing/2014/main" id="{462D92C6-668E-491E-B394-72897FAB3085}"/>
              </a:ext>
            </a:extLst>
          </p:cNvPr>
          <p:cNvSpPr>
            <a:spLocks noGrp="1"/>
          </p:cNvSpPr>
          <p:nvPr>
            <p:ph sz="quarter" idx="14" hasCustomPrompt="1"/>
          </p:nvPr>
        </p:nvSpPr>
        <p:spPr>
          <a:xfrm>
            <a:off x="3273163" y="1256279"/>
            <a:ext cx="2502000" cy="4585721"/>
          </a:xfrm>
        </p:spPr>
        <p:txBody>
          <a:bodyPr/>
          <a:lstStyle>
            <a:lvl1pPr>
              <a:defRPr sz="1200"/>
            </a:lvl1pPr>
            <a:lvl2pPr>
              <a:defRPr sz="1200"/>
            </a:lvl2pPr>
            <a:lvl4pPr>
              <a:defRPr sz="1200"/>
            </a:lvl4pPr>
            <a:lvl5pPr>
              <a:defRPr sz="1200"/>
            </a:lvl5pPr>
          </a:lstStyle>
          <a:p>
            <a:pPr lvl="0"/>
            <a:r>
              <a:rPr lang="da-DK" noProof="0" dirty="0"/>
              <a:t>Klik for at tilføje tekst</a:t>
            </a:r>
            <a:endParaRPr lang="da-DK"/>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9" name="Text Placeholder 18">
            <a:extLst>
              <a:ext uri="{FF2B5EF4-FFF2-40B4-BE49-F238E27FC236}">
                <a16:creationId xmlns:a16="http://schemas.microsoft.com/office/drawing/2014/main" id="{C0F1B1F1-CA40-4EA4-AB68-69DBBD61ED9D}"/>
              </a:ext>
            </a:extLst>
          </p:cNvPr>
          <p:cNvSpPr>
            <a:spLocks noGrp="1"/>
          </p:cNvSpPr>
          <p:nvPr>
            <p:ph type="body" sz="quarter" idx="15" hasCustomPrompt="1"/>
          </p:nvPr>
        </p:nvSpPr>
        <p:spPr>
          <a:xfrm>
            <a:off x="6135163" y="809171"/>
            <a:ext cx="2502000" cy="432000"/>
          </a:xfrm>
        </p:spPr>
        <p:txBody>
          <a:bodyPr/>
          <a:lstStyle>
            <a:lvl1pPr marL="0" indent="0">
              <a:buNone/>
              <a:defRPr sz="1200" b="1"/>
            </a:lvl1pPr>
            <a:lvl2pPr marL="251988" indent="0">
              <a:buNone/>
              <a:defRPr/>
            </a:lvl2pPr>
          </a:lstStyle>
          <a:p>
            <a:pPr lvl="0"/>
            <a:r>
              <a:rPr lang="da-DK" noProof="0" dirty="0"/>
              <a:t>Klik for at tilføje underoverskrift</a:t>
            </a:r>
            <a:endParaRPr lang="da-DK"/>
          </a:p>
        </p:txBody>
      </p:sp>
      <p:sp>
        <p:nvSpPr>
          <p:cNvPr id="21" name="Content Placeholder 20">
            <a:extLst>
              <a:ext uri="{FF2B5EF4-FFF2-40B4-BE49-F238E27FC236}">
                <a16:creationId xmlns:a16="http://schemas.microsoft.com/office/drawing/2014/main" id="{3DBEE0FF-2C0E-499E-ACAF-B6F421AF13D5}"/>
              </a:ext>
            </a:extLst>
          </p:cNvPr>
          <p:cNvSpPr>
            <a:spLocks noGrp="1"/>
          </p:cNvSpPr>
          <p:nvPr>
            <p:ph sz="quarter" idx="16" hasCustomPrompt="1"/>
          </p:nvPr>
        </p:nvSpPr>
        <p:spPr>
          <a:xfrm>
            <a:off x="6135163" y="1256279"/>
            <a:ext cx="2502000" cy="4585721"/>
          </a:xfrm>
        </p:spPr>
        <p:txBody>
          <a:bodyPr/>
          <a:lstStyle>
            <a:lvl1pPr>
              <a:defRPr sz="1200"/>
            </a:lvl1pPr>
            <a:lvl2pPr>
              <a:defRPr sz="1200"/>
            </a:lvl2pPr>
            <a:lvl4pPr>
              <a:defRPr sz="1200"/>
            </a:lvl4pPr>
            <a:lvl5pPr>
              <a:defRPr sz="1200"/>
            </a:lvl5pPr>
          </a:lstStyle>
          <a:p>
            <a:pPr lvl="0"/>
            <a:r>
              <a:rPr lang="da-DK" noProof="0" dirty="0"/>
              <a:t>Klik for at tilføje tekst</a:t>
            </a:r>
            <a:endParaRPr lang="da-DK"/>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23" name="Text Placeholder 22">
            <a:extLst>
              <a:ext uri="{FF2B5EF4-FFF2-40B4-BE49-F238E27FC236}">
                <a16:creationId xmlns:a16="http://schemas.microsoft.com/office/drawing/2014/main" id="{F091117C-5AED-4416-88BA-F1C88ACD7A25}"/>
              </a:ext>
            </a:extLst>
          </p:cNvPr>
          <p:cNvSpPr>
            <a:spLocks noGrp="1"/>
          </p:cNvSpPr>
          <p:nvPr>
            <p:ph type="body" sz="quarter" idx="17" hasCustomPrompt="1"/>
          </p:nvPr>
        </p:nvSpPr>
        <p:spPr>
          <a:xfrm>
            <a:off x="8997161" y="809172"/>
            <a:ext cx="2502000" cy="432000"/>
          </a:xfrm>
        </p:spPr>
        <p:txBody>
          <a:bodyPr/>
          <a:lstStyle>
            <a:lvl1pPr marL="0" indent="0">
              <a:buNone/>
              <a:defRPr sz="1200" b="1"/>
            </a:lvl1pPr>
            <a:lvl2pPr marL="251988" indent="0">
              <a:buNone/>
              <a:defRPr/>
            </a:lvl2pPr>
          </a:lstStyle>
          <a:p>
            <a:pPr lvl="0"/>
            <a:r>
              <a:rPr lang="da-DK" noProof="0" dirty="0"/>
              <a:t>Klik for at tilføje underoverskrift</a:t>
            </a:r>
            <a:endParaRPr lang="da-DK"/>
          </a:p>
        </p:txBody>
      </p:sp>
      <p:sp>
        <p:nvSpPr>
          <p:cNvPr id="25" name="Content Placeholder 24">
            <a:extLst>
              <a:ext uri="{FF2B5EF4-FFF2-40B4-BE49-F238E27FC236}">
                <a16:creationId xmlns:a16="http://schemas.microsoft.com/office/drawing/2014/main" id="{C66F31E1-769E-4E9A-9DCC-2C64321A89C1}"/>
              </a:ext>
            </a:extLst>
          </p:cNvPr>
          <p:cNvSpPr>
            <a:spLocks noGrp="1"/>
          </p:cNvSpPr>
          <p:nvPr>
            <p:ph sz="quarter" idx="18" hasCustomPrompt="1"/>
          </p:nvPr>
        </p:nvSpPr>
        <p:spPr>
          <a:xfrm>
            <a:off x="8997166" y="1256279"/>
            <a:ext cx="2501999" cy="4585721"/>
          </a:xfrm>
        </p:spPr>
        <p:txBody>
          <a:bodyPr/>
          <a:lstStyle>
            <a:lvl1pPr>
              <a:defRPr sz="1200"/>
            </a:lvl1pPr>
            <a:lvl2pPr>
              <a:defRPr sz="1200"/>
            </a:lvl2pPr>
            <a:lvl4pPr>
              <a:defRPr sz="1200"/>
            </a:lvl4pPr>
            <a:lvl5pPr>
              <a:defRPr sz="1200"/>
            </a:lvl5pPr>
          </a:lstStyle>
          <a:p>
            <a:pPr lvl="0"/>
            <a:r>
              <a:rPr lang="da-DK" noProof="0" dirty="0"/>
              <a:t>Klik for at tilføje tekst</a:t>
            </a:r>
            <a:endParaRPr lang="da-DK"/>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28" name="Date Placeholder 14">
            <a:extLst>
              <a:ext uri="{FF2B5EF4-FFF2-40B4-BE49-F238E27FC236}">
                <a16:creationId xmlns:a16="http://schemas.microsoft.com/office/drawing/2014/main" id="{1DCD95D8-07B6-42C0-8767-A640B7CA8534}"/>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z="133" smtClean="0"/>
              <a:pPr/>
              <a:t>25-10-2023</a:t>
            </a:fld>
            <a:endParaRPr lang="da-DK" sz="133" dirty="0"/>
          </a:p>
        </p:txBody>
      </p:sp>
      <p:sp>
        <p:nvSpPr>
          <p:cNvPr id="5" name="Date Placeholder 4">
            <a:extLst>
              <a:ext uri="{FF2B5EF4-FFF2-40B4-BE49-F238E27FC236}">
                <a16:creationId xmlns:a16="http://schemas.microsoft.com/office/drawing/2014/main" id="{8E588C40-671D-463C-8463-D77B96C28D88}"/>
              </a:ext>
            </a:extLst>
          </p:cNvPr>
          <p:cNvSpPr>
            <a:spLocks noGrp="1"/>
          </p:cNvSpPr>
          <p:nvPr>
            <p:ph type="dt" sz="half" idx="19"/>
          </p:nvPr>
        </p:nvSpPr>
        <p:spPr/>
        <p:txBody>
          <a:bodyPr/>
          <a:lstStyle/>
          <a:p>
            <a:fld id="{F1A13B18-F5ED-4611-8DBB-F05123AFBA22}" type="datetimeFigureOut">
              <a:rPr lang="da-DK" smtClean="0"/>
              <a:pPr/>
              <a:t>25-10-2023</a:t>
            </a:fld>
            <a:endParaRPr lang="da-DK" dirty="0"/>
          </a:p>
        </p:txBody>
      </p:sp>
      <p:sp>
        <p:nvSpPr>
          <p:cNvPr id="6" name="Footer Placeholder 5">
            <a:extLst>
              <a:ext uri="{FF2B5EF4-FFF2-40B4-BE49-F238E27FC236}">
                <a16:creationId xmlns:a16="http://schemas.microsoft.com/office/drawing/2014/main" id="{2846E2E0-2E23-491A-B165-353CDF3F79E2}"/>
              </a:ext>
            </a:extLst>
          </p:cNvPr>
          <p:cNvSpPr>
            <a:spLocks noGrp="1"/>
          </p:cNvSpPr>
          <p:nvPr>
            <p:ph type="ftr" sz="quarter" idx="20"/>
          </p:nvPr>
        </p:nvSpPr>
        <p:spPr/>
        <p:txBody>
          <a:bodyPr/>
          <a:lstStyle/>
          <a:p>
            <a:endParaRPr lang="da-DK" dirty="0"/>
          </a:p>
        </p:txBody>
      </p:sp>
      <p:sp>
        <p:nvSpPr>
          <p:cNvPr id="7" name="Slide Number Placeholder 6">
            <a:extLst>
              <a:ext uri="{FF2B5EF4-FFF2-40B4-BE49-F238E27FC236}">
                <a16:creationId xmlns:a16="http://schemas.microsoft.com/office/drawing/2014/main" id="{35B93800-6F51-413B-BA21-0A9967FF3386}"/>
              </a:ext>
            </a:extLst>
          </p:cNvPr>
          <p:cNvSpPr>
            <a:spLocks noGrp="1"/>
          </p:cNvSpPr>
          <p:nvPr>
            <p:ph type="sldNum" sz="quarter" idx="21"/>
          </p:nvPr>
        </p:nvSpPr>
        <p:spPr/>
        <p:txBody>
          <a:bodyPr/>
          <a:lstStyle/>
          <a:p>
            <a:fld id="{45D37B1E-C366-494F-A587-962AD9AABC83}" type="slidenum">
              <a:rPr lang="da-DK" smtClean="0"/>
              <a:pPr/>
              <a:t>‹nr.›</a:t>
            </a:fld>
            <a:endParaRPr lang="da-DK" dirty="0"/>
          </a:p>
        </p:txBody>
      </p:sp>
    </p:spTree>
    <p:extLst>
      <p:ext uri="{BB962C8B-B14F-4D97-AF65-F5344CB8AC3E}">
        <p14:creationId xmlns:p14="http://schemas.microsoft.com/office/powerpoint/2010/main" val="22419533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Billede og indhold">
    <p:spTree>
      <p:nvGrpSpPr>
        <p:cNvPr id="1" name=""/>
        <p:cNvGrpSpPr/>
        <p:nvPr/>
      </p:nvGrpSpPr>
      <p:grpSpPr>
        <a:xfrm>
          <a:off x="0" y="0"/>
          <a:ext cx="0" cy="0"/>
          <a:chOff x="0" y="0"/>
          <a:chExt cx="0" cy="0"/>
        </a:xfrm>
      </p:grpSpPr>
      <p:sp>
        <p:nvSpPr>
          <p:cNvPr id="10" name="Pladsholder til billede 3"/>
          <p:cNvSpPr>
            <a:spLocks noGrp="1"/>
          </p:cNvSpPr>
          <p:nvPr>
            <p:ph type="pic" sz="quarter" idx="13" hasCustomPrompt="1"/>
          </p:nvPr>
        </p:nvSpPr>
        <p:spPr>
          <a:xfrm>
            <a:off x="3" y="0"/>
            <a:ext cx="6099300" cy="6858000"/>
          </a:xfrm>
          <a:solidFill>
            <a:schemeClr val="bg1"/>
          </a:solidFill>
        </p:spPr>
        <p:txBody>
          <a:bodyPr tIns="72000"/>
          <a:lstStyle>
            <a:lvl1pPr marL="0" indent="0" algn="ctr">
              <a:buNone/>
              <a:defRPr sz="1200"/>
            </a:lvl1pPr>
          </a:lstStyle>
          <a:p>
            <a:r>
              <a:rPr lang="da-DK" dirty="0"/>
              <a:t>Vælg pladsholderen og indsæt billede via Templafy/Skyfish eller ikon eller logo via Templafy/Billeder</a:t>
            </a:r>
            <a:endParaRPr lang="da-DK"/>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6692400" y="3387600"/>
            <a:ext cx="4680000" cy="2466000"/>
          </a:xfrm>
        </p:spPr>
        <p:txBody>
          <a:bodyPr/>
          <a:lstStyle>
            <a:lvl1pPr>
              <a:defRPr/>
            </a:lvl1pPr>
          </a:lstStyle>
          <a:p>
            <a:pPr lvl="0"/>
            <a:r>
              <a:rPr lang="da-DK" dirty="0"/>
              <a:t>Klik for at tilføje tekst</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cxnSp>
        <p:nvCxnSpPr>
          <p:cNvPr id="18" name="Straight Connector 17">
            <a:extLst>
              <a:ext uri="{FF2B5EF4-FFF2-40B4-BE49-F238E27FC236}">
                <a16:creationId xmlns:a16="http://schemas.microsoft.com/office/drawing/2014/main" id="{B68D6574-D545-4AC1-804C-76EBF3BEC544}"/>
              </a:ext>
            </a:extLst>
          </p:cNvPr>
          <p:cNvCxnSpPr>
            <a:cxnSpLocks/>
          </p:cNvCxnSpPr>
          <p:nvPr userDrawn="1"/>
        </p:nvCxnSpPr>
        <p:spPr>
          <a:xfrm>
            <a:off x="6691637" y="482400"/>
            <a:ext cx="69921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Date Placeholder 14">
            <a:extLst>
              <a:ext uri="{FF2B5EF4-FFF2-40B4-BE49-F238E27FC236}">
                <a16:creationId xmlns:a16="http://schemas.microsoft.com/office/drawing/2014/main" id="{2C4B35A0-F8F7-420F-9E06-CC0AAAA0B84F}"/>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z="133" smtClean="0"/>
              <a:pPr/>
              <a:t>25-10-2023</a:t>
            </a:fld>
            <a:endParaRPr lang="da-DK" sz="133" dirty="0"/>
          </a:p>
        </p:txBody>
      </p:sp>
      <p:pic>
        <p:nvPicPr>
          <p:cNvPr id="22" name="Picture 21">
            <a:extLst>
              <a:ext uri="{FF2B5EF4-FFF2-40B4-BE49-F238E27FC236}">
                <a16:creationId xmlns:a16="http://schemas.microsoft.com/office/drawing/2014/main" id="{B9BB03FB-BC65-4B73-9B66-32507EBF13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91638" y="6381357"/>
            <a:ext cx="1063551" cy="225677"/>
          </a:xfrm>
          <a:prstGeom prst="rect">
            <a:avLst/>
          </a:prstGeom>
        </p:spPr>
      </p:pic>
      <p:sp>
        <p:nvSpPr>
          <p:cNvPr id="23" name="Title 1">
            <a:extLst>
              <a:ext uri="{FF2B5EF4-FFF2-40B4-BE49-F238E27FC236}">
                <a16:creationId xmlns:a16="http://schemas.microsoft.com/office/drawing/2014/main" id="{EFD876A3-4F24-4834-9FFF-7E8AD2945621}"/>
              </a:ext>
            </a:extLst>
          </p:cNvPr>
          <p:cNvSpPr>
            <a:spLocks noGrp="1"/>
          </p:cNvSpPr>
          <p:nvPr>
            <p:ph type="ctrTitle" hasCustomPrompt="1"/>
          </p:nvPr>
        </p:nvSpPr>
        <p:spPr>
          <a:xfrm>
            <a:off x="6692201" y="1633533"/>
            <a:ext cx="4680000" cy="1244730"/>
          </a:xfrm>
        </p:spPr>
        <p:txBody>
          <a:bodyPr anchor="t" anchorCtr="0"/>
          <a:lstStyle>
            <a:lvl1pPr algn="l">
              <a:lnSpc>
                <a:spcPct val="100000"/>
              </a:lnSpc>
              <a:defRPr sz="2400">
                <a:solidFill>
                  <a:schemeClr val="tx1"/>
                </a:solidFill>
              </a:defRPr>
            </a:lvl1pPr>
          </a:lstStyle>
          <a:p>
            <a:r>
              <a:rPr lang="da-DK" dirty="0"/>
              <a:t>Klik for at tilføje overskrift</a:t>
            </a:r>
            <a:endParaRPr lang="da-DK"/>
          </a:p>
        </p:txBody>
      </p:sp>
      <p:sp>
        <p:nvSpPr>
          <p:cNvPr id="12" name="TextBox 11">
            <a:extLst>
              <a:ext uri="{FF2B5EF4-FFF2-40B4-BE49-F238E27FC236}">
                <a16:creationId xmlns:a16="http://schemas.microsoft.com/office/drawing/2014/main" id="{3435D18C-F049-45BC-9DD0-BCABC1798FE4}"/>
              </a:ext>
            </a:extLst>
          </p:cNvPr>
          <p:cNvSpPr txBox="1"/>
          <p:nvPr userDrawn="1"/>
        </p:nvSpPr>
        <p:spPr>
          <a:xfrm>
            <a:off x="6" y="-350035"/>
            <a:ext cx="12126255" cy="307777"/>
          </a:xfrm>
          <a:prstGeom prst="rect">
            <a:avLst/>
          </a:prstGeom>
          <a:noFill/>
        </p:spPr>
        <p:txBody>
          <a:bodyPr wrap="square" lIns="0" tIns="0" rIns="0" bIns="0" rtlCol="0">
            <a:spAutoFit/>
          </a:bodyPr>
          <a:lstStyle/>
          <a:p>
            <a:r>
              <a:rPr lang="da-DK" sz="1000" b="1" noProof="1"/>
              <a:t>Skift baggrundsfarve. </a:t>
            </a:r>
            <a:r>
              <a:rPr lang="da-DK" sz="1000" noProof="1"/>
              <a:t>Højreklik på slidet og vælg </a:t>
            </a:r>
            <a:r>
              <a:rPr lang="da-DK" sz="1000" b="1" noProof="1"/>
              <a:t>Formatér baggrund</a:t>
            </a:r>
            <a:r>
              <a:rPr lang="da-DK" sz="1000" noProof="1"/>
              <a:t>. Klik på </a:t>
            </a:r>
            <a:r>
              <a:rPr lang="da-DK" sz="1000" b="1" noProof="1"/>
              <a:t>Fyld farve </a:t>
            </a:r>
            <a:r>
              <a:rPr lang="da-DK" sz="1000" noProof="1"/>
              <a:t>i Formater baggrund vinduet og vælg farve fra øverste række i SDU’s farve palette eller fra den brugerdefinerede farvepalette</a:t>
            </a:r>
            <a:endParaRPr lang="da-DK" sz="1800"/>
          </a:p>
        </p:txBody>
      </p:sp>
      <p:sp>
        <p:nvSpPr>
          <p:cNvPr id="11" name="sdu.dk">
            <a:extLst>
              <a:ext uri="{FF2B5EF4-FFF2-40B4-BE49-F238E27FC236}">
                <a16:creationId xmlns:a16="http://schemas.microsoft.com/office/drawing/2014/main" id="{E104C035-217A-42D1-9683-2601433D8C2F}"/>
              </a:ext>
            </a:extLst>
          </p:cNvPr>
          <p:cNvSpPr/>
          <p:nvPr userDrawn="1"/>
        </p:nvSpPr>
        <p:spPr>
          <a:xfrm rot="5400000">
            <a:off x="11480800" y="547413"/>
            <a:ext cx="914400" cy="3765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sz="1800"/>
          </a:p>
        </p:txBody>
      </p:sp>
      <p:sp>
        <p:nvSpPr>
          <p:cNvPr id="13" name="#sdudk">
            <a:extLst>
              <a:ext uri="{FF2B5EF4-FFF2-40B4-BE49-F238E27FC236}">
                <a16:creationId xmlns:a16="http://schemas.microsoft.com/office/drawing/2014/main" id="{C18994E3-0B00-4329-9B53-BB93E9AA623E}"/>
              </a:ext>
            </a:extLst>
          </p:cNvPr>
          <p:cNvSpPr/>
          <p:nvPr userDrawn="1"/>
        </p:nvSpPr>
        <p:spPr>
          <a:xfrm rot="5400000">
            <a:off x="11482792" y="1461814"/>
            <a:ext cx="914400" cy="3765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sz="1800"/>
          </a:p>
        </p:txBody>
      </p:sp>
      <p:sp>
        <p:nvSpPr>
          <p:cNvPr id="16" name="Rectangle 15" descr="{&quot;templafy&quot;:{&quot;id&quot;:&quot;c132ce0a-ceec-40f1-8978-a18ea3c940f5&quot;}}">
            <a:extLst>
              <a:ext uri="{FF2B5EF4-FFF2-40B4-BE49-F238E27FC236}">
                <a16:creationId xmlns:a16="http://schemas.microsoft.com/office/drawing/2014/main" id="{6611B109-95A6-E1C9-4202-DED6ADC41C3C}"/>
              </a:ext>
            </a:extLst>
          </p:cNvPr>
          <p:cNvSpPr/>
          <p:nvPr userDrawn="1"/>
        </p:nvSpPr>
        <p:spPr>
          <a:xfrm>
            <a:off x="9466054" y="6465600"/>
            <a:ext cx="2330237"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r"/>
            <a:r>
              <a:rPr lang="da-DK" sz="1200" dirty="0" err="1">
                <a:solidFill>
                  <a:schemeClr val="tx1"/>
                </a:solidFill>
              </a:rPr>
              <a:t>juli 2023</a:t>
            </a:r>
          </a:p>
        </p:txBody>
      </p:sp>
      <p:sp>
        <p:nvSpPr>
          <p:cNvPr id="15" name="text" descr="{&quot;templafy&quot;:{&quot;id&quot;:&quot;d10fcf04-f25c-48a4-b629-081842082d3b&quot;}}" title="UserProfile.Institut.InstituteDCU_{{DocumentLanguage}}">
            <a:extLst>
              <a:ext uri="{FF2B5EF4-FFF2-40B4-BE49-F238E27FC236}">
                <a16:creationId xmlns:a16="http://schemas.microsoft.com/office/drawing/2014/main" id="{D50E0820-B5B2-83A8-4127-B29A1F145D23}"/>
              </a:ext>
            </a:extLst>
          </p:cNvPr>
          <p:cNvSpPr txBox="1">
            <a:spLocks/>
          </p:cNvSpPr>
          <p:nvPr userDrawn="1"/>
        </p:nvSpPr>
        <p:spPr>
          <a:xfrm>
            <a:off x="6692400" y="51615"/>
            <a:ext cx="4680000" cy="478677"/>
          </a:xfrm>
          <a:prstGeom prst="rect">
            <a:avLst/>
          </a:prstGeom>
          <a:noFill/>
        </p:spPr>
        <p:txBody>
          <a:bodyPr wrap="square" lIns="0" tIns="0" rIns="0" bIns="90000" anchor="b" anchorCtr="0">
            <a:no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a-DK" sz="1050" dirty="0"/>
              <a:t>SDU Studieservice</a:t>
            </a:r>
          </a:p>
        </p:txBody>
      </p:sp>
    </p:spTree>
    <p:extLst>
      <p:ext uri="{BB962C8B-B14F-4D97-AF65-F5344CB8AC3E}">
        <p14:creationId xmlns:p14="http://schemas.microsoft.com/office/powerpoint/2010/main" val="230721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illede og tekst (CV)">
    <p:spTree>
      <p:nvGrpSpPr>
        <p:cNvPr id="1" name=""/>
        <p:cNvGrpSpPr/>
        <p:nvPr/>
      </p:nvGrpSpPr>
      <p:grpSpPr>
        <a:xfrm>
          <a:off x="0" y="0"/>
          <a:ext cx="0" cy="0"/>
          <a:chOff x="0" y="0"/>
          <a:chExt cx="0" cy="0"/>
        </a:xfrm>
      </p:grpSpPr>
      <p:sp>
        <p:nvSpPr>
          <p:cNvPr id="7" name="Titel 1"/>
          <p:cNvSpPr>
            <a:spLocks noGrp="1"/>
          </p:cNvSpPr>
          <p:nvPr>
            <p:ph type="title" hasCustomPrompt="1"/>
          </p:nvPr>
        </p:nvSpPr>
        <p:spPr>
          <a:xfrm>
            <a:off x="6710403" y="2003079"/>
            <a:ext cx="4677071" cy="1373041"/>
          </a:xfrm>
        </p:spPr>
        <p:txBody>
          <a:bodyPr/>
          <a:lstStyle>
            <a:lvl1pPr>
              <a:defRPr sz="3600"/>
            </a:lvl1pPr>
          </a:lstStyle>
          <a:p>
            <a:r>
              <a:rPr lang="da-DK" dirty="0"/>
              <a:t>Overskrift i </a:t>
            </a:r>
            <a:r>
              <a:rPr lang="da-DK" dirty="0" err="1"/>
              <a:t>maks</a:t>
            </a:r>
            <a:r>
              <a:rPr lang="da-DK" dirty="0"/>
              <a:t> 2 linjer</a:t>
            </a:r>
            <a:endParaRPr lang="da-DK"/>
          </a:p>
        </p:txBody>
      </p:sp>
      <p:sp>
        <p:nvSpPr>
          <p:cNvPr id="15" name="Text Placeholder 4">
            <a:extLst>
              <a:ext uri="{FF2B5EF4-FFF2-40B4-BE49-F238E27FC236}">
                <a16:creationId xmlns:a16="http://schemas.microsoft.com/office/drawing/2014/main" id="{6FAAEFF0-FCE4-48D6-A0D1-A458F3CD3EB3}"/>
              </a:ext>
            </a:extLst>
          </p:cNvPr>
          <p:cNvSpPr>
            <a:spLocks noGrp="1"/>
          </p:cNvSpPr>
          <p:nvPr>
            <p:ph type="body" sz="quarter" idx="19" hasCustomPrompt="1"/>
          </p:nvPr>
        </p:nvSpPr>
        <p:spPr>
          <a:xfrm>
            <a:off x="6692201" y="3387600"/>
            <a:ext cx="4680000" cy="2466000"/>
          </a:xfrm>
        </p:spPr>
        <p:txBody>
          <a:bodyPr/>
          <a:lstStyle>
            <a:lvl1pPr>
              <a:defRPr/>
            </a:lvl1pPr>
          </a:lstStyle>
          <a:p>
            <a:pPr lvl="0"/>
            <a:r>
              <a:rPr lang="da-DK" dirty="0"/>
              <a:t>Klik for at tilføje tekst</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6" name="Text Placeholder 5">
            <a:extLst>
              <a:ext uri="{FF2B5EF4-FFF2-40B4-BE49-F238E27FC236}">
                <a16:creationId xmlns:a16="http://schemas.microsoft.com/office/drawing/2014/main" id="{2F21E6D3-406B-4DA0-9B5A-6A2F208BAF71}"/>
              </a:ext>
            </a:extLst>
          </p:cNvPr>
          <p:cNvSpPr>
            <a:spLocks noGrp="1"/>
          </p:cNvSpPr>
          <p:nvPr>
            <p:ph type="body" sz="quarter" idx="18" hasCustomPrompt="1"/>
          </p:nvPr>
        </p:nvSpPr>
        <p:spPr>
          <a:xfrm>
            <a:off x="6710400" y="1204111"/>
            <a:ext cx="4659277" cy="790493"/>
          </a:xfrm>
        </p:spPr>
        <p:txBody>
          <a:bodyPr anchor="b" anchorCtr="0"/>
          <a:lstStyle>
            <a:lvl1pPr marL="0" indent="0">
              <a:buFont typeface="Arial" panose="020B0604020202020204" pitchFamily="34" charset="0"/>
              <a:buNone/>
              <a:defRPr/>
            </a:lvl1pPr>
          </a:lstStyle>
          <a:p>
            <a:pPr lvl="0"/>
            <a:r>
              <a:rPr lang="da-DK" dirty="0"/>
              <a:t>Klik for at indsætte tekst (f.eks. job titel)</a:t>
            </a:r>
            <a:endParaRPr lang="da-DK"/>
          </a:p>
        </p:txBody>
      </p:sp>
      <p:sp>
        <p:nvSpPr>
          <p:cNvPr id="10" name="Pladsholder til billede 3"/>
          <p:cNvSpPr>
            <a:spLocks noGrp="1"/>
          </p:cNvSpPr>
          <p:nvPr>
            <p:ph type="pic" sz="quarter" idx="13" hasCustomPrompt="1"/>
          </p:nvPr>
        </p:nvSpPr>
        <p:spPr>
          <a:xfrm>
            <a:off x="411169" y="1016000"/>
            <a:ext cx="4043879" cy="4804038"/>
          </a:xfrm>
          <a:noFill/>
        </p:spPr>
        <p:txBody>
          <a:bodyPr/>
          <a:lstStyle>
            <a:lvl1pPr marL="0" indent="0" algn="ctr">
              <a:buNone/>
              <a:defRPr sz="1100"/>
            </a:lvl1pPr>
          </a:lstStyle>
          <a:p>
            <a:r>
              <a:rPr lang="da-DK" dirty="0"/>
              <a:t>Vælg pladsholderen og indsæt billede via Templafy/Skyfish eller ikon eller logo via Templafy/Billeder</a:t>
            </a:r>
            <a:endParaRPr lang="da-DK"/>
          </a:p>
        </p:txBody>
      </p:sp>
      <p:sp>
        <p:nvSpPr>
          <p:cNvPr id="18" name="Date Placeholder 14">
            <a:extLst>
              <a:ext uri="{FF2B5EF4-FFF2-40B4-BE49-F238E27FC236}">
                <a16:creationId xmlns:a16="http://schemas.microsoft.com/office/drawing/2014/main" id="{4AC2696B-BD55-4932-A36E-BCC4318F22B0}"/>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z="133" smtClean="0"/>
              <a:pPr/>
              <a:t>25-10-2023</a:t>
            </a:fld>
            <a:endParaRPr lang="da-DK" sz="133" dirty="0"/>
          </a:p>
        </p:txBody>
      </p:sp>
      <p:sp>
        <p:nvSpPr>
          <p:cNvPr id="4" name="Date Placeholder 3">
            <a:extLst>
              <a:ext uri="{FF2B5EF4-FFF2-40B4-BE49-F238E27FC236}">
                <a16:creationId xmlns:a16="http://schemas.microsoft.com/office/drawing/2014/main" id="{01591D0A-163E-46D9-B4AE-DA2791457328}"/>
              </a:ext>
            </a:extLst>
          </p:cNvPr>
          <p:cNvSpPr>
            <a:spLocks noGrp="1"/>
          </p:cNvSpPr>
          <p:nvPr>
            <p:ph type="dt" sz="half" idx="20"/>
          </p:nvPr>
        </p:nvSpPr>
        <p:spPr/>
        <p:txBody>
          <a:bodyPr/>
          <a:lstStyle/>
          <a:p>
            <a:fld id="{F1A13B18-F5ED-4611-8DBB-F05123AFBA22}" type="datetimeFigureOut">
              <a:rPr lang="da-DK" smtClean="0"/>
              <a:pPr/>
              <a:t>25-10-2023</a:t>
            </a:fld>
            <a:endParaRPr lang="da-DK" dirty="0"/>
          </a:p>
        </p:txBody>
      </p:sp>
      <p:sp>
        <p:nvSpPr>
          <p:cNvPr id="5" name="Footer Placeholder 4">
            <a:extLst>
              <a:ext uri="{FF2B5EF4-FFF2-40B4-BE49-F238E27FC236}">
                <a16:creationId xmlns:a16="http://schemas.microsoft.com/office/drawing/2014/main" id="{CD31645F-3EEE-4ACC-9DE8-38B996FFAD12}"/>
              </a:ext>
            </a:extLst>
          </p:cNvPr>
          <p:cNvSpPr>
            <a:spLocks noGrp="1"/>
          </p:cNvSpPr>
          <p:nvPr>
            <p:ph type="ftr" sz="quarter" idx="21"/>
          </p:nvPr>
        </p:nvSpPr>
        <p:spPr/>
        <p:txBody>
          <a:bodyPr/>
          <a:lstStyle/>
          <a:p>
            <a:endParaRPr lang="da-DK" dirty="0"/>
          </a:p>
        </p:txBody>
      </p:sp>
      <p:sp>
        <p:nvSpPr>
          <p:cNvPr id="11" name="Slide Number Placeholder 10">
            <a:extLst>
              <a:ext uri="{FF2B5EF4-FFF2-40B4-BE49-F238E27FC236}">
                <a16:creationId xmlns:a16="http://schemas.microsoft.com/office/drawing/2014/main" id="{DA9685AE-678B-466E-B97B-590BC795CFDA}"/>
              </a:ext>
            </a:extLst>
          </p:cNvPr>
          <p:cNvSpPr>
            <a:spLocks noGrp="1"/>
          </p:cNvSpPr>
          <p:nvPr>
            <p:ph type="sldNum" sz="quarter" idx="22"/>
          </p:nvPr>
        </p:nvSpPr>
        <p:spPr/>
        <p:txBody>
          <a:bodyPr/>
          <a:lstStyle/>
          <a:p>
            <a:fld id="{45D37B1E-C366-494F-A587-962AD9AABC83}" type="slidenum">
              <a:rPr lang="da-DK" smtClean="0"/>
              <a:pPr/>
              <a:t>‹nr.›</a:t>
            </a:fld>
            <a:endParaRPr lang="da-DK" dirty="0"/>
          </a:p>
        </p:txBody>
      </p:sp>
      <p:sp>
        <p:nvSpPr>
          <p:cNvPr id="12" name="TextBox 11">
            <a:extLst>
              <a:ext uri="{FF2B5EF4-FFF2-40B4-BE49-F238E27FC236}">
                <a16:creationId xmlns:a16="http://schemas.microsoft.com/office/drawing/2014/main" id="{3C1D70FD-38F1-46F9-B7F9-51176E935F50}"/>
              </a:ext>
            </a:extLst>
          </p:cNvPr>
          <p:cNvSpPr txBox="1"/>
          <p:nvPr userDrawn="1"/>
        </p:nvSpPr>
        <p:spPr>
          <a:xfrm>
            <a:off x="6" y="-350035"/>
            <a:ext cx="12126255" cy="307777"/>
          </a:xfrm>
          <a:prstGeom prst="rect">
            <a:avLst/>
          </a:prstGeom>
          <a:noFill/>
        </p:spPr>
        <p:txBody>
          <a:bodyPr wrap="square" lIns="0" tIns="0" rIns="0" bIns="0" rtlCol="0">
            <a:spAutoFit/>
          </a:bodyPr>
          <a:lstStyle/>
          <a:p>
            <a:r>
              <a:rPr lang="da-DK" sz="1000" b="1" noProof="1"/>
              <a:t>Skift baggrundsfarve. </a:t>
            </a:r>
            <a:r>
              <a:rPr lang="da-DK" sz="1000" noProof="1"/>
              <a:t>Højreklik på slidet og vælg </a:t>
            </a:r>
            <a:r>
              <a:rPr lang="da-DK" sz="1000" b="1" noProof="1"/>
              <a:t>Formatér baggrund</a:t>
            </a:r>
            <a:r>
              <a:rPr lang="da-DK" sz="1000" noProof="1"/>
              <a:t>. Klik på </a:t>
            </a:r>
            <a:r>
              <a:rPr lang="da-DK" sz="1000" b="1" noProof="1"/>
              <a:t>Fyld farve </a:t>
            </a:r>
            <a:r>
              <a:rPr lang="da-DK" sz="1000" noProof="1"/>
              <a:t>i Formater baggrund vinduet og vælg farve fra øverste række i SDU’s farve palette eller fra den brugerdefinerede farvepalette</a:t>
            </a:r>
            <a:endParaRPr lang="da-DK" sz="1800"/>
          </a:p>
        </p:txBody>
      </p:sp>
    </p:spTree>
    <p:extLst>
      <p:ext uri="{BB962C8B-B14F-4D97-AF65-F5344CB8AC3E}">
        <p14:creationId xmlns:p14="http://schemas.microsoft.com/office/powerpoint/2010/main" val="21722343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Overskrift og billede">
    <p:spTree>
      <p:nvGrpSpPr>
        <p:cNvPr id="1" name=""/>
        <p:cNvGrpSpPr/>
        <p:nvPr/>
      </p:nvGrpSpPr>
      <p:grpSpPr>
        <a:xfrm>
          <a:off x="0" y="0"/>
          <a:ext cx="0" cy="0"/>
          <a:chOff x="0" y="0"/>
          <a:chExt cx="0" cy="0"/>
        </a:xfrm>
      </p:grpSpPr>
      <p:sp>
        <p:nvSpPr>
          <p:cNvPr id="14" name="Picture Placeholder 3">
            <a:extLst>
              <a:ext uri="{FF2B5EF4-FFF2-40B4-BE49-F238E27FC236}">
                <a16:creationId xmlns:a16="http://schemas.microsoft.com/office/drawing/2014/main" id="{BAC5FF5C-5A1F-4EF8-85A8-E1370E4FA7C5}"/>
              </a:ext>
            </a:extLst>
          </p:cNvPr>
          <p:cNvSpPr>
            <a:spLocks noGrp="1"/>
          </p:cNvSpPr>
          <p:nvPr>
            <p:ph type="pic" sz="quarter" idx="14" hasCustomPrompt="1"/>
          </p:nvPr>
        </p:nvSpPr>
        <p:spPr>
          <a:xfrm>
            <a:off x="6415851" y="1000451"/>
            <a:ext cx="4951428" cy="4841557"/>
          </a:xfrm>
        </p:spPr>
        <p:txBody>
          <a:bodyPr tIns="72000"/>
          <a:lstStyle>
            <a:lvl1pPr marL="0" indent="0" algn="ctr">
              <a:buNone/>
              <a:defRPr sz="1400"/>
            </a:lvl1pPr>
          </a:lstStyle>
          <a:p>
            <a:r>
              <a:rPr lang="da-DK" dirty="0"/>
              <a:t>Vælg pladsholderen og indsæt billede via Templafy/Skyfish eller ikon eller logo via Templafy/Billeder</a:t>
            </a:r>
            <a:endParaRPr lang="da-DK"/>
          </a:p>
        </p:txBody>
      </p:sp>
      <p:sp>
        <p:nvSpPr>
          <p:cNvPr id="17" name="Date Placeholder 14">
            <a:extLst>
              <a:ext uri="{FF2B5EF4-FFF2-40B4-BE49-F238E27FC236}">
                <a16:creationId xmlns:a16="http://schemas.microsoft.com/office/drawing/2014/main" id="{360EC57D-D72D-43A3-90BC-3ACC9F8BC95A}"/>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33">
                <a:noFill/>
              </a:defRPr>
            </a:lvl1pPr>
          </a:lstStyle>
          <a:p>
            <a:fld id="{F1A13B18-F5ED-4611-8DBB-F05123AFBA22}" type="datetimeFigureOut">
              <a:rPr lang="da-DK" smtClean="0"/>
              <a:pPr/>
              <a:t>25-10-2023</a:t>
            </a:fld>
            <a:endParaRPr lang="da-DK" dirty="0"/>
          </a:p>
        </p:txBody>
      </p:sp>
      <p:sp>
        <p:nvSpPr>
          <p:cNvPr id="18" name="Date Placeholder 14">
            <a:extLst>
              <a:ext uri="{FF2B5EF4-FFF2-40B4-BE49-F238E27FC236}">
                <a16:creationId xmlns:a16="http://schemas.microsoft.com/office/drawing/2014/main" id="{36B2A848-B2AD-472A-AC10-0002D162D52D}"/>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z="133" smtClean="0"/>
              <a:pPr/>
              <a:t>25-10-2023</a:t>
            </a:fld>
            <a:endParaRPr lang="da-DK" sz="133" dirty="0"/>
          </a:p>
        </p:txBody>
      </p:sp>
      <p:sp>
        <p:nvSpPr>
          <p:cNvPr id="3" name="Footer Placeholder 2">
            <a:extLst>
              <a:ext uri="{FF2B5EF4-FFF2-40B4-BE49-F238E27FC236}">
                <a16:creationId xmlns:a16="http://schemas.microsoft.com/office/drawing/2014/main" id="{2920C039-324F-433E-90A2-B9FAD2872EC2}"/>
              </a:ext>
            </a:extLst>
          </p:cNvPr>
          <p:cNvSpPr>
            <a:spLocks noGrp="1"/>
          </p:cNvSpPr>
          <p:nvPr>
            <p:ph type="ftr" sz="quarter" idx="15"/>
          </p:nvPr>
        </p:nvSpPr>
        <p:spPr/>
        <p:txBody>
          <a:bodyPr/>
          <a:lstStyle/>
          <a:p>
            <a:endParaRPr lang="da-DK" dirty="0"/>
          </a:p>
        </p:txBody>
      </p:sp>
      <p:sp>
        <p:nvSpPr>
          <p:cNvPr id="4" name="Slide Number Placeholder 3">
            <a:extLst>
              <a:ext uri="{FF2B5EF4-FFF2-40B4-BE49-F238E27FC236}">
                <a16:creationId xmlns:a16="http://schemas.microsoft.com/office/drawing/2014/main" id="{417D6F82-73FC-4F13-BFEC-9200E77E1527}"/>
              </a:ext>
            </a:extLst>
          </p:cNvPr>
          <p:cNvSpPr>
            <a:spLocks noGrp="1"/>
          </p:cNvSpPr>
          <p:nvPr>
            <p:ph type="sldNum" sz="quarter" idx="16"/>
          </p:nvPr>
        </p:nvSpPr>
        <p:spPr/>
        <p:txBody>
          <a:bodyPr/>
          <a:lstStyle/>
          <a:p>
            <a:fld id="{45D37B1E-C366-494F-A587-962AD9AABC83}" type="slidenum">
              <a:rPr lang="da-DK" smtClean="0"/>
              <a:pPr/>
              <a:t>‹nr.›</a:t>
            </a:fld>
            <a:endParaRPr lang="da-DK" dirty="0"/>
          </a:p>
        </p:txBody>
      </p:sp>
      <p:sp>
        <p:nvSpPr>
          <p:cNvPr id="8" name="Title 1">
            <a:extLst>
              <a:ext uri="{FF2B5EF4-FFF2-40B4-BE49-F238E27FC236}">
                <a16:creationId xmlns:a16="http://schemas.microsoft.com/office/drawing/2014/main" id="{4F91CDD8-F125-4A35-872E-713802788FB6}"/>
              </a:ext>
            </a:extLst>
          </p:cNvPr>
          <p:cNvSpPr>
            <a:spLocks noGrp="1"/>
          </p:cNvSpPr>
          <p:nvPr>
            <p:ph type="ctrTitle" hasCustomPrompt="1"/>
          </p:nvPr>
        </p:nvSpPr>
        <p:spPr>
          <a:xfrm>
            <a:off x="414697" y="1620000"/>
            <a:ext cx="5367600" cy="4222000"/>
          </a:xfrm>
        </p:spPr>
        <p:txBody>
          <a:bodyPr anchor="t" anchorCtr="0"/>
          <a:lstStyle>
            <a:lvl1pPr algn="l">
              <a:lnSpc>
                <a:spcPct val="100000"/>
              </a:lnSpc>
              <a:defRPr sz="3600">
                <a:solidFill>
                  <a:schemeClr val="tx1"/>
                </a:solidFill>
              </a:defRPr>
            </a:lvl1pPr>
          </a:lstStyle>
          <a:p>
            <a:r>
              <a:rPr lang="da-DK" dirty="0"/>
              <a:t>Klik for at tilføje overskrift</a:t>
            </a:r>
            <a:endParaRPr lang="da-DK"/>
          </a:p>
        </p:txBody>
      </p:sp>
    </p:spTree>
    <p:extLst>
      <p:ext uri="{BB962C8B-B14F-4D97-AF65-F5344CB8AC3E}">
        <p14:creationId xmlns:p14="http://schemas.microsoft.com/office/powerpoint/2010/main" val="39183040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ire ikoner">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2FA71C01-3350-42F9-9392-0F3379095A93}"/>
              </a:ext>
            </a:extLst>
          </p:cNvPr>
          <p:cNvSpPr>
            <a:spLocks noGrp="1"/>
          </p:cNvSpPr>
          <p:nvPr>
            <p:ph sz="quarter" idx="13" hasCustomPrompt="1"/>
          </p:nvPr>
        </p:nvSpPr>
        <p:spPr>
          <a:xfrm>
            <a:off x="2144605" y="1700213"/>
            <a:ext cx="1248000" cy="936000"/>
          </a:xfrm>
        </p:spPr>
        <p:txBody>
          <a:bodyPr wrap="none"/>
          <a:lstStyle>
            <a:lvl1pPr marL="0" indent="0">
              <a:buNone/>
              <a:defRPr sz="800"/>
            </a:lvl1pPr>
          </a:lstStyle>
          <a:p>
            <a:pPr lvl="0"/>
            <a:r>
              <a:rPr lang="da-DK" dirty="0"/>
              <a:t>Indsæt logo: Vælg pladsholderen, indsæt logo via Templafy/Billeder</a:t>
            </a:r>
            <a:endParaRPr lang="da-DK"/>
          </a:p>
        </p:txBody>
      </p:sp>
      <p:sp>
        <p:nvSpPr>
          <p:cNvPr id="11" name="Text Placeholder 10">
            <a:extLst>
              <a:ext uri="{FF2B5EF4-FFF2-40B4-BE49-F238E27FC236}">
                <a16:creationId xmlns:a16="http://schemas.microsoft.com/office/drawing/2014/main" id="{C0A09C85-3CCC-44AB-A808-AA96845B1281}"/>
              </a:ext>
            </a:extLst>
          </p:cNvPr>
          <p:cNvSpPr>
            <a:spLocks noGrp="1"/>
          </p:cNvSpPr>
          <p:nvPr>
            <p:ph type="body" sz="quarter" idx="14" hasCustomPrompt="1"/>
          </p:nvPr>
        </p:nvSpPr>
        <p:spPr>
          <a:xfrm>
            <a:off x="2144605" y="2695029"/>
            <a:ext cx="3986792" cy="756000"/>
          </a:xfrm>
        </p:spPr>
        <p:txBody>
          <a:bodyPr/>
          <a:lstStyle>
            <a:lvl1pPr marL="0" indent="0">
              <a:buFont typeface="Arial" panose="020B0604020202020204" pitchFamily="34" charset="0"/>
              <a:buChar char="​"/>
              <a:defRPr sz="1800" b="1"/>
            </a:lvl1pPr>
            <a:lvl2pPr marL="251988">
              <a:defRPr sz="1100"/>
            </a:lvl2pPr>
            <a:lvl3pPr marL="503974">
              <a:defRPr sz="1050"/>
            </a:lvl3pPr>
          </a:lstStyle>
          <a:p>
            <a:pPr lvl="0"/>
            <a:r>
              <a:rPr lang="da-DK" dirty="0"/>
              <a:t>Klik for at tilføje overskrift</a:t>
            </a:r>
            <a:endParaRPr lang="da-DK"/>
          </a:p>
          <a:p>
            <a:pPr lvl="1"/>
            <a:r>
              <a:rPr lang="da-DK" dirty="0"/>
              <a:t>Second </a:t>
            </a:r>
            <a:r>
              <a:rPr lang="da-DK" dirty="0" err="1"/>
              <a:t>level</a:t>
            </a:r>
            <a:endParaRPr lang="da-DK" dirty="0"/>
          </a:p>
          <a:p>
            <a:pPr lvl="2"/>
            <a:endParaRPr lang="da-DK" dirty="0"/>
          </a:p>
        </p:txBody>
      </p:sp>
      <p:sp>
        <p:nvSpPr>
          <p:cNvPr id="13" name="Content Placeholder 12">
            <a:extLst>
              <a:ext uri="{FF2B5EF4-FFF2-40B4-BE49-F238E27FC236}">
                <a16:creationId xmlns:a16="http://schemas.microsoft.com/office/drawing/2014/main" id="{3F35B7FD-E0E2-4581-BAC7-8858E530AFEA}"/>
              </a:ext>
            </a:extLst>
          </p:cNvPr>
          <p:cNvSpPr>
            <a:spLocks noGrp="1"/>
          </p:cNvSpPr>
          <p:nvPr>
            <p:ph sz="quarter" idx="15" hasCustomPrompt="1"/>
          </p:nvPr>
        </p:nvSpPr>
        <p:spPr>
          <a:xfrm>
            <a:off x="2145703" y="3849060"/>
            <a:ext cx="1248000" cy="936000"/>
          </a:xfrm>
        </p:spPr>
        <p:txBody>
          <a:bodyPr wrap="none"/>
          <a:lstStyle>
            <a:lvl1pPr marL="0" indent="0">
              <a:buNone/>
              <a:defRPr sz="800"/>
            </a:lvl1pPr>
          </a:lstStyle>
          <a:p>
            <a:pPr lvl="0"/>
            <a:r>
              <a:rPr lang="da-DK" dirty="0"/>
              <a:t>Indsæt logo: Vælg pladsholderen, indsæt logo via Templafy/Billeder</a:t>
            </a:r>
            <a:endParaRPr lang="da-DK"/>
          </a:p>
        </p:txBody>
      </p:sp>
      <p:sp>
        <p:nvSpPr>
          <p:cNvPr id="15" name="Text Placeholder 14">
            <a:extLst>
              <a:ext uri="{FF2B5EF4-FFF2-40B4-BE49-F238E27FC236}">
                <a16:creationId xmlns:a16="http://schemas.microsoft.com/office/drawing/2014/main" id="{52C92166-E723-47D5-9A87-3354EB28C43E}"/>
              </a:ext>
            </a:extLst>
          </p:cNvPr>
          <p:cNvSpPr>
            <a:spLocks noGrp="1"/>
          </p:cNvSpPr>
          <p:nvPr>
            <p:ph type="body" sz="quarter" idx="16" hasCustomPrompt="1"/>
          </p:nvPr>
        </p:nvSpPr>
        <p:spPr>
          <a:xfrm>
            <a:off x="2143814" y="4869330"/>
            <a:ext cx="3986791" cy="756000"/>
          </a:xfrm>
        </p:spPr>
        <p:txBody>
          <a:bodyPr/>
          <a:lstStyle>
            <a:lvl1pPr marL="0" indent="0">
              <a:buFont typeface="Arial" panose="020B0604020202020204" pitchFamily="34" charset="0"/>
              <a:buChar char="​"/>
              <a:defRPr sz="1600" b="1"/>
            </a:lvl1pPr>
            <a:lvl2pPr marL="251988">
              <a:defRPr sz="1100"/>
            </a:lvl2pPr>
            <a:lvl3pPr marL="251988" indent="0">
              <a:buNone/>
              <a:defRPr/>
            </a:lvl3pPr>
          </a:lstStyle>
          <a:p>
            <a:pPr lvl="0"/>
            <a:r>
              <a:rPr lang="da-DK" dirty="0"/>
              <a:t>Klik for at tilføje overskrift</a:t>
            </a:r>
            <a:endParaRPr lang="da-DK"/>
          </a:p>
          <a:p>
            <a:pPr lvl="1"/>
            <a:r>
              <a:rPr lang="da-DK" dirty="0"/>
              <a:t>Second </a:t>
            </a:r>
            <a:r>
              <a:rPr lang="da-DK" dirty="0" err="1"/>
              <a:t>level</a:t>
            </a:r>
            <a:endParaRPr lang="da-DK" dirty="0"/>
          </a:p>
        </p:txBody>
      </p:sp>
      <p:sp>
        <p:nvSpPr>
          <p:cNvPr id="17" name="Content Placeholder 16">
            <a:extLst>
              <a:ext uri="{FF2B5EF4-FFF2-40B4-BE49-F238E27FC236}">
                <a16:creationId xmlns:a16="http://schemas.microsoft.com/office/drawing/2014/main" id="{AE23DA26-37CC-4CA7-8253-FD9AB459D2EF}"/>
              </a:ext>
            </a:extLst>
          </p:cNvPr>
          <p:cNvSpPr>
            <a:spLocks noGrp="1"/>
          </p:cNvSpPr>
          <p:nvPr>
            <p:ph sz="quarter" idx="17" hasCustomPrompt="1"/>
          </p:nvPr>
        </p:nvSpPr>
        <p:spPr>
          <a:xfrm>
            <a:off x="7416132" y="1700213"/>
            <a:ext cx="1248000" cy="936000"/>
          </a:xfrm>
        </p:spPr>
        <p:txBody>
          <a:bodyPr wrap="none"/>
          <a:lstStyle>
            <a:lvl1pPr marL="0" indent="0">
              <a:buNone/>
              <a:defRPr sz="800"/>
            </a:lvl1pPr>
            <a:lvl2pPr marL="251988" indent="0">
              <a:buNone/>
              <a:defRPr sz="1000"/>
            </a:lvl2pPr>
          </a:lstStyle>
          <a:p>
            <a:pPr lvl="0"/>
            <a:r>
              <a:rPr lang="da-DK" dirty="0"/>
              <a:t>Indsæt logo: Vælg pladsholderen, indsæt logo via Templafy/Billeder</a:t>
            </a:r>
            <a:endParaRPr lang="da-DK"/>
          </a:p>
        </p:txBody>
      </p:sp>
      <p:sp>
        <p:nvSpPr>
          <p:cNvPr id="19" name="Text Placeholder 18">
            <a:extLst>
              <a:ext uri="{FF2B5EF4-FFF2-40B4-BE49-F238E27FC236}">
                <a16:creationId xmlns:a16="http://schemas.microsoft.com/office/drawing/2014/main" id="{62682726-03AB-4490-8664-993881FA0BB1}"/>
              </a:ext>
            </a:extLst>
          </p:cNvPr>
          <p:cNvSpPr>
            <a:spLocks noGrp="1"/>
          </p:cNvSpPr>
          <p:nvPr>
            <p:ph type="body" sz="quarter" idx="18" hasCustomPrompt="1"/>
          </p:nvPr>
        </p:nvSpPr>
        <p:spPr>
          <a:xfrm>
            <a:off x="7416133" y="2694300"/>
            <a:ext cx="3986793" cy="756000"/>
          </a:xfrm>
        </p:spPr>
        <p:txBody>
          <a:bodyPr/>
          <a:lstStyle>
            <a:lvl1pPr marL="0" indent="0">
              <a:buFont typeface="Arial" panose="020B0604020202020204" pitchFamily="34" charset="0"/>
              <a:buChar char="​"/>
              <a:defRPr sz="1600" b="1"/>
            </a:lvl1pPr>
            <a:lvl2pPr marL="251988">
              <a:defRPr sz="1100"/>
            </a:lvl2pPr>
            <a:lvl3pPr marL="503974">
              <a:defRPr sz="1050"/>
            </a:lvl3pPr>
          </a:lstStyle>
          <a:p>
            <a:pPr lvl="0"/>
            <a:r>
              <a:rPr lang="da-DK" dirty="0"/>
              <a:t>Klik for at tilføje overskrift</a:t>
            </a:r>
            <a:endParaRPr lang="da-DK"/>
          </a:p>
          <a:p>
            <a:pPr lvl="1"/>
            <a:r>
              <a:rPr lang="da-DK" dirty="0"/>
              <a:t>Second </a:t>
            </a:r>
            <a:r>
              <a:rPr lang="da-DK" dirty="0" err="1"/>
              <a:t>level</a:t>
            </a:r>
            <a:endParaRPr lang="da-DK" dirty="0"/>
          </a:p>
          <a:p>
            <a:pPr lvl="2"/>
            <a:endParaRPr lang="da-DK" dirty="0"/>
          </a:p>
        </p:txBody>
      </p:sp>
      <p:sp>
        <p:nvSpPr>
          <p:cNvPr id="21" name="Content Placeholder 20">
            <a:extLst>
              <a:ext uri="{FF2B5EF4-FFF2-40B4-BE49-F238E27FC236}">
                <a16:creationId xmlns:a16="http://schemas.microsoft.com/office/drawing/2014/main" id="{762625AB-198B-4F37-9382-C78FD9118D5A}"/>
              </a:ext>
            </a:extLst>
          </p:cNvPr>
          <p:cNvSpPr>
            <a:spLocks noGrp="1"/>
          </p:cNvSpPr>
          <p:nvPr>
            <p:ph sz="quarter" idx="19" hasCustomPrompt="1"/>
          </p:nvPr>
        </p:nvSpPr>
        <p:spPr>
          <a:xfrm>
            <a:off x="7416132" y="3849060"/>
            <a:ext cx="1248000" cy="936000"/>
          </a:xfrm>
        </p:spPr>
        <p:txBody>
          <a:bodyPr wrap="none"/>
          <a:lstStyle>
            <a:lvl1pPr marL="0" indent="0">
              <a:buNone/>
              <a:defRPr sz="800"/>
            </a:lvl1pPr>
          </a:lstStyle>
          <a:p>
            <a:pPr lvl="0"/>
            <a:r>
              <a:rPr lang="da-DK" dirty="0"/>
              <a:t>Indsæt logo: Vælg pladsholderen, indsæt logo via Templafy/Billeder</a:t>
            </a:r>
            <a:endParaRPr lang="da-DK"/>
          </a:p>
        </p:txBody>
      </p:sp>
      <p:sp>
        <p:nvSpPr>
          <p:cNvPr id="23" name="Text Placeholder 22">
            <a:extLst>
              <a:ext uri="{FF2B5EF4-FFF2-40B4-BE49-F238E27FC236}">
                <a16:creationId xmlns:a16="http://schemas.microsoft.com/office/drawing/2014/main" id="{D8AE7F93-F2C6-4199-8D16-CFB4D977F63E}"/>
              </a:ext>
            </a:extLst>
          </p:cNvPr>
          <p:cNvSpPr>
            <a:spLocks noGrp="1"/>
          </p:cNvSpPr>
          <p:nvPr>
            <p:ph type="body" sz="quarter" idx="20" hasCustomPrompt="1"/>
          </p:nvPr>
        </p:nvSpPr>
        <p:spPr>
          <a:xfrm>
            <a:off x="7416132" y="4869330"/>
            <a:ext cx="3986789" cy="756000"/>
          </a:xfrm>
        </p:spPr>
        <p:txBody>
          <a:bodyPr/>
          <a:lstStyle>
            <a:lvl1pPr marL="0" indent="0">
              <a:buFont typeface="Arial" panose="020B0604020202020204" pitchFamily="34" charset="0"/>
              <a:buChar char="​"/>
              <a:defRPr sz="1600" b="1"/>
            </a:lvl1pPr>
            <a:lvl2pPr marL="251988">
              <a:defRPr sz="1100"/>
            </a:lvl2pPr>
            <a:lvl3pPr marL="503974">
              <a:defRPr/>
            </a:lvl3pPr>
          </a:lstStyle>
          <a:p>
            <a:pPr lvl="0"/>
            <a:r>
              <a:rPr lang="da-DK" dirty="0"/>
              <a:t>Klik for at tilføje overskrift</a:t>
            </a:r>
            <a:endParaRPr lang="da-DK"/>
          </a:p>
          <a:p>
            <a:pPr lvl="1"/>
            <a:r>
              <a:rPr lang="da-DK" dirty="0"/>
              <a:t>Second </a:t>
            </a:r>
            <a:r>
              <a:rPr lang="da-DK" dirty="0" err="1"/>
              <a:t>level</a:t>
            </a:r>
            <a:endParaRPr lang="da-DK" dirty="0"/>
          </a:p>
        </p:txBody>
      </p:sp>
      <p:sp>
        <p:nvSpPr>
          <p:cNvPr id="3" name="Footer Placeholder 2">
            <a:extLst>
              <a:ext uri="{FF2B5EF4-FFF2-40B4-BE49-F238E27FC236}">
                <a16:creationId xmlns:a16="http://schemas.microsoft.com/office/drawing/2014/main" id="{0C4D261F-AFF9-422D-9FB3-5AE92F19507E}"/>
              </a:ext>
            </a:extLst>
          </p:cNvPr>
          <p:cNvSpPr>
            <a:spLocks noGrp="1"/>
          </p:cNvSpPr>
          <p:nvPr>
            <p:ph type="ftr" sz="quarter" idx="10"/>
          </p:nvPr>
        </p:nvSpPr>
        <p:spPr/>
        <p:txBody>
          <a:bodyPr/>
          <a:lstStyle/>
          <a:p>
            <a:endParaRPr lang="da-DK" dirty="0"/>
          </a:p>
        </p:txBody>
      </p:sp>
      <p:sp>
        <p:nvSpPr>
          <p:cNvPr id="4" name="Date Placeholder 3">
            <a:extLst>
              <a:ext uri="{FF2B5EF4-FFF2-40B4-BE49-F238E27FC236}">
                <a16:creationId xmlns:a16="http://schemas.microsoft.com/office/drawing/2014/main" id="{21133E6A-A4F4-491B-846E-1DACC83D9BB7}"/>
              </a:ext>
            </a:extLst>
          </p:cNvPr>
          <p:cNvSpPr>
            <a:spLocks noGrp="1"/>
          </p:cNvSpPr>
          <p:nvPr>
            <p:ph type="dt" sz="half" idx="11"/>
          </p:nvPr>
        </p:nvSpPr>
        <p:spPr/>
        <p:txBody>
          <a:bodyPr/>
          <a:lstStyle/>
          <a:p>
            <a:fld id="{F1A13B18-F5ED-4611-8DBB-F05123AFBA22}" type="datetimeFigureOut">
              <a:rPr lang="da-DK" smtClean="0"/>
              <a:pPr/>
              <a:t>25-10-2023</a:t>
            </a:fld>
            <a:endParaRPr lang="da-DK" dirty="0"/>
          </a:p>
        </p:txBody>
      </p:sp>
      <p:sp>
        <p:nvSpPr>
          <p:cNvPr id="5" name="Slide Number Placeholder 4">
            <a:extLst>
              <a:ext uri="{FF2B5EF4-FFF2-40B4-BE49-F238E27FC236}">
                <a16:creationId xmlns:a16="http://schemas.microsoft.com/office/drawing/2014/main" id="{6C38E8B2-EC82-4BE1-85C6-8F272596913A}"/>
              </a:ext>
            </a:extLst>
          </p:cNvPr>
          <p:cNvSpPr>
            <a:spLocks noGrp="1"/>
          </p:cNvSpPr>
          <p:nvPr>
            <p:ph type="sldNum" sz="quarter" idx="12"/>
          </p:nvPr>
        </p:nvSpPr>
        <p:spPr/>
        <p:txBody>
          <a:bodyPr/>
          <a:lstStyle/>
          <a:p>
            <a:fld id="{45D37B1E-C366-494F-A587-962AD9AABC83}" type="slidenum">
              <a:rPr lang="da-DK" smtClean="0"/>
              <a:pPr/>
              <a:t>‹nr.›</a:t>
            </a:fld>
            <a:endParaRPr lang="da-DK" dirty="0"/>
          </a:p>
        </p:txBody>
      </p:sp>
    </p:spTree>
    <p:extLst>
      <p:ext uri="{BB962C8B-B14F-4D97-AF65-F5344CB8AC3E}">
        <p14:creationId xmlns:p14="http://schemas.microsoft.com/office/powerpoint/2010/main" val="3582921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Overskrift og indhold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C1A9A-6ADC-4F72-A312-ED1DBEF01BE1}"/>
              </a:ext>
            </a:extLst>
          </p:cNvPr>
          <p:cNvSpPr>
            <a:spLocks noGrp="1"/>
          </p:cNvSpPr>
          <p:nvPr>
            <p:ph type="title" hasCustomPrompt="1"/>
          </p:nvPr>
        </p:nvSpPr>
        <p:spPr>
          <a:xfrm>
            <a:off x="410400" y="1028246"/>
            <a:ext cx="5366267" cy="1884283"/>
          </a:xfrm>
        </p:spPr>
        <p:txBody>
          <a:bodyPr/>
          <a:lstStyle>
            <a:lvl1pPr>
              <a:defRPr/>
            </a:lvl1pPr>
          </a:lstStyle>
          <a:p>
            <a:r>
              <a:rPr lang="da-DK" dirty="0"/>
              <a:t>Klik for at tilføje overskrift</a:t>
            </a:r>
            <a:endParaRPr lang="da-DK"/>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6156000" y="1028246"/>
            <a:ext cx="5216400" cy="4825354"/>
          </a:xfrm>
        </p:spPr>
        <p:txBody>
          <a:bodyPr/>
          <a:lstStyle>
            <a:lvl1pPr>
              <a:defRPr/>
            </a:lvl1pPr>
          </a:lstStyle>
          <a:p>
            <a:pPr lvl="0"/>
            <a:r>
              <a:rPr lang="da-DK" dirty="0"/>
              <a:t>Klik for at tilføje tekst, klik ikon for at tilføje graf/tabel</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pic>
        <p:nvPicPr>
          <p:cNvPr id="22" name="Logo black">
            <a:extLst>
              <a:ext uri="{FF2B5EF4-FFF2-40B4-BE49-F238E27FC236}">
                <a16:creationId xmlns:a16="http://schemas.microsoft.com/office/drawing/2014/main" id="{CAAF367F-3818-457C-9EE1-320E9050AE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3" name="Date Placeholder 2">
            <a:extLst>
              <a:ext uri="{FF2B5EF4-FFF2-40B4-BE49-F238E27FC236}">
                <a16:creationId xmlns:a16="http://schemas.microsoft.com/office/drawing/2014/main" id="{C0F779A9-E4FE-4412-9D9E-BF5BF84D02AB}"/>
              </a:ext>
            </a:extLst>
          </p:cNvPr>
          <p:cNvSpPr>
            <a:spLocks noGrp="1"/>
          </p:cNvSpPr>
          <p:nvPr>
            <p:ph type="dt" sz="half" idx="20"/>
          </p:nvPr>
        </p:nvSpPr>
        <p:spPr/>
        <p:txBody>
          <a:bodyPr/>
          <a:lstStyle/>
          <a:p>
            <a:fld id="{F1A13B18-F5ED-4611-8DBB-F05123AFBA22}" type="datetimeFigureOut">
              <a:rPr lang="da-DK" smtClean="0"/>
              <a:pPr/>
              <a:t>25-10-2023</a:t>
            </a:fld>
            <a:endParaRPr lang="da-DK" dirty="0"/>
          </a:p>
        </p:txBody>
      </p:sp>
      <p:sp>
        <p:nvSpPr>
          <p:cNvPr id="5" name="Slide Number Placeholder 4">
            <a:extLst>
              <a:ext uri="{FF2B5EF4-FFF2-40B4-BE49-F238E27FC236}">
                <a16:creationId xmlns:a16="http://schemas.microsoft.com/office/drawing/2014/main" id="{FB5949DE-6D77-480D-A4A9-E2E53BE1CE80}"/>
              </a:ext>
            </a:extLst>
          </p:cNvPr>
          <p:cNvSpPr>
            <a:spLocks noGrp="1"/>
          </p:cNvSpPr>
          <p:nvPr>
            <p:ph type="sldNum" sz="quarter" idx="22"/>
          </p:nvPr>
        </p:nvSpPr>
        <p:spPr/>
        <p:txBody>
          <a:bodyPr/>
          <a:lstStyle/>
          <a:p>
            <a:fld id="{45D37B1E-C366-494F-A587-962AD9AABC83}" type="slidenum">
              <a:rPr lang="da-DK" smtClean="0"/>
              <a:pPr/>
              <a:t>‹nr.›</a:t>
            </a:fld>
            <a:endParaRPr lang="da-DK" dirty="0"/>
          </a:p>
        </p:txBody>
      </p:sp>
      <p:sp>
        <p:nvSpPr>
          <p:cNvPr id="8" name="sdu.dk">
            <a:extLst>
              <a:ext uri="{FF2B5EF4-FFF2-40B4-BE49-F238E27FC236}">
                <a16:creationId xmlns:a16="http://schemas.microsoft.com/office/drawing/2014/main" id="{1E4AFDBB-7C79-C055-A1D6-4A88549083ED}"/>
              </a:ext>
            </a:extLst>
          </p:cNvPr>
          <p:cNvSpPr/>
          <p:nvPr userDrawn="1"/>
        </p:nvSpPr>
        <p:spPr>
          <a:xfrm rot="5400000">
            <a:off x="11480800" y="721379"/>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sp>
        <p:nvSpPr>
          <p:cNvPr id="9" name="#sdudk">
            <a:extLst>
              <a:ext uri="{FF2B5EF4-FFF2-40B4-BE49-F238E27FC236}">
                <a16:creationId xmlns:a16="http://schemas.microsoft.com/office/drawing/2014/main" id="{EC3EFC9E-0697-AA03-0280-879B877EC0DD}"/>
              </a:ext>
            </a:extLst>
          </p:cNvPr>
          <p:cNvSpPr/>
          <p:nvPr userDrawn="1"/>
        </p:nvSpPr>
        <p:spPr>
          <a:xfrm rot="5400000">
            <a:off x="11482792" y="2027544"/>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cxnSp>
        <p:nvCxnSpPr>
          <p:cNvPr id="10" name="Straight Connector 20">
            <a:extLst>
              <a:ext uri="{FF2B5EF4-FFF2-40B4-BE49-F238E27FC236}">
                <a16:creationId xmlns:a16="http://schemas.microsoft.com/office/drawing/2014/main" id="{33C8483B-8A46-4E25-8707-E0291573395B}"/>
              </a:ext>
            </a:extLst>
          </p:cNvPr>
          <p:cNvCxnSpPr>
            <a:cxnSpLocks/>
          </p:cNvCxnSpPr>
          <p:nvPr userDrawn="1"/>
        </p:nvCxnSpPr>
        <p:spPr>
          <a:xfrm>
            <a:off x="410400" y="715665"/>
            <a:ext cx="69921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Logo black">
            <a:extLst>
              <a:ext uri="{FF2B5EF4-FFF2-40B4-BE49-F238E27FC236}">
                <a16:creationId xmlns:a16="http://schemas.microsoft.com/office/drawing/2014/main" id="{2C4953BD-5889-6049-2B6A-FE9F7B59BB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4" name="Rectangle 14" descr="{&quot;templafy&quot;:{&quot;id&quot;:&quot;e4c6a651-f54d-49c0-814e-e9c3034a2593&quot;}}">
            <a:extLst>
              <a:ext uri="{FF2B5EF4-FFF2-40B4-BE49-F238E27FC236}">
                <a16:creationId xmlns:a16="http://schemas.microsoft.com/office/drawing/2014/main" id="{7CDB81BE-F585-F1FB-5D0F-D7D819C32734}"/>
              </a:ext>
            </a:extLst>
          </p:cNvPr>
          <p:cNvSpPr/>
          <p:nvPr userDrawn="1"/>
        </p:nvSpPr>
        <p:spPr>
          <a:xfrm>
            <a:off x="9382125" y="6376129"/>
            <a:ext cx="2407622"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r"/>
            <a:endParaRPr lang="da-DK" sz="1600" dirty="0" err="1">
              <a:solidFill>
                <a:schemeClr val="tx1"/>
              </a:solidFill>
            </a:endParaRPr>
          </a:p>
        </p:txBody>
      </p:sp>
      <p:sp>
        <p:nvSpPr>
          <p:cNvPr id="12" name="text" descr="{&quot;templafy&quot;:{&quot;id&quot;:&quot;c4b6fc8b-9066-4c16-a7cf-a02db83a6a6a&quot;}}" title="UserProfile.Institut.InstituteDCU_{{DocumentLanguage}}">
            <a:extLst>
              <a:ext uri="{FF2B5EF4-FFF2-40B4-BE49-F238E27FC236}">
                <a16:creationId xmlns:a16="http://schemas.microsoft.com/office/drawing/2014/main" id="{AE0B67AE-F894-270E-19AE-0E164AF0B2D3}"/>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dirty="0"/>
              <a:t>SDU Studieservice</a:t>
            </a:r>
          </a:p>
        </p:txBody>
      </p:sp>
    </p:spTree>
    <p:extLst>
      <p:ext uri="{BB962C8B-B14F-4D97-AF65-F5344CB8AC3E}">
        <p14:creationId xmlns:p14="http://schemas.microsoft.com/office/powerpoint/2010/main" val="5471111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verskrift og logo">
    <p:spTree>
      <p:nvGrpSpPr>
        <p:cNvPr id="1" name=""/>
        <p:cNvGrpSpPr/>
        <p:nvPr/>
      </p:nvGrpSpPr>
      <p:grpSpPr>
        <a:xfrm>
          <a:off x="0" y="0"/>
          <a:ext cx="0" cy="0"/>
          <a:chOff x="0" y="0"/>
          <a:chExt cx="0" cy="0"/>
        </a:xfrm>
      </p:grpSpPr>
      <p:sp>
        <p:nvSpPr>
          <p:cNvPr id="11" name="Date Placeholder 14">
            <a:extLst>
              <a:ext uri="{FF2B5EF4-FFF2-40B4-BE49-F238E27FC236}">
                <a16:creationId xmlns:a16="http://schemas.microsoft.com/office/drawing/2014/main" id="{705F52FC-7E26-46C0-8E8B-4445D500B9C7}"/>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z="133" smtClean="0"/>
              <a:pPr/>
              <a:t>25-10-2023</a:t>
            </a:fld>
            <a:endParaRPr lang="da-DK" sz="133" dirty="0"/>
          </a:p>
        </p:txBody>
      </p:sp>
      <p:sp>
        <p:nvSpPr>
          <p:cNvPr id="7" name="Date Placeholder 6">
            <a:extLst>
              <a:ext uri="{FF2B5EF4-FFF2-40B4-BE49-F238E27FC236}">
                <a16:creationId xmlns:a16="http://schemas.microsoft.com/office/drawing/2014/main" id="{D01B1D99-4B52-4731-AEC4-C722464A7D1B}"/>
              </a:ext>
            </a:extLst>
          </p:cNvPr>
          <p:cNvSpPr>
            <a:spLocks noGrp="1"/>
          </p:cNvSpPr>
          <p:nvPr>
            <p:ph type="dt" sz="half" idx="10"/>
          </p:nvPr>
        </p:nvSpPr>
        <p:spPr/>
        <p:txBody>
          <a:bodyPr/>
          <a:lstStyle/>
          <a:p>
            <a:fld id="{F1A13B18-F5ED-4611-8DBB-F05123AFBA22}" type="datetimeFigureOut">
              <a:rPr lang="da-DK" smtClean="0"/>
              <a:pPr/>
              <a:t>25-10-2023</a:t>
            </a:fld>
            <a:endParaRPr lang="da-DK" dirty="0"/>
          </a:p>
        </p:txBody>
      </p:sp>
      <p:sp>
        <p:nvSpPr>
          <p:cNvPr id="9" name="Footer Placeholder 8">
            <a:extLst>
              <a:ext uri="{FF2B5EF4-FFF2-40B4-BE49-F238E27FC236}">
                <a16:creationId xmlns:a16="http://schemas.microsoft.com/office/drawing/2014/main" id="{F5FCEDFC-AE26-4F9F-9153-1837190678EF}"/>
              </a:ext>
            </a:extLst>
          </p:cNvPr>
          <p:cNvSpPr>
            <a:spLocks noGrp="1"/>
          </p:cNvSpPr>
          <p:nvPr>
            <p:ph type="ftr" sz="quarter" idx="11"/>
          </p:nvPr>
        </p:nvSpPr>
        <p:spPr/>
        <p:txBody>
          <a:bodyPr/>
          <a:lstStyle/>
          <a:p>
            <a:endParaRPr lang="da-DK" dirty="0"/>
          </a:p>
        </p:txBody>
      </p:sp>
      <p:sp>
        <p:nvSpPr>
          <p:cNvPr id="12" name="Slide Number Placeholder 11">
            <a:extLst>
              <a:ext uri="{FF2B5EF4-FFF2-40B4-BE49-F238E27FC236}">
                <a16:creationId xmlns:a16="http://schemas.microsoft.com/office/drawing/2014/main" id="{4B452C39-88DE-4155-8ED8-643714B1A9FE}"/>
              </a:ext>
            </a:extLst>
          </p:cNvPr>
          <p:cNvSpPr>
            <a:spLocks noGrp="1"/>
          </p:cNvSpPr>
          <p:nvPr>
            <p:ph type="sldNum" sz="quarter" idx="12"/>
          </p:nvPr>
        </p:nvSpPr>
        <p:spPr/>
        <p:txBody>
          <a:bodyPr/>
          <a:lstStyle/>
          <a:p>
            <a:fld id="{45D37B1E-C366-494F-A587-962AD9AABC83}" type="slidenum">
              <a:rPr lang="da-DK" smtClean="0"/>
              <a:pPr/>
              <a:t>‹nr.›</a:t>
            </a:fld>
            <a:endParaRPr lang="da-DK" dirty="0"/>
          </a:p>
        </p:txBody>
      </p:sp>
      <p:sp>
        <p:nvSpPr>
          <p:cNvPr id="10" name="Title 1">
            <a:extLst>
              <a:ext uri="{FF2B5EF4-FFF2-40B4-BE49-F238E27FC236}">
                <a16:creationId xmlns:a16="http://schemas.microsoft.com/office/drawing/2014/main" id="{BE9B44DD-5439-4457-BCA6-2324E90AE911}"/>
              </a:ext>
            </a:extLst>
          </p:cNvPr>
          <p:cNvSpPr>
            <a:spLocks noGrp="1"/>
          </p:cNvSpPr>
          <p:nvPr>
            <p:ph type="ctrTitle" hasCustomPrompt="1"/>
          </p:nvPr>
        </p:nvSpPr>
        <p:spPr>
          <a:xfrm>
            <a:off x="414697" y="1620000"/>
            <a:ext cx="5367600" cy="4222000"/>
          </a:xfrm>
        </p:spPr>
        <p:txBody>
          <a:bodyPr anchor="t" anchorCtr="0"/>
          <a:lstStyle>
            <a:lvl1pPr algn="l">
              <a:lnSpc>
                <a:spcPct val="100000"/>
              </a:lnSpc>
              <a:defRPr sz="3600">
                <a:solidFill>
                  <a:schemeClr val="tx1"/>
                </a:solidFill>
              </a:defRPr>
            </a:lvl1pPr>
          </a:lstStyle>
          <a:p>
            <a:r>
              <a:rPr lang="da-DK" dirty="0"/>
              <a:t>Klik for at tilføje overskrift</a:t>
            </a:r>
            <a:endParaRPr lang="da-DK"/>
          </a:p>
        </p:txBody>
      </p:sp>
    </p:spTree>
    <p:extLst>
      <p:ext uri="{BB962C8B-B14F-4D97-AF65-F5344CB8AC3E}">
        <p14:creationId xmlns:p14="http://schemas.microsoft.com/office/powerpoint/2010/main" val="1198522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Overskrift og indhold 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C1A9A-6ADC-4F72-A312-ED1DBEF01BE1}"/>
              </a:ext>
            </a:extLst>
          </p:cNvPr>
          <p:cNvSpPr>
            <a:spLocks noGrp="1"/>
          </p:cNvSpPr>
          <p:nvPr>
            <p:ph type="title" hasCustomPrompt="1"/>
          </p:nvPr>
        </p:nvSpPr>
        <p:spPr>
          <a:xfrm>
            <a:off x="410400" y="1028246"/>
            <a:ext cx="10962000" cy="671967"/>
          </a:xfrm>
        </p:spPr>
        <p:txBody>
          <a:bodyPr/>
          <a:lstStyle>
            <a:lvl1pPr>
              <a:defRPr/>
            </a:lvl1pPr>
          </a:lstStyle>
          <a:p>
            <a:r>
              <a:rPr lang="da-DK" dirty="0"/>
              <a:t>Klik for at tilføje overskrift</a:t>
            </a:r>
            <a:endParaRPr lang="da-DK"/>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411163" y="1989138"/>
            <a:ext cx="10961237" cy="3864462"/>
          </a:xfrm>
        </p:spPr>
        <p:txBody>
          <a:bodyPr/>
          <a:lstStyle>
            <a:lvl1pPr>
              <a:defRPr/>
            </a:lvl1pPr>
          </a:lstStyle>
          <a:p>
            <a:pPr lvl="0"/>
            <a:r>
              <a:rPr lang="da-DK" dirty="0"/>
              <a:t>Klik for at tilføje tekst, klik ikon for at tilføje graf/tabel</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pic>
        <p:nvPicPr>
          <p:cNvPr id="22" name="Logo black">
            <a:extLst>
              <a:ext uri="{FF2B5EF4-FFF2-40B4-BE49-F238E27FC236}">
                <a16:creationId xmlns:a16="http://schemas.microsoft.com/office/drawing/2014/main" id="{CAAF367F-3818-457C-9EE1-320E9050AE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3" name="Date Placeholder 2">
            <a:extLst>
              <a:ext uri="{FF2B5EF4-FFF2-40B4-BE49-F238E27FC236}">
                <a16:creationId xmlns:a16="http://schemas.microsoft.com/office/drawing/2014/main" id="{C0F779A9-E4FE-4412-9D9E-BF5BF84D02AB}"/>
              </a:ext>
            </a:extLst>
          </p:cNvPr>
          <p:cNvSpPr>
            <a:spLocks noGrp="1"/>
          </p:cNvSpPr>
          <p:nvPr>
            <p:ph type="dt" sz="half" idx="20"/>
          </p:nvPr>
        </p:nvSpPr>
        <p:spPr/>
        <p:txBody>
          <a:bodyPr/>
          <a:lstStyle/>
          <a:p>
            <a:fld id="{F1A13B18-F5ED-4611-8DBB-F05123AFBA22}" type="datetimeFigureOut">
              <a:rPr lang="da-DK" smtClean="0"/>
              <a:pPr/>
              <a:t>25-10-2023</a:t>
            </a:fld>
            <a:endParaRPr lang="da-DK" dirty="0"/>
          </a:p>
        </p:txBody>
      </p:sp>
      <p:sp>
        <p:nvSpPr>
          <p:cNvPr id="5" name="Slide Number Placeholder 4">
            <a:extLst>
              <a:ext uri="{FF2B5EF4-FFF2-40B4-BE49-F238E27FC236}">
                <a16:creationId xmlns:a16="http://schemas.microsoft.com/office/drawing/2014/main" id="{FB5949DE-6D77-480D-A4A9-E2E53BE1CE80}"/>
              </a:ext>
            </a:extLst>
          </p:cNvPr>
          <p:cNvSpPr>
            <a:spLocks noGrp="1"/>
          </p:cNvSpPr>
          <p:nvPr>
            <p:ph type="sldNum" sz="quarter" idx="22"/>
          </p:nvPr>
        </p:nvSpPr>
        <p:spPr/>
        <p:txBody>
          <a:bodyPr/>
          <a:lstStyle/>
          <a:p>
            <a:fld id="{45D37B1E-C366-494F-A587-962AD9AABC83}" type="slidenum">
              <a:rPr lang="da-DK" smtClean="0"/>
              <a:pPr/>
              <a:t>‹nr.›</a:t>
            </a:fld>
            <a:endParaRPr lang="da-DK" dirty="0"/>
          </a:p>
        </p:txBody>
      </p:sp>
      <p:sp>
        <p:nvSpPr>
          <p:cNvPr id="7" name="text" descr="{&quot;templafy&quot;:{&quot;id&quot;:&quot;f6df2473-5954-4a73-956b-17ef23459b9f&quot;}}" title="UserProfile.Institut.InstituteDCU_{{DocumentLanguage}}">
            <a:extLst>
              <a:ext uri="{FF2B5EF4-FFF2-40B4-BE49-F238E27FC236}">
                <a16:creationId xmlns:a16="http://schemas.microsoft.com/office/drawing/2014/main" id="{B15EA452-05B4-A751-51B4-E13FBF8D2D74}"/>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dirty="0"/>
              <a:t>SDU Studieservice</a:t>
            </a:r>
          </a:p>
        </p:txBody>
      </p:sp>
    </p:spTree>
    <p:extLst>
      <p:ext uri="{BB962C8B-B14F-4D97-AF65-F5344CB8AC3E}">
        <p14:creationId xmlns:p14="http://schemas.microsoft.com/office/powerpoint/2010/main" val="4198049963"/>
      </p:ext>
    </p:extLst>
  </p:cSld>
  <p:clrMapOvr>
    <a:masterClrMapping/>
  </p:clrMapOvr>
  <p:hf hdr="0"/>
  <p:extLst>
    <p:ext uri="{DCECCB84-F9BA-43D5-87BE-67443E8EF086}">
      <p15:sldGuideLst xmlns:p15="http://schemas.microsoft.com/office/powerpoint/2012/main">
        <p15:guide id="1" orient="horz" pos="6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Indhold og teks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92202" y="1006605"/>
            <a:ext cx="4680000" cy="1938338"/>
          </a:xfrm>
        </p:spPr>
        <p:txBody>
          <a:bodyPr anchor="t" anchorCtr="0"/>
          <a:lstStyle>
            <a:lvl1pPr algn="l">
              <a:lnSpc>
                <a:spcPct val="100000"/>
              </a:lnSpc>
              <a:defRPr sz="3600">
                <a:solidFill>
                  <a:schemeClr val="tx1"/>
                </a:solidFill>
              </a:defRPr>
            </a:lvl1pPr>
          </a:lstStyle>
          <a:p>
            <a:r>
              <a:rPr lang="da-DK" dirty="0"/>
              <a:t>Klik for at tilføje overskrift</a:t>
            </a:r>
            <a:endParaRPr lang="da-DK"/>
          </a:p>
        </p:txBody>
      </p:sp>
      <p:sp>
        <p:nvSpPr>
          <p:cNvPr id="5" name="Text Placeholder 4">
            <a:extLst>
              <a:ext uri="{FF2B5EF4-FFF2-40B4-BE49-F238E27FC236}">
                <a16:creationId xmlns:a16="http://schemas.microsoft.com/office/drawing/2014/main" id="{BCB99C08-64C3-4ADA-9CD2-FBE2ED8551F6}"/>
              </a:ext>
            </a:extLst>
          </p:cNvPr>
          <p:cNvSpPr>
            <a:spLocks noGrp="1"/>
          </p:cNvSpPr>
          <p:nvPr>
            <p:ph type="body" sz="quarter" idx="13" hasCustomPrompt="1"/>
          </p:nvPr>
        </p:nvSpPr>
        <p:spPr>
          <a:xfrm>
            <a:off x="6692202" y="3387600"/>
            <a:ext cx="4680000" cy="2466000"/>
          </a:xfrm>
        </p:spPr>
        <p:txBody>
          <a:bodyPr/>
          <a:lstStyle>
            <a:lvl1pPr>
              <a:defRPr/>
            </a:lvl1pPr>
          </a:lstStyle>
          <a:p>
            <a:pPr lvl="0"/>
            <a:r>
              <a:rPr lang="da-DK" dirty="0"/>
              <a:t>Klik for at tilføje tekst</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pic>
        <p:nvPicPr>
          <p:cNvPr id="16" name="Logo black">
            <a:extLst>
              <a:ext uri="{FF2B5EF4-FFF2-40B4-BE49-F238E27FC236}">
                <a16:creationId xmlns:a16="http://schemas.microsoft.com/office/drawing/2014/main" id="{B52757AD-346A-4AA0-A5D6-36F8B1FE48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8" name="Date Placeholder 14">
            <a:extLst>
              <a:ext uri="{FF2B5EF4-FFF2-40B4-BE49-F238E27FC236}">
                <a16:creationId xmlns:a16="http://schemas.microsoft.com/office/drawing/2014/main" id="{A09FC7B4-885C-4F9D-BD71-AE2FBDB38698}"/>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25-10-2023</a:t>
            </a:fld>
            <a:endParaRPr lang="da-DK" dirty="0"/>
          </a:p>
        </p:txBody>
      </p:sp>
      <p:sp>
        <p:nvSpPr>
          <p:cNvPr id="6" name="Content Placeholder 5">
            <a:extLst>
              <a:ext uri="{FF2B5EF4-FFF2-40B4-BE49-F238E27FC236}">
                <a16:creationId xmlns:a16="http://schemas.microsoft.com/office/drawing/2014/main" id="{2B8FEE58-0FE9-4218-904C-188D46CD214D}"/>
              </a:ext>
            </a:extLst>
          </p:cNvPr>
          <p:cNvSpPr>
            <a:spLocks noGrp="1"/>
          </p:cNvSpPr>
          <p:nvPr>
            <p:ph sz="quarter" idx="15" hasCustomPrompt="1"/>
          </p:nvPr>
        </p:nvSpPr>
        <p:spPr>
          <a:xfrm>
            <a:off x="422432" y="1000443"/>
            <a:ext cx="5077365" cy="4853157"/>
          </a:xfrm>
        </p:spPr>
        <p:txBody>
          <a:bodyPr/>
          <a:lstStyle>
            <a:lvl1pPr>
              <a:defRPr/>
            </a:lvl1pPr>
          </a:lstStyle>
          <a:p>
            <a:pPr lvl="0"/>
            <a:r>
              <a:rPr lang="da-DK" dirty="0"/>
              <a:t>Klik for at tilføje tekst, klik ikon for at tilføje graf/tabel</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3" name="Date Placeholder 12">
            <a:extLst>
              <a:ext uri="{FF2B5EF4-FFF2-40B4-BE49-F238E27FC236}">
                <a16:creationId xmlns:a16="http://schemas.microsoft.com/office/drawing/2014/main" id="{3F302217-B569-449A-8422-B6650C9BB084}"/>
              </a:ext>
            </a:extLst>
          </p:cNvPr>
          <p:cNvSpPr>
            <a:spLocks noGrp="1"/>
          </p:cNvSpPr>
          <p:nvPr>
            <p:ph type="dt" sz="half" idx="16"/>
          </p:nvPr>
        </p:nvSpPr>
        <p:spPr/>
        <p:txBody>
          <a:bodyPr/>
          <a:lstStyle/>
          <a:p>
            <a:fld id="{F1A13B18-F5ED-4611-8DBB-F05123AFBA22}" type="datetimeFigureOut">
              <a:rPr lang="da-DK" smtClean="0"/>
              <a:pPr/>
              <a:t>25-10-2023</a:t>
            </a:fld>
            <a:endParaRPr lang="da-DK" dirty="0"/>
          </a:p>
        </p:txBody>
      </p:sp>
      <p:sp>
        <p:nvSpPr>
          <p:cNvPr id="24" name="Slide Number Placeholder 23">
            <a:extLst>
              <a:ext uri="{FF2B5EF4-FFF2-40B4-BE49-F238E27FC236}">
                <a16:creationId xmlns:a16="http://schemas.microsoft.com/office/drawing/2014/main" id="{58D7263E-B2E5-4CB9-9AAF-C0006E4A0400}"/>
              </a:ext>
            </a:extLst>
          </p:cNvPr>
          <p:cNvSpPr>
            <a:spLocks noGrp="1"/>
          </p:cNvSpPr>
          <p:nvPr>
            <p:ph type="sldNum" sz="quarter" idx="18"/>
          </p:nvPr>
        </p:nvSpPr>
        <p:spPr/>
        <p:txBody>
          <a:bodyPr/>
          <a:lstStyle/>
          <a:p>
            <a:fld id="{45D37B1E-C366-494F-A587-962AD9AABC83}" type="slidenum">
              <a:rPr lang="da-DK" smtClean="0"/>
              <a:pPr/>
              <a:t>‹nr.›</a:t>
            </a:fld>
            <a:endParaRPr lang="da-DK" dirty="0"/>
          </a:p>
        </p:txBody>
      </p:sp>
      <p:sp>
        <p:nvSpPr>
          <p:cNvPr id="10" name="sdu.dk">
            <a:extLst>
              <a:ext uri="{FF2B5EF4-FFF2-40B4-BE49-F238E27FC236}">
                <a16:creationId xmlns:a16="http://schemas.microsoft.com/office/drawing/2014/main" id="{E11EA3DB-CFF9-E17E-4691-AD84BB1AA235}"/>
              </a:ext>
            </a:extLst>
          </p:cNvPr>
          <p:cNvSpPr/>
          <p:nvPr userDrawn="1"/>
        </p:nvSpPr>
        <p:spPr>
          <a:xfrm rot="5400000">
            <a:off x="11480800" y="721379"/>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sp>
        <p:nvSpPr>
          <p:cNvPr id="11" name="#sdudk">
            <a:extLst>
              <a:ext uri="{FF2B5EF4-FFF2-40B4-BE49-F238E27FC236}">
                <a16:creationId xmlns:a16="http://schemas.microsoft.com/office/drawing/2014/main" id="{47D4647D-A0D8-4BA6-8B1D-579A8962B25B}"/>
              </a:ext>
            </a:extLst>
          </p:cNvPr>
          <p:cNvSpPr/>
          <p:nvPr userDrawn="1"/>
        </p:nvSpPr>
        <p:spPr>
          <a:xfrm rot="5400000">
            <a:off x="11482792" y="2027544"/>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cxnSp>
        <p:nvCxnSpPr>
          <p:cNvPr id="12" name="Straight Connector 11">
            <a:extLst>
              <a:ext uri="{FF2B5EF4-FFF2-40B4-BE49-F238E27FC236}">
                <a16:creationId xmlns:a16="http://schemas.microsoft.com/office/drawing/2014/main" id="{A8344942-CCA5-C46F-EF5C-D9B351F0BA74}"/>
              </a:ext>
            </a:extLst>
          </p:cNvPr>
          <p:cNvCxnSpPr>
            <a:cxnSpLocks/>
          </p:cNvCxnSpPr>
          <p:nvPr userDrawn="1"/>
        </p:nvCxnSpPr>
        <p:spPr>
          <a:xfrm>
            <a:off x="410400" y="715665"/>
            <a:ext cx="69921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Logo black">
            <a:extLst>
              <a:ext uri="{FF2B5EF4-FFF2-40B4-BE49-F238E27FC236}">
                <a16:creationId xmlns:a16="http://schemas.microsoft.com/office/drawing/2014/main" id="{7374A1E7-EDA7-4FC4-2A9F-748497FC762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5" name="Date Placeholder 14">
            <a:extLst>
              <a:ext uri="{FF2B5EF4-FFF2-40B4-BE49-F238E27FC236}">
                <a16:creationId xmlns:a16="http://schemas.microsoft.com/office/drawing/2014/main" id="{979054D1-DBEB-DD04-EB6D-B0E0EAA569FF}"/>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25-10-2023</a:t>
            </a:fld>
            <a:endParaRPr lang="da-DK" dirty="0"/>
          </a:p>
        </p:txBody>
      </p:sp>
      <p:sp>
        <p:nvSpPr>
          <p:cNvPr id="21" name="Rectangle 18" descr="{&quot;templafy&quot;:{&quot;id&quot;:&quot;fad16c46-197c-420c-8e8d-d189db098442&quot;}}">
            <a:extLst>
              <a:ext uri="{FF2B5EF4-FFF2-40B4-BE49-F238E27FC236}">
                <a16:creationId xmlns:a16="http://schemas.microsoft.com/office/drawing/2014/main" id="{2D1F5D18-2C87-0FD6-208D-CF2BB213B943}"/>
              </a:ext>
            </a:extLst>
          </p:cNvPr>
          <p:cNvSpPr/>
          <p:nvPr userDrawn="1"/>
        </p:nvSpPr>
        <p:spPr>
          <a:xfrm>
            <a:off x="9382125" y="6376129"/>
            <a:ext cx="2407622"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r"/>
            <a:endParaRPr lang="da-DK" sz="1600" dirty="0" err="1">
              <a:solidFill>
                <a:schemeClr val="tx1"/>
              </a:solidFill>
            </a:endParaRPr>
          </a:p>
        </p:txBody>
      </p:sp>
      <p:sp>
        <p:nvSpPr>
          <p:cNvPr id="22" name="TextBox 9">
            <a:extLst>
              <a:ext uri="{FF2B5EF4-FFF2-40B4-BE49-F238E27FC236}">
                <a16:creationId xmlns:a16="http://schemas.microsoft.com/office/drawing/2014/main" id="{C5DE2490-AF4C-429F-A1C6-48B68AF6DCB5}"/>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dirty="0"/>
          </a:p>
        </p:txBody>
      </p:sp>
      <p:sp>
        <p:nvSpPr>
          <p:cNvPr id="17" name="text" descr="{&quot;templafy&quot;:{&quot;id&quot;:&quot;02153802-8ec5-42c6-a2f6-60906ead816c&quot;}}" title="UserProfile.Institut.InstituteDCU_{{DocumentLanguage}}">
            <a:extLst>
              <a:ext uri="{FF2B5EF4-FFF2-40B4-BE49-F238E27FC236}">
                <a16:creationId xmlns:a16="http://schemas.microsoft.com/office/drawing/2014/main" id="{A5270570-9971-D098-6A3A-73ADF809AC56}"/>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dirty="0"/>
              <a:t>SDU Studieservice</a:t>
            </a:r>
          </a:p>
        </p:txBody>
      </p:sp>
    </p:spTree>
    <p:extLst>
      <p:ext uri="{BB962C8B-B14F-4D97-AF65-F5344CB8AC3E}">
        <p14:creationId xmlns:p14="http://schemas.microsoft.com/office/powerpoint/2010/main" val="2680034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Fire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B9A67-E62D-400C-BC42-A3A96AAED25F}"/>
              </a:ext>
            </a:extLst>
          </p:cNvPr>
          <p:cNvSpPr>
            <a:spLocks noGrp="1"/>
          </p:cNvSpPr>
          <p:nvPr>
            <p:ph type="title" hasCustomPrompt="1"/>
          </p:nvPr>
        </p:nvSpPr>
        <p:spPr>
          <a:xfrm>
            <a:off x="410401" y="1028247"/>
            <a:ext cx="2502000" cy="432000"/>
          </a:xfrm>
        </p:spPr>
        <p:txBody>
          <a:bodyPr/>
          <a:lstStyle>
            <a:lvl1pPr>
              <a:lnSpc>
                <a:spcPct val="110000"/>
              </a:lnSpc>
              <a:defRPr sz="1200"/>
            </a:lvl1pPr>
          </a:lstStyle>
          <a:p>
            <a:r>
              <a:rPr lang="da-DK" noProof="0" dirty="0"/>
              <a:t>Klik for at tilføje underoverskrift</a:t>
            </a:r>
            <a:endParaRPr lang="da-DK"/>
          </a:p>
        </p:txBody>
      </p:sp>
      <p:sp>
        <p:nvSpPr>
          <p:cNvPr id="14" name="Content Placeholder 13">
            <a:extLst>
              <a:ext uri="{FF2B5EF4-FFF2-40B4-BE49-F238E27FC236}">
                <a16:creationId xmlns:a16="http://schemas.microsoft.com/office/drawing/2014/main" id="{E60E8CAC-51BD-4862-8B6E-BD3E315677C4}"/>
              </a:ext>
            </a:extLst>
          </p:cNvPr>
          <p:cNvSpPr>
            <a:spLocks noGrp="1"/>
          </p:cNvSpPr>
          <p:nvPr>
            <p:ph sz="quarter" idx="13" hasCustomPrompt="1"/>
          </p:nvPr>
        </p:nvSpPr>
        <p:spPr>
          <a:xfrm>
            <a:off x="411163" y="1475354"/>
            <a:ext cx="2502000" cy="4366646"/>
          </a:xfrm>
        </p:spPr>
        <p:txBody>
          <a:bodyPr/>
          <a:lstStyle>
            <a:lvl1pPr>
              <a:defRPr sz="1200"/>
            </a:lvl1pPr>
            <a:lvl2pPr>
              <a:defRPr sz="1200"/>
            </a:lvl2pPr>
            <a:lvl4pPr>
              <a:defRPr sz="1200"/>
            </a:lvl4pPr>
            <a:lvl5pPr>
              <a:defRPr sz="1200"/>
            </a:lvl5pPr>
          </a:lstStyle>
          <a:p>
            <a:pPr lvl="0"/>
            <a:r>
              <a:rPr lang="da-DK" noProof="0" dirty="0"/>
              <a:t>Klik for at tilføje tekst</a:t>
            </a:r>
            <a:endParaRPr lang="da-DK"/>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5" name="Subtitle 2">
            <a:extLst>
              <a:ext uri="{FF2B5EF4-FFF2-40B4-BE49-F238E27FC236}">
                <a16:creationId xmlns:a16="http://schemas.microsoft.com/office/drawing/2014/main" id="{25135A09-8F8A-4D87-8C43-B3A0A80BE2F5}"/>
              </a:ext>
            </a:extLst>
          </p:cNvPr>
          <p:cNvSpPr>
            <a:spLocks noGrp="1"/>
          </p:cNvSpPr>
          <p:nvPr>
            <p:ph type="subTitle" idx="1" hasCustomPrompt="1"/>
          </p:nvPr>
        </p:nvSpPr>
        <p:spPr>
          <a:xfrm>
            <a:off x="3273164" y="1028246"/>
            <a:ext cx="2502000" cy="432000"/>
          </a:xfrm>
        </p:spPr>
        <p:txBody>
          <a:bodyPr/>
          <a:lstStyle>
            <a:lvl1pPr marL="0" indent="0" algn="l">
              <a:buNone/>
              <a:defRPr sz="12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noProof="0" dirty="0"/>
              <a:t>Klik for at tilføje underoverskrift</a:t>
            </a:r>
            <a:endParaRPr lang="da-DK"/>
          </a:p>
        </p:txBody>
      </p:sp>
      <p:sp>
        <p:nvSpPr>
          <p:cNvPr id="17" name="Content Placeholder 16">
            <a:extLst>
              <a:ext uri="{FF2B5EF4-FFF2-40B4-BE49-F238E27FC236}">
                <a16:creationId xmlns:a16="http://schemas.microsoft.com/office/drawing/2014/main" id="{462D92C6-668E-491E-B394-72897FAB3085}"/>
              </a:ext>
            </a:extLst>
          </p:cNvPr>
          <p:cNvSpPr>
            <a:spLocks noGrp="1"/>
          </p:cNvSpPr>
          <p:nvPr>
            <p:ph sz="quarter" idx="14" hasCustomPrompt="1"/>
          </p:nvPr>
        </p:nvSpPr>
        <p:spPr>
          <a:xfrm>
            <a:off x="3273163" y="1475354"/>
            <a:ext cx="2502000" cy="4366646"/>
          </a:xfrm>
        </p:spPr>
        <p:txBody>
          <a:bodyPr/>
          <a:lstStyle>
            <a:lvl1pPr>
              <a:defRPr sz="1200"/>
            </a:lvl1pPr>
            <a:lvl2pPr>
              <a:defRPr sz="1200"/>
            </a:lvl2pPr>
            <a:lvl4pPr>
              <a:defRPr sz="1200"/>
            </a:lvl4pPr>
            <a:lvl5pPr>
              <a:defRPr sz="1200"/>
            </a:lvl5pPr>
          </a:lstStyle>
          <a:p>
            <a:pPr lvl="0"/>
            <a:r>
              <a:rPr lang="da-DK" noProof="0" dirty="0"/>
              <a:t>Klik for at tilføje tekst</a:t>
            </a:r>
            <a:endParaRPr lang="da-DK"/>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9" name="Text Placeholder 18">
            <a:extLst>
              <a:ext uri="{FF2B5EF4-FFF2-40B4-BE49-F238E27FC236}">
                <a16:creationId xmlns:a16="http://schemas.microsoft.com/office/drawing/2014/main" id="{C0F1B1F1-CA40-4EA4-AB68-69DBBD61ED9D}"/>
              </a:ext>
            </a:extLst>
          </p:cNvPr>
          <p:cNvSpPr>
            <a:spLocks noGrp="1"/>
          </p:cNvSpPr>
          <p:nvPr>
            <p:ph type="body" sz="quarter" idx="15" hasCustomPrompt="1"/>
          </p:nvPr>
        </p:nvSpPr>
        <p:spPr>
          <a:xfrm>
            <a:off x="6135163" y="1028246"/>
            <a:ext cx="2502000" cy="432000"/>
          </a:xfrm>
        </p:spPr>
        <p:txBody>
          <a:bodyPr/>
          <a:lstStyle>
            <a:lvl1pPr marL="0" indent="0">
              <a:buNone/>
              <a:defRPr sz="1200" b="1"/>
            </a:lvl1pPr>
            <a:lvl2pPr marL="252000" indent="0">
              <a:buNone/>
              <a:defRPr/>
            </a:lvl2pPr>
          </a:lstStyle>
          <a:p>
            <a:pPr lvl="0"/>
            <a:r>
              <a:rPr lang="da-DK" noProof="0" dirty="0"/>
              <a:t>Klik for at tilføje underoverskrift</a:t>
            </a:r>
            <a:endParaRPr lang="da-DK"/>
          </a:p>
        </p:txBody>
      </p:sp>
      <p:sp>
        <p:nvSpPr>
          <p:cNvPr id="21" name="Content Placeholder 20">
            <a:extLst>
              <a:ext uri="{FF2B5EF4-FFF2-40B4-BE49-F238E27FC236}">
                <a16:creationId xmlns:a16="http://schemas.microsoft.com/office/drawing/2014/main" id="{3DBEE0FF-2C0E-499E-ACAF-B6F421AF13D5}"/>
              </a:ext>
            </a:extLst>
          </p:cNvPr>
          <p:cNvSpPr>
            <a:spLocks noGrp="1"/>
          </p:cNvSpPr>
          <p:nvPr>
            <p:ph sz="quarter" idx="16" hasCustomPrompt="1"/>
          </p:nvPr>
        </p:nvSpPr>
        <p:spPr>
          <a:xfrm>
            <a:off x="6135163" y="1475354"/>
            <a:ext cx="2502000" cy="4366646"/>
          </a:xfrm>
        </p:spPr>
        <p:txBody>
          <a:bodyPr/>
          <a:lstStyle>
            <a:lvl1pPr>
              <a:defRPr sz="1200"/>
            </a:lvl1pPr>
            <a:lvl2pPr>
              <a:defRPr sz="1200"/>
            </a:lvl2pPr>
            <a:lvl4pPr>
              <a:defRPr sz="1200"/>
            </a:lvl4pPr>
            <a:lvl5pPr>
              <a:defRPr sz="1200"/>
            </a:lvl5pPr>
          </a:lstStyle>
          <a:p>
            <a:pPr lvl="0"/>
            <a:r>
              <a:rPr lang="da-DK" noProof="0" dirty="0"/>
              <a:t>Klik for at tilføje tekst</a:t>
            </a:r>
            <a:endParaRPr lang="da-DK"/>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23" name="Text Placeholder 22">
            <a:extLst>
              <a:ext uri="{FF2B5EF4-FFF2-40B4-BE49-F238E27FC236}">
                <a16:creationId xmlns:a16="http://schemas.microsoft.com/office/drawing/2014/main" id="{F091117C-5AED-4416-88BA-F1C88ACD7A25}"/>
              </a:ext>
            </a:extLst>
          </p:cNvPr>
          <p:cNvSpPr>
            <a:spLocks noGrp="1"/>
          </p:cNvSpPr>
          <p:nvPr>
            <p:ph type="body" sz="quarter" idx="17" hasCustomPrompt="1"/>
          </p:nvPr>
        </p:nvSpPr>
        <p:spPr>
          <a:xfrm>
            <a:off x="8997162" y="1028247"/>
            <a:ext cx="2502000" cy="432000"/>
          </a:xfrm>
        </p:spPr>
        <p:txBody>
          <a:bodyPr/>
          <a:lstStyle>
            <a:lvl1pPr marL="0" indent="0">
              <a:buNone/>
              <a:defRPr sz="1200" b="1"/>
            </a:lvl1pPr>
            <a:lvl2pPr marL="252000" indent="0">
              <a:buNone/>
              <a:defRPr/>
            </a:lvl2pPr>
          </a:lstStyle>
          <a:p>
            <a:pPr lvl="0"/>
            <a:r>
              <a:rPr lang="da-DK" noProof="0" dirty="0"/>
              <a:t>Klik for at tilføje underoverskrift</a:t>
            </a:r>
            <a:endParaRPr lang="da-DK"/>
          </a:p>
        </p:txBody>
      </p:sp>
      <p:sp>
        <p:nvSpPr>
          <p:cNvPr id="25" name="Content Placeholder 24">
            <a:extLst>
              <a:ext uri="{FF2B5EF4-FFF2-40B4-BE49-F238E27FC236}">
                <a16:creationId xmlns:a16="http://schemas.microsoft.com/office/drawing/2014/main" id="{C66F31E1-769E-4E9A-9DCC-2C64321A89C1}"/>
              </a:ext>
            </a:extLst>
          </p:cNvPr>
          <p:cNvSpPr>
            <a:spLocks noGrp="1"/>
          </p:cNvSpPr>
          <p:nvPr>
            <p:ph sz="quarter" idx="18" hasCustomPrompt="1"/>
          </p:nvPr>
        </p:nvSpPr>
        <p:spPr>
          <a:xfrm>
            <a:off x="8997161" y="1475354"/>
            <a:ext cx="2501999" cy="4366646"/>
          </a:xfrm>
        </p:spPr>
        <p:txBody>
          <a:bodyPr/>
          <a:lstStyle>
            <a:lvl1pPr>
              <a:defRPr sz="1200"/>
            </a:lvl1pPr>
            <a:lvl2pPr>
              <a:defRPr sz="1200"/>
            </a:lvl2pPr>
            <a:lvl4pPr>
              <a:defRPr sz="1200"/>
            </a:lvl4pPr>
            <a:lvl5pPr>
              <a:defRPr sz="1200"/>
            </a:lvl5pPr>
          </a:lstStyle>
          <a:p>
            <a:pPr lvl="0"/>
            <a:r>
              <a:rPr lang="da-DK" noProof="0" dirty="0"/>
              <a:t>Klik for at tilføje tekst</a:t>
            </a:r>
            <a:endParaRPr lang="da-DK"/>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28" name="Date Placeholder 14">
            <a:extLst>
              <a:ext uri="{FF2B5EF4-FFF2-40B4-BE49-F238E27FC236}">
                <a16:creationId xmlns:a16="http://schemas.microsoft.com/office/drawing/2014/main" id="{1DCD95D8-07B6-42C0-8767-A640B7CA8534}"/>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25-10-2023</a:t>
            </a:fld>
            <a:endParaRPr lang="da-DK" dirty="0"/>
          </a:p>
        </p:txBody>
      </p:sp>
      <p:sp>
        <p:nvSpPr>
          <p:cNvPr id="5" name="Date Placeholder 4">
            <a:extLst>
              <a:ext uri="{FF2B5EF4-FFF2-40B4-BE49-F238E27FC236}">
                <a16:creationId xmlns:a16="http://schemas.microsoft.com/office/drawing/2014/main" id="{8E588C40-671D-463C-8463-D77B96C28D88}"/>
              </a:ext>
            </a:extLst>
          </p:cNvPr>
          <p:cNvSpPr>
            <a:spLocks noGrp="1"/>
          </p:cNvSpPr>
          <p:nvPr>
            <p:ph type="dt" sz="half" idx="19"/>
          </p:nvPr>
        </p:nvSpPr>
        <p:spPr/>
        <p:txBody>
          <a:bodyPr/>
          <a:lstStyle/>
          <a:p>
            <a:fld id="{F1A13B18-F5ED-4611-8DBB-F05123AFBA22}" type="datetimeFigureOut">
              <a:rPr lang="da-DK" smtClean="0"/>
              <a:pPr/>
              <a:t>25-10-2023</a:t>
            </a:fld>
            <a:endParaRPr lang="da-DK" dirty="0"/>
          </a:p>
        </p:txBody>
      </p:sp>
      <p:sp>
        <p:nvSpPr>
          <p:cNvPr id="7" name="Slide Number Placeholder 6">
            <a:extLst>
              <a:ext uri="{FF2B5EF4-FFF2-40B4-BE49-F238E27FC236}">
                <a16:creationId xmlns:a16="http://schemas.microsoft.com/office/drawing/2014/main" id="{35B93800-6F51-413B-BA21-0A9967FF3386}"/>
              </a:ext>
            </a:extLst>
          </p:cNvPr>
          <p:cNvSpPr>
            <a:spLocks noGrp="1"/>
          </p:cNvSpPr>
          <p:nvPr>
            <p:ph type="sldNum" sz="quarter" idx="21"/>
          </p:nvPr>
        </p:nvSpPr>
        <p:spPr/>
        <p:txBody>
          <a:bodyPr/>
          <a:lstStyle/>
          <a:p>
            <a:fld id="{45D37B1E-C366-494F-A587-962AD9AABC83}" type="slidenum">
              <a:rPr lang="da-DK" smtClean="0"/>
              <a:pPr/>
              <a:t>‹nr.›</a:t>
            </a:fld>
            <a:endParaRPr lang="da-DK" dirty="0"/>
          </a:p>
        </p:txBody>
      </p:sp>
      <p:sp>
        <p:nvSpPr>
          <p:cNvPr id="13" name="Date Placeholder 14">
            <a:extLst>
              <a:ext uri="{FF2B5EF4-FFF2-40B4-BE49-F238E27FC236}">
                <a16:creationId xmlns:a16="http://schemas.microsoft.com/office/drawing/2014/main" id="{DDE6B7B7-37A0-D480-07CB-15C7F591F938}"/>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25-10-2023</a:t>
            </a:fld>
            <a:endParaRPr lang="da-DK" dirty="0"/>
          </a:p>
        </p:txBody>
      </p:sp>
      <p:sp>
        <p:nvSpPr>
          <p:cNvPr id="16" name="text" descr="{&quot;templafy&quot;:{&quot;id&quot;:&quot;a574589b-9a50-4e2b-aadd-b0cdce13c61b&quot;}}" title="UserProfile.Institut.InstituteDCU_{{DocumentLanguage}}">
            <a:extLst>
              <a:ext uri="{FF2B5EF4-FFF2-40B4-BE49-F238E27FC236}">
                <a16:creationId xmlns:a16="http://schemas.microsoft.com/office/drawing/2014/main" id="{0F2E7AB3-CD7C-9947-4E57-15C225D9CEA2}"/>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dirty="0"/>
              <a:t>SDU Studieservice</a:t>
            </a:r>
          </a:p>
        </p:txBody>
      </p:sp>
    </p:spTree>
    <p:extLst>
      <p:ext uri="{BB962C8B-B14F-4D97-AF65-F5344CB8AC3E}">
        <p14:creationId xmlns:p14="http://schemas.microsoft.com/office/powerpoint/2010/main" val="1263359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6" Type="http://schemas.openxmlformats.org/officeDocument/2006/relationships/image" Target="../media/image1.bin"/><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theme" Target="../theme/theme3.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6" Type="http://schemas.openxmlformats.org/officeDocument/2006/relationships/image" Target="../media/image4.emf"/><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theme" Target="../theme/theme4.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0400" y="1028247"/>
            <a:ext cx="11379347" cy="1602672"/>
          </a:xfrm>
          <a:prstGeom prst="rect">
            <a:avLst/>
          </a:prstGeom>
        </p:spPr>
        <p:txBody>
          <a:bodyPr vert="horz" lIns="0" tIns="0" rIns="0" bIns="0" rtlCol="0" anchor="t" anchorCtr="0">
            <a:noAutofit/>
          </a:bodyPr>
          <a:lstStyle/>
          <a:p>
            <a:r>
              <a:rPr lang="da-DK" dirty="0"/>
              <a:t>Klik for at redigere i master</a:t>
            </a:r>
          </a:p>
        </p:txBody>
      </p:sp>
      <p:sp>
        <p:nvSpPr>
          <p:cNvPr id="3" name="Text Placeholder 2"/>
          <p:cNvSpPr>
            <a:spLocks noGrp="1"/>
          </p:cNvSpPr>
          <p:nvPr>
            <p:ph type="body" idx="1"/>
          </p:nvPr>
        </p:nvSpPr>
        <p:spPr>
          <a:xfrm>
            <a:off x="410400" y="3369040"/>
            <a:ext cx="11371905" cy="2472960"/>
          </a:xfrm>
          <a:prstGeom prst="rect">
            <a:avLst/>
          </a:prstGeom>
        </p:spPr>
        <p:txBody>
          <a:bodyPr vert="horz" lIns="0" tIns="0" rIns="0" bIns="0" rtlCol="0">
            <a:noAutofit/>
          </a:bodyPr>
          <a:lstStyle/>
          <a:p>
            <a:pPr lvl="0"/>
            <a:r>
              <a:rPr lang="da-DK" dirty="0"/>
              <a:t>Første niveau, bullet 16 </a:t>
            </a:r>
            <a:r>
              <a:rPr lang="da-DK" dirty="0" err="1"/>
              <a:t>pkt</a:t>
            </a:r>
            <a:endParaRPr lang="da-DK" dirty="0"/>
          </a:p>
          <a:p>
            <a:pPr lvl="1"/>
            <a:r>
              <a:rPr lang="da-DK" dirty="0"/>
              <a:t>Andet niveau, bullet 14 </a:t>
            </a:r>
            <a:r>
              <a:rPr lang="da-DK" dirty="0" err="1"/>
              <a:t>pkt</a:t>
            </a:r>
            <a:endParaRPr lang="da-DK" dirty="0"/>
          </a:p>
          <a:p>
            <a:pPr lvl="2"/>
            <a:r>
              <a:rPr lang="da-DK" dirty="0"/>
              <a:t>Tredje niveau, bullet 12 </a:t>
            </a:r>
            <a:r>
              <a:rPr lang="da-DK" dirty="0" err="1"/>
              <a:t>pkt</a:t>
            </a:r>
            <a:endParaRPr lang="da-DK" dirty="0"/>
          </a:p>
          <a:p>
            <a:pPr lvl="3"/>
            <a:r>
              <a:rPr lang="da-DK" dirty="0"/>
              <a:t>Fjerde niveau, Header bold 16 </a:t>
            </a:r>
            <a:r>
              <a:rPr lang="da-DK" dirty="0" err="1"/>
              <a:t>pkt</a:t>
            </a:r>
            <a:endParaRPr lang="da-DK" dirty="0"/>
          </a:p>
          <a:p>
            <a:pPr lvl="4"/>
            <a:r>
              <a:rPr lang="da-DK" dirty="0"/>
              <a:t>Femte niveau, Body </a:t>
            </a:r>
            <a:r>
              <a:rPr lang="da-DK" dirty="0" err="1"/>
              <a:t>regular</a:t>
            </a:r>
            <a:r>
              <a:rPr lang="da-DK" dirty="0"/>
              <a:t> 16 </a:t>
            </a:r>
            <a:r>
              <a:rPr lang="da-DK" dirty="0" err="1"/>
              <a:t>pkt</a:t>
            </a:r>
            <a:endParaRPr lang="da-DK" dirty="0"/>
          </a:p>
          <a:p>
            <a:pPr lvl="5"/>
            <a:r>
              <a:rPr lang="da-DK" dirty="0"/>
              <a:t>Sjette niveau, bullet 12 </a:t>
            </a:r>
            <a:r>
              <a:rPr lang="da-DK" dirty="0" err="1"/>
              <a:t>pkt</a:t>
            </a:r>
            <a:endParaRPr lang="da-DK" dirty="0"/>
          </a:p>
          <a:p>
            <a:pPr lvl="6"/>
            <a:r>
              <a:rPr lang="da-DK" dirty="0"/>
              <a:t>Syvende niveau, bullet 12 </a:t>
            </a:r>
            <a:r>
              <a:rPr lang="da-DK" dirty="0" err="1"/>
              <a:t>pkt</a:t>
            </a:r>
            <a:r>
              <a:rPr lang="da-DK" dirty="0"/>
              <a:t> (indryk 1 gang)</a:t>
            </a:r>
          </a:p>
          <a:p>
            <a:pPr lvl="7"/>
            <a:r>
              <a:rPr lang="da-DK" dirty="0"/>
              <a:t>Ottende niveau, Header bold, 12 </a:t>
            </a:r>
            <a:r>
              <a:rPr lang="da-DK" dirty="0" err="1"/>
              <a:t>pkt</a:t>
            </a:r>
            <a:endParaRPr lang="da-DK" dirty="0"/>
          </a:p>
          <a:p>
            <a:pPr lvl="8"/>
            <a:r>
              <a:rPr lang="da-DK" dirty="0"/>
              <a:t>Niende niveau, Body </a:t>
            </a:r>
            <a:r>
              <a:rPr lang="da-DK" dirty="0" err="1"/>
              <a:t>regular</a:t>
            </a:r>
            <a:r>
              <a:rPr lang="da-DK" dirty="0"/>
              <a:t>, 12 </a:t>
            </a:r>
            <a:r>
              <a:rPr lang="da-DK" dirty="0" err="1"/>
              <a:t>pkt</a:t>
            </a:r>
            <a:endParaRPr lang="da-DK" dirty="0"/>
          </a:p>
        </p:txBody>
      </p:sp>
      <p:sp>
        <p:nvSpPr>
          <p:cNvPr id="15" name="Date Placeholder 14">
            <a:extLst>
              <a:ext uri="{FF2B5EF4-FFF2-40B4-BE49-F238E27FC236}">
                <a16:creationId xmlns:a16="http://schemas.microsoft.com/office/drawing/2014/main" id="{A56ADEC3-98E1-4CEA-9AF5-46F4CDD2FA7D}"/>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25-10-2023</a:t>
            </a:fld>
            <a:endParaRPr lang="da-DK" dirty="0"/>
          </a:p>
        </p:txBody>
      </p:sp>
      <p:pic>
        <p:nvPicPr>
          <p:cNvPr id="25" name="Logo black">
            <a:extLst>
              <a:ext uri="{FF2B5EF4-FFF2-40B4-BE49-F238E27FC236}">
                <a16:creationId xmlns:a16="http://schemas.microsoft.com/office/drawing/2014/main" id="{860AC4C2-E6D6-4DCE-950A-C298C0AE9B8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6" name="Slide Number Placeholder 5"/>
          <p:cNvSpPr>
            <a:spLocks noGrp="1"/>
          </p:cNvSpPr>
          <p:nvPr>
            <p:ph type="sldNum" sz="quarter" idx="4"/>
          </p:nvPr>
        </p:nvSpPr>
        <p:spPr>
          <a:xfrm>
            <a:off x="0" y="6912000"/>
            <a:ext cx="0" cy="0"/>
          </a:xfrm>
          <a:prstGeom prst="rect">
            <a:avLst/>
          </a:prstGeom>
        </p:spPr>
        <p:txBody>
          <a:bodyPr vert="horz" lIns="0" tIns="0" rIns="0" bIns="0" rtlCol="0" anchor="t" anchorCtr="0">
            <a:noAutofit/>
          </a:bodyPr>
          <a:lstStyle>
            <a:lvl1pPr algn="ctr">
              <a:defRPr sz="100">
                <a:noFill/>
              </a:defRPr>
            </a:lvl1pPr>
          </a:lstStyle>
          <a:p>
            <a:fld id="{45D37B1E-C366-494F-A587-962AD9AABC83}" type="slidenum">
              <a:rPr lang="da-DK" smtClean="0"/>
              <a:pPr/>
              <a:t>‹nr.›</a:t>
            </a:fld>
            <a:endParaRPr lang="da-DK" dirty="0"/>
          </a:p>
        </p:txBody>
      </p:sp>
      <p:sp>
        <p:nvSpPr>
          <p:cNvPr id="18" name="Date Placeholder 14">
            <a:extLst>
              <a:ext uri="{FF2B5EF4-FFF2-40B4-BE49-F238E27FC236}">
                <a16:creationId xmlns:a16="http://schemas.microsoft.com/office/drawing/2014/main" id="{7DF98717-AAEA-4E2B-96B8-AAAFF896C0EA}"/>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25-10-2023</a:t>
            </a:fld>
            <a:endParaRPr lang="da-DK" dirty="0"/>
          </a:p>
        </p:txBody>
      </p:sp>
      <p:sp>
        <p:nvSpPr>
          <p:cNvPr id="8" name="Rectangle 15">
            <a:extLst>
              <a:ext uri="{FF2B5EF4-FFF2-40B4-BE49-F238E27FC236}">
                <a16:creationId xmlns:a16="http://schemas.microsoft.com/office/drawing/2014/main" id="{4D855B35-9157-35F0-0B75-83072C32A7E8}"/>
              </a:ext>
            </a:extLst>
          </p:cNvPr>
          <p:cNvSpPr/>
          <p:nvPr userDrawn="1"/>
        </p:nvSpPr>
        <p:spPr>
          <a:xfrm rot="5400000">
            <a:off x="11480800" y="721379"/>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sp>
        <p:nvSpPr>
          <p:cNvPr id="9" name="Rectangle 16">
            <a:extLst>
              <a:ext uri="{FF2B5EF4-FFF2-40B4-BE49-F238E27FC236}">
                <a16:creationId xmlns:a16="http://schemas.microsoft.com/office/drawing/2014/main" id="{745FDBC2-0FE8-0521-D51C-92615DD17AAE}"/>
              </a:ext>
            </a:extLst>
          </p:cNvPr>
          <p:cNvSpPr/>
          <p:nvPr userDrawn="1"/>
        </p:nvSpPr>
        <p:spPr>
          <a:xfrm rot="5400000">
            <a:off x="11482792" y="2027544"/>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pic>
        <p:nvPicPr>
          <p:cNvPr id="10" name="Logo black">
            <a:extLst>
              <a:ext uri="{FF2B5EF4-FFF2-40B4-BE49-F238E27FC236}">
                <a16:creationId xmlns:a16="http://schemas.microsoft.com/office/drawing/2014/main" id="{902CE77C-069E-5E7A-8D8E-AB15811B63A5}"/>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cxnSp>
        <p:nvCxnSpPr>
          <p:cNvPr id="11" name="Straight Connector 26">
            <a:extLst>
              <a:ext uri="{FF2B5EF4-FFF2-40B4-BE49-F238E27FC236}">
                <a16:creationId xmlns:a16="http://schemas.microsoft.com/office/drawing/2014/main" id="{70C6C0EE-8FE3-6A9C-33B8-374802EF4C3C}"/>
              </a:ext>
            </a:extLst>
          </p:cNvPr>
          <p:cNvCxnSpPr>
            <a:cxnSpLocks/>
          </p:cNvCxnSpPr>
          <p:nvPr userDrawn="1"/>
        </p:nvCxnSpPr>
        <p:spPr>
          <a:xfrm>
            <a:off x="410400" y="715665"/>
            <a:ext cx="69921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Date Placeholder 14">
            <a:extLst>
              <a:ext uri="{FF2B5EF4-FFF2-40B4-BE49-F238E27FC236}">
                <a16:creationId xmlns:a16="http://schemas.microsoft.com/office/drawing/2014/main" id="{523BCE81-49FD-3EE2-35BF-BD057CE50D71}"/>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25-10-2023</a:t>
            </a:fld>
            <a:endParaRPr lang="da-DK" dirty="0"/>
          </a:p>
        </p:txBody>
      </p:sp>
      <p:sp>
        <p:nvSpPr>
          <p:cNvPr id="14" name="Rectangle 3" descr="{&quot;templafy&quot;:{&quot;id&quot;:&quot;ceb73946-21cc-4b5f-973a-daebd3e45b66&quot;}}">
            <a:extLst>
              <a:ext uri="{FF2B5EF4-FFF2-40B4-BE49-F238E27FC236}">
                <a16:creationId xmlns:a16="http://schemas.microsoft.com/office/drawing/2014/main" id="{424105E5-06C8-CF1E-C432-CFC01960EB23}"/>
              </a:ext>
            </a:extLst>
          </p:cNvPr>
          <p:cNvSpPr/>
          <p:nvPr userDrawn="1"/>
        </p:nvSpPr>
        <p:spPr>
          <a:xfrm>
            <a:off x="9382125" y="6376129"/>
            <a:ext cx="2407622"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r"/>
            <a:r>
              <a:rPr lang="da-DK" sz="1050" dirty="0" err="1">
                <a:solidFill>
                  <a:schemeClr val="tx1"/>
                </a:solidFill>
              </a:rPr>
              <a:t>17. oktober 2023</a:t>
            </a:r>
          </a:p>
        </p:txBody>
      </p:sp>
      <p:sp>
        <p:nvSpPr>
          <p:cNvPr id="16" name="TextBox 9">
            <a:extLst>
              <a:ext uri="{FF2B5EF4-FFF2-40B4-BE49-F238E27FC236}">
                <a16:creationId xmlns:a16="http://schemas.microsoft.com/office/drawing/2014/main" id="{6C36CED4-D7EC-2F5A-64CA-838805A4F998}"/>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dirty="0"/>
          </a:p>
        </p:txBody>
      </p:sp>
      <p:sp>
        <p:nvSpPr>
          <p:cNvPr id="17" name="text" descr="{&quot;templafy&quot;:{&quot;id&quot;:&quot;ab70f757-6bc1-4776-9d1b-3359c1166852&quot;}}" title="UserProfile.Institut.InstituteDCU_{{DocumentLanguage}}">
            <a:extLst>
              <a:ext uri="{FF2B5EF4-FFF2-40B4-BE49-F238E27FC236}">
                <a16:creationId xmlns:a16="http://schemas.microsoft.com/office/drawing/2014/main" id="{9ED68219-402C-1844-B56E-D8437E3F6CCE}"/>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dirty="0"/>
              <a:t>SDU Studieservice</a:t>
            </a:r>
          </a:p>
        </p:txBody>
      </p:sp>
    </p:spTree>
    <p:extLst>
      <p:ext uri="{BB962C8B-B14F-4D97-AF65-F5344CB8AC3E}">
        <p14:creationId xmlns:p14="http://schemas.microsoft.com/office/powerpoint/2010/main" val="383910308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Lst>
  <p:hf hdr="0"/>
  <p:txStyles>
    <p:titleStyle>
      <a:lvl1pPr algn="l" defTabSz="914400" rtl="0" eaLnBrk="1" latinLnBrk="0" hangingPunct="1">
        <a:lnSpc>
          <a:spcPct val="97000"/>
        </a:lnSpc>
        <a:spcBef>
          <a:spcPct val="0"/>
        </a:spcBef>
        <a:buNone/>
        <a:tabLst>
          <a:tab pos="1438275" algn="l"/>
        </a:tabLst>
        <a:defRPr sz="3600" b="1" kern="1200">
          <a:solidFill>
            <a:schemeClr val="tx1"/>
          </a:solidFill>
          <a:latin typeface="+mj-lt"/>
          <a:ea typeface="+mj-ea"/>
          <a:cs typeface="+mj-cs"/>
        </a:defRPr>
      </a:lvl1pPr>
    </p:titleStyle>
    <p:bodyStyle>
      <a:lvl1pPr marL="252000" indent="-252000" algn="l" defTabSz="914400" rtl="0" eaLnBrk="1" latinLnBrk="0" hangingPunct="1">
        <a:lnSpc>
          <a:spcPct val="110000"/>
        </a:lnSpc>
        <a:spcBef>
          <a:spcPts val="0"/>
        </a:spcBef>
        <a:buFont typeface="Wingdings" panose="05000000000000000000" pitchFamily="2" charset="2"/>
        <a:buChar char=""/>
        <a:defRPr sz="1600" kern="1200">
          <a:solidFill>
            <a:schemeClr val="tx1"/>
          </a:solidFill>
          <a:latin typeface="+mn-lt"/>
          <a:ea typeface="+mn-ea"/>
          <a:cs typeface="+mn-cs"/>
        </a:defRPr>
      </a:lvl1pPr>
      <a:lvl2pPr marL="504000" indent="-252000" algn="l" defTabSz="914400" rtl="0" eaLnBrk="1" latinLnBrk="0" hangingPunct="1">
        <a:lnSpc>
          <a:spcPct val="110000"/>
        </a:lnSpc>
        <a:spcBef>
          <a:spcPts val="0"/>
        </a:spcBef>
        <a:buFont typeface="Wingdings" panose="05000000000000000000" pitchFamily="2" charset="2"/>
        <a:buChar char="à"/>
        <a:defRPr sz="1400" kern="1200">
          <a:solidFill>
            <a:schemeClr val="tx1"/>
          </a:solidFill>
          <a:latin typeface="+mn-lt"/>
          <a:ea typeface="+mn-ea"/>
          <a:cs typeface="+mn-cs"/>
        </a:defRPr>
      </a:lvl2pPr>
      <a:lvl3pPr marL="756000" indent="-252000" algn="l" defTabSz="914400" rtl="0" eaLnBrk="1" latinLnBrk="0" hangingPunct="1">
        <a:lnSpc>
          <a:spcPct val="110000"/>
        </a:lnSpc>
        <a:spcBef>
          <a:spcPts val="0"/>
        </a:spcBef>
        <a:buFont typeface="Wingdings" panose="05000000000000000000" pitchFamily="2" charset="2"/>
        <a:buChar char="à"/>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1200"/>
        </a:spcAft>
        <a:buFont typeface="Arial" panose="020B0604020202020204" pitchFamily="34" charset="0"/>
        <a:buChar char="​"/>
        <a:defRPr sz="1600" b="1" kern="1200">
          <a:solidFill>
            <a:schemeClr val="tx1"/>
          </a:solidFill>
          <a:latin typeface="+mn-lt"/>
          <a:ea typeface="+mn-ea"/>
          <a:cs typeface="+mn-cs"/>
        </a:defRPr>
      </a:lvl4pPr>
      <a:lvl5pPr marL="0" indent="0" algn="l" defTabSz="914400" rtl="0" eaLnBrk="1" latinLnBrk="0" hangingPunct="1">
        <a:lnSpc>
          <a:spcPct val="110000"/>
        </a:lnSpc>
        <a:spcBef>
          <a:spcPts val="0"/>
        </a:spcBef>
        <a:buFont typeface="Arial" panose="020B0604020202020204" pitchFamily="34" charset="0"/>
        <a:buChar char="​"/>
        <a:defRPr sz="1600" kern="1200" baseline="0">
          <a:solidFill>
            <a:schemeClr val="tx1"/>
          </a:solidFill>
          <a:latin typeface="+mn-lt"/>
          <a:ea typeface="+mn-ea"/>
          <a:cs typeface="+mn-cs"/>
        </a:defRPr>
      </a:lvl5pPr>
      <a:lvl6pPr marL="252000" indent="-252000" algn="l" defTabSz="914400" rtl="0" eaLnBrk="1" latinLnBrk="0" hangingPunct="1">
        <a:lnSpc>
          <a:spcPct val="110000"/>
        </a:lnSpc>
        <a:spcBef>
          <a:spcPts val="0"/>
        </a:spcBef>
        <a:buFont typeface="Wingdings" panose="05000000000000000000" pitchFamily="2" charset="2"/>
        <a:buChar char="à"/>
        <a:defRPr sz="1200" kern="1200" baseline="0">
          <a:solidFill>
            <a:schemeClr val="tx1"/>
          </a:solidFill>
          <a:latin typeface="+mn-lt"/>
          <a:ea typeface="+mn-ea"/>
          <a:cs typeface="+mn-cs"/>
        </a:defRPr>
      </a:lvl6pPr>
      <a:lvl7pPr marL="504000" indent="-252000" algn="l" defTabSz="914400" rtl="0" eaLnBrk="1" latinLnBrk="0" hangingPunct="1">
        <a:lnSpc>
          <a:spcPct val="110000"/>
        </a:lnSpc>
        <a:spcBef>
          <a:spcPts val="0"/>
        </a:spcBef>
        <a:buFont typeface="Wingdings" panose="05000000000000000000" pitchFamily="2" charset="2"/>
        <a:buChar char="à"/>
        <a:defRPr sz="12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1200"/>
        </a:spcAft>
        <a:buFont typeface="Arial" panose="020B0604020202020204" pitchFamily="34" charset="0"/>
        <a:buChar char="​"/>
        <a:defRPr sz="1200" b="1"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2" orient="horz" pos="285" userDrawn="1">
          <p15:clr>
            <a:srgbClr val="F26B43"/>
          </p15:clr>
        </p15:guide>
        <p15:guide id="13" orient="horz" pos="1071" userDrawn="1">
          <p15:clr>
            <a:srgbClr val="F26B43"/>
          </p15:clr>
        </p15:guide>
        <p15:guide id="14" pos="259" userDrawn="1">
          <p15:clr>
            <a:srgbClr val="F26B43"/>
          </p15:clr>
        </p15:guide>
        <p15:guide id="15" pos="7421" userDrawn="1">
          <p15:clr>
            <a:srgbClr val="F26B43"/>
          </p15:clr>
        </p15:guide>
        <p15:guide id="16" orient="horz" pos="1253" userDrawn="1">
          <p15:clr>
            <a:srgbClr val="F26B43"/>
          </p15:clr>
        </p15:guide>
        <p15:guide id="17" orient="horz" pos="3680" userDrawn="1">
          <p15:clr>
            <a:srgbClr val="F26B43"/>
          </p15:clr>
        </p15:guide>
        <p15:guide id="18" orient="horz" pos="3916" userDrawn="1">
          <p15:clr>
            <a:srgbClr val="F26B43"/>
          </p15:clr>
        </p15:guide>
        <p15:guide id="19" orient="horz" pos="4094" userDrawn="1">
          <p15:clr>
            <a:srgbClr val="F26B43"/>
          </p15:clr>
        </p15:guide>
        <p15:guide id="20" pos="54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6DD4A2-45FB-4F4E-8B78-36733C0BFA53}"/>
              </a:ext>
            </a:extLst>
          </p:cNvPr>
          <p:cNvSpPr>
            <a:spLocks noGrp="1"/>
          </p:cNvSpPr>
          <p:nvPr>
            <p:ph type="title"/>
          </p:nvPr>
        </p:nvSpPr>
        <p:spPr>
          <a:xfrm>
            <a:off x="764059" y="248496"/>
            <a:ext cx="10633284" cy="694480"/>
          </a:xfrm>
          <a:prstGeom prst="rect">
            <a:avLst/>
          </a:prstGeom>
        </p:spPr>
        <p:txBody>
          <a:bodyPr vert="horz" lIns="91440" tIns="45720" rIns="91440" bIns="45720" rtlCol="0" anchor="ctr">
            <a:normAutofit/>
          </a:bodyPr>
          <a:lstStyle/>
          <a:p>
            <a:r>
              <a:rPr lang="en-US"/>
              <a:t>Click to edit Master title style</a:t>
            </a:r>
            <a:endParaRPr lang="da-DK"/>
          </a:p>
        </p:txBody>
      </p:sp>
      <p:sp>
        <p:nvSpPr>
          <p:cNvPr id="3" name="Text Placeholder 2">
            <a:extLst>
              <a:ext uri="{FF2B5EF4-FFF2-40B4-BE49-F238E27FC236}">
                <a16:creationId xmlns:a16="http://schemas.microsoft.com/office/drawing/2014/main" id="{7B00B7FD-8EF9-4F27-9FF5-E4D3F24BFDEE}"/>
              </a:ext>
            </a:extLst>
          </p:cNvPr>
          <p:cNvSpPr>
            <a:spLocks noGrp="1"/>
          </p:cNvSpPr>
          <p:nvPr>
            <p:ph type="body" idx="1"/>
          </p:nvPr>
        </p:nvSpPr>
        <p:spPr>
          <a:xfrm>
            <a:off x="764060" y="1219200"/>
            <a:ext cx="10633284" cy="4585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Footer Placeholder 4">
            <a:extLst>
              <a:ext uri="{FF2B5EF4-FFF2-40B4-BE49-F238E27FC236}">
                <a16:creationId xmlns:a16="http://schemas.microsoft.com/office/drawing/2014/main" id="{CE42BF49-D758-405E-91AD-62107821A6F5}"/>
              </a:ext>
            </a:extLst>
          </p:cNvPr>
          <p:cNvSpPr>
            <a:spLocks noGrp="1"/>
          </p:cNvSpPr>
          <p:nvPr>
            <p:ph type="ftr" sz="quarter" idx="3"/>
          </p:nvPr>
        </p:nvSpPr>
        <p:spPr>
          <a:xfrm>
            <a:off x="4148487" y="6367732"/>
            <a:ext cx="4114800" cy="365125"/>
          </a:xfrm>
          <a:prstGeom prst="rect">
            <a:avLst/>
          </a:prstGeom>
        </p:spPr>
        <p:txBody>
          <a:bodyPr vert="horz" lIns="91440" tIns="45720" rIns="91440" bIns="45720" rtlCol="0" anchor="ctr"/>
          <a:lstStyle>
            <a:lvl1pPr algn="ctr">
              <a:defRPr sz="800" i="0">
                <a:solidFill>
                  <a:schemeClr val="tx1"/>
                </a:solidFill>
              </a:defRPr>
            </a:lvl1pPr>
          </a:lstStyle>
          <a:p>
            <a:r>
              <a:rPr lang="da-DK">
                <a:ea typeface="Campton Book"/>
                <a:cs typeface="Times New Roman" panose="02020603050405020304" pitchFamily="18" charset="0"/>
              </a:rPr>
              <a:t>Lettere studieliv. Fælles processer. Nye muligheder.</a:t>
            </a:r>
            <a:endParaRPr lang="da-DK" b="1">
              <a:ea typeface="Campton Book"/>
              <a:cs typeface="Times New Roman" panose="02020603050405020304" pitchFamily="18" charset="0"/>
            </a:endParaRPr>
          </a:p>
        </p:txBody>
      </p:sp>
      <p:sp>
        <p:nvSpPr>
          <p:cNvPr id="6" name="Slide Number Placeholder 5">
            <a:extLst>
              <a:ext uri="{FF2B5EF4-FFF2-40B4-BE49-F238E27FC236}">
                <a16:creationId xmlns:a16="http://schemas.microsoft.com/office/drawing/2014/main" id="{1F1C07C1-CD3D-4DB6-9298-730D47960B9A}"/>
              </a:ext>
            </a:extLst>
          </p:cNvPr>
          <p:cNvSpPr>
            <a:spLocks noGrp="1"/>
          </p:cNvSpPr>
          <p:nvPr>
            <p:ph type="sldNum" sz="quarter" idx="4"/>
          </p:nvPr>
        </p:nvSpPr>
        <p:spPr>
          <a:xfrm>
            <a:off x="8904515" y="6367732"/>
            <a:ext cx="2492829" cy="365125"/>
          </a:xfrm>
          <a:prstGeom prst="rect">
            <a:avLst/>
          </a:prstGeom>
        </p:spPr>
        <p:txBody>
          <a:bodyPr vert="horz" lIns="91440" tIns="45720" rIns="91440" bIns="45720" rtlCol="0" anchor="ctr"/>
          <a:lstStyle>
            <a:lvl1pPr algn="r">
              <a:defRPr sz="800" b="1">
                <a:solidFill>
                  <a:schemeClr val="tx2"/>
                </a:solidFill>
              </a:defRPr>
            </a:lvl1pPr>
          </a:lstStyle>
          <a:p>
            <a:fld id="{39DF810D-F77C-4BB2-BE6A-BDC67BB44902}" type="slidenum">
              <a:rPr lang="da-DK" smtClean="0"/>
              <a:pPr/>
              <a:t>‹nr.›</a:t>
            </a:fld>
            <a:endParaRPr lang="da-DK"/>
          </a:p>
        </p:txBody>
      </p:sp>
      <p:sp>
        <p:nvSpPr>
          <p:cNvPr id="21" name="Date Placeholder 2">
            <a:extLst>
              <a:ext uri="{FF2B5EF4-FFF2-40B4-BE49-F238E27FC236}">
                <a16:creationId xmlns:a16="http://schemas.microsoft.com/office/drawing/2014/main" id="{7B85E22B-E3A6-468B-B191-847B1A52434C}"/>
              </a:ext>
            </a:extLst>
          </p:cNvPr>
          <p:cNvSpPr>
            <a:spLocks noGrp="1"/>
          </p:cNvSpPr>
          <p:nvPr>
            <p:ph type="dt" sz="half" idx="2"/>
          </p:nvPr>
        </p:nvSpPr>
        <p:spPr>
          <a:xfrm>
            <a:off x="764059" y="6367732"/>
            <a:ext cx="2743200" cy="365125"/>
          </a:xfrm>
          <a:prstGeom prst="rect">
            <a:avLst/>
          </a:prstGeom>
        </p:spPr>
        <p:txBody>
          <a:bodyPr anchor="ctr"/>
          <a:lstStyle>
            <a:lvl1pPr>
              <a:defRPr lang="da-DK" sz="800" i="0" kern="1200" smtClean="0">
                <a:solidFill>
                  <a:schemeClr val="tx1"/>
                </a:solidFill>
                <a:latin typeface="+mn-lt"/>
                <a:ea typeface="Campton Book"/>
                <a:cs typeface="Times New Roman" panose="02020603050405020304" pitchFamily="18" charset="0"/>
              </a:defRPr>
            </a:lvl1pPr>
          </a:lstStyle>
          <a:p>
            <a:r>
              <a:rPr lang="da-DK"/>
              <a:t>09-09-2022</a:t>
            </a:r>
          </a:p>
        </p:txBody>
      </p:sp>
      <p:cxnSp>
        <p:nvCxnSpPr>
          <p:cNvPr id="44" name="Straight Connector 43">
            <a:extLst>
              <a:ext uri="{FF2B5EF4-FFF2-40B4-BE49-F238E27FC236}">
                <a16:creationId xmlns:a16="http://schemas.microsoft.com/office/drawing/2014/main" id="{DD9B577F-B1B7-49CF-BBA6-9AB551BB078E}"/>
              </a:ext>
            </a:extLst>
          </p:cNvPr>
          <p:cNvCxnSpPr>
            <a:cxnSpLocks/>
          </p:cNvCxnSpPr>
          <p:nvPr userDrawn="1"/>
        </p:nvCxnSpPr>
        <p:spPr>
          <a:xfrm>
            <a:off x="11397344" y="6321704"/>
            <a:ext cx="0" cy="457181"/>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949128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Lst>
  <p:hf hdr="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0400" y="1028247"/>
            <a:ext cx="11379347" cy="1602672"/>
          </a:xfrm>
          <a:prstGeom prst="rect">
            <a:avLst/>
          </a:prstGeom>
        </p:spPr>
        <p:txBody>
          <a:bodyPr vert="horz" lIns="0" tIns="0" rIns="0" bIns="0" rtlCol="0" anchor="t" anchorCtr="0">
            <a:noAutofit/>
          </a:bodyPr>
          <a:lstStyle/>
          <a:p>
            <a:r>
              <a:rPr lang="da-DK" dirty="0"/>
              <a:t>Klik for at redigere i master</a:t>
            </a:r>
            <a:endParaRPr lang="da-DK"/>
          </a:p>
        </p:txBody>
      </p:sp>
      <p:sp>
        <p:nvSpPr>
          <p:cNvPr id="3" name="Text Placeholder 2"/>
          <p:cNvSpPr>
            <a:spLocks noGrp="1"/>
          </p:cNvSpPr>
          <p:nvPr>
            <p:ph type="body" idx="1"/>
          </p:nvPr>
        </p:nvSpPr>
        <p:spPr>
          <a:xfrm>
            <a:off x="410400" y="3369040"/>
            <a:ext cx="11371905" cy="2472960"/>
          </a:xfrm>
          <a:prstGeom prst="rect">
            <a:avLst/>
          </a:prstGeom>
        </p:spPr>
        <p:txBody>
          <a:bodyPr vert="horz" lIns="0" tIns="0" rIns="0" bIns="0" rtlCol="0">
            <a:noAutofit/>
          </a:bodyPr>
          <a:lstStyle/>
          <a:p>
            <a:pPr lvl="0"/>
            <a:r>
              <a:rPr lang="da-DK" dirty="0"/>
              <a:t>Første niveau, bullet 16 </a:t>
            </a:r>
            <a:r>
              <a:rPr lang="da-DK" dirty="0" err="1"/>
              <a:t>pkt</a:t>
            </a:r>
            <a:endParaRPr lang="da-DK" dirty="0"/>
          </a:p>
          <a:p>
            <a:pPr lvl="1"/>
            <a:r>
              <a:rPr lang="da-DK" dirty="0"/>
              <a:t>Andet niveau, bullet 14 </a:t>
            </a:r>
            <a:r>
              <a:rPr lang="da-DK" dirty="0" err="1"/>
              <a:t>pkt</a:t>
            </a:r>
            <a:endParaRPr lang="da-DK" dirty="0"/>
          </a:p>
          <a:p>
            <a:pPr lvl="2"/>
            <a:r>
              <a:rPr lang="da-DK" dirty="0"/>
              <a:t>Tredje niveau, bullet 12 </a:t>
            </a:r>
            <a:r>
              <a:rPr lang="da-DK" dirty="0" err="1"/>
              <a:t>pkt</a:t>
            </a:r>
            <a:endParaRPr lang="da-DK" dirty="0"/>
          </a:p>
          <a:p>
            <a:pPr lvl="3"/>
            <a:r>
              <a:rPr lang="da-DK" dirty="0"/>
              <a:t>Fjerde niveau, Header bold 16 </a:t>
            </a:r>
            <a:r>
              <a:rPr lang="da-DK" dirty="0" err="1"/>
              <a:t>pkt</a:t>
            </a:r>
            <a:endParaRPr lang="da-DK" dirty="0"/>
          </a:p>
          <a:p>
            <a:pPr lvl="4"/>
            <a:r>
              <a:rPr lang="da-DK" dirty="0"/>
              <a:t>Femte niveau, Body </a:t>
            </a:r>
            <a:r>
              <a:rPr lang="da-DK" dirty="0" err="1"/>
              <a:t>regular</a:t>
            </a:r>
            <a:r>
              <a:rPr lang="da-DK" dirty="0"/>
              <a:t> 16 </a:t>
            </a:r>
            <a:r>
              <a:rPr lang="da-DK" dirty="0" err="1"/>
              <a:t>pkt</a:t>
            </a:r>
            <a:endParaRPr lang="da-DK" dirty="0"/>
          </a:p>
          <a:p>
            <a:pPr lvl="5"/>
            <a:r>
              <a:rPr lang="da-DK" dirty="0"/>
              <a:t>Sjette niveau, bullet 12 </a:t>
            </a:r>
            <a:r>
              <a:rPr lang="da-DK" dirty="0" err="1"/>
              <a:t>pkt</a:t>
            </a:r>
            <a:endParaRPr lang="da-DK" dirty="0"/>
          </a:p>
          <a:p>
            <a:pPr lvl="6"/>
            <a:r>
              <a:rPr lang="da-DK" dirty="0"/>
              <a:t>Syvende niveau, bullet 12 </a:t>
            </a:r>
            <a:r>
              <a:rPr lang="da-DK" dirty="0" err="1"/>
              <a:t>pkt</a:t>
            </a:r>
            <a:r>
              <a:rPr lang="da-DK" dirty="0"/>
              <a:t> (indryk 1 gang)</a:t>
            </a:r>
            <a:endParaRPr lang="da-DK"/>
          </a:p>
          <a:p>
            <a:pPr lvl="7"/>
            <a:r>
              <a:rPr lang="da-DK" dirty="0"/>
              <a:t>Ottende niveau, Header bold, 12 </a:t>
            </a:r>
            <a:r>
              <a:rPr lang="da-DK" dirty="0" err="1"/>
              <a:t>pkt</a:t>
            </a:r>
            <a:endParaRPr lang="da-DK" dirty="0"/>
          </a:p>
          <a:p>
            <a:pPr lvl="8"/>
            <a:r>
              <a:rPr lang="da-DK" dirty="0"/>
              <a:t>Niende niveau, Body </a:t>
            </a:r>
            <a:r>
              <a:rPr lang="da-DK" dirty="0" err="1"/>
              <a:t>regular</a:t>
            </a:r>
            <a:r>
              <a:rPr lang="da-DK" dirty="0"/>
              <a:t>, 12 </a:t>
            </a:r>
            <a:r>
              <a:rPr lang="da-DK" dirty="0" err="1"/>
              <a:t>pkt</a:t>
            </a:r>
            <a:endParaRPr lang="da-DK" dirty="0"/>
          </a:p>
        </p:txBody>
      </p:sp>
      <p:sp>
        <p:nvSpPr>
          <p:cNvPr id="15" name="Date Placeholder 14">
            <a:extLst>
              <a:ext uri="{FF2B5EF4-FFF2-40B4-BE49-F238E27FC236}">
                <a16:creationId xmlns:a16="http://schemas.microsoft.com/office/drawing/2014/main" id="{A56ADEC3-98E1-4CEA-9AF5-46F4CDD2FA7D}"/>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25-10-2023</a:t>
            </a:fld>
            <a:endParaRPr lang="da-DK" dirty="0"/>
          </a:p>
        </p:txBody>
      </p:sp>
      <p:pic>
        <p:nvPicPr>
          <p:cNvPr id="25" name="Logo black">
            <a:extLst>
              <a:ext uri="{FF2B5EF4-FFF2-40B4-BE49-F238E27FC236}">
                <a16:creationId xmlns:a16="http://schemas.microsoft.com/office/drawing/2014/main" id="{860AC4C2-E6D6-4DCE-950A-C298C0AE9B8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6" name="Slide Number Placeholder 5"/>
          <p:cNvSpPr>
            <a:spLocks noGrp="1"/>
          </p:cNvSpPr>
          <p:nvPr>
            <p:ph type="sldNum" sz="quarter" idx="4"/>
          </p:nvPr>
        </p:nvSpPr>
        <p:spPr>
          <a:xfrm>
            <a:off x="0" y="6912000"/>
            <a:ext cx="0" cy="0"/>
          </a:xfrm>
          <a:prstGeom prst="rect">
            <a:avLst/>
          </a:prstGeom>
        </p:spPr>
        <p:txBody>
          <a:bodyPr vert="horz" lIns="0" tIns="0" rIns="0" bIns="0" rtlCol="0" anchor="t" anchorCtr="0">
            <a:noAutofit/>
          </a:bodyPr>
          <a:lstStyle>
            <a:lvl1pPr algn="ctr">
              <a:defRPr sz="100">
                <a:noFill/>
              </a:defRPr>
            </a:lvl1pPr>
          </a:lstStyle>
          <a:p>
            <a:fld id="{45D37B1E-C366-494F-A587-962AD9AABC83}" type="slidenum">
              <a:rPr lang="da-DK" smtClean="0"/>
              <a:pPr/>
              <a:t>‹nr.›</a:t>
            </a:fld>
            <a:endParaRPr lang="da-DK" dirty="0"/>
          </a:p>
        </p:txBody>
      </p:sp>
      <p:sp>
        <p:nvSpPr>
          <p:cNvPr id="18" name="Date Placeholder 14">
            <a:extLst>
              <a:ext uri="{FF2B5EF4-FFF2-40B4-BE49-F238E27FC236}">
                <a16:creationId xmlns:a16="http://schemas.microsoft.com/office/drawing/2014/main" id="{7DF98717-AAEA-4E2B-96B8-AAAFF896C0EA}"/>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25-10-2023</a:t>
            </a:fld>
            <a:endParaRPr lang="da-DK" dirty="0"/>
          </a:p>
        </p:txBody>
      </p:sp>
      <p:sp>
        <p:nvSpPr>
          <p:cNvPr id="8" name="TextBox 2">
            <a:extLst>
              <a:ext uri="{FF2B5EF4-FFF2-40B4-BE49-F238E27FC236}">
                <a16:creationId xmlns:a16="http://schemas.microsoft.com/office/drawing/2014/main" id="{1FCD2DA3-F13B-6E3D-22B8-1D942381D888}"/>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dirty="0"/>
          </a:p>
        </p:txBody>
      </p:sp>
    </p:spTree>
    <p:extLst>
      <p:ext uri="{BB962C8B-B14F-4D97-AF65-F5344CB8AC3E}">
        <p14:creationId xmlns:p14="http://schemas.microsoft.com/office/powerpoint/2010/main" val="2143522105"/>
      </p:ext>
    </p:extLst>
  </p:cSld>
  <p:clrMap bg1="lt1" tx1="dk1" bg2="lt2" tx2="dk2" accent1="accent1" accent2="accent2" accent3="accent3" accent4="accent4" accent5="accent5" accent6="accent6" hlink="hlink" folHlink="folHlink"/>
  <p:sldLayoutIdLst>
    <p:sldLayoutId id="2147483681" r:id="rId1"/>
    <p:sldLayoutId id="2147483735" r:id="rId2"/>
    <p:sldLayoutId id="2147483679" r:id="rId3"/>
    <p:sldLayoutId id="2147483680" r:id="rId4"/>
    <p:sldLayoutId id="2147483688" r:id="rId5"/>
    <p:sldLayoutId id="2147483690" r:id="rId6"/>
    <p:sldLayoutId id="2147483686" r:id="rId7"/>
    <p:sldLayoutId id="2147483682" r:id="rId8"/>
    <p:sldLayoutId id="2147483689" r:id="rId9"/>
    <p:sldLayoutId id="2147483676" r:id="rId10"/>
    <p:sldLayoutId id="2147483654" r:id="rId11"/>
    <p:sldLayoutId id="2147483685" r:id="rId12"/>
    <p:sldLayoutId id="2147483691" r:id="rId13"/>
    <p:sldLayoutId id="2147483662" r:id="rId14"/>
  </p:sldLayoutIdLst>
  <p:hf hdr="0"/>
  <p:txStyles>
    <p:titleStyle>
      <a:lvl1pPr algn="l" defTabSz="914400" rtl="0" eaLnBrk="1" latinLnBrk="0" hangingPunct="1">
        <a:lnSpc>
          <a:spcPct val="97000"/>
        </a:lnSpc>
        <a:spcBef>
          <a:spcPct val="0"/>
        </a:spcBef>
        <a:buNone/>
        <a:tabLst>
          <a:tab pos="1438275" algn="l"/>
        </a:tabLst>
        <a:defRPr sz="3600" b="1" kern="1200">
          <a:solidFill>
            <a:schemeClr val="tx1"/>
          </a:solidFill>
          <a:latin typeface="+mj-lt"/>
          <a:ea typeface="+mj-ea"/>
          <a:cs typeface="+mj-cs"/>
        </a:defRPr>
      </a:lvl1pPr>
    </p:titleStyle>
    <p:bodyStyle>
      <a:lvl1pPr marL="252000" indent="-252000" algn="l" defTabSz="914400" rtl="0" eaLnBrk="1" latinLnBrk="0" hangingPunct="1">
        <a:lnSpc>
          <a:spcPct val="110000"/>
        </a:lnSpc>
        <a:spcBef>
          <a:spcPts val="0"/>
        </a:spcBef>
        <a:buFont typeface="Wingdings" panose="05000000000000000000" pitchFamily="2" charset="2"/>
        <a:buChar char=""/>
        <a:defRPr sz="1600" kern="1200">
          <a:solidFill>
            <a:schemeClr val="tx1"/>
          </a:solidFill>
          <a:latin typeface="+mn-lt"/>
          <a:ea typeface="+mn-ea"/>
          <a:cs typeface="+mn-cs"/>
        </a:defRPr>
      </a:lvl1pPr>
      <a:lvl2pPr marL="504000" indent="-252000" algn="l" defTabSz="914400" rtl="0" eaLnBrk="1" latinLnBrk="0" hangingPunct="1">
        <a:lnSpc>
          <a:spcPct val="110000"/>
        </a:lnSpc>
        <a:spcBef>
          <a:spcPts val="0"/>
        </a:spcBef>
        <a:buFont typeface="Wingdings" panose="05000000000000000000" pitchFamily="2" charset="2"/>
        <a:buChar char="à"/>
        <a:defRPr sz="1400" kern="1200">
          <a:solidFill>
            <a:schemeClr val="tx1"/>
          </a:solidFill>
          <a:latin typeface="+mn-lt"/>
          <a:ea typeface="+mn-ea"/>
          <a:cs typeface="+mn-cs"/>
        </a:defRPr>
      </a:lvl2pPr>
      <a:lvl3pPr marL="756000" indent="-252000" algn="l" defTabSz="914400" rtl="0" eaLnBrk="1" latinLnBrk="0" hangingPunct="1">
        <a:lnSpc>
          <a:spcPct val="110000"/>
        </a:lnSpc>
        <a:spcBef>
          <a:spcPts val="0"/>
        </a:spcBef>
        <a:buFont typeface="Wingdings" panose="05000000000000000000" pitchFamily="2" charset="2"/>
        <a:buChar char="à"/>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1200"/>
        </a:spcAft>
        <a:buFont typeface="Arial" panose="020B0604020202020204" pitchFamily="34" charset="0"/>
        <a:buChar char="​"/>
        <a:defRPr sz="1600" b="1" kern="1200">
          <a:solidFill>
            <a:schemeClr val="tx1"/>
          </a:solidFill>
          <a:latin typeface="+mn-lt"/>
          <a:ea typeface="+mn-ea"/>
          <a:cs typeface="+mn-cs"/>
        </a:defRPr>
      </a:lvl4pPr>
      <a:lvl5pPr marL="0" indent="0" algn="l" defTabSz="914400" rtl="0" eaLnBrk="1" latinLnBrk="0" hangingPunct="1">
        <a:lnSpc>
          <a:spcPct val="110000"/>
        </a:lnSpc>
        <a:spcBef>
          <a:spcPts val="0"/>
        </a:spcBef>
        <a:buFont typeface="Arial" panose="020B0604020202020204" pitchFamily="34" charset="0"/>
        <a:buChar char="​"/>
        <a:defRPr sz="1600" kern="1200" baseline="0">
          <a:solidFill>
            <a:schemeClr val="tx1"/>
          </a:solidFill>
          <a:latin typeface="+mn-lt"/>
          <a:ea typeface="+mn-ea"/>
          <a:cs typeface="+mn-cs"/>
        </a:defRPr>
      </a:lvl5pPr>
      <a:lvl6pPr marL="252000" indent="-252000" algn="l" defTabSz="914400" rtl="0" eaLnBrk="1" latinLnBrk="0" hangingPunct="1">
        <a:lnSpc>
          <a:spcPct val="110000"/>
        </a:lnSpc>
        <a:spcBef>
          <a:spcPts val="0"/>
        </a:spcBef>
        <a:buFont typeface="Wingdings" panose="05000000000000000000" pitchFamily="2" charset="2"/>
        <a:buChar char="à"/>
        <a:defRPr sz="1200" kern="1200" baseline="0">
          <a:solidFill>
            <a:schemeClr val="tx1"/>
          </a:solidFill>
          <a:latin typeface="+mn-lt"/>
          <a:ea typeface="+mn-ea"/>
          <a:cs typeface="+mn-cs"/>
        </a:defRPr>
      </a:lvl6pPr>
      <a:lvl7pPr marL="504000" indent="-252000" algn="l" defTabSz="914400" rtl="0" eaLnBrk="1" latinLnBrk="0" hangingPunct="1">
        <a:lnSpc>
          <a:spcPct val="110000"/>
        </a:lnSpc>
        <a:spcBef>
          <a:spcPts val="0"/>
        </a:spcBef>
        <a:buFont typeface="Wingdings" panose="05000000000000000000" pitchFamily="2" charset="2"/>
        <a:buChar char="à"/>
        <a:defRPr sz="12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1200"/>
        </a:spcAft>
        <a:buFont typeface="Arial" panose="020B0604020202020204" pitchFamily="34" charset="0"/>
        <a:buChar char="​"/>
        <a:defRPr sz="1200" b="1"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85" userDrawn="1">
          <p15:clr>
            <a:srgbClr val="F26B43"/>
          </p15:clr>
        </p15:guide>
        <p15:guide id="4" orient="horz" pos="1071" userDrawn="1">
          <p15:clr>
            <a:srgbClr val="F26B43"/>
          </p15:clr>
        </p15:guide>
        <p15:guide id="5" pos="259" userDrawn="1">
          <p15:clr>
            <a:srgbClr val="F26B43"/>
          </p15:clr>
        </p15:guide>
        <p15:guide id="6" pos="7421" userDrawn="1">
          <p15:clr>
            <a:srgbClr val="F26B43"/>
          </p15:clr>
        </p15:guide>
        <p15:guide id="7" orient="horz" pos="1253" userDrawn="1">
          <p15:clr>
            <a:srgbClr val="F26B43"/>
          </p15:clr>
        </p15:guide>
        <p15:guide id="8" orient="horz" pos="3680" userDrawn="1">
          <p15:clr>
            <a:srgbClr val="F26B43"/>
          </p15:clr>
        </p15:guide>
        <p15:guide id="9" orient="horz" pos="3916" userDrawn="1">
          <p15:clr>
            <a:srgbClr val="F26B43"/>
          </p15:clr>
        </p15:guide>
        <p15:guide id="10" orient="horz" pos="4094" userDrawn="1">
          <p15:clr>
            <a:srgbClr val="F26B43"/>
          </p15:clr>
        </p15:guide>
        <p15:guide id="11" pos="545"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0401" y="1028247"/>
            <a:ext cx="11379347" cy="1602672"/>
          </a:xfrm>
          <a:prstGeom prst="rect">
            <a:avLst/>
          </a:prstGeom>
        </p:spPr>
        <p:txBody>
          <a:bodyPr vert="horz" lIns="0" tIns="0" rIns="0" bIns="0" rtlCol="0" anchor="t" anchorCtr="0">
            <a:noAutofit/>
          </a:bodyPr>
          <a:lstStyle/>
          <a:p>
            <a:r>
              <a:rPr lang="da-DK" dirty="0"/>
              <a:t>Klik for at redigere i master</a:t>
            </a:r>
          </a:p>
        </p:txBody>
      </p:sp>
      <p:sp>
        <p:nvSpPr>
          <p:cNvPr id="3" name="Text Placeholder 2"/>
          <p:cNvSpPr>
            <a:spLocks noGrp="1"/>
          </p:cNvSpPr>
          <p:nvPr>
            <p:ph type="body" idx="1"/>
          </p:nvPr>
        </p:nvSpPr>
        <p:spPr>
          <a:xfrm>
            <a:off x="410405" y="3369040"/>
            <a:ext cx="11371905" cy="2472960"/>
          </a:xfrm>
          <a:prstGeom prst="rect">
            <a:avLst/>
          </a:prstGeom>
        </p:spPr>
        <p:txBody>
          <a:bodyPr vert="horz" lIns="0" tIns="0" rIns="0" bIns="0" rtlCol="0">
            <a:noAutofit/>
          </a:bodyPr>
          <a:lstStyle/>
          <a:p>
            <a:pPr lvl="0"/>
            <a:r>
              <a:rPr lang="da-DK" dirty="0"/>
              <a:t>Første niveau, bullet 16 </a:t>
            </a:r>
            <a:r>
              <a:rPr lang="da-DK" dirty="0" err="1"/>
              <a:t>pkt</a:t>
            </a:r>
            <a:endParaRPr lang="da-DK" dirty="0"/>
          </a:p>
          <a:p>
            <a:pPr lvl="1"/>
            <a:r>
              <a:rPr lang="da-DK" dirty="0"/>
              <a:t>Andet niveau, bullet 14 </a:t>
            </a:r>
            <a:r>
              <a:rPr lang="da-DK" dirty="0" err="1"/>
              <a:t>pkt</a:t>
            </a:r>
            <a:endParaRPr lang="da-DK" dirty="0"/>
          </a:p>
          <a:p>
            <a:pPr lvl="2"/>
            <a:r>
              <a:rPr lang="da-DK" dirty="0"/>
              <a:t>Tredje niveau, bullet 12 </a:t>
            </a:r>
            <a:r>
              <a:rPr lang="da-DK" dirty="0" err="1"/>
              <a:t>pkt</a:t>
            </a:r>
            <a:endParaRPr lang="da-DK" dirty="0"/>
          </a:p>
          <a:p>
            <a:pPr lvl="3"/>
            <a:r>
              <a:rPr lang="da-DK" dirty="0"/>
              <a:t>Fjerde niveau, Header bold 16 </a:t>
            </a:r>
            <a:r>
              <a:rPr lang="da-DK" dirty="0" err="1"/>
              <a:t>pkt</a:t>
            </a:r>
            <a:endParaRPr lang="da-DK" dirty="0"/>
          </a:p>
          <a:p>
            <a:pPr lvl="4"/>
            <a:r>
              <a:rPr lang="da-DK" dirty="0"/>
              <a:t>Femte niveau, Body </a:t>
            </a:r>
            <a:r>
              <a:rPr lang="da-DK" dirty="0" err="1"/>
              <a:t>regular</a:t>
            </a:r>
            <a:r>
              <a:rPr lang="da-DK" dirty="0"/>
              <a:t> 16 </a:t>
            </a:r>
            <a:r>
              <a:rPr lang="da-DK" dirty="0" err="1"/>
              <a:t>pkt</a:t>
            </a:r>
            <a:endParaRPr lang="da-DK" dirty="0"/>
          </a:p>
          <a:p>
            <a:pPr lvl="5"/>
            <a:r>
              <a:rPr lang="da-DK" dirty="0"/>
              <a:t>Sjette niveau, bullet 12 </a:t>
            </a:r>
            <a:r>
              <a:rPr lang="da-DK" dirty="0" err="1"/>
              <a:t>pkt</a:t>
            </a:r>
            <a:endParaRPr lang="da-DK" dirty="0"/>
          </a:p>
          <a:p>
            <a:pPr lvl="6"/>
            <a:r>
              <a:rPr lang="da-DK" dirty="0"/>
              <a:t>Syvende niveau, bullet 12 </a:t>
            </a:r>
            <a:r>
              <a:rPr lang="da-DK" dirty="0" err="1"/>
              <a:t>pkt</a:t>
            </a:r>
            <a:r>
              <a:rPr lang="da-DK" dirty="0"/>
              <a:t> (indryk 1 gang)</a:t>
            </a:r>
            <a:endParaRPr lang="da-DK"/>
          </a:p>
          <a:p>
            <a:pPr lvl="7"/>
            <a:r>
              <a:rPr lang="da-DK" dirty="0"/>
              <a:t>Ottende niveau, Header bold, 12 </a:t>
            </a:r>
            <a:r>
              <a:rPr lang="da-DK" dirty="0" err="1"/>
              <a:t>pkt</a:t>
            </a:r>
            <a:endParaRPr lang="da-DK" dirty="0"/>
          </a:p>
          <a:p>
            <a:pPr lvl="8"/>
            <a:r>
              <a:rPr lang="da-DK" dirty="0"/>
              <a:t>Niende niveau, Body </a:t>
            </a:r>
            <a:r>
              <a:rPr lang="da-DK" dirty="0" err="1"/>
              <a:t>regular</a:t>
            </a:r>
            <a:r>
              <a:rPr lang="da-DK" dirty="0"/>
              <a:t>, 12 </a:t>
            </a:r>
            <a:r>
              <a:rPr lang="da-DK" dirty="0" err="1"/>
              <a:t>pkt</a:t>
            </a:r>
            <a:endParaRPr lang="da-DK" dirty="0"/>
          </a:p>
        </p:txBody>
      </p:sp>
      <p:sp>
        <p:nvSpPr>
          <p:cNvPr id="5" name="OFF_institute"/>
          <p:cNvSpPr>
            <a:spLocks noGrp="1"/>
          </p:cNvSpPr>
          <p:nvPr>
            <p:ph type="ftr" sz="quarter" idx="3"/>
          </p:nvPr>
        </p:nvSpPr>
        <p:spPr>
          <a:xfrm>
            <a:off x="6915600" y="6465600"/>
            <a:ext cx="2240432" cy="180000"/>
          </a:xfrm>
          <a:prstGeom prst="rect">
            <a:avLst/>
          </a:prstGeom>
        </p:spPr>
        <p:txBody>
          <a:bodyPr vert="horz" lIns="0" tIns="0" rIns="0" bIns="0" rtlCol="0" anchor="t" anchorCtr="0">
            <a:noAutofit/>
          </a:bodyPr>
          <a:lstStyle>
            <a:lvl1pPr algn="r">
              <a:defRPr sz="1000" b="0" cap="none" baseline="0">
                <a:solidFill>
                  <a:schemeClr val="tx1"/>
                </a:solidFill>
              </a:defRPr>
            </a:lvl1pPr>
          </a:lstStyle>
          <a:p>
            <a:endParaRPr lang="da-DK" dirty="0"/>
          </a:p>
        </p:txBody>
      </p:sp>
      <p:sp>
        <p:nvSpPr>
          <p:cNvPr id="15" name="Date Placeholder 14">
            <a:extLst>
              <a:ext uri="{FF2B5EF4-FFF2-40B4-BE49-F238E27FC236}">
                <a16:creationId xmlns:a16="http://schemas.microsoft.com/office/drawing/2014/main" id="{A56ADEC3-98E1-4CEA-9AF5-46F4CDD2FA7D}"/>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33">
                <a:noFill/>
              </a:defRPr>
            </a:lvl1pPr>
          </a:lstStyle>
          <a:p>
            <a:fld id="{F1A13B18-F5ED-4611-8DBB-F05123AFBA22}" type="datetimeFigureOut">
              <a:rPr lang="da-DK" smtClean="0"/>
              <a:pPr/>
              <a:t>25-10-2023</a:t>
            </a:fld>
            <a:endParaRPr lang="da-DK" dirty="0"/>
          </a:p>
        </p:txBody>
      </p:sp>
      <p:cxnSp>
        <p:nvCxnSpPr>
          <p:cNvPr id="27" name="Straight Connector 26">
            <a:extLst>
              <a:ext uri="{FF2B5EF4-FFF2-40B4-BE49-F238E27FC236}">
                <a16:creationId xmlns:a16="http://schemas.microsoft.com/office/drawing/2014/main" id="{C6C4C210-3CAD-4E96-8F10-9CD4863FC9B7}"/>
              </a:ext>
            </a:extLst>
          </p:cNvPr>
          <p:cNvCxnSpPr>
            <a:cxnSpLocks/>
          </p:cNvCxnSpPr>
          <p:nvPr userDrawn="1"/>
        </p:nvCxnSpPr>
        <p:spPr>
          <a:xfrm>
            <a:off x="410401" y="482400"/>
            <a:ext cx="69921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4"/>
          </p:nvPr>
        </p:nvSpPr>
        <p:spPr>
          <a:xfrm>
            <a:off x="0" y="6912000"/>
            <a:ext cx="0" cy="0"/>
          </a:xfrm>
          <a:prstGeom prst="rect">
            <a:avLst/>
          </a:prstGeom>
        </p:spPr>
        <p:txBody>
          <a:bodyPr vert="horz" lIns="0" tIns="0" rIns="0" bIns="0" rtlCol="0" anchor="t" anchorCtr="0">
            <a:noAutofit/>
          </a:bodyPr>
          <a:lstStyle>
            <a:lvl1pPr algn="ctr">
              <a:defRPr sz="133">
                <a:noFill/>
              </a:defRPr>
            </a:lvl1pPr>
          </a:lstStyle>
          <a:p>
            <a:fld id="{45D37B1E-C366-494F-A587-962AD9AABC83}" type="slidenum">
              <a:rPr lang="da-DK" smtClean="0"/>
              <a:pPr/>
              <a:t>‹nr.›</a:t>
            </a:fld>
            <a:endParaRPr lang="da-DK" dirty="0"/>
          </a:p>
        </p:txBody>
      </p:sp>
      <p:sp>
        <p:nvSpPr>
          <p:cNvPr id="18" name="Date Placeholder 14">
            <a:extLst>
              <a:ext uri="{FF2B5EF4-FFF2-40B4-BE49-F238E27FC236}">
                <a16:creationId xmlns:a16="http://schemas.microsoft.com/office/drawing/2014/main" id="{7DF98717-AAEA-4E2B-96B8-AAAFF896C0EA}"/>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z="133" smtClean="0"/>
              <a:pPr/>
              <a:t>25-10-2023</a:t>
            </a:fld>
            <a:endParaRPr lang="da-DK" sz="133" dirty="0"/>
          </a:p>
        </p:txBody>
      </p:sp>
      <p:pic>
        <p:nvPicPr>
          <p:cNvPr id="14" name="Picture 13">
            <a:extLst>
              <a:ext uri="{FF2B5EF4-FFF2-40B4-BE49-F238E27FC236}">
                <a16:creationId xmlns:a16="http://schemas.microsoft.com/office/drawing/2014/main" id="{04E89A2F-569C-4A46-9E9F-69308A735C0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5710" y="6375536"/>
            <a:ext cx="1063551" cy="225677"/>
          </a:xfrm>
          <a:prstGeom prst="rect">
            <a:avLst/>
          </a:prstGeom>
        </p:spPr>
      </p:pic>
      <p:sp>
        <p:nvSpPr>
          <p:cNvPr id="19" name="sdu.dk">
            <a:extLst>
              <a:ext uri="{FF2B5EF4-FFF2-40B4-BE49-F238E27FC236}">
                <a16:creationId xmlns:a16="http://schemas.microsoft.com/office/drawing/2014/main" id="{CD60DA45-62AE-46C7-A0EE-55A1D1461B4C}"/>
              </a:ext>
            </a:extLst>
          </p:cNvPr>
          <p:cNvSpPr/>
          <p:nvPr userDrawn="1"/>
        </p:nvSpPr>
        <p:spPr>
          <a:xfrm rot="5400000">
            <a:off x="11480800" y="547413"/>
            <a:ext cx="914400" cy="3765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sz="1800"/>
          </a:p>
        </p:txBody>
      </p:sp>
      <p:sp>
        <p:nvSpPr>
          <p:cNvPr id="20" name="#sdudk">
            <a:extLst>
              <a:ext uri="{FF2B5EF4-FFF2-40B4-BE49-F238E27FC236}">
                <a16:creationId xmlns:a16="http://schemas.microsoft.com/office/drawing/2014/main" id="{E210D131-69D2-4DCF-8B02-28CEF197357D}"/>
              </a:ext>
            </a:extLst>
          </p:cNvPr>
          <p:cNvSpPr/>
          <p:nvPr userDrawn="1"/>
        </p:nvSpPr>
        <p:spPr>
          <a:xfrm rot="5400000">
            <a:off x="11482792" y="1461814"/>
            <a:ext cx="914400" cy="3765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sz="1800"/>
          </a:p>
        </p:txBody>
      </p:sp>
      <p:sp>
        <p:nvSpPr>
          <p:cNvPr id="7" name="Rectangle 6" descr="{&quot;templafy&quot;:{&quot;id&quot;:&quot;405f8818-e25d-40e6-9f1a-c51240f9f693&quot;}}">
            <a:extLst>
              <a:ext uri="{FF2B5EF4-FFF2-40B4-BE49-F238E27FC236}">
                <a16:creationId xmlns:a16="http://schemas.microsoft.com/office/drawing/2014/main" id="{42E55917-B965-4808-D78D-332F88401D31}"/>
              </a:ext>
            </a:extLst>
          </p:cNvPr>
          <p:cNvSpPr/>
          <p:nvPr userDrawn="1"/>
        </p:nvSpPr>
        <p:spPr>
          <a:xfrm>
            <a:off x="9466054" y="6465600"/>
            <a:ext cx="2330237"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r"/>
            <a:r>
              <a:rPr lang="da-DK" sz="1200" dirty="0" err="1">
                <a:solidFill>
                  <a:schemeClr val="tx1"/>
                </a:solidFill>
              </a:rPr>
              <a:t>juli 2023</a:t>
            </a:r>
          </a:p>
        </p:txBody>
      </p:sp>
      <p:sp>
        <p:nvSpPr>
          <p:cNvPr id="13" name="text" descr="{&quot;templafy&quot;:{&quot;id&quot;:&quot;af3fd759-ef80-4be4-8871-188c095b290d&quot;}}" title="UserProfile.Institut.InstituteDCU_{{DocumentLanguage}}">
            <a:extLst>
              <a:ext uri="{FF2B5EF4-FFF2-40B4-BE49-F238E27FC236}">
                <a16:creationId xmlns:a16="http://schemas.microsoft.com/office/drawing/2014/main" id="{CA98B79F-AD01-FB1E-2CE0-11F71F7004AA}"/>
              </a:ext>
            </a:extLst>
          </p:cNvPr>
          <p:cNvSpPr txBox="1">
            <a:spLocks/>
          </p:cNvSpPr>
          <p:nvPr userDrawn="1"/>
        </p:nvSpPr>
        <p:spPr>
          <a:xfrm>
            <a:off x="411163" y="293276"/>
            <a:ext cx="5684837" cy="236303"/>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a-DK" sz="1050" dirty="0"/>
              <a:t>SDU Studieservice</a:t>
            </a:r>
          </a:p>
        </p:txBody>
      </p:sp>
    </p:spTree>
    <p:extLst>
      <p:ext uri="{BB962C8B-B14F-4D97-AF65-F5344CB8AC3E}">
        <p14:creationId xmlns:p14="http://schemas.microsoft.com/office/powerpoint/2010/main" val="2143522105"/>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692" r:id="rId7"/>
    <p:sldLayoutId id="2147483736" r:id="rId8"/>
    <p:sldLayoutId id="2147483737" r:id="rId9"/>
    <p:sldLayoutId id="2147483738" r:id="rId10"/>
    <p:sldLayoutId id="2147483739" r:id="rId11"/>
    <p:sldLayoutId id="2147483740" r:id="rId12"/>
    <p:sldLayoutId id="2147483741" r:id="rId13"/>
    <p:sldLayoutId id="2147483742" r:id="rId14"/>
  </p:sldLayoutIdLst>
  <p:hf hdr="0"/>
  <p:txStyles>
    <p:titleStyle>
      <a:lvl1pPr algn="l" defTabSz="914354" rtl="0" eaLnBrk="1" latinLnBrk="0" hangingPunct="1">
        <a:lnSpc>
          <a:spcPct val="97000"/>
        </a:lnSpc>
        <a:spcBef>
          <a:spcPct val="0"/>
        </a:spcBef>
        <a:buNone/>
        <a:tabLst>
          <a:tab pos="1438203" algn="l"/>
        </a:tabLst>
        <a:defRPr sz="3600" b="1" kern="1200">
          <a:solidFill>
            <a:schemeClr val="tx1"/>
          </a:solidFill>
          <a:latin typeface="+mj-lt"/>
          <a:ea typeface="+mj-ea"/>
          <a:cs typeface="+mj-cs"/>
        </a:defRPr>
      </a:lvl1pPr>
    </p:titleStyle>
    <p:bodyStyle>
      <a:lvl1pPr marL="251988" indent="-251988" algn="l" defTabSz="914354" rtl="0" eaLnBrk="1" latinLnBrk="0" hangingPunct="1">
        <a:lnSpc>
          <a:spcPct val="110000"/>
        </a:lnSpc>
        <a:spcBef>
          <a:spcPts val="0"/>
        </a:spcBef>
        <a:buFont typeface="Wingdings" panose="05000000000000000000" pitchFamily="2" charset="2"/>
        <a:buChar char=""/>
        <a:defRPr sz="1600" kern="1200">
          <a:solidFill>
            <a:schemeClr val="tx1"/>
          </a:solidFill>
          <a:latin typeface="+mn-lt"/>
          <a:ea typeface="+mn-ea"/>
          <a:cs typeface="+mn-cs"/>
        </a:defRPr>
      </a:lvl1pPr>
      <a:lvl2pPr marL="503974" indent="-251988" algn="l" defTabSz="914354" rtl="0" eaLnBrk="1" latinLnBrk="0" hangingPunct="1">
        <a:lnSpc>
          <a:spcPct val="110000"/>
        </a:lnSpc>
        <a:spcBef>
          <a:spcPts val="0"/>
        </a:spcBef>
        <a:buFont typeface="Wingdings" panose="05000000000000000000" pitchFamily="2" charset="2"/>
        <a:buChar char="à"/>
        <a:defRPr sz="1400" kern="1200">
          <a:solidFill>
            <a:schemeClr val="tx1"/>
          </a:solidFill>
          <a:latin typeface="+mn-lt"/>
          <a:ea typeface="+mn-ea"/>
          <a:cs typeface="+mn-cs"/>
        </a:defRPr>
      </a:lvl2pPr>
      <a:lvl3pPr marL="755962" indent="-251988" algn="l" defTabSz="914354" rtl="0" eaLnBrk="1" latinLnBrk="0" hangingPunct="1">
        <a:lnSpc>
          <a:spcPct val="110000"/>
        </a:lnSpc>
        <a:spcBef>
          <a:spcPts val="0"/>
        </a:spcBef>
        <a:buFont typeface="Wingdings" panose="05000000000000000000" pitchFamily="2" charset="2"/>
        <a:buChar char="à"/>
        <a:defRPr sz="1200" kern="1200">
          <a:solidFill>
            <a:schemeClr val="tx1"/>
          </a:solidFill>
          <a:latin typeface="+mn-lt"/>
          <a:ea typeface="+mn-ea"/>
          <a:cs typeface="+mn-cs"/>
        </a:defRPr>
      </a:lvl3pPr>
      <a:lvl4pPr marL="0" indent="0" algn="l" defTabSz="914354" rtl="0" eaLnBrk="1" latinLnBrk="0" hangingPunct="1">
        <a:lnSpc>
          <a:spcPct val="110000"/>
        </a:lnSpc>
        <a:spcBef>
          <a:spcPts val="0"/>
        </a:spcBef>
        <a:spcAft>
          <a:spcPts val="1200"/>
        </a:spcAft>
        <a:buFont typeface="Arial" panose="020B0604020202020204" pitchFamily="34" charset="0"/>
        <a:buChar char="​"/>
        <a:defRPr sz="1600" b="1" kern="1200">
          <a:solidFill>
            <a:schemeClr val="tx1"/>
          </a:solidFill>
          <a:latin typeface="+mn-lt"/>
          <a:ea typeface="+mn-ea"/>
          <a:cs typeface="+mn-cs"/>
        </a:defRPr>
      </a:lvl4pPr>
      <a:lvl5pPr marL="0" indent="0" algn="l" defTabSz="914354" rtl="0" eaLnBrk="1" latinLnBrk="0" hangingPunct="1">
        <a:lnSpc>
          <a:spcPct val="110000"/>
        </a:lnSpc>
        <a:spcBef>
          <a:spcPts val="0"/>
        </a:spcBef>
        <a:buFont typeface="Arial" panose="020B0604020202020204" pitchFamily="34" charset="0"/>
        <a:buChar char="​"/>
        <a:defRPr sz="1600" kern="1200" baseline="0">
          <a:solidFill>
            <a:schemeClr val="tx1"/>
          </a:solidFill>
          <a:latin typeface="+mn-lt"/>
          <a:ea typeface="+mn-ea"/>
          <a:cs typeface="+mn-cs"/>
        </a:defRPr>
      </a:lvl5pPr>
      <a:lvl6pPr marL="251988" indent="-251988" algn="l" defTabSz="914354" rtl="0" eaLnBrk="1" latinLnBrk="0" hangingPunct="1">
        <a:lnSpc>
          <a:spcPct val="110000"/>
        </a:lnSpc>
        <a:spcBef>
          <a:spcPts val="0"/>
        </a:spcBef>
        <a:buFont typeface="Wingdings" panose="05000000000000000000" pitchFamily="2" charset="2"/>
        <a:buChar char="à"/>
        <a:defRPr sz="1200" kern="1200" baseline="0">
          <a:solidFill>
            <a:schemeClr val="tx1"/>
          </a:solidFill>
          <a:latin typeface="+mn-lt"/>
          <a:ea typeface="+mn-ea"/>
          <a:cs typeface="+mn-cs"/>
        </a:defRPr>
      </a:lvl6pPr>
      <a:lvl7pPr marL="503974" indent="-251988" algn="l" defTabSz="914354" rtl="0" eaLnBrk="1" latinLnBrk="0" hangingPunct="1">
        <a:lnSpc>
          <a:spcPct val="110000"/>
        </a:lnSpc>
        <a:spcBef>
          <a:spcPts val="0"/>
        </a:spcBef>
        <a:buFont typeface="Wingdings" panose="05000000000000000000" pitchFamily="2" charset="2"/>
        <a:buChar char="à"/>
        <a:defRPr sz="1200" kern="1200">
          <a:solidFill>
            <a:schemeClr val="tx1"/>
          </a:solidFill>
          <a:latin typeface="+mn-lt"/>
          <a:ea typeface="+mn-ea"/>
          <a:cs typeface="+mn-cs"/>
        </a:defRPr>
      </a:lvl7pPr>
      <a:lvl8pPr marL="0" indent="0" algn="l" defTabSz="914354" rtl="0" eaLnBrk="1" latinLnBrk="0" hangingPunct="1">
        <a:lnSpc>
          <a:spcPct val="110000"/>
        </a:lnSpc>
        <a:spcBef>
          <a:spcPts val="0"/>
        </a:spcBef>
        <a:spcAft>
          <a:spcPts val="1200"/>
        </a:spcAft>
        <a:buFont typeface="Arial" panose="020B0604020202020204" pitchFamily="34" charset="0"/>
        <a:buChar char="​"/>
        <a:defRPr sz="1200" b="1" kern="1200">
          <a:solidFill>
            <a:schemeClr val="tx1"/>
          </a:solidFill>
          <a:latin typeface="+mn-lt"/>
          <a:ea typeface="+mn-ea"/>
          <a:cs typeface="+mn-cs"/>
        </a:defRPr>
      </a:lvl8pPr>
      <a:lvl9pPr marL="0" indent="0" algn="l" defTabSz="914354"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85" userDrawn="1">
          <p15:clr>
            <a:srgbClr val="F26B43"/>
          </p15:clr>
        </p15:guide>
        <p15:guide id="4" orient="horz" pos="1071" userDrawn="1">
          <p15:clr>
            <a:srgbClr val="F26B43"/>
          </p15:clr>
        </p15:guide>
        <p15:guide id="5" pos="259" userDrawn="1">
          <p15:clr>
            <a:srgbClr val="F26B43"/>
          </p15:clr>
        </p15:guide>
        <p15:guide id="6" pos="7421" userDrawn="1">
          <p15:clr>
            <a:srgbClr val="F26B43"/>
          </p15:clr>
        </p15:guide>
        <p15:guide id="7" orient="horz" pos="1253" userDrawn="1">
          <p15:clr>
            <a:srgbClr val="F26B43"/>
          </p15:clr>
        </p15:guide>
        <p15:guide id="8" orient="horz" pos="3680" userDrawn="1">
          <p15:clr>
            <a:srgbClr val="F26B43"/>
          </p15:clr>
        </p15:guide>
        <p15:guide id="9" orient="horz" pos="3916" userDrawn="1">
          <p15:clr>
            <a:srgbClr val="F26B43"/>
          </p15:clr>
        </p15:guide>
        <p15:guide id="10" orient="horz" pos="4094" userDrawn="1">
          <p15:clr>
            <a:srgbClr val="F26B43"/>
          </p15:clr>
        </p15:guide>
        <p15:guide id="11" pos="54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37.xml"/><Relationship Id="rId1" Type="http://schemas.openxmlformats.org/officeDocument/2006/relationships/customXml" Target="../../customXml/item18.xml"/><Relationship Id="rId5" Type="http://schemas.openxmlformats.org/officeDocument/2006/relationships/image" Target="../media/image6.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20.xml"/><Relationship Id="rId1" Type="http://schemas.openxmlformats.org/officeDocument/2006/relationships/customXml" Target="../../customXml/item1.xm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customXml" Target="../../customXml/item26.xml"/><Relationship Id="rId1" Type="http://schemas.openxmlformats.org/officeDocument/2006/relationships/customXml" Target="../../customXml/item8.xml"/><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8.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4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customXml" Target="../../customXml/item19.xml"/><Relationship Id="rId1" Type="http://schemas.openxmlformats.org/officeDocument/2006/relationships/customXml" Target="../../customXml/item43.xml"/><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customXml" Target="../../customXml/item9.xml"/><Relationship Id="rId1" Type="http://schemas.openxmlformats.org/officeDocument/2006/relationships/customXml" Target="../../customXml/item35.xml"/><Relationship Id="rId5" Type="http://schemas.openxmlformats.org/officeDocument/2006/relationships/image" Target="../media/image19.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ustomXml" Target="../../customXml/item41.xml"/><Relationship Id="rId1" Type="http://schemas.openxmlformats.org/officeDocument/2006/relationships/customXml" Target="../../customXml/item27.xm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1.xml"/><Relationship Id="rId7" Type="http://schemas.openxmlformats.org/officeDocument/2006/relationships/image" Target="../media/image22.svg"/><Relationship Id="rId2" Type="http://schemas.openxmlformats.org/officeDocument/2006/relationships/customXml" Target="../../customXml/item29.xml"/><Relationship Id="rId1" Type="http://schemas.openxmlformats.org/officeDocument/2006/relationships/customXml" Target="../../customXml/item10.xml"/><Relationship Id="rId6" Type="http://schemas.openxmlformats.org/officeDocument/2006/relationships/image" Target="../media/image21.png"/><Relationship Id="rId5" Type="http://schemas.openxmlformats.org/officeDocument/2006/relationships/image" Target="../media/image20.tiff"/><Relationship Id="rId4" Type="http://schemas.openxmlformats.org/officeDocument/2006/relationships/notesSlide" Target="../notesSlides/notesSlide9.xml"/><Relationship Id="rId9"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8CF08C6-7869-42F2-829E-6683126F4D25}"/>
              </a:ext>
            </a:extLst>
          </p:cNvPr>
          <p:cNvSpPr>
            <a:spLocks noGrp="1"/>
          </p:cNvSpPr>
          <p:nvPr>
            <p:ph type="dt" sz="half" idx="2"/>
          </p:nvPr>
        </p:nvSpPr>
        <p:spPr/>
        <p:txBody>
          <a:bodyPr/>
          <a:lstStyle/>
          <a:p>
            <a:fld id="{83C7CD7C-F7E2-4FF3-B441-BD5C13FCA230}" type="datetime1">
              <a:rPr lang="da-DK" smtClean="0"/>
              <a:t>25-10-2023</a:t>
            </a:fld>
            <a:endParaRPr lang="da-DK" dirty="0"/>
          </a:p>
        </p:txBody>
      </p:sp>
      <p:sp>
        <p:nvSpPr>
          <p:cNvPr id="2" name="Titel 1">
            <a:extLst>
              <a:ext uri="{FF2B5EF4-FFF2-40B4-BE49-F238E27FC236}">
                <a16:creationId xmlns:a16="http://schemas.microsoft.com/office/drawing/2014/main" id="{02464A33-16C0-39E7-6437-F4EAE40E9548}"/>
              </a:ext>
            </a:extLst>
          </p:cNvPr>
          <p:cNvSpPr>
            <a:spLocks noGrp="1"/>
          </p:cNvSpPr>
          <p:nvPr>
            <p:ph type="ctrTitle"/>
          </p:nvPr>
        </p:nvSpPr>
        <p:spPr>
          <a:xfrm>
            <a:off x="349250" y="1760538"/>
            <a:ext cx="10069513" cy="4070350"/>
          </a:xfrm>
        </p:spPr>
        <p:txBody>
          <a:bodyPr/>
          <a:lstStyle/>
          <a:p>
            <a:r>
              <a:rPr lang="da-DK" dirty="0"/>
              <a:t>Brugerrejser </a:t>
            </a:r>
            <a:br>
              <a:rPr lang="da-DK" dirty="0"/>
            </a:br>
            <a:r>
              <a:rPr lang="da-DK" sz="9000" dirty="0"/>
              <a:t>SDU NYT SIS</a:t>
            </a:r>
            <a:br>
              <a:rPr lang="da-DK" dirty="0"/>
            </a:br>
            <a:r>
              <a:rPr lang="da-DK" sz="3200" i="1" dirty="0">
                <a:solidFill>
                  <a:srgbClr val="789D4A"/>
                </a:solidFill>
              </a:rPr>
              <a:t>- hvorfor er det en god idé?</a:t>
            </a:r>
            <a:br>
              <a:rPr lang="da-DK" dirty="0"/>
            </a:br>
            <a:br>
              <a:rPr lang="da-DK" sz="2000" b="0" dirty="0"/>
            </a:br>
            <a:br>
              <a:rPr lang="da-DK" sz="2000" b="0" dirty="0"/>
            </a:br>
            <a:r>
              <a:rPr lang="da-DK" sz="1400" dirty="0"/>
              <a:t>Maria Cecilie Vonsild</a:t>
            </a:r>
            <a:r>
              <a:rPr lang="da-DK" sz="1400" b="0" dirty="0"/>
              <a:t>, projektleder for forretningssporet i SDU SIS program</a:t>
            </a:r>
            <a:br>
              <a:rPr lang="da-DK" sz="1400" b="0" dirty="0"/>
            </a:br>
            <a:r>
              <a:rPr lang="da-DK" sz="1400" dirty="0"/>
              <a:t>Selina Sara Bergstrøm</a:t>
            </a:r>
            <a:r>
              <a:rPr lang="da-DK" sz="1400" b="0" dirty="0"/>
              <a:t>, proceskonsulent og UX tovholder</a:t>
            </a:r>
            <a:br>
              <a:rPr lang="da-DK" sz="1400" b="0" dirty="0"/>
            </a:br>
            <a:r>
              <a:rPr lang="da-DK" sz="1400" b="0" dirty="0"/>
              <a:t>Team Forretningsprocesser, Strategi &amp; Rekruttering, SDU Studieservice</a:t>
            </a:r>
            <a:br>
              <a:rPr lang="da-DK" sz="1200" dirty="0"/>
            </a:br>
            <a:endParaRPr lang="da-DK" sz="1200" dirty="0"/>
          </a:p>
        </p:txBody>
      </p:sp>
      <p:pic>
        <p:nvPicPr>
          <p:cNvPr id="4" name="Picture 4" descr="A group of people sitting around a table playing a board game&#10;&#10;Description automatically generated">
            <a:extLst>
              <a:ext uri="{FF2B5EF4-FFF2-40B4-BE49-F238E27FC236}">
                <a16:creationId xmlns:a16="http://schemas.microsoft.com/office/drawing/2014/main" id="{77C67DD9-680B-3C37-466F-00212D5847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9133" y="3429000"/>
            <a:ext cx="4572000" cy="3429000"/>
          </a:xfrm>
          <a:prstGeom prst="rect">
            <a:avLst/>
          </a:prstGeom>
        </p:spPr>
      </p:pic>
    </p:spTree>
    <p:custDataLst>
      <p:custData r:id="rId1"/>
      <p:custData r:id="rId2"/>
    </p:custDataLst>
    <p:extLst>
      <p:ext uri="{BB962C8B-B14F-4D97-AF65-F5344CB8AC3E}">
        <p14:creationId xmlns:p14="http://schemas.microsoft.com/office/powerpoint/2010/main" val="1261271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217D3AC-7AF0-EEFC-0647-EEE2D5403864}"/>
              </a:ext>
            </a:extLst>
          </p:cNvPr>
          <p:cNvSpPr>
            <a:spLocks noGrp="1"/>
          </p:cNvSpPr>
          <p:nvPr>
            <p:ph type="title"/>
          </p:nvPr>
        </p:nvSpPr>
        <p:spPr/>
        <p:txBody>
          <a:bodyPr/>
          <a:lstStyle/>
          <a:p>
            <a:r>
              <a:rPr lang="da-DK" sz="2000" dirty="0"/>
              <a:t>Arbejdet med Brugerrejser - hvad tager vi udgangspunkt i?</a:t>
            </a:r>
          </a:p>
        </p:txBody>
      </p:sp>
      <p:pic>
        <p:nvPicPr>
          <p:cNvPr id="13" name="Pladsholder til indhold 12">
            <a:extLst>
              <a:ext uri="{FF2B5EF4-FFF2-40B4-BE49-F238E27FC236}">
                <a16:creationId xmlns:a16="http://schemas.microsoft.com/office/drawing/2014/main" id="{C52AB3AD-DF15-C9F2-1647-F801F732CB57}"/>
              </a:ext>
            </a:extLst>
          </p:cNvPr>
          <p:cNvPicPr>
            <a:picLocks noGrp="1" noChangeAspect="1"/>
          </p:cNvPicPr>
          <p:nvPr>
            <p:ph sz="quarter" idx="19"/>
          </p:nvPr>
        </p:nvPicPr>
        <p:blipFill>
          <a:blip r:embed="rId3"/>
          <a:stretch>
            <a:fillRect/>
          </a:stretch>
        </p:blipFill>
        <p:spPr>
          <a:xfrm>
            <a:off x="410713" y="1700213"/>
            <a:ext cx="10961687" cy="930709"/>
          </a:xfrm>
          <a:prstGeom prst="rect">
            <a:avLst/>
          </a:prstGeom>
        </p:spPr>
      </p:pic>
      <p:sp>
        <p:nvSpPr>
          <p:cNvPr id="14" name="Tekstfelt 13">
            <a:extLst>
              <a:ext uri="{FF2B5EF4-FFF2-40B4-BE49-F238E27FC236}">
                <a16:creationId xmlns:a16="http://schemas.microsoft.com/office/drawing/2014/main" id="{7DE12535-FBE6-D6E5-B262-A87EA36CA459}"/>
              </a:ext>
            </a:extLst>
          </p:cNvPr>
          <p:cNvSpPr txBox="1"/>
          <p:nvPr/>
        </p:nvSpPr>
        <p:spPr>
          <a:xfrm>
            <a:off x="1512849" y="3442438"/>
            <a:ext cx="9166302" cy="1907881"/>
          </a:xfrm>
          <a:prstGeom prst="curvedDownArrow">
            <a:avLst/>
          </a:prstGeom>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endParaRPr lang="da-DK" sz="1600" dirty="0"/>
          </a:p>
        </p:txBody>
      </p:sp>
      <p:sp>
        <p:nvSpPr>
          <p:cNvPr id="19" name="Gangetegn 18">
            <a:extLst>
              <a:ext uri="{FF2B5EF4-FFF2-40B4-BE49-F238E27FC236}">
                <a16:creationId xmlns:a16="http://schemas.microsoft.com/office/drawing/2014/main" id="{883EE44D-42DF-ADAE-A666-BE76285B7B3E}"/>
              </a:ext>
            </a:extLst>
          </p:cNvPr>
          <p:cNvSpPr/>
          <p:nvPr/>
        </p:nvSpPr>
        <p:spPr>
          <a:xfrm>
            <a:off x="4007166" y="3451321"/>
            <a:ext cx="252762" cy="385065"/>
          </a:xfrm>
          <a:prstGeom prst="mathMultiply">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dirty="0" err="1"/>
          </a:p>
        </p:txBody>
      </p:sp>
      <p:sp>
        <p:nvSpPr>
          <p:cNvPr id="20" name="Gangetegn 19">
            <a:extLst>
              <a:ext uri="{FF2B5EF4-FFF2-40B4-BE49-F238E27FC236}">
                <a16:creationId xmlns:a16="http://schemas.microsoft.com/office/drawing/2014/main" id="{F9A2F881-09AF-5DCA-DB29-7C238AFC0D77}"/>
              </a:ext>
            </a:extLst>
          </p:cNvPr>
          <p:cNvSpPr/>
          <p:nvPr/>
        </p:nvSpPr>
        <p:spPr>
          <a:xfrm>
            <a:off x="6545765" y="3249905"/>
            <a:ext cx="252762" cy="385065"/>
          </a:xfrm>
          <a:prstGeom prst="mathMultiply">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dirty="0" err="1"/>
          </a:p>
        </p:txBody>
      </p:sp>
      <p:sp>
        <p:nvSpPr>
          <p:cNvPr id="21" name="Gangetegn 20">
            <a:extLst>
              <a:ext uri="{FF2B5EF4-FFF2-40B4-BE49-F238E27FC236}">
                <a16:creationId xmlns:a16="http://schemas.microsoft.com/office/drawing/2014/main" id="{C39F9756-D3E2-5AEB-9F85-AF3286549DB4}"/>
              </a:ext>
            </a:extLst>
          </p:cNvPr>
          <p:cNvSpPr/>
          <p:nvPr/>
        </p:nvSpPr>
        <p:spPr>
          <a:xfrm>
            <a:off x="6051395" y="3258790"/>
            <a:ext cx="252762" cy="385065"/>
          </a:xfrm>
          <a:prstGeom prst="mathMultiply">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dirty="0" err="1"/>
          </a:p>
        </p:txBody>
      </p:sp>
      <p:sp>
        <p:nvSpPr>
          <p:cNvPr id="22" name="Gangetegn 21">
            <a:extLst>
              <a:ext uri="{FF2B5EF4-FFF2-40B4-BE49-F238E27FC236}">
                <a16:creationId xmlns:a16="http://schemas.microsoft.com/office/drawing/2014/main" id="{FD37E35A-3ED0-3B45-71A1-D6670892006C}"/>
              </a:ext>
            </a:extLst>
          </p:cNvPr>
          <p:cNvSpPr/>
          <p:nvPr/>
        </p:nvSpPr>
        <p:spPr>
          <a:xfrm>
            <a:off x="5638638" y="3258789"/>
            <a:ext cx="252762" cy="385065"/>
          </a:xfrm>
          <a:prstGeom prst="mathMultiply">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dirty="0" err="1"/>
          </a:p>
        </p:txBody>
      </p:sp>
      <p:sp>
        <p:nvSpPr>
          <p:cNvPr id="23" name="Gangetegn 22">
            <a:extLst>
              <a:ext uri="{FF2B5EF4-FFF2-40B4-BE49-F238E27FC236}">
                <a16:creationId xmlns:a16="http://schemas.microsoft.com/office/drawing/2014/main" id="{0A8CFD19-CEDB-A77D-4DE2-8FD4CD2BC906}"/>
              </a:ext>
            </a:extLst>
          </p:cNvPr>
          <p:cNvSpPr/>
          <p:nvPr/>
        </p:nvSpPr>
        <p:spPr>
          <a:xfrm>
            <a:off x="7316069" y="3387566"/>
            <a:ext cx="252762" cy="385065"/>
          </a:xfrm>
          <a:prstGeom prst="mathMultiply">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dirty="0" err="1"/>
          </a:p>
        </p:txBody>
      </p:sp>
      <p:sp>
        <p:nvSpPr>
          <p:cNvPr id="24" name="Gangetegn 23">
            <a:extLst>
              <a:ext uri="{FF2B5EF4-FFF2-40B4-BE49-F238E27FC236}">
                <a16:creationId xmlns:a16="http://schemas.microsoft.com/office/drawing/2014/main" id="{EE435205-DE70-FA73-2113-E541B3A61891}"/>
              </a:ext>
            </a:extLst>
          </p:cNvPr>
          <p:cNvSpPr/>
          <p:nvPr/>
        </p:nvSpPr>
        <p:spPr>
          <a:xfrm>
            <a:off x="8359373" y="3649888"/>
            <a:ext cx="252762" cy="385065"/>
          </a:xfrm>
          <a:prstGeom prst="mathMultiply">
            <a:avLst/>
          </a:prstGeom>
          <a:solidFill>
            <a:srgbClr val="789D4A"/>
          </a:solidFill>
          <a:ln>
            <a:solidFill>
              <a:srgbClr val="789D4A"/>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dirty="0" err="1"/>
          </a:p>
        </p:txBody>
      </p:sp>
      <p:pic>
        <p:nvPicPr>
          <p:cNvPr id="34" name="Grafik 33" descr="Dans kontur">
            <a:extLst>
              <a:ext uri="{FF2B5EF4-FFF2-40B4-BE49-F238E27FC236}">
                <a16:creationId xmlns:a16="http://schemas.microsoft.com/office/drawing/2014/main" id="{84390E10-E3A4-6A60-889F-AA887C92EF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35208" y="4628452"/>
            <a:ext cx="914400" cy="914400"/>
          </a:xfrm>
          <a:prstGeom prst="rect">
            <a:avLst/>
          </a:prstGeom>
        </p:spPr>
      </p:pic>
      <p:pic>
        <p:nvPicPr>
          <p:cNvPr id="36" name="Grafik 35" descr="Kør/Afspil kontur">
            <a:extLst>
              <a:ext uri="{FF2B5EF4-FFF2-40B4-BE49-F238E27FC236}">
                <a16:creationId xmlns:a16="http://schemas.microsoft.com/office/drawing/2014/main" id="{CDE09B7E-C550-E57E-630D-602F4A072C0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813501" y="3652739"/>
            <a:ext cx="914400" cy="914400"/>
          </a:xfrm>
          <a:prstGeom prst="rect">
            <a:avLst/>
          </a:prstGeom>
        </p:spPr>
      </p:pic>
      <p:pic>
        <p:nvPicPr>
          <p:cNvPr id="38" name="Grafik 37" descr="Kravl kontur">
            <a:extLst>
              <a:ext uri="{FF2B5EF4-FFF2-40B4-BE49-F238E27FC236}">
                <a16:creationId xmlns:a16="http://schemas.microsoft.com/office/drawing/2014/main" id="{CB255BE9-E931-7E1A-C42F-C6BEEEB5419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204144" y="4893119"/>
            <a:ext cx="914400" cy="914400"/>
          </a:xfrm>
          <a:prstGeom prst="rect">
            <a:avLst/>
          </a:prstGeom>
        </p:spPr>
      </p:pic>
      <p:pic>
        <p:nvPicPr>
          <p:cNvPr id="40" name="Grafik 39" descr="Ambition kontur">
            <a:extLst>
              <a:ext uri="{FF2B5EF4-FFF2-40B4-BE49-F238E27FC236}">
                <a16:creationId xmlns:a16="http://schemas.microsoft.com/office/drawing/2014/main" id="{A5D178C6-8CE1-D45B-5AF4-60C89785B2E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622071" y="3772631"/>
            <a:ext cx="914400" cy="914400"/>
          </a:xfrm>
          <a:prstGeom prst="rect">
            <a:avLst/>
          </a:prstGeom>
        </p:spPr>
      </p:pic>
      <p:sp>
        <p:nvSpPr>
          <p:cNvPr id="2" name="Tekstfelt 1">
            <a:extLst>
              <a:ext uri="{FF2B5EF4-FFF2-40B4-BE49-F238E27FC236}">
                <a16:creationId xmlns:a16="http://schemas.microsoft.com/office/drawing/2014/main" id="{E09CA489-9F99-0360-19DB-B6B92F0FE5DE}"/>
              </a:ext>
            </a:extLst>
          </p:cNvPr>
          <p:cNvSpPr txBox="1"/>
          <p:nvPr/>
        </p:nvSpPr>
        <p:spPr>
          <a:xfrm>
            <a:off x="361831" y="4978583"/>
            <a:ext cx="1199340" cy="369332"/>
          </a:xfrm>
          <a:prstGeom prst="rect">
            <a:avLst/>
          </a:prstGeom>
          <a:noFill/>
        </p:spPr>
        <p:txBody>
          <a:bodyPr wrap="square" lIns="0" tIns="0" rIns="0" bIns="0" rtlCol="0">
            <a:spAutoFit/>
          </a:bodyPr>
          <a:lstStyle/>
          <a:p>
            <a:r>
              <a:rPr lang="da-DK" sz="1200" dirty="0"/>
              <a:t>Studievalg og ansøgning</a:t>
            </a:r>
          </a:p>
        </p:txBody>
      </p:sp>
      <p:sp>
        <p:nvSpPr>
          <p:cNvPr id="5" name="Gangetegn 4">
            <a:extLst>
              <a:ext uri="{FF2B5EF4-FFF2-40B4-BE49-F238E27FC236}">
                <a16:creationId xmlns:a16="http://schemas.microsoft.com/office/drawing/2014/main" id="{C6121CC3-E9C9-BF41-3E2B-D2C15A7AE747}"/>
              </a:ext>
            </a:extLst>
          </p:cNvPr>
          <p:cNvSpPr/>
          <p:nvPr/>
        </p:nvSpPr>
        <p:spPr>
          <a:xfrm>
            <a:off x="2592523" y="3961213"/>
            <a:ext cx="252762" cy="385065"/>
          </a:xfrm>
          <a:prstGeom prst="mathMultiply">
            <a:avLst/>
          </a:prstGeom>
          <a:solidFill>
            <a:schemeClr val="accent6"/>
          </a:solidFill>
          <a:ln>
            <a:solidFill>
              <a:srgbClr val="D05A57"/>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dirty="0" err="1"/>
          </a:p>
        </p:txBody>
      </p:sp>
      <p:sp>
        <p:nvSpPr>
          <p:cNvPr id="6" name="Tekstfelt 5">
            <a:extLst>
              <a:ext uri="{FF2B5EF4-FFF2-40B4-BE49-F238E27FC236}">
                <a16:creationId xmlns:a16="http://schemas.microsoft.com/office/drawing/2014/main" id="{FD0B891B-E93B-4B45-D0BE-E5B794D63B20}"/>
              </a:ext>
            </a:extLst>
          </p:cNvPr>
          <p:cNvSpPr txBox="1"/>
          <p:nvPr/>
        </p:nvSpPr>
        <p:spPr>
          <a:xfrm>
            <a:off x="1914052" y="3542637"/>
            <a:ext cx="1794318" cy="369332"/>
          </a:xfrm>
          <a:prstGeom prst="rect">
            <a:avLst/>
          </a:prstGeom>
          <a:noFill/>
        </p:spPr>
        <p:txBody>
          <a:bodyPr wrap="square" lIns="0" tIns="0" rIns="0" bIns="0" rtlCol="0">
            <a:spAutoFit/>
          </a:bodyPr>
          <a:lstStyle/>
          <a:p>
            <a:r>
              <a:rPr lang="da-DK" sz="1200" dirty="0"/>
              <a:t>X Optag og indskrivning</a:t>
            </a:r>
          </a:p>
          <a:p>
            <a:r>
              <a:rPr lang="da-DK" sz="1200" dirty="0"/>
              <a:t>X Betaling</a:t>
            </a:r>
          </a:p>
        </p:txBody>
      </p:sp>
      <p:sp>
        <p:nvSpPr>
          <p:cNvPr id="7" name="Tekstfelt 6">
            <a:extLst>
              <a:ext uri="{FF2B5EF4-FFF2-40B4-BE49-F238E27FC236}">
                <a16:creationId xmlns:a16="http://schemas.microsoft.com/office/drawing/2014/main" id="{9B4989C8-771E-1CC3-6867-7C3E6361A508}"/>
              </a:ext>
            </a:extLst>
          </p:cNvPr>
          <p:cNvSpPr txBox="1"/>
          <p:nvPr/>
        </p:nvSpPr>
        <p:spPr>
          <a:xfrm>
            <a:off x="3839842" y="3096111"/>
            <a:ext cx="1196419" cy="184666"/>
          </a:xfrm>
          <a:prstGeom prst="rect">
            <a:avLst/>
          </a:prstGeom>
          <a:noFill/>
        </p:spPr>
        <p:txBody>
          <a:bodyPr wrap="square" lIns="0" tIns="0" rIns="0" bIns="0" rtlCol="0">
            <a:spAutoFit/>
          </a:bodyPr>
          <a:lstStyle/>
          <a:p>
            <a:r>
              <a:rPr lang="da-DK" sz="1200" dirty="0"/>
              <a:t>Studiestart</a:t>
            </a:r>
          </a:p>
        </p:txBody>
      </p:sp>
      <p:sp>
        <p:nvSpPr>
          <p:cNvPr id="8" name="Tekstfelt 7">
            <a:extLst>
              <a:ext uri="{FF2B5EF4-FFF2-40B4-BE49-F238E27FC236}">
                <a16:creationId xmlns:a16="http://schemas.microsoft.com/office/drawing/2014/main" id="{7BCBFF3F-8535-8FDD-3912-BA4437A7DD9A}"/>
              </a:ext>
            </a:extLst>
          </p:cNvPr>
          <p:cNvSpPr txBox="1"/>
          <p:nvPr/>
        </p:nvSpPr>
        <p:spPr>
          <a:xfrm>
            <a:off x="5261702" y="4890218"/>
            <a:ext cx="2568125" cy="1107996"/>
          </a:xfrm>
          <a:prstGeom prst="rect">
            <a:avLst/>
          </a:prstGeom>
          <a:noFill/>
        </p:spPr>
        <p:txBody>
          <a:bodyPr wrap="square" lIns="0" tIns="0" rIns="0" bIns="0" rtlCol="0">
            <a:spAutoFit/>
          </a:bodyPr>
          <a:lstStyle/>
          <a:p>
            <a:pPr marL="171450" indent="-171450">
              <a:buFont typeface="Arial" panose="020B0604020202020204" pitchFamily="34" charset="0"/>
              <a:buChar char="X"/>
            </a:pPr>
            <a:r>
              <a:rPr lang="da-DK" sz="1200" dirty="0"/>
              <a:t>Tilmelding til fagelement eller prøve</a:t>
            </a:r>
          </a:p>
          <a:p>
            <a:pPr marL="171450" indent="-171450">
              <a:buFont typeface="Arial" panose="020B0604020202020204" pitchFamily="34" charset="0"/>
              <a:buChar char="X"/>
            </a:pPr>
            <a:r>
              <a:rPr lang="da-DK" sz="1200" dirty="0"/>
              <a:t>I løbet af undervisningen</a:t>
            </a:r>
          </a:p>
          <a:p>
            <a:pPr marL="171450" indent="-171450">
              <a:buFont typeface="Arial" panose="020B0604020202020204" pitchFamily="34" charset="0"/>
              <a:buChar char="X"/>
            </a:pPr>
            <a:r>
              <a:rPr lang="da-DK" sz="1200" dirty="0"/>
              <a:t>Prøve og omprøve (reeksamen)</a:t>
            </a:r>
          </a:p>
          <a:p>
            <a:pPr marL="171450" indent="-171450">
              <a:buFont typeface="Arial" panose="020B0604020202020204" pitchFamily="34" charset="0"/>
              <a:buChar char="X"/>
            </a:pPr>
            <a:r>
              <a:rPr lang="da-DK" sz="1200" dirty="0"/>
              <a:t>Praktik og udveksling (projektorienteret forløb)</a:t>
            </a:r>
          </a:p>
          <a:p>
            <a:pPr marL="171450" indent="-171450">
              <a:buFont typeface="Arial" panose="020B0604020202020204" pitchFamily="34" charset="0"/>
              <a:buChar char="X"/>
            </a:pPr>
            <a:r>
              <a:rPr lang="da-DK" sz="1200" dirty="0"/>
              <a:t>Behandling af studentersager</a:t>
            </a:r>
          </a:p>
        </p:txBody>
      </p:sp>
      <p:sp>
        <p:nvSpPr>
          <p:cNvPr id="11" name="Tekstfelt 10">
            <a:extLst>
              <a:ext uri="{FF2B5EF4-FFF2-40B4-BE49-F238E27FC236}">
                <a16:creationId xmlns:a16="http://schemas.microsoft.com/office/drawing/2014/main" id="{FF52ACAC-5681-D8C8-272D-39B474E41519}"/>
              </a:ext>
            </a:extLst>
          </p:cNvPr>
          <p:cNvSpPr txBox="1"/>
          <p:nvPr/>
        </p:nvSpPr>
        <p:spPr>
          <a:xfrm>
            <a:off x="8212213" y="3097013"/>
            <a:ext cx="3413730" cy="553998"/>
          </a:xfrm>
          <a:prstGeom prst="rect">
            <a:avLst/>
          </a:prstGeom>
          <a:noFill/>
        </p:spPr>
        <p:txBody>
          <a:bodyPr wrap="square" lIns="0" tIns="0" rIns="0" bIns="0" rtlCol="0">
            <a:spAutoFit/>
          </a:bodyPr>
          <a:lstStyle/>
          <a:p>
            <a:pPr marL="285750" indent="-285750">
              <a:buFont typeface="Arial" panose="020B0604020202020204" pitchFamily="34" charset="0"/>
              <a:buChar char="X"/>
            </a:pPr>
            <a:r>
              <a:rPr lang="da-DK" sz="1200" dirty="0"/>
              <a:t>BA opgave, afsluttende opgaver og speciale</a:t>
            </a:r>
          </a:p>
          <a:p>
            <a:pPr marL="285750" indent="-285750">
              <a:buFont typeface="Arial" panose="020B0604020202020204" pitchFamily="34" charset="0"/>
              <a:buChar char="X"/>
            </a:pPr>
            <a:r>
              <a:rPr lang="da-DK" sz="1200" dirty="0"/>
              <a:t>Studieafslutning</a:t>
            </a:r>
          </a:p>
          <a:p>
            <a:pPr marL="285750" indent="-285750">
              <a:buFont typeface="Arial" panose="020B0604020202020204" pitchFamily="34" charset="0"/>
              <a:buChar char="X"/>
            </a:pPr>
            <a:r>
              <a:rPr lang="da-DK" sz="1200" dirty="0"/>
              <a:t>Bevis</a:t>
            </a:r>
          </a:p>
        </p:txBody>
      </p:sp>
      <p:sp>
        <p:nvSpPr>
          <p:cNvPr id="12" name="Tekstfelt 11">
            <a:extLst>
              <a:ext uri="{FF2B5EF4-FFF2-40B4-BE49-F238E27FC236}">
                <a16:creationId xmlns:a16="http://schemas.microsoft.com/office/drawing/2014/main" id="{56D44C60-EA84-F66C-39D1-EE7C611E6AA1}"/>
              </a:ext>
            </a:extLst>
          </p:cNvPr>
          <p:cNvSpPr txBox="1"/>
          <p:nvPr/>
        </p:nvSpPr>
        <p:spPr>
          <a:xfrm>
            <a:off x="10582508" y="5047811"/>
            <a:ext cx="966651" cy="215444"/>
          </a:xfrm>
          <a:prstGeom prst="rect">
            <a:avLst/>
          </a:prstGeom>
          <a:noFill/>
        </p:spPr>
        <p:txBody>
          <a:bodyPr wrap="square" lIns="0" tIns="0" rIns="0" bIns="0" rtlCol="0">
            <a:spAutoFit/>
          </a:bodyPr>
          <a:lstStyle/>
          <a:p>
            <a:r>
              <a:rPr lang="da-DK" sz="1400" dirty="0"/>
              <a:t>Alumne</a:t>
            </a:r>
          </a:p>
        </p:txBody>
      </p:sp>
      <p:sp>
        <p:nvSpPr>
          <p:cNvPr id="9" name="Gangetegn 8">
            <a:extLst>
              <a:ext uri="{FF2B5EF4-FFF2-40B4-BE49-F238E27FC236}">
                <a16:creationId xmlns:a16="http://schemas.microsoft.com/office/drawing/2014/main" id="{894D6EC9-731C-6AEF-CB84-23A62E914CE6}"/>
              </a:ext>
            </a:extLst>
          </p:cNvPr>
          <p:cNvSpPr/>
          <p:nvPr/>
        </p:nvSpPr>
        <p:spPr>
          <a:xfrm>
            <a:off x="8658169" y="3732037"/>
            <a:ext cx="252762" cy="385065"/>
          </a:xfrm>
          <a:prstGeom prst="mathMultiply">
            <a:avLst/>
          </a:prstGeom>
          <a:solidFill>
            <a:srgbClr val="789D4A"/>
          </a:solidFill>
          <a:ln>
            <a:solidFill>
              <a:srgbClr val="789D4A"/>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dirty="0" err="1"/>
          </a:p>
        </p:txBody>
      </p:sp>
      <p:sp>
        <p:nvSpPr>
          <p:cNvPr id="10" name="Gangetegn 9">
            <a:extLst>
              <a:ext uri="{FF2B5EF4-FFF2-40B4-BE49-F238E27FC236}">
                <a16:creationId xmlns:a16="http://schemas.microsoft.com/office/drawing/2014/main" id="{1AB9E507-847F-912A-4863-9D68D7035184}"/>
              </a:ext>
            </a:extLst>
          </p:cNvPr>
          <p:cNvSpPr/>
          <p:nvPr/>
        </p:nvSpPr>
        <p:spPr>
          <a:xfrm>
            <a:off x="8916523" y="3878142"/>
            <a:ext cx="252762" cy="385065"/>
          </a:xfrm>
          <a:prstGeom prst="mathMultiply">
            <a:avLst/>
          </a:prstGeom>
          <a:solidFill>
            <a:srgbClr val="789D4A"/>
          </a:solidFill>
          <a:ln>
            <a:solidFill>
              <a:srgbClr val="789D4A"/>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dirty="0" err="1"/>
          </a:p>
        </p:txBody>
      </p:sp>
      <p:sp>
        <p:nvSpPr>
          <p:cNvPr id="16" name="Gangetegn 15">
            <a:extLst>
              <a:ext uri="{FF2B5EF4-FFF2-40B4-BE49-F238E27FC236}">
                <a16:creationId xmlns:a16="http://schemas.microsoft.com/office/drawing/2014/main" id="{034B36BA-98A5-5376-85D6-9C542EA528B1}"/>
              </a:ext>
            </a:extLst>
          </p:cNvPr>
          <p:cNvSpPr/>
          <p:nvPr/>
        </p:nvSpPr>
        <p:spPr>
          <a:xfrm>
            <a:off x="2891319" y="3794911"/>
            <a:ext cx="252762" cy="385065"/>
          </a:xfrm>
          <a:prstGeom prst="mathMultiply">
            <a:avLst/>
          </a:prstGeom>
          <a:solidFill>
            <a:schemeClr val="accent6"/>
          </a:solidFill>
          <a:ln>
            <a:solidFill>
              <a:srgbClr val="D05A57"/>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dirty="0" err="1"/>
          </a:p>
        </p:txBody>
      </p:sp>
      <p:sp>
        <p:nvSpPr>
          <p:cNvPr id="17" name="Gangetegn 16">
            <a:extLst>
              <a:ext uri="{FF2B5EF4-FFF2-40B4-BE49-F238E27FC236}">
                <a16:creationId xmlns:a16="http://schemas.microsoft.com/office/drawing/2014/main" id="{84AB4B1D-FC8F-DD94-16E9-75A01FEA5B4A}"/>
              </a:ext>
            </a:extLst>
          </p:cNvPr>
          <p:cNvSpPr/>
          <p:nvPr/>
        </p:nvSpPr>
        <p:spPr>
          <a:xfrm>
            <a:off x="6958522" y="3302889"/>
            <a:ext cx="252762" cy="385065"/>
          </a:xfrm>
          <a:prstGeom prst="mathMultiply">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dirty="0" err="1"/>
          </a:p>
        </p:txBody>
      </p:sp>
    </p:spTree>
    <p:extLst>
      <p:ext uri="{BB962C8B-B14F-4D97-AF65-F5344CB8AC3E}">
        <p14:creationId xmlns:p14="http://schemas.microsoft.com/office/powerpoint/2010/main" val="2994523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5678DF-0938-7BF8-E393-3C48CABAA895}"/>
              </a:ext>
            </a:extLst>
          </p:cNvPr>
          <p:cNvSpPr>
            <a:spLocks noGrp="1"/>
          </p:cNvSpPr>
          <p:nvPr>
            <p:ph type="ctrTitle"/>
          </p:nvPr>
        </p:nvSpPr>
        <p:spPr>
          <a:xfrm>
            <a:off x="6692202" y="1006605"/>
            <a:ext cx="4680000" cy="1938338"/>
          </a:xfrm>
        </p:spPr>
        <p:txBody>
          <a:bodyPr anchor="t">
            <a:normAutofit/>
          </a:bodyPr>
          <a:lstStyle/>
          <a:p>
            <a:r>
              <a:rPr lang="da-DK" dirty="0"/>
              <a:t>Spørgsmål til refleksion</a:t>
            </a:r>
          </a:p>
        </p:txBody>
      </p:sp>
      <p:sp>
        <p:nvSpPr>
          <p:cNvPr id="3" name="Pladsholder til indhold 2">
            <a:extLst>
              <a:ext uri="{FF2B5EF4-FFF2-40B4-BE49-F238E27FC236}">
                <a16:creationId xmlns:a16="http://schemas.microsoft.com/office/drawing/2014/main" id="{1985111D-598C-9A4D-9EED-BFC6CF37C068}"/>
              </a:ext>
            </a:extLst>
          </p:cNvPr>
          <p:cNvSpPr>
            <a:spLocks noGrp="1"/>
          </p:cNvSpPr>
          <p:nvPr>
            <p:ph type="body" sz="quarter" idx="13"/>
          </p:nvPr>
        </p:nvSpPr>
        <p:spPr>
          <a:xfrm>
            <a:off x="6692400" y="3387600"/>
            <a:ext cx="4680000" cy="2466000"/>
          </a:xfrm>
        </p:spPr>
        <p:txBody>
          <a:bodyPr>
            <a:normAutofit/>
          </a:bodyPr>
          <a:lstStyle/>
          <a:p>
            <a:pPr>
              <a:spcAft>
                <a:spcPts val="600"/>
              </a:spcAft>
            </a:pPr>
            <a:r>
              <a:rPr lang="da-DK" dirty="0"/>
              <a:t>Hvor mener I - at de helt store ”knaster” er – i den studerendes uddannelsesrejse?</a:t>
            </a:r>
          </a:p>
          <a:p>
            <a:pPr>
              <a:spcAft>
                <a:spcPts val="600"/>
              </a:spcAft>
            </a:pPr>
            <a:r>
              <a:rPr lang="da-DK" dirty="0"/>
              <a:t>Hvilke faser af de studerendes uddannelsesrejse er I involveret i? Og hvor ser I muligheder for forbedring?</a:t>
            </a:r>
          </a:p>
        </p:txBody>
      </p:sp>
      <p:pic>
        <p:nvPicPr>
          <p:cNvPr id="7" name="Picture 6">
            <a:extLst>
              <a:ext uri="{FF2B5EF4-FFF2-40B4-BE49-F238E27FC236}">
                <a16:creationId xmlns:a16="http://schemas.microsoft.com/office/drawing/2014/main" id="{CA5F25AE-4CB5-D2D1-F037-379209A96F80}"/>
              </a:ext>
            </a:extLst>
          </p:cNvPr>
          <p:cNvPicPr>
            <a:picLocks noChangeAspect="1"/>
          </p:cNvPicPr>
          <p:nvPr/>
        </p:nvPicPr>
        <p:blipFill rotWithShape="1">
          <a:blip r:embed="rId3"/>
          <a:srcRect l="33075" r="8077" b="2"/>
          <a:stretch/>
        </p:blipFill>
        <p:spPr>
          <a:xfrm>
            <a:off x="422432" y="1000443"/>
            <a:ext cx="5077365" cy="4853157"/>
          </a:xfrm>
          <a:prstGeom prst="rect">
            <a:avLst/>
          </a:prstGeom>
          <a:noFill/>
        </p:spPr>
      </p:pic>
      <p:sp>
        <p:nvSpPr>
          <p:cNvPr id="4" name="Pladsholder til dato 3">
            <a:extLst>
              <a:ext uri="{FF2B5EF4-FFF2-40B4-BE49-F238E27FC236}">
                <a16:creationId xmlns:a16="http://schemas.microsoft.com/office/drawing/2014/main" id="{01B76CBF-D9E2-2417-89C1-BE39BEDED644}"/>
              </a:ext>
            </a:extLst>
          </p:cNvPr>
          <p:cNvSpPr>
            <a:spLocks noGrp="1"/>
          </p:cNvSpPr>
          <p:nvPr>
            <p:ph type="dt" sz="half" idx="4294967295"/>
          </p:nvPr>
        </p:nvSpPr>
        <p:spPr>
          <a:xfrm>
            <a:off x="0" y="6912000"/>
            <a:ext cx="0" cy="0"/>
          </a:xfrm>
        </p:spPr>
        <p:txBody>
          <a:bodyPr/>
          <a:lstStyle/>
          <a:p>
            <a:pPr>
              <a:spcAft>
                <a:spcPts val="600"/>
              </a:spcAft>
            </a:pPr>
            <a:fld id="{0666DC71-6CF6-467E-97FF-5260045EE69C}" type="datetime1">
              <a:rPr lang="da-DK" smtClean="0"/>
              <a:pPr>
                <a:spcAft>
                  <a:spcPts val="600"/>
                </a:spcAft>
              </a:pPr>
              <a:t>25-10-2023</a:t>
            </a:fld>
            <a:endParaRPr lang="da-DK"/>
          </a:p>
        </p:txBody>
      </p:sp>
      <p:sp>
        <p:nvSpPr>
          <p:cNvPr id="5" name="Pladsholder til slidenummer 4">
            <a:extLst>
              <a:ext uri="{FF2B5EF4-FFF2-40B4-BE49-F238E27FC236}">
                <a16:creationId xmlns:a16="http://schemas.microsoft.com/office/drawing/2014/main" id="{8BE9FE6A-DFC8-D58E-C240-9CFD22404A61}"/>
              </a:ext>
            </a:extLst>
          </p:cNvPr>
          <p:cNvSpPr>
            <a:spLocks noGrp="1"/>
          </p:cNvSpPr>
          <p:nvPr>
            <p:ph type="sldNum" sz="quarter" idx="4294967295"/>
          </p:nvPr>
        </p:nvSpPr>
        <p:spPr>
          <a:xfrm>
            <a:off x="0" y="6912000"/>
            <a:ext cx="0" cy="0"/>
          </a:xfrm>
        </p:spPr>
        <p:txBody>
          <a:bodyPr/>
          <a:lstStyle/>
          <a:p>
            <a:pPr>
              <a:spcAft>
                <a:spcPts val="600"/>
              </a:spcAft>
            </a:pPr>
            <a:fld id="{45D37B1E-C366-494F-A587-962AD9AABC83}" type="slidenum">
              <a:rPr lang="da-DK" smtClean="0"/>
              <a:pPr>
                <a:spcAft>
                  <a:spcPts val="600"/>
                </a:spcAft>
              </a:pPr>
              <a:t>11</a:t>
            </a:fld>
            <a:endParaRPr lang="da-DK"/>
          </a:p>
        </p:txBody>
      </p:sp>
    </p:spTree>
    <p:extLst>
      <p:ext uri="{BB962C8B-B14F-4D97-AF65-F5344CB8AC3E}">
        <p14:creationId xmlns:p14="http://schemas.microsoft.com/office/powerpoint/2010/main" val="908738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8CF08C6-7869-42F2-829E-6683126F4D25}"/>
              </a:ext>
            </a:extLst>
          </p:cNvPr>
          <p:cNvSpPr>
            <a:spLocks noGrp="1"/>
          </p:cNvSpPr>
          <p:nvPr>
            <p:ph type="dt" sz="half" idx="2"/>
          </p:nvPr>
        </p:nvSpPr>
        <p:spPr/>
        <p:txBody>
          <a:bodyPr/>
          <a:lstStyle/>
          <a:p>
            <a:fld id="{83C7CD7C-F7E2-4FF3-B441-BD5C13FCA230}" type="datetime1">
              <a:rPr lang="da-DK" smtClean="0"/>
              <a:t>25-10-2023</a:t>
            </a:fld>
            <a:endParaRPr lang="da-DK" dirty="0"/>
          </a:p>
        </p:txBody>
      </p:sp>
      <p:sp>
        <p:nvSpPr>
          <p:cNvPr id="2" name="Titel 1">
            <a:extLst>
              <a:ext uri="{FF2B5EF4-FFF2-40B4-BE49-F238E27FC236}">
                <a16:creationId xmlns:a16="http://schemas.microsoft.com/office/drawing/2014/main" id="{02464A33-16C0-39E7-6437-F4EAE40E9548}"/>
              </a:ext>
            </a:extLst>
          </p:cNvPr>
          <p:cNvSpPr>
            <a:spLocks noGrp="1"/>
          </p:cNvSpPr>
          <p:nvPr>
            <p:ph type="ctrTitle"/>
          </p:nvPr>
        </p:nvSpPr>
        <p:spPr>
          <a:xfrm>
            <a:off x="349250" y="1760538"/>
            <a:ext cx="10069513" cy="4070350"/>
          </a:xfrm>
        </p:spPr>
        <p:txBody>
          <a:bodyPr/>
          <a:lstStyle/>
          <a:p>
            <a:r>
              <a:rPr lang="da-DK" dirty="0"/>
              <a:t>Brugerrejser </a:t>
            </a:r>
            <a:br>
              <a:rPr lang="da-DK" dirty="0"/>
            </a:br>
            <a:r>
              <a:rPr lang="da-DK" sz="9000" dirty="0"/>
              <a:t>SDU NYT SIS</a:t>
            </a:r>
            <a:br>
              <a:rPr lang="da-DK" dirty="0"/>
            </a:br>
            <a:r>
              <a:rPr lang="da-DK" sz="3200" i="1" dirty="0">
                <a:solidFill>
                  <a:srgbClr val="789D4A"/>
                </a:solidFill>
              </a:rPr>
              <a:t>- hvad er vores erfaringer?</a:t>
            </a:r>
            <a:br>
              <a:rPr lang="da-DK" dirty="0"/>
            </a:br>
            <a:br>
              <a:rPr lang="da-DK" sz="2000" b="0" dirty="0"/>
            </a:br>
            <a:br>
              <a:rPr lang="da-DK" sz="2000" b="0" dirty="0"/>
            </a:br>
            <a:r>
              <a:rPr lang="da-DK" sz="1400" dirty="0"/>
              <a:t>Maria Cecilie Vonsild</a:t>
            </a:r>
            <a:r>
              <a:rPr lang="da-DK" sz="1400" b="0" dirty="0"/>
              <a:t>, projektleder for forretningssporet i SDU SIS program</a:t>
            </a:r>
            <a:br>
              <a:rPr lang="da-DK" sz="1400" b="0" dirty="0"/>
            </a:br>
            <a:r>
              <a:rPr lang="da-DK" sz="1400" dirty="0"/>
              <a:t>Selina Sara Bergstrøm</a:t>
            </a:r>
            <a:r>
              <a:rPr lang="da-DK" sz="1400" b="0" dirty="0"/>
              <a:t>, proceskonsulent og UX tovholder</a:t>
            </a:r>
            <a:br>
              <a:rPr lang="da-DK" sz="1400" b="0" dirty="0"/>
            </a:br>
            <a:r>
              <a:rPr lang="da-DK" sz="1400" b="0" dirty="0"/>
              <a:t>Team Forretningsprocesser, Strategi &amp; Rekruttering, SDU Studieservice</a:t>
            </a:r>
            <a:br>
              <a:rPr lang="da-DK" sz="1200" dirty="0"/>
            </a:br>
            <a:endParaRPr lang="da-DK" sz="1200" dirty="0"/>
          </a:p>
        </p:txBody>
      </p:sp>
    </p:spTree>
    <p:custDataLst>
      <p:custData r:id="rId1"/>
      <p:custData r:id="rId2"/>
    </p:custDataLst>
    <p:extLst>
      <p:ext uri="{BB962C8B-B14F-4D97-AF65-F5344CB8AC3E}">
        <p14:creationId xmlns:p14="http://schemas.microsoft.com/office/powerpoint/2010/main" val="2999184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4CEDE40C-8D35-CCB0-0A68-AF77543FECB5}"/>
              </a:ext>
            </a:extLst>
          </p:cNvPr>
          <p:cNvSpPr>
            <a:spLocks noGrp="1"/>
          </p:cNvSpPr>
          <p:nvPr>
            <p:ph type="dt" sz="half" idx="2"/>
          </p:nvPr>
        </p:nvSpPr>
        <p:spPr/>
        <p:txBody>
          <a:bodyPr/>
          <a:lstStyle/>
          <a:p>
            <a:fld id="{2994E6A6-82E2-4C63-95BE-3E25052A55D2}" type="datetime1">
              <a:rPr lang="da-DK" smtClean="0"/>
              <a:t>25-10-2023</a:t>
            </a:fld>
            <a:endParaRPr lang="da-DK" dirty="0"/>
          </a:p>
        </p:txBody>
      </p:sp>
      <p:cxnSp>
        <p:nvCxnSpPr>
          <p:cNvPr id="5" name="Straight Arrow Connector 4">
            <a:extLst>
              <a:ext uri="{FF2B5EF4-FFF2-40B4-BE49-F238E27FC236}">
                <a16:creationId xmlns:a16="http://schemas.microsoft.com/office/drawing/2014/main" id="{3E691CC0-6CDB-34C8-40DB-E0AF829F57AD}"/>
              </a:ext>
            </a:extLst>
          </p:cNvPr>
          <p:cNvCxnSpPr/>
          <p:nvPr/>
        </p:nvCxnSpPr>
        <p:spPr>
          <a:xfrm flipV="1">
            <a:off x="2286000" y="3341914"/>
            <a:ext cx="7609114" cy="326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itel 1">
            <a:extLst>
              <a:ext uri="{FF2B5EF4-FFF2-40B4-BE49-F238E27FC236}">
                <a16:creationId xmlns:a16="http://schemas.microsoft.com/office/drawing/2014/main" id="{5E4CFF8D-A515-FFC2-9B59-500A0B49151F}"/>
              </a:ext>
            </a:extLst>
          </p:cNvPr>
          <p:cNvSpPr>
            <a:spLocks noGrp="1"/>
          </p:cNvSpPr>
          <p:nvPr>
            <p:ph type="ctrTitle"/>
          </p:nvPr>
        </p:nvSpPr>
        <p:spPr>
          <a:xfrm>
            <a:off x="2544945" y="3086781"/>
            <a:ext cx="996393" cy="260351"/>
          </a:xfrm>
        </p:spPr>
        <p:txBody>
          <a:bodyPr/>
          <a:lstStyle/>
          <a:p>
            <a:r>
              <a:rPr lang="da-DK" sz="1200" dirty="0"/>
              <a:t>Rekruttering</a:t>
            </a:r>
            <a:br>
              <a:rPr lang="da-DK" sz="1200" dirty="0">
                <a:cs typeface="Arial"/>
              </a:rPr>
            </a:br>
            <a:br>
              <a:rPr lang="da-DK" sz="1200" dirty="0"/>
            </a:br>
            <a:endParaRPr lang="da-DK" sz="1200">
              <a:cs typeface="Arial"/>
            </a:endParaRPr>
          </a:p>
        </p:txBody>
      </p:sp>
      <p:sp>
        <p:nvSpPr>
          <p:cNvPr id="7" name="Titel 1">
            <a:extLst>
              <a:ext uri="{FF2B5EF4-FFF2-40B4-BE49-F238E27FC236}">
                <a16:creationId xmlns:a16="http://schemas.microsoft.com/office/drawing/2014/main" id="{FAFDD5F7-3FE3-BA8C-523D-F2E460F7C1A8}"/>
              </a:ext>
            </a:extLst>
          </p:cNvPr>
          <p:cNvSpPr txBox="1">
            <a:spLocks/>
          </p:cNvSpPr>
          <p:nvPr/>
        </p:nvSpPr>
        <p:spPr>
          <a:xfrm>
            <a:off x="5125971" y="3086781"/>
            <a:ext cx="817609" cy="26035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tabLst>
                <a:tab pos="1438275" algn="l"/>
              </a:tabLst>
              <a:defRPr sz="9400" b="1" kern="1200">
                <a:solidFill>
                  <a:schemeClr val="tx1"/>
                </a:solidFill>
                <a:latin typeface="+mj-lt"/>
                <a:ea typeface="+mj-ea"/>
                <a:cs typeface="+mj-cs"/>
              </a:defRPr>
            </a:lvl1pPr>
          </a:lstStyle>
          <a:p>
            <a:r>
              <a:rPr lang="da-DK" sz="1200" dirty="0"/>
              <a:t>Materialer</a:t>
            </a:r>
            <a:br>
              <a:rPr lang="da-DK" sz="1200" dirty="0">
                <a:cs typeface="Arial"/>
              </a:rPr>
            </a:br>
            <a:br>
              <a:rPr lang="da-DK" sz="1200" dirty="0"/>
            </a:br>
            <a:endParaRPr lang="da-DK" sz="1200">
              <a:cs typeface="Arial"/>
            </a:endParaRPr>
          </a:p>
        </p:txBody>
      </p:sp>
      <p:sp>
        <p:nvSpPr>
          <p:cNvPr id="9" name="Titel 1">
            <a:extLst>
              <a:ext uri="{FF2B5EF4-FFF2-40B4-BE49-F238E27FC236}">
                <a16:creationId xmlns:a16="http://schemas.microsoft.com/office/drawing/2014/main" id="{518E502F-590D-512F-59D1-1472E0942F24}"/>
              </a:ext>
            </a:extLst>
          </p:cNvPr>
          <p:cNvSpPr txBox="1">
            <a:spLocks/>
          </p:cNvSpPr>
          <p:nvPr/>
        </p:nvSpPr>
        <p:spPr>
          <a:xfrm>
            <a:off x="7770545" y="3085721"/>
            <a:ext cx="847483" cy="26539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tabLst>
                <a:tab pos="1438275" algn="l"/>
              </a:tabLst>
              <a:defRPr sz="9400" b="1" kern="1200">
                <a:solidFill>
                  <a:schemeClr val="tx1"/>
                </a:solidFill>
                <a:latin typeface="+mj-lt"/>
                <a:ea typeface="+mj-ea"/>
                <a:cs typeface="+mj-cs"/>
              </a:defRPr>
            </a:lvl1pPr>
          </a:lstStyle>
          <a:p>
            <a:r>
              <a:rPr lang="da-DK" sz="1200" dirty="0"/>
              <a:t> Resultater</a:t>
            </a:r>
            <a:br>
              <a:rPr lang="da-DK" sz="1200" dirty="0">
                <a:cs typeface="Arial"/>
              </a:rPr>
            </a:br>
            <a:br>
              <a:rPr lang="da-DK" sz="1200" dirty="0"/>
            </a:br>
            <a:endParaRPr lang="da-DK" sz="1200">
              <a:cs typeface="Arial"/>
            </a:endParaRPr>
          </a:p>
        </p:txBody>
      </p:sp>
      <p:sp>
        <p:nvSpPr>
          <p:cNvPr id="11" name="Titel 1">
            <a:extLst>
              <a:ext uri="{FF2B5EF4-FFF2-40B4-BE49-F238E27FC236}">
                <a16:creationId xmlns:a16="http://schemas.microsoft.com/office/drawing/2014/main" id="{89315D88-FE29-9AE5-AFDC-3A6DA2D4B736}"/>
              </a:ext>
            </a:extLst>
          </p:cNvPr>
          <p:cNvSpPr txBox="1">
            <a:spLocks/>
          </p:cNvSpPr>
          <p:nvPr/>
        </p:nvSpPr>
        <p:spPr>
          <a:xfrm>
            <a:off x="708613" y="1096344"/>
            <a:ext cx="10069011" cy="407040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tabLst>
                <a:tab pos="1438275" algn="l"/>
              </a:tabLst>
              <a:defRPr sz="9400" b="1" kern="1200">
                <a:solidFill>
                  <a:schemeClr val="tx1"/>
                </a:solidFill>
                <a:latin typeface="+mj-lt"/>
                <a:ea typeface="+mj-ea"/>
                <a:cs typeface="+mj-cs"/>
              </a:defRPr>
            </a:lvl1pPr>
          </a:lstStyle>
          <a:p>
            <a:r>
              <a:rPr lang="da-DK" sz="3600" dirty="0">
                <a:cs typeface="Arial"/>
              </a:rPr>
              <a:t>Brugerrejser</a:t>
            </a:r>
          </a:p>
        </p:txBody>
      </p:sp>
    </p:spTree>
    <p:extLst>
      <p:ext uri="{BB962C8B-B14F-4D97-AF65-F5344CB8AC3E}">
        <p14:creationId xmlns:p14="http://schemas.microsoft.com/office/powerpoint/2010/main" val="1942309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4CEDE40C-8D35-CCB0-0A68-AF77543FECB5}"/>
              </a:ext>
            </a:extLst>
          </p:cNvPr>
          <p:cNvSpPr>
            <a:spLocks noGrp="1"/>
          </p:cNvSpPr>
          <p:nvPr>
            <p:ph type="dt" sz="half" idx="2"/>
          </p:nvPr>
        </p:nvSpPr>
        <p:spPr/>
        <p:txBody>
          <a:bodyPr/>
          <a:lstStyle/>
          <a:p>
            <a:fld id="{2994E6A6-82E2-4C63-95BE-3E25052A55D2}" type="datetime1">
              <a:rPr lang="da-DK" smtClean="0"/>
              <a:t>25-10-2023</a:t>
            </a:fld>
            <a:endParaRPr lang="da-DK" dirty="0"/>
          </a:p>
        </p:txBody>
      </p:sp>
      <p:pic>
        <p:nvPicPr>
          <p:cNvPr id="5" name="Picture 4" descr="A black background with a black circle&#10;&#10;Description automatically generated">
            <a:extLst>
              <a:ext uri="{FF2B5EF4-FFF2-40B4-BE49-F238E27FC236}">
                <a16:creationId xmlns:a16="http://schemas.microsoft.com/office/drawing/2014/main" id="{0D1C54DE-633C-8AC4-1699-C2CC797A8BB3}"/>
              </a:ext>
            </a:extLst>
          </p:cNvPr>
          <p:cNvPicPr>
            <a:picLocks noChangeAspect="1"/>
          </p:cNvPicPr>
          <p:nvPr/>
        </p:nvPicPr>
        <p:blipFill>
          <a:blip r:embed="rId3"/>
          <a:stretch>
            <a:fillRect/>
          </a:stretch>
        </p:blipFill>
        <p:spPr>
          <a:xfrm>
            <a:off x="597465" y="1063561"/>
            <a:ext cx="11005457" cy="4738196"/>
          </a:xfrm>
          <a:prstGeom prst="rect">
            <a:avLst/>
          </a:prstGeom>
        </p:spPr>
      </p:pic>
    </p:spTree>
    <p:extLst>
      <p:ext uri="{BB962C8B-B14F-4D97-AF65-F5344CB8AC3E}">
        <p14:creationId xmlns:p14="http://schemas.microsoft.com/office/powerpoint/2010/main" val="1343745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9574EC-EC2B-E610-4D67-2C68D8F54C1A}"/>
              </a:ext>
            </a:extLst>
          </p:cNvPr>
          <p:cNvSpPr>
            <a:spLocks noGrp="1"/>
          </p:cNvSpPr>
          <p:nvPr>
            <p:ph type="ctrTitle"/>
          </p:nvPr>
        </p:nvSpPr>
        <p:spPr>
          <a:xfrm>
            <a:off x="708613" y="1096344"/>
            <a:ext cx="10069011" cy="4070408"/>
          </a:xfrm>
        </p:spPr>
        <p:txBody>
          <a:bodyPr/>
          <a:lstStyle/>
          <a:p>
            <a:r>
              <a:rPr lang="da-DK" sz="3600" dirty="0">
                <a:cs typeface="Arial"/>
              </a:rPr>
              <a:t>Hvilken rejse?</a:t>
            </a:r>
          </a:p>
        </p:txBody>
      </p:sp>
      <p:sp>
        <p:nvSpPr>
          <p:cNvPr id="3" name="Pladsholder til dato 2">
            <a:extLst>
              <a:ext uri="{FF2B5EF4-FFF2-40B4-BE49-F238E27FC236}">
                <a16:creationId xmlns:a16="http://schemas.microsoft.com/office/drawing/2014/main" id="{4CEDE40C-8D35-CCB0-0A68-AF77543FECB5}"/>
              </a:ext>
            </a:extLst>
          </p:cNvPr>
          <p:cNvSpPr>
            <a:spLocks noGrp="1"/>
          </p:cNvSpPr>
          <p:nvPr>
            <p:ph type="dt" sz="half" idx="2"/>
          </p:nvPr>
        </p:nvSpPr>
        <p:spPr/>
        <p:txBody>
          <a:bodyPr/>
          <a:lstStyle/>
          <a:p>
            <a:fld id="{2994E6A6-82E2-4C63-95BE-3E25052A55D2}" type="datetime1">
              <a:rPr lang="da-DK" smtClean="0"/>
              <a:t>25-10-2023</a:t>
            </a:fld>
            <a:endParaRPr lang="da-DK" dirty="0"/>
          </a:p>
        </p:txBody>
      </p:sp>
      <p:pic>
        <p:nvPicPr>
          <p:cNvPr id="6" name="Billede 7">
            <a:extLst>
              <a:ext uri="{FF2B5EF4-FFF2-40B4-BE49-F238E27FC236}">
                <a16:creationId xmlns:a16="http://schemas.microsoft.com/office/drawing/2014/main" id="{0C2F8505-240B-80B8-6278-44538958B52E}"/>
              </a:ext>
            </a:extLst>
          </p:cNvPr>
          <p:cNvPicPr>
            <a:picLocks noChangeAspect="1"/>
          </p:cNvPicPr>
          <p:nvPr/>
        </p:nvPicPr>
        <p:blipFill>
          <a:blip r:embed="rId3"/>
          <a:stretch>
            <a:fillRect/>
          </a:stretch>
        </p:blipFill>
        <p:spPr>
          <a:xfrm>
            <a:off x="903515" y="1718905"/>
            <a:ext cx="9960428" cy="4440425"/>
          </a:xfrm>
          <a:prstGeom prst="rect">
            <a:avLst/>
          </a:prstGeom>
        </p:spPr>
      </p:pic>
    </p:spTree>
    <p:extLst>
      <p:ext uri="{BB962C8B-B14F-4D97-AF65-F5344CB8AC3E}">
        <p14:creationId xmlns:p14="http://schemas.microsoft.com/office/powerpoint/2010/main" val="672987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9574EC-EC2B-E610-4D67-2C68D8F54C1A}"/>
              </a:ext>
            </a:extLst>
          </p:cNvPr>
          <p:cNvSpPr>
            <a:spLocks noGrp="1"/>
          </p:cNvSpPr>
          <p:nvPr>
            <p:ph type="ctrTitle"/>
          </p:nvPr>
        </p:nvSpPr>
        <p:spPr>
          <a:xfrm>
            <a:off x="708613" y="1096344"/>
            <a:ext cx="10069011" cy="4070408"/>
          </a:xfrm>
        </p:spPr>
        <p:txBody>
          <a:bodyPr/>
          <a:lstStyle/>
          <a:p>
            <a:r>
              <a:rPr lang="da-DK" sz="3600" dirty="0">
                <a:cs typeface="Arial"/>
              </a:rPr>
              <a:t>Hvilke studerende?</a:t>
            </a:r>
          </a:p>
        </p:txBody>
      </p:sp>
      <p:sp>
        <p:nvSpPr>
          <p:cNvPr id="3" name="Pladsholder til dato 2">
            <a:extLst>
              <a:ext uri="{FF2B5EF4-FFF2-40B4-BE49-F238E27FC236}">
                <a16:creationId xmlns:a16="http://schemas.microsoft.com/office/drawing/2014/main" id="{4CEDE40C-8D35-CCB0-0A68-AF77543FECB5}"/>
              </a:ext>
            </a:extLst>
          </p:cNvPr>
          <p:cNvSpPr>
            <a:spLocks noGrp="1"/>
          </p:cNvSpPr>
          <p:nvPr>
            <p:ph type="dt" sz="half" idx="2"/>
          </p:nvPr>
        </p:nvSpPr>
        <p:spPr/>
        <p:txBody>
          <a:bodyPr/>
          <a:lstStyle/>
          <a:p>
            <a:fld id="{2994E6A6-82E2-4C63-95BE-3E25052A55D2}" type="datetime1">
              <a:rPr lang="da-DK" smtClean="0"/>
              <a:t>25-10-2023</a:t>
            </a:fld>
            <a:endParaRPr lang="da-DK" dirty="0"/>
          </a:p>
        </p:txBody>
      </p:sp>
      <p:sp>
        <p:nvSpPr>
          <p:cNvPr id="15" name="Pladsholder til indhold 3">
            <a:extLst>
              <a:ext uri="{FF2B5EF4-FFF2-40B4-BE49-F238E27FC236}">
                <a16:creationId xmlns:a16="http://schemas.microsoft.com/office/drawing/2014/main" id="{7E387F4B-02C6-0327-4690-EA12C7CDE4B3}"/>
              </a:ext>
            </a:extLst>
          </p:cNvPr>
          <p:cNvSpPr txBox="1">
            <a:spLocks/>
          </p:cNvSpPr>
          <p:nvPr/>
        </p:nvSpPr>
        <p:spPr>
          <a:xfrm>
            <a:off x="1790858" y="2155839"/>
            <a:ext cx="8005272" cy="980100"/>
          </a:xfrm>
          <a:prstGeom prst="rect">
            <a:avLst/>
          </a:prstGeom>
        </p:spPr>
        <p:txBody>
          <a:bodyPr vert="horz" lIns="0" tIns="0" rIns="0" bIns="0" rtlCol="0" anchor="t">
            <a:noAutofit/>
          </a:bodyPr>
          <a:lstStyle>
            <a:lvl1pPr marL="251988" indent="-251988" algn="l" defTabSz="914354" rtl="0" eaLnBrk="1" latinLnBrk="0" hangingPunct="1">
              <a:lnSpc>
                <a:spcPct val="110000"/>
              </a:lnSpc>
              <a:spcBef>
                <a:spcPts val="0"/>
              </a:spcBef>
              <a:buFont typeface="Wingdings" panose="05000000000000000000" pitchFamily="2" charset="2"/>
              <a:buChar char=""/>
              <a:defRPr sz="1600" kern="1200">
                <a:solidFill>
                  <a:schemeClr val="tx1"/>
                </a:solidFill>
                <a:latin typeface="+mn-lt"/>
                <a:ea typeface="+mn-ea"/>
                <a:cs typeface="+mn-cs"/>
              </a:defRPr>
            </a:lvl1pPr>
            <a:lvl2pPr marL="503974" indent="-251988" algn="l" defTabSz="914354" rtl="0" eaLnBrk="1" latinLnBrk="0" hangingPunct="1">
              <a:lnSpc>
                <a:spcPct val="110000"/>
              </a:lnSpc>
              <a:spcBef>
                <a:spcPts val="0"/>
              </a:spcBef>
              <a:buFont typeface="Wingdings" panose="05000000000000000000" pitchFamily="2" charset="2"/>
              <a:buChar char="à"/>
              <a:defRPr sz="1400" kern="1200">
                <a:solidFill>
                  <a:schemeClr val="tx1"/>
                </a:solidFill>
                <a:latin typeface="+mn-lt"/>
                <a:ea typeface="+mn-ea"/>
                <a:cs typeface="+mn-cs"/>
              </a:defRPr>
            </a:lvl2pPr>
            <a:lvl3pPr marL="755962" indent="-251988" algn="l" defTabSz="914354" rtl="0" eaLnBrk="1" latinLnBrk="0" hangingPunct="1">
              <a:lnSpc>
                <a:spcPct val="110000"/>
              </a:lnSpc>
              <a:spcBef>
                <a:spcPts val="0"/>
              </a:spcBef>
              <a:buFont typeface="Wingdings" panose="05000000000000000000" pitchFamily="2" charset="2"/>
              <a:buChar char="à"/>
              <a:defRPr sz="1200" kern="1200">
                <a:solidFill>
                  <a:schemeClr val="tx1"/>
                </a:solidFill>
                <a:latin typeface="+mn-lt"/>
                <a:ea typeface="+mn-ea"/>
                <a:cs typeface="+mn-cs"/>
              </a:defRPr>
            </a:lvl3pPr>
            <a:lvl4pPr marL="0" indent="0" algn="l" defTabSz="914354" rtl="0" eaLnBrk="1" latinLnBrk="0" hangingPunct="1">
              <a:lnSpc>
                <a:spcPct val="110000"/>
              </a:lnSpc>
              <a:spcBef>
                <a:spcPts val="0"/>
              </a:spcBef>
              <a:spcAft>
                <a:spcPts val="1200"/>
              </a:spcAft>
              <a:buFont typeface="Arial" panose="020B0604020202020204" pitchFamily="34" charset="0"/>
              <a:buChar char="​"/>
              <a:defRPr sz="1600" b="1" kern="1200">
                <a:solidFill>
                  <a:schemeClr val="tx1"/>
                </a:solidFill>
                <a:latin typeface="+mn-lt"/>
                <a:ea typeface="+mn-ea"/>
                <a:cs typeface="+mn-cs"/>
              </a:defRPr>
            </a:lvl4pPr>
            <a:lvl5pPr marL="0" indent="0" algn="l" defTabSz="914354" rtl="0" eaLnBrk="1" latinLnBrk="0" hangingPunct="1">
              <a:lnSpc>
                <a:spcPct val="110000"/>
              </a:lnSpc>
              <a:spcBef>
                <a:spcPts val="0"/>
              </a:spcBef>
              <a:buFont typeface="Arial" panose="020B0604020202020204" pitchFamily="34" charset="0"/>
              <a:buChar char="​"/>
              <a:defRPr sz="1600" kern="1200" baseline="0">
                <a:solidFill>
                  <a:schemeClr val="tx1"/>
                </a:solidFill>
                <a:latin typeface="+mn-lt"/>
                <a:ea typeface="+mn-ea"/>
                <a:cs typeface="+mn-cs"/>
              </a:defRPr>
            </a:lvl5pPr>
            <a:lvl6pPr marL="251988" indent="-251988" algn="l" defTabSz="914354" rtl="0" eaLnBrk="1" latinLnBrk="0" hangingPunct="1">
              <a:lnSpc>
                <a:spcPct val="110000"/>
              </a:lnSpc>
              <a:spcBef>
                <a:spcPts val="0"/>
              </a:spcBef>
              <a:buFont typeface="Wingdings" panose="05000000000000000000" pitchFamily="2" charset="2"/>
              <a:buChar char="à"/>
              <a:defRPr sz="1200" kern="1200" baseline="0">
                <a:solidFill>
                  <a:schemeClr val="tx1"/>
                </a:solidFill>
                <a:latin typeface="+mn-lt"/>
                <a:ea typeface="+mn-ea"/>
                <a:cs typeface="+mn-cs"/>
              </a:defRPr>
            </a:lvl6pPr>
            <a:lvl7pPr marL="503974" indent="-251988" algn="l" defTabSz="914354" rtl="0" eaLnBrk="1" latinLnBrk="0" hangingPunct="1">
              <a:lnSpc>
                <a:spcPct val="110000"/>
              </a:lnSpc>
              <a:spcBef>
                <a:spcPts val="0"/>
              </a:spcBef>
              <a:buFont typeface="Wingdings" panose="05000000000000000000" pitchFamily="2" charset="2"/>
              <a:buChar char="à"/>
              <a:defRPr sz="1200" kern="1200">
                <a:solidFill>
                  <a:schemeClr val="tx1"/>
                </a:solidFill>
                <a:latin typeface="+mn-lt"/>
                <a:ea typeface="+mn-ea"/>
                <a:cs typeface="+mn-cs"/>
              </a:defRPr>
            </a:lvl7pPr>
            <a:lvl8pPr marL="0" indent="0" algn="l" defTabSz="914354" rtl="0" eaLnBrk="1" latinLnBrk="0" hangingPunct="1">
              <a:lnSpc>
                <a:spcPct val="110000"/>
              </a:lnSpc>
              <a:spcBef>
                <a:spcPts val="0"/>
              </a:spcBef>
              <a:spcAft>
                <a:spcPts val="1200"/>
              </a:spcAft>
              <a:buFont typeface="Arial" panose="020B0604020202020204" pitchFamily="34" charset="0"/>
              <a:buChar char="​"/>
              <a:defRPr sz="1200" b="1" kern="1200">
                <a:solidFill>
                  <a:schemeClr val="tx1"/>
                </a:solidFill>
                <a:latin typeface="+mn-lt"/>
                <a:ea typeface="+mn-ea"/>
                <a:cs typeface="+mn-cs"/>
              </a:defRPr>
            </a:lvl8pPr>
            <a:lvl9pPr marL="0" indent="0" algn="l" defTabSz="914354"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9pPr>
          </a:lstStyle>
          <a:p>
            <a:pPr marL="251460" indent="-251460"/>
            <a:r>
              <a:rPr lang="da-DK" dirty="0"/>
              <a:t>De mest almindelige brugerrejser</a:t>
            </a:r>
            <a:endParaRPr lang="en-US" dirty="0"/>
          </a:p>
          <a:p>
            <a:pPr marL="251460" indent="-251460"/>
            <a:r>
              <a:rPr lang="da-DK" dirty="0"/>
              <a:t>De brugerrejser, som SDU vil sætte en strategisk fokus på</a:t>
            </a:r>
            <a:endParaRPr lang="da-DK" dirty="0">
              <a:cs typeface="Arial"/>
            </a:endParaRPr>
          </a:p>
          <a:p>
            <a:pPr marL="251460" indent="-251460"/>
            <a:r>
              <a:rPr lang="da-DK" dirty="0"/>
              <a:t>De brugerrejser, som skiller sig ud fra den største målgruppe af brugerne</a:t>
            </a:r>
            <a:endParaRPr lang="da-DK" dirty="0">
              <a:cs typeface="Arial"/>
            </a:endParaRPr>
          </a:p>
          <a:p>
            <a:pPr marL="0" indent="0">
              <a:buNone/>
            </a:pPr>
            <a:endParaRPr lang="da-DK" dirty="0"/>
          </a:p>
        </p:txBody>
      </p:sp>
    </p:spTree>
    <p:extLst>
      <p:ext uri="{BB962C8B-B14F-4D97-AF65-F5344CB8AC3E}">
        <p14:creationId xmlns:p14="http://schemas.microsoft.com/office/powerpoint/2010/main" val="3466502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9574EC-EC2B-E610-4D67-2C68D8F54C1A}"/>
              </a:ext>
            </a:extLst>
          </p:cNvPr>
          <p:cNvSpPr>
            <a:spLocks noGrp="1"/>
          </p:cNvSpPr>
          <p:nvPr>
            <p:ph type="ctrTitle"/>
          </p:nvPr>
        </p:nvSpPr>
        <p:spPr>
          <a:xfrm>
            <a:off x="708613" y="1096344"/>
            <a:ext cx="10069011" cy="4070408"/>
          </a:xfrm>
        </p:spPr>
        <p:txBody>
          <a:bodyPr/>
          <a:lstStyle/>
          <a:p>
            <a:r>
              <a:rPr lang="da-DK" sz="3600" dirty="0">
                <a:cs typeface="Arial"/>
              </a:rPr>
              <a:t>Hvilke studerende?</a:t>
            </a:r>
          </a:p>
        </p:txBody>
      </p:sp>
      <p:sp>
        <p:nvSpPr>
          <p:cNvPr id="3" name="Pladsholder til dato 2">
            <a:extLst>
              <a:ext uri="{FF2B5EF4-FFF2-40B4-BE49-F238E27FC236}">
                <a16:creationId xmlns:a16="http://schemas.microsoft.com/office/drawing/2014/main" id="{4CEDE40C-8D35-CCB0-0A68-AF77543FECB5}"/>
              </a:ext>
            </a:extLst>
          </p:cNvPr>
          <p:cNvSpPr>
            <a:spLocks noGrp="1"/>
          </p:cNvSpPr>
          <p:nvPr>
            <p:ph type="dt" sz="half" idx="2"/>
          </p:nvPr>
        </p:nvSpPr>
        <p:spPr/>
        <p:txBody>
          <a:bodyPr/>
          <a:lstStyle/>
          <a:p>
            <a:fld id="{2994E6A6-82E2-4C63-95BE-3E25052A55D2}" type="datetime1">
              <a:rPr lang="da-DK" smtClean="0"/>
              <a:t>25-10-2023</a:t>
            </a:fld>
            <a:endParaRPr lang="da-DK" dirty="0"/>
          </a:p>
        </p:txBody>
      </p:sp>
      <p:sp>
        <p:nvSpPr>
          <p:cNvPr id="5" name="Rektangel 1">
            <a:extLst>
              <a:ext uri="{FF2B5EF4-FFF2-40B4-BE49-F238E27FC236}">
                <a16:creationId xmlns:a16="http://schemas.microsoft.com/office/drawing/2014/main" id="{F5404324-46CB-37F3-20B2-87C22C648979}"/>
              </a:ext>
            </a:extLst>
          </p:cNvPr>
          <p:cNvSpPr/>
          <p:nvPr/>
        </p:nvSpPr>
        <p:spPr>
          <a:xfrm>
            <a:off x="787049" y="3171002"/>
            <a:ext cx="2020008" cy="508091"/>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500" dirty="0">
                <a:solidFill>
                  <a:schemeClr val="tx1"/>
                </a:solidFill>
                <a:latin typeface="BrownProTT"/>
              </a:rPr>
              <a:t>Ordinære studerende</a:t>
            </a:r>
          </a:p>
        </p:txBody>
      </p:sp>
      <p:sp>
        <p:nvSpPr>
          <p:cNvPr id="12" name="Rektangel 14">
            <a:extLst>
              <a:ext uri="{FF2B5EF4-FFF2-40B4-BE49-F238E27FC236}">
                <a16:creationId xmlns:a16="http://schemas.microsoft.com/office/drawing/2014/main" id="{A7D94CD4-5FF2-D0AD-123C-3F644C8BBCBA}"/>
              </a:ext>
            </a:extLst>
          </p:cNvPr>
          <p:cNvSpPr/>
          <p:nvPr/>
        </p:nvSpPr>
        <p:spPr>
          <a:xfrm>
            <a:off x="789986" y="3895697"/>
            <a:ext cx="2012751" cy="508091"/>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500" dirty="0">
                <a:solidFill>
                  <a:schemeClr val="tx1"/>
                </a:solidFill>
                <a:latin typeface="BrownProTT"/>
              </a:rPr>
              <a:t>Internationale</a:t>
            </a:r>
            <a:r>
              <a:rPr lang="da-DK" sz="2200" dirty="0">
                <a:solidFill>
                  <a:schemeClr val="tx1"/>
                </a:solidFill>
                <a:latin typeface="BrownProTT"/>
              </a:rPr>
              <a:t> </a:t>
            </a:r>
            <a:r>
              <a:rPr lang="da-DK" sz="1500" dirty="0">
                <a:solidFill>
                  <a:schemeClr val="tx1"/>
                </a:solidFill>
                <a:latin typeface="BrownProTT"/>
              </a:rPr>
              <a:t>studerende</a:t>
            </a:r>
          </a:p>
        </p:txBody>
      </p:sp>
      <p:sp>
        <p:nvSpPr>
          <p:cNvPr id="18" name="Rektangel 21">
            <a:extLst>
              <a:ext uri="{FF2B5EF4-FFF2-40B4-BE49-F238E27FC236}">
                <a16:creationId xmlns:a16="http://schemas.microsoft.com/office/drawing/2014/main" id="{D15B9DDF-15D0-24E5-E723-1B0D9F1DFE33}"/>
              </a:ext>
            </a:extLst>
          </p:cNvPr>
          <p:cNvSpPr/>
          <p:nvPr/>
        </p:nvSpPr>
        <p:spPr>
          <a:xfrm>
            <a:off x="775013" y="4585233"/>
            <a:ext cx="2020008" cy="50809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500" dirty="0">
                <a:solidFill>
                  <a:schemeClr val="tx1"/>
                </a:solidFill>
                <a:latin typeface="BrownProTT"/>
              </a:rPr>
              <a:t>EVU </a:t>
            </a:r>
            <a:endParaRPr lang="da-DK" sz="1500" dirty="0">
              <a:solidFill>
                <a:schemeClr val="tx1"/>
              </a:solidFill>
              <a:latin typeface="BrownProTT" panose="020B0504020101010102" pitchFamily="34" charset="0"/>
            </a:endParaRPr>
          </a:p>
          <a:p>
            <a:pPr algn="ctr"/>
            <a:r>
              <a:rPr lang="da-DK" sz="1500" dirty="0">
                <a:solidFill>
                  <a:schemeClr val="tx1"/>
                </a:solidFill>
                <a:latin typeface="BrownProTT"/>
              </a:rPr>
              <a:t>studerende</a:t>
            </a:r>
          </a:p>
        </p:txBody>
      </p:sp>
      <p:sp>
        <p:nvSpPr>
          <p:cNvPr id="6" name="Rektangel 21">
            <a:extLst>
              <a:ext uri="{FF2B5EF4-FFF2-40B4-BE49-F238E27FC236}">
                <a16:creationId xmlns:a16="http://schemas.microsoft.com/office/drawing/2014/main" id="{CB26D53D-6C91-8CE5-B155-662992FACC67}"/>
              </a:ext>
            </a:extLst>
          </p:cNvPr>
          <p:cNvSpPr/>
          <p:nvPr/>
        </p:nvSpPr>
        <p:spPr>
          <a:xfrm>
            <a:off x="783864" y="5355376"/>
            <a:ext cx="2020008" cy="508091"/>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500" dirty="0">
                <a:solidFill>
                  <a:schemeClr val="tx1"/>
                </a:solidFill>
                <a:latin typeface="BrownProTT"/>
              </a:rPr>
              <a:t>Studerende med særlige behov</a:t>
            </a:r>
            <a:endParaRPr lang="en-US" sz="1500" dirty="0">
              <a:solidFill>
                <a:schemeClr val="tx1"/>
              </a:solidFill>
            </a:endParaRPr>
          </a:p>
        </p:txBody>
      </p:sp>
      <p:sp>
        <p:nvSpPr>
          <p:cNvPr id="15" name="Pladsholder til indhold 3">
            <a:extLst>
              <a:ext uri="{FF2B5EF4-FFF2-40B4-BE49-F238E27FC236}">
                <a16:creationId xmlns:a16="http://schemas.microsoft.com/office/drawing/2014/main" id="{7E387F4B-02C6-0327-4690-EA12C7CDE4B3}"/>
              </a:ext>
            </a:extLst>
          </p:cNvPr>
          <p:cNvSpPr txBox="1">
            <a:spLocks/>
          </p:cNvSpPr>
          <p:nvPr/>
        </p:nvSpPr>
        <p:spPr>
          <a:xfrm>
            <a:off x="1790858" y="2155839"/>
            <a:ext cx="8005272" cy="980100"/>
          </a:xfrm>
          <a:prstGeom prst="rect">
            <a:avLst/>
          </a:prstGeom>
        </p:spPr>
        <p:txBody>
          <a:bodyPr vert="horz" lIns="0" tIns="0" rIns="0" bIns="0" rtlCol="0" anchor="t">
            <a:noAutofit/>
          </a:bodyPr>
          <a:lstStyle>
            <a:lvl1pPr marL="251988" indent="-251988" algn="l" defTabSz="914354" rtl="0" eaLnBrk="1" latinLnBrk="0" hangingPunct="1">
              <a:lnSpc>
                <a:spcPct val="110000"/>
              </a:lnSpc>
              <a:spcBef>
                <a:spcPts val="0"/>
              </a:spcBef>
              <a:buFont typeface="Wingdings" panose="05000000000000000000" pitchFamily="2" charset="2"/>
              <a:buChar char=""/>
              <a:defRPr sz="1600" kern="1200">
                <a:solidFill>
                  <a:schemeClr val="tx1"/>
                </a:solidFill>
                <a:latin typeface="+mn-lt"/>
                <a:ea typeface="+mn-ea"/>
                <a:cs typeface="+mn-cs"/>
              </a:defRPr>
            </a:lvl1pPr>
            <a:lvl2pPr marL="503974" indent="-251988" algn="l" defTabSz="914354" rtl="0" eaLnBrk="1" latinLnBrk="0" hangingPunct="1">
              <a:lnSpc>
                <a:spcPct val="110000"/>
              </a:lnSpc>
              <a:spcBef>
                <a:spcPts val="0"/>
              </a:spcBef>
              <a:buFont typeface="Wingdings" panose="05000000000000000000" pitchFamily="2" charset="2"/>
              <a:buChar char="à"/>
              <a:defRPr sz="1400" kern="1200">
                <a:solidFill>
                  <a:schemeClr val="tx1"/>
                </a:solidFill>
                <a:latin typeface="+mn-lt"/>
                <a:ea typeface="+mn-ea"/>
                <a:cs typeface="+mn-cs"/>
              </a:defRPr>
            </a:lvl2pPr>
            <a:lvl3pPr marL="755962" indent="-251988" algn="l" defTabSz="914354" rtl="0" eaLnBrk="1" latinLnBrk="0" hangingPunct="1">
              <a:lnSpc>
                <a:spcPct val="110000"/>
              </a:lnSpc>
              <a:spcBef>
                <a:spcPts val="0"/>
              </a:spcBef>
              <a:buFont typeface="Wingdings" panose="05000000000000000000" pitchFamily="2" charset="2"/>
              <a:buChar char="à"/>
              <a:defRPr sz="1200" kern="1200">
                <a:solidFill>
                  <a:schemeClr val="tx1"/>
                </a:solidFill>
                <a:latin typeface="+mn-lt"/>
                <a:ea typeface="+mn-ea"/>
                <a:cs typeface="+mn-cs"/>
              </a:defRPr>
            </a:lvl3pPr>
            <a:lvl4pPr marL="0" indent="0" algn="l" defTabSz="914354" rtl="0" eaLnBrk="1" latinLnBrk="0" hangingPunct="1">
              <a:lnSpc>
                <a:spcPct val="110000"/>
              </a:lnSpc>
              <a:spcBef>
                <a:spcPts val="0"/>
              </a:spcBef>
              <a:spcAft>
                <a:spcPts val="1200"/>
              </a:spcAft>
              <a:buFont typeface="Arial" panose="020B0604020202020204" pitchFamily="34" charset="0"/>
              <a:buChar char="​"/>
              <a:defRPr sz="1600" b="1" kern="1200">
                <a:solidFill>
                  <a:schemeClr val="tx1"/>
                </a:solidFill>
                <a:latin typeface="+mn-lt"/>
                <a:ea typeface="+mn-ea"/>
                <a:cs typeface="+mn-cs"/>
              </a:defRPr>
            </a:lvl4pPr>
            <a:lvl5pPr marL="0" indent="0" algn="l" defTabSz="914354" rtl="0" eaLnBrk="1" latinLnBrk="0" hangingPunct="1">
              <a:lnSpc>
                <a:spcPct val="110000"/>
              </a:lnSpc>
              <a:spcBef>
                <a:spcPts val="0"/>
              </a:spcBef>
              <a:buFont typeface="Arial" panose="020B0604020202020204" pitchFamily="34" charset="0"/>
              <a:buChar char="​"/>
              <a:defRPr sz="1600" kern="1200" baseline="0">
                <a:solidFill>
                  <a:schemeClr val="tx1"/>
                </a:solidFill>
                <a:latin typeface="+mn-lt"/>
                <a:ea typeface="+mn-ea"/>
                <a:cs typeface="+mn-cs"/>
              </a:defRPr>
            </a:lvl5pPr>
            <a:lvl6pPr marL="251988" indent="-251988" algn="l" defTabSz="914354" rtl="0" eaLnBrk="1" latinLnBrk="0" hangingPunct="1">
              <a:lnSpc>
                <a:spcPct val="110000"/>
              </a:lnSpc>
              <a:spcBef>
                <a:spcPts val="0"/>
              </a:spcBef>
              <a:buFont typeface="Wingdings" panose="05000000000000000000" pitchFamily="2" charset="2"/>
              <a:buChar char="à"/>
              <a:defRPr sz="1200" kern="1200" baseline="0">
                <a:solidFill>
                  <a:schemeClr val="tx1"/>
                </a:solidFill>
                <a:latin typeface="+mn-lt"/>
                <a:ea typeface="+mn-ea"/>
                <a:cs typeface="+mn-cs"/>
              </a:defRPr>
            </a:lvl6pPr>
            <a:lvl7pPr marL="503974" indent="-251988" algn="l" defTabSz="914354" rtl="0" eaLnBrk="1" latinLnBrk="0" hangingPunct="1">
              <a:lnSpc>
                <a:spcPct val="110000"/>
              </a:lnSpc>
              <a:spcBef>
                <a:spcPts val="0"/>
              </a:spcBef>
              <a:buFont typeface="Wingdings" panose="05000000000000000000" pitchFamily="2" charset="2"/>
              <a:buChar char="à"/>
              <a:defRPr sz="1200" kern="1200">
                <a:solidFill>
                  <a:schemeClr val="tx1"/>
                </a:solidFill>
                <a:latin typeface="+mn-lt"/>
                <a:ea typeface="+mn-ea"/>
                <a:cs typeface="+mn-cs"/>
              </a:defRPr>
            </a:lvl7pPr>
            <a:lvl8pPr marL="0" indent="0" algn="l" defTabSz="914354" rtl="0" eaLnBrk="1" latinLnBrk="0" hangingPunct="1">
              <a:lnSpc>
                <a:spcPct val="110000"/>
              </a:lnSpc>
              <a:spcBef>
                <a:spcPts val="0"/>
              </a:spcBef>
              <a:spcAft>
                <a:spcPts val="1200"/>
              </a:spcAft>
              <a:buFont typeface="Arial" panose="020B0604020202020204" pitchFamily="34" charset="0"/>
              <a:buChar char="​"/>
              <a:defRPr sz="1200" b="1" kern="1200">
                <a:solidFill>
                  <a:schemeClr val="tx1"/>
                </a:solidFill>
                <a:latin typeface="+mn-lt"/>
                <a:ea typeface="+mn-ea"/>
                <a:cs typeface="+mn-cs"/>
              </a:defRPr>
            </a:lvl8pPr>
            <a:lvl9pPr marL="0" indent="0" algn="l" defTabSz="914354"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9pPr>
          </a:lstStyle>
          <a:p>
            <a:pPr marL="251460" indent="-251460"/>
            <a:r>
              <a:rPr lang="da-DK" dirty="0"/>
              <a:t>De mest almindelige brugerrejser</a:t>
            </a:r>
            <a:endParaRPr lang="en-US" dirty="0"/>
          </a:p>
          <a:p>
            <a:pPr marL="251460" indent="-251460"/>
            <a:r>
              <a:rPr lang="da-DK" dirty="0"/>
              <a:t>De brugerrejser, som SDU vil sætte en strategisk fokus på</a:t>
            </a:r>
            <a:endParaRPr lang="da-DK" dirty="0">
              <a:cs typeface="Arial"/>
            </a:endParaRPr>
          </a:p>
          <a:p>
            <a:pPr marL="251460" indent="-251460"/>
            <a:r>
              <a:rPr lang="da-DK" dirty="0"/>
              <a:t>De brugerrejser, som skiller sig ud fra den største målgruppe af brugerne</a:t>
            </a:r>
            <a:endParaRPr lang="da-DK" dirty="0">
              <a:cs typeface="Arial"/>
            </a:endParaRPr>
          </a:p>
          <a:p>
            <a:pPr marL="0" indent="0">
              <a:buNone/>
            </a:pPr>
            <a:endParaRPr lang="da-DK" dirty="0"/>
          </a:p>
        </p:txBody>
      </p:sp>
      <p:sp>
        <p:nvSpPr>
          <p:cNvPr id="25" name="Pladsholder til indhold 3">
            <a:extLst>
              <a:ext uri="{FF2B5EF4-FFF2-40B4-BE49-F238E27FC236}">
                <a16:creationId xmlns:a16="http://schemas.microsoft.com/office/drawing/2014/main" id="{CC248AB4-FB1D-2511-E1C6-54A8B85551B8}"/>
              </a:ext>
            </a:extLst>
          </p:cNvPr>
          <p:cNvSpPr txBox="1">
            <a:spLocks/>
          </p:cNvSpPr>
          <p:nvPr/>
        </p:nvSpPr>
        <p:spPr>
          <a:xfrm>
            <a:off x="3006947" y="3356249"/>
            <a:ext cx="7575161" cy="2466000"/>
          </a:xfrm>
          <a:prstGeom prst="rect">
            <a:avLst/>
          </a:prstGeom>
        </p:spPr>
        <p:txBody>
          <a:bodyPr vert="horz" lIns="0" tIns="0" rIns="0" bIns="0" rtlCol="0" anchor="t">
            <a:noAutofit/>
          </a:bodyPr>
          <a:lstStyle>
            <a:lvl1pPr marL="251988" indent="-251988" algn="l" defTabSz="914354" rtl="0" eaLnBrk="1" latinLnBrk="0" hangingPunct="1">
              <a:lnSpc>
                <a:spcPct val="110000"/>
              </a:lnSpc>
              <a:spcBef>
                <a:spcPts val="0"/>
              </a:spcBef>
              <a:buFont typeface="Wingdings" panose="05000000000000000000" pitchFamily="2" charset="2"/>
              <a:buChar char=""/>
              <a:defRPr sz="1600" kern="1200">
                <a:solidFill>
                  <a:schemeClr val="tx1"/>
                </a:solidFill>
                <a:latin typeface="+mn-lt"/>
                <a:ea typeface="+mn-ea"/>
                <a:cs typeface="+mn-cs"/>
              </a:defRPr>
            </a:lvl1pPr>
            <a:lvl2pPr marL="503974" indent="-251988" algn="l" defTabSz="914354" rtl="0" eaLnBrk="1" latinLnBrk="0" hangingPunct="1">
              <a:lnSpc>
                <a:spcPct val="110000"/>
              </a:lnSpc>
              <a:spcBef>
                <a:spcPts val="0"/>
              </a:spcBef>
              <a:buFont typeface="Wingdings" panose="05000000000000000000" pitchFamily="2" charset="2"/>
              <a:buChar char="à"/>
              <a:defRPr sz="1400" kern="1200">
                <a:solidFill>
                  <a:schemeClr val="tx1"/>
                </a:solidFill>
                <a:latin typeface="+mn-lt"/>
                <a:ea typeface="+mn-ea"/>
                <a:cs typeface="+mn-cs"/>
              </a:defRPr>
            </a:lvl2pPr>
            <a:lvl3pPr marL="755962" indent="-251988" algn="l" defTabSz="914354" rtl="0" eaLnBrk="1" latinLnBrk="0" hangingPunct="1">
              <a:lnSpc>
                <a:spcPct val="110000"/>
              </a:lnSpc>
              <a:spcBef>
                <a:spcPts val="0"/>
              </a:spcBef>
              <a:buFont typeface="Wingdings" panose="05000000000000000000" pitchFamily="2" charset="2"/>
              <a:buChar char="à"/>
              <a:defRPr sz="1200" kern="1200">
                <a:solidFill>
                  <a:schemeClr val="tx1"/>
                </a:solidFill>
                <a:latin typeface="+mn-lt"/>
                <a:ea typeface="+mn-ea"/>
                <a:cs typeface="+mn-cs"/>
              </a:defRPr>
            </a:lvl3pPr>
            <a:lvl4pPr marL="0" indent="0" algn="l" defTabSz="914354" rtl="0" eaLnBrk="1" latinLnBrk="0" hangingPunct="1">
              <a:lnSpc>
                <a:spcPct val="110000"/>
              </a:lnSpc>
              <a:spcBef>
                <a:spcPts val="0"/>
              </a:spcBef>
              <a:spcAft>
                <a:spcPts val="1200"/>
              </a:spcAft>
              <a:buFont typeface="Arial" panose="020B0604020202020204" pitchFamily="34" charset="0"/>
              <a:buChar char="​"/>
              <a:defRPr sz="1600" b="1" kern="1200">
                <a:solidFill>
                  <a:schemeClr val="tx1"/>
                </a:solidFill>
                <a:latin typeface="+mn-lt"/>
                <a:ea typeface="+mn-ea"/>
                <a:cs typeface="+mn-cs"/>
              </a:defRPr>
            </a:lvl4pPr>
            <a:lvl5pPr marL="0" indent="0" algn="l" defTabSz="914354" rtl="0" eaLnBrk="1" latinLnBrk="0" hangingPunct="1">
              <a:lnSpc>
                <a:spcPct val="110000"/>
              </a:lnSpc>
              <a:spcBef>
                <a:spcPts val="0"/>
              </a:spcBef>
              <a:buFont typeface="Arial" panose="020B0604020202020204" pitchFamily="34" charset="0"/>
              <a:buChar char="​"/>
              <a:defRPr sz="1600" kern="1200" baseline="0">
                <a:solidFill>
                  <a:schemeClr val="tx1"/>
                </a:solidFill>
                <a:latin typeface="+mn-lt"/>
                <a:ea typeface="+mn-ea"/>
                <a:cs typeface="+mn-cs"/>
              </a:defRPr>
            </a:lvl5pPr>
            <a:lvl6pPr marL="251988" indent="-251988" algn="l" defTabSz="914354" rtl="0" eaLnBrk="1" latinLnBrk="0" hangingPunct="1">
              <a:lnSpc>
                <a:spcPct val="110000"/>
              </a:lnSpc>
              <a:spcBef>
                <a:spcPts val="0"/>
              </a:spcBef>
              <a:buFont typeface="Wingdings" panose="05000000000000000000" pitchFamily="2" charset="2"/>
              <a:buChar char="à"/>
              <a:defRPr sz="1200" kern="1200" baseline="0">
                <a:solidFill>
                  <a:schemeClr val="tx1"/>
                </a:solidFill>
                <a:latin typeface="+mn-lt"/>
                <a:ea typeface="+mn-ea"/>
                <a:cs typeface="+mn-cs"/>
              </a:defRPr>
            </a:lvl6pPr>
            <a:lvl7pPr marL="503974" indent="-251988" algn="l" defTabSz="914354" rtl="0" eaLnBrk="1" latinLnBrk="0" hangingPunct="1">
              <a:lnSpc>
                <a:spcPct val="110000"/>
              </a:lnSpc>
              <a:spcBef>
                <a:spcPts val="0"/>
              </a:spcBef>
              <a:buFont typeface="Wingdings" panose="05000000000000000000" pitchFamily="2" charset="2"/>
              <a:buChar char="à"/>
              <a:defRPr sz="1200" kern="1200">
                <a:solidFill>
                  <a:schemeClr val="tx1"/>
                </a:solidFill>
                <a:latin typeface="+mn-lt"/>
                <a:ea typeface="+mn-ea"/>
                <a:cs typeface="+mn-cs"/>
              </a:defRPr>
            </a:lvl7pPr>
            <a:lvl8pPr marL="0" indent="0" algn="l" defTabSz="914354" rtl="0" eaLnBrk="1" latinLnBrk="0" hangingPunct="1">
              <a:lnSpc>
                <a:spcPct val="110000"/>
              </a:lnSpc>
              <a:spcBef>
                <a:spcPts val="0"/>
              </a:spcBef>
              <a:spcAft>
                <a:spcPts val="1200"/>
              </a:spcAft>
              <a:buFont typeface="Arial" panose="020B0604020202020204" pitchFamily="34" charset="0"/>
              <a:buChar char="​"/>
              <a:defRPr sz="1200" b="1" kern="1200">
                <a:solidFill>
                  <a:schemeClr val="tx1"/>
                </a:solidFill>
                <a:latin typeface="+mn-lt"/>
                <a:ea typeface="+mn-ea"/>
                <a:cs typeface="+mn-cs"/>
              </a:defRPr>
            </a:lvl8pPr>
            <a:lvl9pPr marL="0" indent="0" algn="l" defTabSz="914354"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9pPr>
          </a:lstStyle>
          <a:p>
            <a:pPr marL="251460" indent="-251460"/>
            <a:r>
              <a:rPr lang="da-DK" sz="1400" dirty="0"/>
              <a:t>”at tage en hel uddannelse primært på SDU”        </a:t>
            </a:r>
            <a:endParaRPr lang="en-US" dirty="0"/>
          </a:p>
          <a:p>
            <a:pPr marL="0" indent="0">
              <a:buNone/>
            </a:pPr>
            <a:r>
              <a:rPr lang="da-DK" sz="1400" dirty="0"/>
              <a:t>      (</a:t>
            </a:r>
            <a:r>
              <a:rPr lang="da-DK" sz="1400" i="1" dirty="0"/>
              <a:t>den mest almindelige brugerrejse</a:t>
            </a:r>
            <a:r>
              <a:rPr lang="da-DK" sz="1400" dirty="0"/>
              <a:t>)</a:t>
            </a:r>
            <a:endParaRPr lang="en-US">
              <a:cs typeface="Arial"/>
            </a:endParaRPr>
          </a:p>
          <a:p>
            <a:pPr marL="0" indent="0">
              <a:buNone/>
            </a:pPr>
            <a:endParaRPr lang="da-DK" sz="1400" dirty="0"/>
          </a:p>
          <a:p>
            <a:pPr marL="251460" indent="-251460"/>
            <a:r>
              <a:rPr lang="da-DK" sz="1400" dirty="0"/>
              <a:t>”at tage et semester / en uddannelse i Danmark som international studerende”</a:t>
            </a:r>
            <a:endParaRPr lang="da-DK" sz="1400" dirty="0">
              <a:cs typeface="Arial"/>
            </a:endParaRPr>
          </a:p>
          <a:p>
            <a:pPr marL="0" indent="0">
              <a:buNone/>
            </a:pPr>
            <a:endParaRPr lang="da-DK" sz="1400" dirty="0">
              <a:cs typeface="Arial"/>
            </a:endParaRPr>
          </a:p>
          <a:p>
            <a:pPr marL="0" indent="0">
              <a:buNone/>
            </a:pPr>
            <a:endParaRPr lang="da-DK" sz="1400" dirty="0"/>
          </a:p>
          <a:p>
            <a:pPr marL="251460" indent="-251460"/>
            <a:r>
              <a:rPr lang="da-DK" sz="1400" dirty="0"/>
              <a:t>”at tage et fag / en uddannelse på SDU ved siden af sit arbejde”</a:t>
            </a:r>
            <a:endParaRPr lang="da-DK" sz="1400" dirty="0">
              <a:cs typeface="Arial"/>
            </a:endParaRPr>
          </a:p>
          <a:p>
            <a:pPr marL="251460" indent="-251460"/>
            <a:endParaRPr lang="da-DK" sz="1400" dirty="0">
              <a:cs typeface="Arial"/>
            </a:endParaRPr>
          </a:p>
          <a:p>
            <a:pPr marL="251460" indent="-251460"/>
            <a:endParaRPr lang="da-DK" sz="1400" dirty="0">
              <a:cs typeface="Arial"/>
            </a:endParaRPr>
          </a:p>
          <a:p>
            <a:pPr marL="251460" indent="-251460"/>
            <a:r>
              <a:rPr lang="da-DK" sz="1400" dirty="0"/>
              <a:t>”at tage en uddannelse på SDU når man har særlige behov</a:t>
            </a:r>
            <a:r>
              <a:rPr lang="da-DK" dirty="0"/>
              <a:t>”</a:t>
            </a:r>
            <a:endParaRPr lang="da-DK" dirty="0">
              <a:cs typeface="Arial"/>
            </a:endParaRPr>
          </a:p>
        </p:txBody>
      </p:sp>
    </p:spTree>
    <p:extLst>
      <p:ext uri="{BB962C8B-B14F-4D97-AF65-F5344CB8AC3E}">
        <p14:creationId xmlns:p14="http://schemas.microsoft.com/office/powerpoint/2010/main" val="880087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9574EC-EC2B-E610-4D67-2C68D8F54C1A}"/>
              </a:ext>
            </a:extLst>
          </p:cNvPr>
          <p:cNvSpPr>
            <a:spLocks noGrp="1"/>
          </p:cNvSpPr>
          <p:nvPr>
            <p:ph type="ctrTitle"/>
          </p:nvPr>
        </p:nvSpPr>
        <p:spPr>
          <a:xfrm>
            <a:off x="708613" y="1096344"/>
            <a:ext cx="10069011" cy="4070408"/>
          </a:xfrm>
        </p:spPr>
        <p:txBody>
          <a:bodyPr/>
          <a:lstStyle/>
          <a:p>
            <a:r>
              <a:rPr lang="da-DK" sz="3600" dirty="0">
                <a:cs typeface="Arial"/>
              </a:rPr>
              <a:t>Hvilke studerende?</a:t>
            </a:r>
          </a:p>
        </p:txBody>
      </p:sp>
      <p:sp>
        <p:nvSpPr>
          <p:cNvPr id="3" name="Pladsholder til dato 2">
            <a:extLst>
              <a:ext uri="{FF2B5EF4-FFF2-40B4-BE49-F238E27FC236}">
                <a16:creationId xmlns:a16="http://schemas.microsoft.com/office/drawing/2014/main" id="{4CEDE40C-8D35-CCB0-0A68-AF77543FECB5}"/>
              </a:ext>
            </a:extLst>
          </p:cNvPr>
          <p:cNvSpPr>
            <a:spLocks noGrp="1"/>
          </p:cNvSpPr>
          <p:nvPr>
            <p:ph type="dt" sz="half" idx="2"/>
          </p:nvPr>
        </p:nvSpPr>
        <p:spPr/>
        <p:txBody>
          <a:bodyPr/>
          <a:lstStyle/>
          <a:p>
            <a:fld id="{2994E6A6-82E2-4C63-95BE-3E25052A55D2}" type="datetime1">
              <a:rPr lang="da-DK" smtClean="0"/>
              <a:t>25-10-2023</a:t>
            </a:fld>
            <a:endParaRPr lang="da-DK" dirty="0"/>
          </a:p>
        </p:txBody>
      </p:sp>
      <p:grpSp>
        <p:nvGrpSpPr>
          <p:cNvPr id="9" name="Gruppe 9">
            <a:extLst>
              <a:ext uri="{FF2B5EF4-FFF2-40B4-BE49-F238E27FC236}">
                <a16:creationId xmlns:a16="http://schemas.microsoft.com/office/drawing/2014/main" id="{1BB85BCA-A07D-772A-DEF3-BE0DF594558E}"/>
              </a:ext>
            </a:extLst>
          </p:cNvPr>
          <p:cNvGrpSpPr/>
          <p:nvPr/>
        </p:nvGrpSpPr>
        <p:grpSpPr>
          <a:xfrm>
            <a:off x="2962982" y="1800343"/>
            <a:ext cx="2807408" cy="2166095"/>
            <a:chOff x="832478" y="2206206"/>
            <a:chExt cx="2807408" cy="2166095"/>
          </a:xfrm>
        </p:grpSpPr>
        <p:sp>
          <p:nvSpPr>
            <p:cNvPr id="5" name="Rektangel 1">
              <a:extLst>
                <a:ext uri="{FF2B5EF4-FFF2-40B4-BE49-F238E27FC236}">
                  <a16:creationId xmlns:a16="http://schemas.microsoft.com/office/drawing/2014/main" id="{F5404324-46CB-37F3-20B2-87C22C648979}"/>
                </a:ext>
              </a:extLst>
            </p:cNvPr>
            <p:cNvSpPr/>
            <p:nvPr/>
          </p:nvSpPr>
          <p:spPr>
            <a:xfrm>
              <a:off x="832478" y="2206206"/>
              <a:ext cx="2807408" cy="736691"/>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2200" dirty="0">
                  <a:solidFill>
                    <a:schemeClr val="tx1"/>
                  </a:solidFill>
                  <a:latin typeface="BrownProTT" panose="020B0504020101010102" pitchFamily="34" charset="0"/>
                </a:rPr>
                <a:t>Ordinære studerende</a:t>
              </a:r>
            </a:p>
          </p:txBody>
        </p:sp>
        <p:sp>
          <p:nvSpPr>
            <p:cNvPr id="7" name="Rektangel 2">
              <a:extLst>
                <a:ext uri="{FF2B5EF4-FFF2-40B4-BE49-F238E27FC236}">
                  <a16:creationId xmlns:a16="http://schemas.microsoft.com/office/drawing/2014/main" id="{36659E88-509B-F2EA-F9F8-E194D3D775D9}"/>
                </a:ext>
              </a:extLst>
            </p:cNvPr>
            <p:cNvSpPr/>
            <p:nvPr/>
          </p:nvSpPr>
          <p:spPr>
            <a:xfrm>
              <a:off x="832478" y="3008586"/>
              <a:ext cx="1370448" cy="1363715"/>
            </a:xfrm>
            <a:prstGeom prst="rect">
              <a:avLst/>
            </a:prstGeom>
            <a:solidFill>
              <a:srgbClr val="EED484"/>
            </a:solidFill>
            <a:ln>
              <a:solidFill>
                <a:srgbClr val="EED48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500" dirty="0">
                  <a:solidFill>
                    <a:schemeClr val="tx1"/>
                  </a:solidFill>
                  <a:latin typeface="BrownProTT" panose="020B0504020101010102" pitchFamily="34" charset="0"/>
                </a:rPr>
                <a:t>På Bachelor niveau på alle fakulteter</a:t>
              </a:r>
            </a:p>
          </p:txBody>
        </p:sp>
        <p:sp>
          <p:nvSpPr>
            <p:cNvPr id="8" name="Rektangel 6">
              <a:extLst>
                <a:ext uri="{FF2B5EF4-FFF2-40B4-BE49-F238E27FC236}">
                  <a16:creationId xmlns:a16="http://schemas.microsoft.com/office/drawing/2014/main" id="{5068A344-B2F8-DD53-8527-734C2B9820D2}"/>
                </a:ext>
              </a:extLst>
            </p:cNvPr>
            <p:cNvSpPr/>
            <p:nvPr/>
          </p:nvSpPr>
          <p:spPr>
            <a:xfrm>
              <a:off x="2269438" y="3008587"/>
              <a:ext cx="1370448" cy="1363714"/>
            </a:xfrm>
            <a:prstGeom prst="rect">
              <a:avLst/>
            </a:prstGeom>
            <a:solidFill>
              <a:srgbClr val="EED484"/>
            </a:solidFill>
            <a:ln>
              <a:solidFill>
                <a:srgbClr val="EED48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500" dirty="0">
                  <a:solidFill>
                    <a:schemeClr val="tx1"/>
                  </a:solidFill>
                  <a:latin typeface="BrownProTT" panose="020B0504020101010102" pitchFamily="34" charset="0"/>
                </a:rPr>
                <a:t>På Kandidat niveau på alle fakulteter</a:t>
              </a:r>
            </a:p>
          </p:txBody>
        </p:sp>
      </p:grpSp>
      <p:grpSp>
        <p:nvGrpSpPr>
          <p:cNvPr id="14" name="Gruppe 12">
            <a:extLst>
              <a:ext uri="{FF2B5EF4-FFF2-40B4-BE49-F238E27FC236}">
                <a16:creationId xmlns:a16="http://schemas.microsoft.com/office/drawing/2014/main" id="{E3DB3228-36DE-6633-385B-59485C9E48B1}"/>
              </a:ext>
            </a:extLst>
          </p:cNvPr>
          <p:cNvGrpSpPr/>
          <p:nvPr/>
        </p:nvGrpSpPr>
        <p:grpSpPr>
          <a:xfrm>
            <a:off x="5944288" y="1800343"/>
            <a:ext cx="2807408" cy="2166093"/>
            <a:chOff x="832478" y="2206206"/>
            <a:chExt cx="2807408" cy="2166093"/>
          </a:xfrm>
        </p:grpSpPr>
        <p:sp>
          <p:nvSpPr>
            <p:cNvPr id="11" name="Rektangel 16">
              <a:extLst>
                <a:ext uri="{FF2B5EF4-FFF2-40B4-BE49-F238E27FC236}">
                  <a16:creationId xmlns:a16="http://schemas.microsoft.com/office/drawing/2014/main" id="{BB4951BE-87D2-3391-8011-C22C36508142}"/>
                </a:ext>
              </a:extLst>
            </p:cNvPr>
            <p:cNvSpPr/>
            <p:nvPr/>
          </p:nvSpPr>
          <p:spPr>
            <a:xfrm>
              <a:off x="2269438" y="3008587"/>
              <a:ext cx="1370448" cy="1363712"/>
            </a:xfrm>
            <a:prstGeom prst="rect">
              <a:avLst/>
            </a:prstGeom>
            <a:solidFill>
              <a:srgbClr val="EAA77A"/>
            </a:solidFill>
            <a:ln>
              <a:solidFill>
                <a:srgbClr val="EAA77A"/>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500" dirty="0">
                  <a:solidFill>
                    <a:schemeClr val="tx1"/>
                  </a:solidFill>
                  <a:latin typeface="BrownProTT" panose="020B0504020101010102" pitchFamily="34" charset="0"/>
                </a:rPr>
                <a:t>Full </a:t>
              </a:r>
              <a:r>
                <a:rPr lang="da-DK" sz="1500" dirty="0" err="1">
                  <a:solidFill>
                    <a:schemeClr val="tx1"/>
                  </a:solidFill>
                  <a:latin typeface="BrownProTT" panose="020B0504020101010102" pitchFamily="34" charset="0"/>
                </a:rPr>
                <a:t>degree</a:t>
              </a:r>
              <a:endParaRPr lang="da-DK" sz="1500" dirty="0">
                <a:solidFill>
                  <a:schemeClr val="tx1"/>
                </a:solidFill>
                <a:latin typeface="BrownProTT" panose="020B0504020101010102" pitchFamily="34" charset="0"/>
              </a:endParaRPr>
            </a:p>
          </p:txBody>
        </p:sp>
        <p:sp>
          <p:nvSpPr>
            <p:cNvPr id="12" name="Rektangel 14">
              <a:extLst>
                <a:ext uri="{FF2B5EF4-FFF2-40B4-BE49-F238E27FC236}">
                  <a16:creationId xmlns:a16="http://schemas.microsoft.com/office/drawing/2014/main" id="{A7D94CD4-5FF2-D0AD-123C-3F644C8BBCBA}"/>
                </a:ext>
              </a:extLst>
            </p:cNvPr>
            <p:cNvSpPr/>
            <p:nvPr/>
          </p:nvSpPr>
          <p:spPr>
            <a:xfrm>
              <a:off x="832478" y="2206206"/>
              <a:ext cx="2807408" cy="736691"/>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2200" dirty="0">
                  <a:solidFill>
                    <a:schemeClr val="tx1"/>
                  </a:solidFill>
                  <a:latin typeface="BrownProTT" panose="020B0504020101010102" pitchFamily="34" charset="0"/>
                </a:rPr>
                <a:t>Internationale studerende</a:t>
              </a:r>
            </a:p>
          </p:txBody>
        </p:sp>
        <p:sp>
          <p:nvSpPr>
            <p:cNvPr id="13" name="Rektangel 15">
              <a:extLst>
                <a:ext uri="{FF2B5EF4-FFF2-40B4-BE49-F238E27FC236}">
                  <a16:creationId xmlns:a16="http://schemas.microsoft.com/office/drawing/2014/main" id="{3E24AC5E-4683-A4E6-5BCE-85FC0071DDEB}"/>
                </a:ext>
              </a:extLst>
            </p:cNvPr>
            <p:cNvSpPr/>
            <p:nvPr/>
          </p:nvSpPr>
          <p:spPr>
            <a:xfrm>
              <a:off x="832478" y="3008586"/>
              <a:ext cx="1370448" cy="1363713"/>
            </a:xfrm>
            <a:prstGeom prst="rect">
              <a:avLst/>
            </a:prstGeom>
            <a:solidFill>
              <a:srgbClr val="EAA77A"/>
            </a:solidFill>
            <a:ln>
              <a:solidFill>
                <a:srgbClr val="EAA77A"/>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500" dirty="0">
                  <a:solidFill>
                    <a:schemeClr val="tx1"/>
                  </a:solidFill>
                  <a:latin typeface="BrownProTT" panose="020B0504020101010102" pitchFamily="34" charset="0"/>
                </a:rPr>
                <a:t>Exchange</a:t>
              </a:r>
            </a:p>
          </p:txBody>
        </p:sp>
      </p:grpSp>
      <p:grpSp>
        <p:nvGrpSpPr>
          <p:cNvPr id="31" name="Group 30">
            <a:extLst>
              <a:ext uri="{FF2B5EF4-FFF2-40B4-BE49-F238E27FC236}">
                <a16:creationId xmlns:a16="http://schemas.microsoft.com/office/drawing/2014/main" id="{88FDF96D-466E-71AC-6259-3FE2DC74F3F3}"/>
              </a:ext>
            </a:extLst>
          </p:cNvPr>
          <p:cNvGrpSpPr/>
          <p:nvPr/>
        </p:nvGrpSpPr>
        <p:grpSpPr>
          <a:xfrm>
            <a:off x="2962982" y="4200292"/>
            <a:ext cx="2817122" cy="2163472"/>
            <a:chOff x="2962982" y="4200292"/>
            <a:chExt cx="2817122" cy="2163472"/>
          </a:xfrm>
        </p:grpSpPr>
        <p:grpSp>
          <p:nvGrpSpPr>
            <p:cNvPr id="16" name="Gruppe 20">
              <a:extLst>
                <a:ext uri="{FF2B5EF4-FFF2-40B4-BE49-F238E27FC236}">
                  <a16:creationId xmlns:a16="http://schemas.microsoft.com/office/drawing/2014/main" id="{8E2B8E15-DE82-E3C4-A8B6-2AC41BD7BCDE}"/>
                </a:ext>
              </a:extLst>
            </p:cNvPr>
            <p:cNvGrpSpPr/>
            <p:nvPr/>
          </p:nvGrpSpPr>
          <p:grpSpPr>
            <a:xfrm>
              <a:off x="2962982" y="4200292"/>
              <a:ext cx="2807408" cy="1883278"/>
              <a:chOff x="832478" y="2206206"/>
              <a:chExt cx="2807408" cy="1883278"/>
            </a:xfrm>
          </p:grpSpPr>
          <p:sp>
            <p:nvSpPr>
              <p:cNvPr id="18" name="Rektangel 21">
                <a:extLst>
                  <a:ext uri="{FF2B5EF4-FFF2-40B4-BE49-F238E27FC236}">
                    <a16:creationId xmlns:a16="http://schemas.microsoft.com/office/drawing/2014/main" id="{D15B9DDF-15D0-24E5-E723-1B0D9F1DFE33}"/>
                  </a:ext>
                </a:extLst>
              </p:cNvPr>
              <p:cNvSpPr/>
              <p:nvPr/>
            </p:nvSpPr>
            <p:spPr>
              <a:xfrm>
                <a:off x="832478" y="2206206"/>
                <a:ext cx="2807408" cy="73669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2200" dirty="0">
                    <a:solidFill>
                      <a:schemeClr val="tx1"/>
                    </a:solidFill>
                    <a:latin typeface="BrownProTT" panose="020B0504020101010102" pitchFamily="34" charset="0"/>
                  </a:rPr>
                  <a:t>EVU </a:t>
                </a:r>
              </a:p>
              <a:p>
                <a:pPr algn="ctr"/>
                <a:r>
                  <a:rPr lang="da-DK" sz="2200" dirty="0">
                    <a:solidFill>
                      <a:schemeClr val="tx1"/>
                    </a:solidFill>
                    <a:latin typeface="BrownProTT" panose="020B0504020101010102" pitchFamily="34" charset="0"/>
                  </a:rPr>
                  <a:t>studerende</a:t>
                </a:r>
              </a:p>
            </p:txBody>
          </p:sp>
          <p:sp>
            <p:nvSpPr>
              <p:cNvPr id="19" name="Rektangel 23">
                <a:extLst>
                  <a:ext uri="{FF2B5EF4-FFF2-40B4-BE49-F238E27FC236}">
                    <a16:creationId xmlns:a16="http://schemas.microsoft.com/office/drawing/2014/main" id="{07BCC5D8-A298-9645-9E80-E4C85CE4A47F}"/>
                  </a:ext>
                </a:extLst>
              </p:cNvPr>
              <p:cNvSpPr/>
              <p:nvPr/>
            </p:nvSpPr>
            <p:spPr>
              <a:xfrm>
                <a:off x="832478" y="3008587"/>
                <a:ext cx="1370448" cy="225335"/>
              </a:xfrm>
              <a:prstGeom prst="rect">
                <a:avLst/>
              </a:prstGeom>
              <a:solidFill>
                <a:srgbClr val="EEE5D2"/>
              </a:solidFill>
              <a:ln>
                <a:solidFill>
                  <a:srgbClr val="EEE5D2"/>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200" dirty="0">
                    <a:solidFill>
                      <a:schemeClr val="tx1"/>
                    </a:solidFill>
                    <a:latin typeface="BrownProTT" panose="020B0504020101010102" pitchFamily="34" charset="0"/>
                  </a:rPr>
                  <a:t>Master</a:t>
                </a:r>
                <a:endParaRPr lang="da-DK" sz="1500" dirty="0">
                  <a:solidFill>
                    <a:schemeClr val="tx1"/>
                  </a:solidFill>
                  <a:latin typeface="BrownProTT" panose="020B0504020101010102" pitchFamily="34" charset="0"/>
                </a:endParaRPr>
              </a:p>
            </p:txBody>
          </p:sp>
          <p:sp>
            <p:nvSpPr>
              <p:cNvPr id="20" name="Rektangel 24">
                <a:extLst>
                  <a:ext uri="{FF2B5EF4-FFF2-40B4-BE49-F238E27FC236}">
                    <a16:creationId xmlns:a16="http://schemas.microsoft.com/office/drawing/2014/main" id="{98D6CFD9-DFB7-3CD9-D236-793CF87861C9}"/>
                  </a:ext>
                </a:extLst>
              </p:cNvPr>
              <p:cNvSpPr/>
              <p:nvPr/>
            </p:nvSpPr>
            <p:spPr>
              <a:xfrm>
                <a:off x="2269438" y="3008587"/>
                <a:ext cx="1370448" cy="225335"/>
              </a:xfrm>
              <a:prstGeom prst="rect">
                <a:avLst/>
              </a:prstGeom>
              <a:solidFill>
                <a:srgbClr val="EEE5D2"/>
              </a:solidFill>
              <a:ln>
                <a:solidFill>
                  <a:srgbClr val="EEE5D2"/>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200" dirty="0">
                    <a:solidFill>
                      <a:schemeClr val="tx1"/>
                    </a:solidFill>
                    <a:latin typeface="BrownProTT" panose="020B0504020101010102" pitchFamily="34" charset="0"/>
                  </a:rPr>
                  <a:t>HD og TD</a:t>
                </a:r>
              </a:p>
            </p:txBody>
          </p:sp>
          <p:sp>
            <p:nvSpPr>
              <p:cNvPr id="21" name="Rektangel 25">
                <a:extLst>
                  <a:ext uri="{FF2B5EF4-FFF2-40B4-BE49-F238E27FC236}">
                    <a16:creationId xmlns:a16="http://schemas.microsoft.com/office/drawing/2014/main" id="{77288B50-04BB-B53F-1933-7C2F1B5F243F}"/>
                  </a:ext>
                </a:extLst>
              </p:cNvPr>
              <p:cNvSpPr/>
              <p:nvPr/>
            </p:nvSpPr>
            <p:spPr>
              <a:xfrm>
                <a:off x="832478" y="3854952"/>
                <a:ext cx="1370448" cy="234532"/>
              </a:xfrm>
              <a:prstGeom prst="rect">
                <a:avLst/>
              </a:prstGeom>
              <a:solidFill>
                <a:srgbClr val="EEE5D2"/>
              </a:solidFill>
              <a:ln>
                <a:solidFill>
                  <a:srgbClr val="EEE5D2"/>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200" dirty="0">
                    <a:solidFill>
                      <a:schemeClr val="tx1"/>
                    </a:solidFill>
                    <a:latin typeface="BrownProTT" panose="020B0504020101010102" pitchFamily="34" charset="0"/>
                  </a:rPr>
                  <a:t>Enkeltfag</a:t>
                </a:r>
                <a:endParaRPr lang="da-DK" sz="1500" dirty="0">
                  <a:solidFill>
                    <a:schemeClr val="tx1"/>
                  </a:solidFill>
                  <a:latin typeface="BrownProTT" panose="020B0504020101010102" pitchFamily="34" charset="0"/>
                </a:endParaRPr>
              </a:p>
            </p:txBody>
          </p:sp>
          <p:sp>
            <p:nvSpPr>
              <p:cNvPr id="22" name="Rektangel 26">
                <a:extLst>
                  <a:ext uri="{FF2B5EF4-FFF2-40B4-BE49-F238E27FC236}">
                    <a16:creationId xmlns:a16="http://schemas.microsoft.com/office/drawing/2014/main" id="{D2900A22-FD09-098E-F38C-D359BA31B9F9}"/>
                  </a:ext>
                </a:extLst>
              </p:cNvPr>
              <p:cNvSpPr/>
              <p:nvPr/>
            </p:nvSpPr>
            <p:spPr>
              <a:xfrm>
                <a:off x="832478" y="3299612"/>
                <a:ext cx="1370448" cy="493936"/>
              </a:xfrm>
              <a:prstGeom prst="rect">
                <a:avLst/>
              </a:prstGeom>
              <a:solidFill>
                <a:srgbClr val="EEE5D2"/>
              </a:solidFill>
              <a:ln>
                <a:solidFill>
                  <a:srgbClr val="EEE5D2"/>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200" dirty="0">
                    <a:solidFill>
                      <a:schemeClr val="tx1"/>
                    </a:solidFill>
                    <a:latin typeface="BrownProTT" panose="020B0504020101010102" pitchFamily="34" charset="0"/>
                  </a:rPr>
                  <a:t>Erhvervs-kandidat</a:t>
                </a:r>
              </a:p>
            </p:txBody>
          </p:sp>
        </p:grpSp>
        <p:sp>
          <p:nvSpPr>
            <p:cNvPr id="17" name="Rektangel 27">
              <a:extLst>
                <a:ext uri="{FF2B5EF4-FFF2-40B4-BE49-F238E27FC236}">
                  <a16:creationId xmlns:a16="http://schemas.microsoft.com/office/drawing/2014/main" id="{1ADE6AB7-8EAD-6983-7496-13B9E1FACC08}"/>
                </a:ext>
              </a:extLst>
            </p:cNvPr>
            <p:cNvSpPr/>
            <p:nvPr/>
          </p:nvSpPr>
          <p:spPr>
            <a:xfrm>
              <a:off x="4409656" y="5853689"/>
              <a:ext cx="1370448" cy="229881"/>
            </a:xfrm>
            <a:prstGeom prst="rect">
              <a:avLst/>
            </a:prstGeom>
            <a:solidFill>
              <a:srgbClr val="EEE5D2"/>
            </a:solidFill>
            <a:ln>
              <a:solidFill>
                <a:srgbClr val="EEE5D2"/>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200" dirty="0">
                  <a:solidFill>
                    <a:schemeClr val="tx1"/>
                  </a:solidFill>
                  <a:latin typeface="BrownProTT" panose="020B0504020101010102" pitchFamily="34" charset="0"/>
                </a:rPr>
                <a:t>Tomplads</a:t>
              </a:r>
              <a:endParaRPr lang="da-DK" sz="1500" dirty="0">
                <a:solidFill>
                  <a:schemeClr val="tx1"/>
                </a:solidFill>
                <a:latin typeface="BrownProTT" panose="020B0504020101010102" pitchFamily="34" charset="0"/>
              </a:endParaRPr>
            </a:p>
          </p:txBody>
        </p:sp>
        <p:sp>
          <p:nvSpPr>
            <p:cNvPr id="27" name="Rektangel 5">
              <a:extLst>
                <a:ext uri="{FF2B5EF4-FFF2-40B4-BE49-F238E27FC236}">
                  <a16:creationId xmlns:a16="http://schemas.microsoft.com/office/drawing/2014/main" id="{527E6C85-F021-7551-AD8A-9E1CEEA28067}"/>
                </a:ext>
              </a:extLst>
            </p:cNvPr>
            <p:cNvSpPr/>
            <p:nvPr/>
          </p:nvSpPr>
          <p:spPr>
            <a:xfrm>
              <a:off x="4409656" y="5293699"/>
              <a:ext cx="1370448" cy="483197"/>
            </a:xfrm>
            <a:prstGeom prst="rect">
              <a:avLst/>
            </a:prstGeom>
            <a:solidFill>
              <a:srgbClr val="EEE5D2"/>
            </a:solidFill>
            <a:ln>
              <a:solidFill>
                <a:srgbClr val="EEE5D2"/>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200" dirty="0">
                  <a:solidFill>
                    <a:schemeClr val="tx1"/>
                  </a:solidFill>
                  <a:latin typeface="BrownProTT" panose="020B0504020101010102" pitchFamily="34" charset="0"/>
                </a:rPr>
                <a:t>Heltid på deltid</a:t>
              </a:r>
            </a:p>
          </p:txBody>
        </p:sp>
        <p:sp>
          <p:nvSpPr>
            <p:cNvPr id="29" name="Rektangel 7">
              <a:extLst>
                <a:ext uri="{FF2B5EF4-FFF2-40B4-BE49-F238E27FC236}">
                  <a16:creationId xmlns:a16="http://schemas.microsoft.com/office/drawing/2014/main" id="{F8E00023-0A66-5F58-5E04-8EC3B6DCC019}"/>
                </a:ext>
              </a:extLst>
            </p:cNvPr>
            <p:cNvSpPr/>
            <p:nvPr/>
          </p:nvSpPr>
          <p:spPr>
            <a:xfrm>
              <a:off x="2962982" y="6160364"/>
              <a:ext cx="2817122" cy="203400"/>
            </a:xfrm>
            <a:prstGeom prst="rect">
              <a:avLst/>
            </a:prstGeom>
            <a:solidFill>
              <a:srgbClr val="EEE5D2"/>
            </a:solidFill>
            <a:ln>
              <a:solidFill>
                <a:srgbClr val="EEE5D2"/>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200" dirty="0">
                  <a:solidFill>
                    <a:schemeClr val="tx1"/>
                  </a:solidFill>
                  <a:latin typeface="BrownProTT" panose="020B0504020101010102" pitchFamily="34" charset="0"/>
                </a:rPr>
                <a:t>Korte kurser uden ECTS</a:t>
              </a:r>
            </a:p>
          </p:txBody>
        </p:sp>
      </p:grpSp>
      <p:grpSp>
        <p:nvGrpSpPr>
          <p:cNvPr id="30" name="Group 29">
            <a:extLst>
              <a:ext uri="{FF2B5EF4-FFF2-40B4-BE49-F238E27FC236}">
                <a16:creationId xmlns:a16="http://schemas.microsoft.com/office/drawing/2014/main" id="{A193CD53-164B-2E1B-EEE1-22B635D5E804}"/>
              </a:ext>
            </a:extLst>
          </p:cNvPr>
          <p:cNvGrpSpPr/>
          <p:nvPr/>
        </p:nvGrpSpPr>
        <p:grpSpPr>
          <a:xfrm>
            <a:off x="5938813" y="4219107"/>
            <a:ext cx="2807410" cy="2150334"/>
            <a:chOff x="8873924" y="4200292"/>
            <a:chExt cx="2807410" cy="2150334"/>
          </a:xfrm>
        </p:grpSpPr>
        <p:sp>
          <p:nvSpPr>
            <p:cNvPr id="6" name="Rektangel 21">
              <a:extLst>
                <a:ext uri="{FF2B5EF4-FFF2-40B4-BE49-F238E27FC236}">
                  <a16:creationId xmlns:a16="http://schemas.microsoft.com/office/drawing/2014/main" id="{CB26D53D-6C91-8CE5-B155-662992FACC67}"/>
                </a:ext>
              </a:extLst>
            </p:cNvPr>
            <p:cNvSpPr/>
            <p:nvPr/>
          </p:nvSpPr>
          <p:spPr>
            <a:xfrm>
              <a:off x="8873926" y="4200292"/>
              <a:ext cx="2807408" cy="736691"/>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2200" dirty="0">
                  <a:solidFill>
                    <a:schemeClr val="tx1"/>
                  </a:solidFill>
                  <a:latin typeface="BrownProTT"/>
                </a:rPr>
                <a:t>Studerende med særlige behov</a:t>
              </a:r>
              <a:endParaRPr lang="en-US" dirty="0">
                <a:solidFill>
                  <a:schemeClr val="tx1"/>
                </a:solidFill>
              </a:endParaRPr>
            </a:p>
          </p:txBody>
        </p:sp>
        <p:sp>
          <p:nvSpPr>
            <p:cNvPr id="24" name="Rektangel 7">
              <a:extLst>
                <a:ext uri="{FF2B5EF4-FFF2-40B4-BE49-F238E27FC236}">
                  <a16:creationId xmlns:a16="http://schemas.microsoft.com/office/drawing/2014/main" id="{5017CB63-EC37-1F38-205E-223F37CC10C5}"/>
                </a:ext>
              </a:extLst>
            </p:cNvPr>
            <p:cNvSpPr/>
            <p:nvPr/>
          </p:nvSpPr>
          <p:spPr>
            <a:xfrm>
              <a:off x="8873925" y="5028249"/>
              <a:ext cx="2806237" cy="377572"/>
            </a:xfrm>
            <a:prstGeom prst="rect">
              <a:avLst/>
            </a:prstGeom>
            <a:solidFill>
              <a:schemeClr val="accent5">
                <a:lumMod val="40000"/>
                <a:lumOff val="60000"/>
              </a:schemeClr>
            </a:solidFill>
            <a:ln>
              <a:solidFill>
                <a:srgbClr val="EEE5D2"/>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200" dirty="0">
                  <a:solidFill>
                    <a:schemeClr val="tx1"/>
                  </a:solidFill>
                  <a:latin typeface="BrownProTT"/>
                </a:rPr>
                <a:t>Elite studerende</a:t>
              </a:r>
              <a:endParaRPr lang="en-US" dirty="0">
                <a:solidFill>
                  <a:schemeClr val="tx1"/>
                </a:solidFill>
              </a:endParaRPr>
            </a:p>
          </p:txBody>
        </p:sp>
        <p:sp>
          <p:nvSpPr>
            <p:cNvPr id="26" name="Rektangel 7">
              <a:extLst>
                <a:ext uri="{FF2B5EF4-FFF2-40B4-BE49-F238E27FC236}">
                  <a16:creationId xmlns:a16="http://schemas.microsoft.com/office/drawing/2014/main" id="{8D0E1356-13A5-C281-98C1-2301266BC7D3}"/>
                </a:ext>
              </a:extLst>
            </p:cNvPr>
            <p:cNvSpPr/>
            <p:nvPr/>
          </p:nvSpPr>
          <p:spPr>
            <a:xfrm>
              <a:off x="8873924" y="5493894"/>
              <a:ext cx="2806237" cy="377572"/>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200" dirty="0">
                  <a:solidFill>
                    <a:schemeClr val="tx1"/>
                  </a:solidFill>
                  <a:latin typeface="BrownProTT"/>
                </a:rPr>
                <a:t>SPS</a:t>
              </a:r>
              <a:endParaRPr lang="en-US" dirty="0"/>
            </a:p>
          </p:txBody>
        </p:sp>
        <p:sp>
          <p:nvSpPr>
            <p:cNvPr id="28" name="Rektangel 7">
              <a:extLst>
                <a:ext uri="{FF2B5EF4-FFF2-40B4-BE49-F238E27FC236}">
                  <a16:creationId xmlns:a16="http://schemas.microsoft.com/office/drawing/2014/main" id="{FF50505B-FD46-F30E-31F7-1B3FDEC983EF}"/>
                </a:ext>
              </a:extLst>
            </p:cNvPr>
            <p:cNvSpPr/>
            <p:nvPr/>
          </p:nvSpPr>
          <p:spPr>
            <a:xfrm>
              <a:off x="8873924" y="5973054"/>
              <a:ext cx="2806237" cy="377572"/>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200" dirty="0">
                  <a:solidFill>
                    <a:schemeClr val="tx1"/>
                  </a:solidFill>
                  <a:latin typeface="BrownProTT"/>
                </a:rPr>
                <a:t>Individuel studieforløb</a:t>
              </a:r>
              <a:endParaRPr lang="en-US" dirty="0">
                <a:solidFill>
                  <a:schemeClr val="tx1"/>
                </a:solidFill>
              </a:endParaRPr>
            </a:p>
          </p:txBody>
        </p:sp>
      </p:grpSp>
    </p:spTree>
    <p:extLst>
      <p:ext uri="{BB962C8B-B14F-4D97-AF65-F5344CB8AC3E}">
        <p14:creationId xmlns:p14="http://schemas.microsoft.com/office/powerpoint/2010/main" val="85221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4CEDE40C-8D35-CCB0-0A68-AF77543FECB5}"/>
              </a:ext>
            </a:extLst>
          </p:cNvPr>
          <p:cNvSpPr>
            <a:spLocks noGrp="1"/>
          </p:cNvSpPr>
          <p:nvPr>
            <p:ph type="dt" sz="half" idx="2"/>
          </p:nvPr>
        </p:nvSpPr>
        <p:spPr/>
        <p:txBody>
          <a:bodyPr/>
          <a:lstStyle/>
          <a:p>
            <a:fld id="{2994E6A6-82E2-4C63-95BE-3E25052A55D2}" type="datetime1">
              <a:rPr lang="da-DK" smtClean="0"/>
              <a:t>25-10-2023</a:t>
            </a:fld>
            <a:endParaRPr lang="da-DK" dirty="0"/>
          </a:p>
        </p:txBody>
      </p:sp>
      <p:pic>
        <p:nvPicPr>
          <p:cNvPr id="5" name="Picture 4" descr="A black background with a black circle&#10;&#10;Description automatically generated">
            <a:extLst>
              <a:ext uri="{FF2B5EF4-FFF2-40B4-BE49-F238E27FC236}">
                <a16:creationId xmlns:a16="http://schemas.microsoft.com/office/drawing/2014/main" id="{0D1C54DE-633C-8AC4-1699-C2CC797A8BB3}"/>
              </a:ext>
            </a:extLst>
          </p:cNvPr>
          <p:cNvPicPr>
            <a:picLocks noChangeAspect="1"/>
          </p:cNvPicPr>
          <p:nvPr/>
        </p:nvPicPr>
        <p:blipFill>
          <a:blip r:embed="rId3"/>
          <a:stretch>
            <a:fillRect/>
          </a:stretch>
        </p:blipFill>
        <p:spPr>
          <a:xfrm>
            <a:off x="597465" y="1063561"/>
            <a:ext cx="11005457" cy="4738196"/>
          </a:xfrm>
          <a:prstGeom prst="rect">
            <a:avLst/>
          </a:prstGeom>
        </p:spPr>
      </p:pic>
      <p:sp>
        <p:nvSpPr>
          <p:cNvPr id="4" name="Titel 1">
            <a:extLst>
              <a:ext uri="{FF2B5EF4-FFF2-40B4-BE49-F238E27FC236}">
                <a16:creationId xmlns:a16="http://schemas.microsoft.com/office/drawing/2014/main" id="{EADE2B4F-1783-FB98-568B-415E7033E9B9}"/>
              </a:ext>
            </a:extLst>
          </p:cNvPr>
          <p:cNvSpPr txBox="1">
            <a:spLocks/>
          </p:cNvSpPr>
          <p:nvPr/>
        </p:nvSpPr>
        <p:spPr>
          <a:xfrm>
            <a:off x="6913470" y="2783630"/>
            <a:ext cx="10069011" cy="407040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tabLst>
                <a:tab pos="1438275" algn="l"/>
              </a:tabLst>
              <a:defRPr sz="9400" b="1" kern="1200">
                <a:solidFill>
                  <a:schemeClr val="tx1"/>
                </a:solidFill>
                <a:latin typeface="+mj-lt"/>
                <a:ea typeface="+mj-ea"/>
                <a:cs typeface="+mj-cs"/>
              </a:defRPr>
            </a:lvl1pPr>
          </a:lstStyle>
          <a:p>
            <a:r>
              <a:rPr lang="da-DK" sz="3600" dirty="0">
                <a:cs typeface="Arial"/>
              </a:rPr>
              <a:t>Rekruttering</a:t>
            </a:r>
            <a:endParaRPr lang="en-US" dirty="0"/>
          </a:p>
        </p:txBody>
      </p:sp>
    </p:spTree>
    <p:extLst>
      <p:ext uri="{BB962C8B-B14F-4D97-AF65-F5344CB8AC3E}">
        <p14:creationId xmlns:p14="http://schemas.microsoft.com/office/powerpoint/2010/main" val="216546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ladsholder til billede 1">
            <a:extLst>
              <a:ext uri="{FF2B5EF4-FFF2-40B4-BE49-F238E27FC236}">
                <a16:creationId xmlns:a16="http://schemas.microsoft.com/office/drawing/2014/main" id="{020B97B5-2EE5-DA14-691C-C127231E781C}"/>
              </a:ext>
            </a:extLst>
          </p:cNvPr>
          <p:cNvPicPr>
            <a:picLocks noGrp="1" noChangeAspect="1"/>
          </p:cNvPicPr>
          <p:nvPr>
            <p:ph type="pic" sz="quarter" idx="13"/>
          </p:nvPr>
        </p:nvPicPr>
        <p:blipFill>
          <a:blip r:embed="rId5"/>
          <a:srcRect l="24" r="24"/>
          <a:stretch>
            <a:fillRect/>
          </a:stretch>
        </p:blipFill>
        <p:spPr>
          <a:xfrm>
            <a:off x="0" y="0"/>
            <a:ext cx="6099300" cy="6858000"/>
          </a:xfrm>
          <a:prstGeom prst="rect">
            <a:avLst/>
          </a:prstGeom>
        </p:spPr>
      </p:pic>
      <p:sp>
        <p:nvSpPr>
          <p:cNvPr id="7" name="Title 6">
            <a:extLst>
              <a:ext uri="{FF2B5EF4-FFF2-40B4-BE49-F238E27FC236}">
                <a16:creationId xmlns:a16="http://schemas.microsoft.com/office/drawing/2014/main" id="{A430C273-B194-4F7F-85F8-60EB0D871434}"/>
              </a:ext>
            </a:extLst>
          </p:cNvPr>
          <p:cNvSpPr>
            <a:spLocks noGrp="1"/>
          </p:cNvSpPr>
          <p:nvPr>
            <p:ph type="title"/>
          </p:nvPr>
        </p:nvSpPr>
        <p:spPr/>
        <p:txBody>
          <a:bodyPr/>
          <a:lstStyle/>
          <a:p>
            <a:r>
              <a:rPr lang="da-DK" dirty="0"/>
              <a:t>Vision</a:t>
            </a:r>
          </a:p>
        </p:txBody>
      </p:sp>
      <p:sp>
        <p:nvSpPr>
          <p:cNvPr id="9" name="Content Placeholder 8">
            <a:extLst>
              <a:ext uri="{FF2B5EF4-FFF2-40B4-BE49-F238E27FC236}">
                <a16:creationId xmlns:a16="http://schemas.microsoft.com/office/drawing/2014/main" id="{C590E060-44E1-4C00-97A0-DCC08DBB531C}"/>
              </a:ext>
            </a:extLst>
          </p:cNvPr>
          <p:cNvSpPr>
            <a:spLocks noGrp="1"/>
          </p:cNvSpPr>
          <p:nvPr>
            <p:ph sz="quarter" idx="19"/>
          </p:nvPr>
        </p:nvSpPr>
        <p:spPr/>
        <p:txBody>
          <a:bodyPr/>
          <a:lstStyle/>
          <a:p>
            <a:pPr>
              <a:lnSpc>
                <a:spcPct val="100000"/>
              </a:lnSpc>
              <a:spcBef>
                <a:spcPts val="1200"/>
              </a:spcBef>
              <a:buFont typeface="Arial" panose="020B0604020202020204" pitchFamily="34" charset="0"/>
              <a:buChar char="•"/>
            </a:pPr>
            <a:r>
              <a:rPr lang="da-DK" b="0" i="0" dirty="0">
                <a:solidFill>
                  <a:srgbClr val="4E5B31"/>
                </a:solidFill>
                <a:effectLst/>
              </a:rPr>
              <a:t>De </a:t>
            </a:r>
            <a:r>
              <a:rPr lang="da-DK" i="0" dirty="0">
                <a:solidFill>
                  <a:srgbClr val="4E5B31"/>
                </a:solidFill>
                <a:effectLst/>
              </a:rPr>
              <a:t>studerende</a:t>
            </a:r>
            <a:r>
              <a:rPr lang="da-DK" b="0" i="0" dirty="0">
                <a:solidFill>
                  <a:srgbClr val="4E5B31"/>
                </a:solidFill>
                <a:effectLst/>
              </a:rPr>
              <a:t> oplever en sammenhængende  og fleksibel understøttelse af studieforløbet</a:t>
            </a:r>
            <a:endParaRPr lang="da-DK" b="1" i="0" dirty="0">
              <a:solidFill>
                <a:srgbClr val="4E5B31"/>
              </a:solidFill>
              <a:effectLst/>
            </a:endParaRPr>
          </a:p>
          <a:p>
            <a:pPr>
              <a:lnSpc>
                <a:spcPct val="100000"/>
              </a:lnSpc>
              <a:spcBef>
                <a:spcPts val="1200"/>
              </a:spcBef>
              <a:buFont typeface="Arial" panose="020B0604020202020204" pitchFamily="34" charset="0"/>
              <a:buChar char="•"/>
            </a:pPr>
            <a:r>
              <a:rPr lang="da-DK" b="0" i="0" dirty="0">
                <a:solidFill>
                  <a:srgbClr val="4E5B31"/>
                </a:solidFill>
                <a:effectLst/>
              </a:rPr>
              <a:t>De </a:t>
            </a:r>
            <a:r>
              <a:rPr lang="da-DK" i="0" dirty="0">
                <a:solidFill>
                  <a:srgbClr val="4E5B31"/>
                </a:solidFill>
                <a:effectLst/>
              </a:rPr>
              <a:t>studieadministrative medarbejdere </a:t>
            </a:r>
            <a:r>
              <a:rPr lang="da-DK" b="0" i="0" dirty="0">
                <a:solidFill>
                  <a:srgbClr val="4E5B31"/>
                </a:solidFill>
                <a:effectLst/>
              </a:rPr>
              <a:t>har en effektiv digital platform</a:t>
            </a:r>
            <a:endParaRPr lang="da-DK" b="1" i="0" dirty="0">
              <a:solidFill>
                <a:srgbClr val="4E5B31"/>
              </a:solidFill>
              <a:effectLst/>
            </a:endParaRPr>
          </a:p>
          <a:p>
            <a:pPr>
              <a:lnSpc>
                <a:spcPct val="100000"/>
              </a:lnSpc>
              <a:spcBef>
                <a:spcPts val="1200"/>
              </a:spcBef>
              <a:buFont typeface="Arial" panose="020B0604020202020204" pitchFamily="34" charset="0"/>
              <a:buChar char="•"/>
            </a:pPr>
            <a:r>
              <a:rPr lang="da-DK" b="0" i="0" dirty="0" err="1">
                <a:effectLst/>
              </a:rPr>
              <a:t>SDU´s</a:t>
            </a:r>
            <a:r>
              <a:rPr lang="da-DK" b="0" i="0" dirty="0">
                <a:effectLst/>
              </a:rPr>
              <a:t> </a:t>
            </a:r>
            <a:r>
              <a:rPr lang="da-DK" i="0" dirty="0">
                <a:effectLst/>
              </a:rPr>
              <a:t>systemforvaltning</a:t>
            </a:r>
            <a:r>
              <a:rPr lang="da-DK" b="0" i="0" dirty="0">
                <a:effectLst/>
              </a:rPr>
              <a:t> bygger på robust målarkitektur og stærke kompetencer</a:t>
            </a:r>
            <a:endParaRPr lang="da-DK" b="1" i="0" dirty="0">
              <a:effectLst/>
            </a:endParaRPr>
          </a:p>
          <a:p>
            <a:pPr>
              <a:lnSpc>
                <a:spcPct val="100000"/>
              </a:lnSpc>
              <a:spcBef>
                <a:spcPts val="1200"/>
              </a:spcBef>
              <a:buFont typeface="Arial" panose="020B0604020202020204" pitchFamily="34" charset="0"/>
              <a:buChar char="•"/>
            </a:pPr>
            <a:r>
              <a:rPr lang="da-DK" b="0" i="0" dirty="0">
                <a:effectLst/>
              </a:rPr>
              <a:t>Data er opdaterede og tilgængelige for både studerende, undervisere og ledere</a:t>
            </a:r>
            <a:endParaRPr lang="da-DK" b="1" i="0" dirty="0">
              <a:effectLst/>
            </a:endParaRPr>
          </a:p>
          <a:p>
            <a:endParaRPr lang="da-DK" dirty="0"/>
          </a:p>
        </p:txBody>
      </p:sp>
      <p:sp>
        <p:nvSpPr>
          <p:cNvPr id="6" name="Date Placeholder 5">
            <a:extLst>
              <a:ext uri="{FF2B5EF4-FFF2-40B4-BE49-F238E27FC236}">
                <a16:creationId xmlns:a16="http://schemas.microsoft.com/office/drawing/2014/main" id="{B8894CB6-721F-4559-A1D3-11BF4A991363}"/>
              </a:ext>
            </a:extLst>
          </p:cNvPr>
          <p:cNvSpPr>
            <a:spLocks noGrp="1"/>
          </p:cNvSpPr>
          <p:nvPr>
            <p:ph type="dt" sz="half" idx="4294967295"/>
          </p:nvPr>
        </p:nvSpPr>
        <p:spPr>
          <a:xfrm>
            <a:off x="0" y="6911975"/>
            <a:ext cx="0" cy="0"/>
          </a:xfrm>
        </p:spPr>
        <p:txBody>
          <a:bodyPr/>
          <a:lstStyle/>
          <a:p>
            <a:fld id="{7610C92B-3E20-43FF-9741-D802DC65CBD0}" type="datetime1">
              <a:rPr lang="da-DK" smtClean="0"/>
              <a:t>25-10-2023</a:t>
            </a:fld>
            <a:endParaRPr lang="da-DK" dirty="0"/>
          </a:p>
        </p:txBody>
      </p:sp>
      <p:sp>
        <p:nvSpPr>
          <p:cNvPr id="4" name="Tekstfelt 3">
            <a:extLst>
              <a:ext uri="{FF2B5EF4-FFF2-40B4-BE49-F238E27FC236}">
                <a16:creationId xmlns:a16="http://schemas.microsoft.com/office/drawing/2014/main" id="{D91555F1-72C8-B95F-3B44-D7F60CC3EA95}"/>
              </a:ext>
            </a:extLst>
          </p:cNvPr>
          <p:cNvSpPr txBox="1"/>
          <p:nvPr/>
        </p:nvSpPr>
        <p:spPr>
          <a:xfrm>
            <a:off x="42290" y="4620600"/>
            <a:ext cx="6146800" cy="2308324"/>
          </a:xfrm>
          <a:prstGeom prst="rect">
            <a:avLst/>
          </a:prstGeom>
          <a:noFill/>
        </p:spPr>
        <p:txBody>
          <a:bodyPr wrap="square">
            <a:spAutoFit/>
          </a:bodyPr>
          <a:lstStyle/>
          <a:p>
            <a:r>
              <a:rPr lang="da-DK" b="1" dirty="0">
                <a:solidFill>
                  <a:schemeClr val="bg1"/>
                </a:solidFill>
              </a:rPr>
              <a:t>NYT SIS </a:t>
            </a:r>
            <a:r>
              <a:rPr lang="da-DK" dirty="0">
                <a:solidFill>
                  <a:schemeClr val="bg1"/>
                </a:solidFill>
              </a:rPr>
              <a:t>skal erstatte det nuværende studieadministrative system STADS</a:t>
            </a:r>
          </a:p>
          <a:p>
            <a:endParaRPr lang="da-DK" dirty="0">
              <a:solidFill>
                <a:schemeClr val="bg1"/>
              </a:solidFill>
            </a:endParaRPr>
          </a:p>
          <a:p>
            <a:r>
              <a:rPr lang="da-DK" sz="1800" b="1" dirty="0">
                <a:solidFill>
                  <a:schemeClr val="bg1"/>
                </a:solidFill>
              </a:rPr>
              <a:t>Nyt SIS </a:t>
            </a:r>
            <a:r>
              <a:rPr lang="da-DK" sz="1800" dirty="0">
                <a:solidFill>
                  <a:schemeClr val="bg1"/>
                </a:solidFill>
              </a:rPr>
              <a:t>er et programfællesskab mellem de syv universiteter </a:t>
            </a:r>
            <a:r>
              <a:rPr lang="da-DK" sz="1800" b="1" dirty="0">
                <a:solidFill>
                  <a:schemeClr val="bg1"/>
                </a:solidFill>
              </a:rPr>
              <a:t>SDU, KU, CBS, DTU, ITU, AAU og RUC </a:t>
            </a:r>
            <a:r>
              <a:rPr lang="da-DK" sz="1800" dirty="0">
                <a:solidFill>
                  <a:schemeClr val="bg1"/>
                </a:solidFill>
              </a:rPr>
              <a:t>der ved hjælpe af </a:t>
            </a:r>
            <a:r>
              <a:rPr lang="da-DK" sz="1800" b="1" dirty="0">
                <a:solidFill>
                  <a:schemeClr val="bg1"/>
                </a:solidFill>
              </a:rPr>
              <a:t>bedre IT understøttelse </a:t>
            </a:r>
            <a:r>
              <a:rPr lang="da-DK" sz="1800" dirty="0">
                <a:solidFill>
                  <a:schemeClr val="bg1"/>
                </a:solidFill>
              </a:rPr>
              <a:t>og </a:t>
            </a:r>
            <a:r>
              <a:rPr lang="da-DK" sz="1800" b="1" dirty="0">
                <a:solidFill>
                  <a:schemeClr val="bg1"/>
                </a:solidFill>
              </a:rPr>
              <a:t>fælles processer </a:t>
            </a:r>
            <a:r>
              <a:rPr lang="da-DK" sz="1800" dirty="0">
                <a:solidFill>
                  <a:schemeClr val="bg1"/>
                </a:solidFill>
              </a:rPr>
              <a:t>skal </a:t>
            </a:r>
            <a:r>
              <a:rPr lang="da-DK" sz="1800" b="1" dirty="0">
                <a:solidFill>
                  <a:schemeClr val="bg1"/>
                </a:solidFill>
              </a:rPr>
              <a:t>kvalitetsudvikle</a:t>
            </a:r>
            <a:r>
              <a:rPr lang="da-DK" sz="1800" dirty="0">
                <a:solidFill>
                  <a:schemeClr val="bg1"/>
                </a:solidFill>
              </a:rPr>
              <a:t> og </a:t>
            </a:r>
            <a:r>
              <a:rPr lang="da-DK" sz="1800" b="1" dirty="0">
                <a:solidFill>
                  <a:schemeClr val="bg1"/>
                </a:solidFill>
              </a:rPr>
              <a:t>effektivisere</a:t>
            </a:r>
            <a:r>
              <a:rPr lang="da-DK" sz="1800" dirty="0">
                <a:solidFill>
                  <a:schemeClr val="bg1"/>
                </a:solidFill>
              </a:rPr>
              <a:t> det studieadministrative område</a:t>
            </a:r>
          </a:p>
        </p:txBody>
      </p:sp>
    </p:spTree>
    <p:custDataLst>
      <p:custData r:id="rId1"/>
      <p:custData r:id="rId2"/>
    </p:custDataLst>
    <p:extLst>
      <p:ext uri="{BB962C8B-B14F-4D97-AF65-F5344CB8AC3E}">
        <p14:creationId xmlns:p14="http://schemas.microsoft.com/office/powerpoint/2010/main" val="28627454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aerial view of a city&#10;&#10;Description automatically generated">
            <a:extLst>
              <a:ext uri="{FF2B5EF4-FFF2-40B4-BE49-F238E27FC236}">
                <a16:creationId xmlns:a16="http://schemas.microsoft.com/office/drawing/2014/main" id="{74AE7BF4-553B-A441-0C52-12CD6BB1E2A1}"/>
              </a:ext>
            </a:extLst>
          </p:cNvPr>
          <p:cNvPicPr>
            <a:picLocks noGrp="1" noChangeAspect="1"/>
          </p:cNvPicPr>
          <p:nvPr>
            <p:ph type="pic" sz="quarter" idx="13"/>
          </p:nvPr>
        </p:nvPicPr>
        <p:blipFill>
          <a:blip r:embed="rId3"/>
          <a:srcRect l="5481" r="5481"/>
          <a:stretch/>
        </p:blipFill>
        <p:spPr/>
      </p:pic>
      <p:sp>
        <p:nvSpPr>
          <p:cNvPr id="3" name="Title 2">
            <a:extLst>
              <a:ext uri="{FF2B5EF4-FFF2-40B4-BE49-F238E27FC236}">
                <a16:creationId xmlns:a16="http://schemas.microsoft.com/office/drawing/2014/main" id="{299E99B3-9878-6882-C218-1843811FFD1D}"/>
              </a:ext>
            </a:extLst>
          </p:cNvPr>
          <p:cNvSpPr>
            <a:spLocks noGrp="1"/>
          </p:cNvSpPr>
          <p:nvPr>
            <p:ph type="title"/>
          </p:nvPr>
        </p:nvSpPr>
        <p:spPr/>
        <p:txBody>
          <a:bodyPr/>
          <a:lstStyle/>
          <a:p>
            <a:r>
              <a:rPr lang="da-DK" sz="2400" dirty="0">
                <a:cs typeface="Arial"/>
              </a:rPr>
              <a:t>Find studerende </a:t>
            </a:r>
            <a:br>
              <a:rPr lang="da-DK" sz="2400" dirty="0">
                <a:cs typeface="Arial"/>
              </a:rPr>
            </a:br>
            <a:r>
              <a:rPr lang="da-DK" sz="2400" dirty="0">
                <a:cs typeface="Arial"/>
              </a:rPr>
              <a:t>- der hvor de er</a:t>
            </a:r>
            <a:br>
              <a:rPr lang="da-DK" sz="2400" dirty="0">
                <a:cs typeface="Arial"/>
              </a:rPr>
            </a:br>
            <a:br>
              <a:rPr lang="da-DK" sz="2400" dirty="0">
                <a:cs typeface="Arial"/>
              </a:rPr>
            </a:br>
            <a:r>
              <a:rPr lang="da-DK" sz="2400" dirty="0">
                <a:cs typeface="Arial"/>
              </a:rPr>
              <a:t>På campus</a:t>
            </a:r>
          </a:p>
        </p:txBody>
      </p:sp>
      <p:sp>
        <p:nvSpPr>
          <p:cNvPr id="4" name="Content Placeholder 3">
            <a:extLst>
              <a:ext uri="{FF2B5EF4-FFF2-40B4-BE49-F238E27FC236}">
                <a16:creationId xmlns:a16="http://schemas.microsoft.com/office/drawing/2014/main" id="{D735381C-E80D-B550-D215-66295C418C37}"/>
              </a:ext>
            </a:extLst>
          </p:cNvPr>
          <p:cNvSpPr>
            <a:spLocks noGrp="1"/>
          </p:cNvSpPr>
          <p:nvPr>
            <p:ph sz="quarter" idx="19"/>
          </p:nvPr>
        </p:nvSpPr>
        <p:spPr>
          <a:xfrm>
            <a:off x="6692400" y="2892300"/>
            <a:ext cx="4680000" cy="2466000"/>
          </a:xfrm>
        </p:spPr>
        <p:txBody>
          <a:bodyPr vert="horz" lIns="0" tIns="0" rIns="0" bIns="0" rtlCol="0" anchor="t">
            <a:noAutofit/>
          </a:bodyPr>
          <a:lstStyle/>
          <a:p>
            <a:pPr marL="251460" indent="-251460"/>
            <a:r>
              <a:rPr lang="da-DK" dirty="0">
                <a:cs typeface="Arial"/>
              </a:rPr>
              <a:t>Gå ud på campus og snak med de studerende</a:t>
            </a:r>
            <a:endParaRPr lang="en-US" dirty="0">
              <a:cs typeface="Arial"/>
            </a:endParaRPr>
          </a:p>
          <a:p>
            <a:pPr marL="251460" indent="-251460"/>
            <a:r>
              <a:rPr lang="da-DK" dirty="0">
                <a:cs typeface="Arial"/>
              </a:rPr>
              <a:t>vis materialer og interesse for at høre deres oplevelser</a:t>
            </a:r>
            <a:endParaRPr lang="en-US">
              <a:cs typeface="Arial"/>
            </a:endParaRPr>
          </a:p>
          <a:p>
            <a:pPr marL="251460" indent="-251460"/>
            <a:r>
              <a:rPr lang="da-DK" dirty="0">
                <a:cs typeface="Arial"/>
              </a:rPr>
              <a:t>spørg om kontaktinformationer</a:t>
            </a:r>
            <a:endParaRPr lang="en-US">
              <a:cs typeface="Arial"/>
            </a:endParaRPr>
          </a:p>
          <a:p>
            <a:pPr marL="251460" indent="-251460"/>
            <a:r>
              <a:rPr lang="da-DK" dirty="0">
                <a:cs typeface="Arial"/>
              </a:rPr>
              <a:t>Tag tur til en anden </a:t>
            </a:r>
            <a:r>
              <a:rPr lang="da-DK" err="1">
                <a:cs typeface="Arial"/>
              </a:rPr>
              <a:t>campusby</a:t>
            </a:r>
            <a:r>
              <a:rPr lang="da-DK" dirty="0">
                <a:cs typeface="Arial"/>
              </a:rPr>
              <a:t> for at snakke med studerende der </a:t>
            </a:r>
            <a:endParaRPr lang="en-US" dirty="0">
              <a:cs typeface="Arial"/>
            </a:endParaRPr>
          </a:p>
          <a:p>
            <a:pPr marL="251460" indent="-251460"/>
            <a:r>
              <a:rPr lang="da-DK" dirty="0">
                <a:cs typeface="Arial"/>
              </a:rPr>
              <a:t>Tag kontakt til studenterforeninger, som kunne hjælpe med at sprede budskabet</a:t>
            </a:r>
          </a:p>
          <a:p>
            <a:pPr marL="251460" indent="-251460"/>
            <a:endParaRPr lang="da-DK" dirty="0">
              <a:cs typeface="Arial"/>
            </a:endParaRPr>
          </a:p>
          <a:p>
            <a:pPr marL="251460" indent="-251460"/>
            <a:r>
              <a:rPr lang="da-DK" dirty="0">
                <a:cs typeface="Arial"/>
              </a:rPr>
              <a:t>Sværere at sige nej, når man møder op personligt</a:t>
            </a:r>
          </a:p>
          <a:p>
            <a:pPr marL="251460" indent="-251460"/>
            <a:r>
              <a:rPr lang="da-DK" dirty="0">
                <a:cs typeface="Arial"/>
              </a:rPr>
              <a:t>Mulighed for at interviewe med det samme</a:t>
            </a:r>
          </a:p>
          <a:p>
            <a:pPr marL="251460" indent="-251460"/>
            <a:endParaRPr lang="en-US" dirty="0">
              <a:cs typeface="Arial"/>
            </a:endParaRPr>
          </a:p>
        </p:txBody>
      </p:sp>
    </p:spTree>
    <p:extLst>
      <p:ext uri="{BB962C8B-B14F-4D97-AF65-F5344CB8AC3E}">
        <p14:creationId xmlns:p14="http://schemas.microsoft.com/office/powerpoint/2010/main" val="2440463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A539619-2E12-6E74-5373-AC2A906E0E55}"/>
              </a:ext>
            </a:extLst>
          </p:cNvPr>
          <p:cNvSpPr>
            <a:spLocks noGrp="1"/>
          </p:cNvSpPr>
          <p:nvPr>
            <p:ph type="pic" sz="quarter" idx="13"/>
          </p:nvPr>
        </p:nvSpPr>
        <p:spPr/>
      </p:sp>
      <p:sp>
        <p:nvSpPr>
          <p:cNvPr id="3" name="Title 2">
            <a:extLst>
              <a:ext uri="{FF2B5EF4-FFF2-40B4-BE49-F238E27FC236}">
                <a16:creationId xmlns:a16="http://schemas.microsoft.com/office/drawing/2014/main" id="{299E99B3-9878-6882-C218-1843811FFD1D}"/>
              </a:ext>
            </a:extLst>
          </p:cNvPr>
          <p:cNvSpPr>
            <a:spLocks noGrp="1"/>
          </p:cNvSpPr>
          <p:nvPr>
            <p:ph type="title"/>
          </p:nvPr>
        </p:nvSpPr>
        <p:spPr/>
        <p:txBody>
          <a:bodyPr/>
          <a:lstStyle/>
          <a:p>
            <a:r>
              <a:rPr lang="da-DK" sz="2400" dirty="0">
                <a:cs typeface="Arial"/>
              </a:rPr>
              <a:t>Find studerende </a:t>
            </a:r>
            <a:br>
              <a:rPr lang="da-DK" sz="2400" dirty="0">
                <a:cs typeface="Arial"/>
              </a:rPr>
            </a:br>
            <a:r>
              <a:rPr lang="da-DK" sz="2400" dirty="0">
                <a:cs typeface="Arial"/>
              </a:rPr>
              <a:t>- der hvor de er</a:t>
            </a:r>
            <a:br>
              <a:rPr lang="da-DK" sz="2400" dirty="0">
                <a:cs typeface="Arial"/>
              </a:rPr>
            </a:br>
            <a:br>
              <a:rPr lang="da-DK" sz="2400" dirty="0">
                <a:cs typeface="Arial"/>
              </a:rPr>
            </a:br>
            <a:r>
              <a:rPr lang="da-DK" sz="2400" dirty="0">
                <a:cs typeface="Arial"/>
              </a:rPr>
              <a:t>På SoMe</a:t>
            </a:r>
          </a:p>
        </p:txBody>
      </p:sp>
      <p:sp>
        <p:nvSpPr>
          <p:cNvPr id="4" name="Content Placeholder 3">
            <a:extLst>
              <a:ext uri="{FF2B5EF4-FFF2-40B4-BE49-F238E27FC236}">
                <a16:creationId xmlns:a16="http://schemas.microsoft.com/office/drawing/2014/main" id="{D735381C-E80D-B550-D215-66295C418C37}"/>
              </a:ext>
            </a:extLst>
          </p:cNvPr>
          <p:cNvSpPr>
            <a:spLocks noGrp="1"/>
          </p:cNvSpPr>
          <p:nvPr>
            <p:ph sz="quarter" idx="19"/>
          </p:nvPr>
        </p:nvSpPr>
        <p:spPr>
          <a:xfrm>
            <a:off x="6692400" y="2625600"/>
            <a:ext cx="4680000" cy="2466000"/>
          </a:xfrm>
        </p:spPr>
        <p:txBody>
          <a:bodyPr vert="horz" lIns="0" tIns="0" rIns="0" bIns="0" rtlCol="0" anchor="t">
            <a:noAutofit/>
          </a:bodyPr>
          <a:lstStyle/>
          <a:p>
            <a:pPr marL="0" indent="0">
              <a:buNone/>
            </a:pPr>
            <a:endParaRPr lang="da-DK" dirty="0">
              <a:cs typeface="Arial"/>
            </a:endParaRPr>
          </a:p>
          <a:p>
            <a:pPr marL="251460" indent="-251460"/>
            <a:r>
              <a:rPr lang="da-DK" dirty="0">
                <a:cs typeface="Arial"/>
              </a:rPr>
              <a:t>Facebook grupper</a:t>
            </a:r>
            <a:endParaRPr lang="en-US">
              <a:cs typeface="Arial"/>
            </a:endParaRPr>
          </a:p>
          <a:p>
            <a:pPr marL="251460" indent="-251460"/>
            <a:r>
              <a:rPr lang="da-DK" dirty="0">
                <a:cs typeface="Arial"/>
              </a:rPr>
              <a:t>Instagram</a:t>
            </a:r>
            <a:endParaRPr lang="en-US">
              <a:cs typeface="Arial"/>
            </a:endParaRPr>
          </a:p>
          <a:p>
            <a:pPr marL="251460" indent="-251460"/>
            <a:r>
              <a:rPr lang="da-DK" dirty="0">
                <a:cs typeface="Arial"/>
              </a:rPr>
              <a:t>LinkedIn </a:t>
            </a:r>
            <a:endParaRPr lang="en-US" dirty="0">
              <a:cs typeface="Arial"/>
            </a:endParaRPr>
          </a:p>
          <a:p>
            <a:pPr marL="0" indent="0">
              <a:buNone/>
            </a:pPr>
            <a:endParaRPr lang="da-DK" dirty="0">
              <a:cs typeface="Arial"/>
            </a:endParaRPr>
          </a:p>
          <a:p>
            <a:pPr marL="251460" indent="-251460"/>
            <a:r>
              <a:rPr lang="da-DK" dirty="0">
                <a:cs typeface="Arial"/>
              </a:rPr>
              <a:t>Allerede eksisterende kommunikationskanaler</a:t>
            </a:r>
            <a:endParaRPr lang="en-US" dirty="0">
              <a:cs typeface="Arial"/>
            </a:endParaRPr>
          </a:p>
          <a:p>
            <a:pPr marL="503555" lvl="1" indent="-251460"/>
            <a:r>
              <a:rPr lang="da-DK" dirty="0">
                <a:cs typeface="Arial"/>
              </a:rPr>
              <a:t>TEAMS for internationale </a:t>
            </a:r>
            <a:r>
              <a:rPr lang="da-DK" dirty="0" err="1">
                <a:cs typeface="Arial"/>
              </a:rPr>
              <a:t>full</a:t>
            </a:r>
            <a:r>
              <a:rPr lang="da-DK" dirty="0">
                <a:cs typeface="Arial"/>
              </a:rPr>
              <a:t> </a:t>
            </a:r>
            <a:r>
              <a:rPr lang="da-DK" dirty="0" err="1">
                <a:cs typeface="Arial"/>
              </a:rPr>
              <a:t>degree</a:t>
            </a:r>
            <a:r>
              <a:rPr lang="da-DK" dirty="0">
                <a:cs typeface="Arial"/>
              </a:rPr>
              <a:t> og </a:t>
            </a:r>
            <a:r>
              <a:rPr lang="da-DK" dirty="0" err="1">
                <a:cs typeface="Arial"/>
              </a:rPr>
              <a:t>exchange</a:t>
            </a:r>
            <a:r>
              <a:rPr lang="da-DK" dirty="0">
                <a:cs typeface="Arial"/>
              </a:rPr>
              <a:t> studerende</a:t>
            </a:r>
            <a:endParaRPr lang="en-US" dirty="0">
              <a:cs typeface="Arial"/>
            </a:endParaRPr>
          </a:p>
          <a:p>
            <a:pPr marL="503555" lvl="1" indent="-251460"/>
            <a:endParaRPr lang="da-DK" dirty="0">
              <a:cs typeface="Arial"/>
            </a:endParaRPr>
          </a:p>
          <a:p>
            <a:pPr marL="251460" indent="-251460"/>
            <a:r>
              <a:rPr lang="da-DK" dirty="0">
                <a:cs typeface="Arial"/>
              </a:rPr>
              <a:t>En video på 13 sekunder kræver forklaring/kontekst på et andet tidspunkt</a:t>
            </a:r>
          </a:p>
          <a:p>
            <a:pPr marL="251460" indent="-251460"/>
            <a:r>
              <a:rPr lang="da-DK" dirty="0">
                <a:cs typeface="Arial"/>
              </a:rPr>
              <a:t>Usikkerhed ift. hvem er modtager</a:t>
            </a:r>
          </a:p>
          <a:p>
            <a:pPr marL="251460" indent="-251460"/>
            <a:endParaRPr lang="en-US" dirty="0">
              <a:cs typeface="Arial"/>
            </a:endParaRPr>
          </a:p>
        </p:txBody>
      </p:sp>
      <p:pic>
        <p:nvPicPr>
          <p:cNvPr id="5" name="brugerrejser_SoMe">
            <a:hlinkClick r:id="" action="ppaction://media"/>
            <a:extLst>
              <a:ext uri="{FF2B5EF4-FFF2-40B4-BE49-F238E27FC236}">
                <a16:creationId xmlns:a16="http://schemas.microsoft.com/office/drawing/2014/main" id="{7ADD2DB2-9D50-45EE-18F9-4349961D5E2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75" y="-1739900"/>
            <a:ext cx="6100763" cy="10896600"/>
          </a:xfrm>
          <a:prstGeom prst="rect">
            <a:avLst/>
          </a:prstGeom>
        </p:spPr>
      </p:pic>
    </p:spTree>
    <p:extLst>
      <p:ext uri="{BB962C8B-B14F-4D97-AF65-F5344CB8AC3E}">
        <p14:creationId xmlns:p14="http://schemas.microsoft.com/office/powerpoint/2010/main" val="349809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9E99B3-9878-6882-C218-1843811FFD1D}"/>
              </a:ext>
            </a:extLst>
          </p:cNvPr>
          <p:cNvSpPr>
            <a:spLocks noGrp="1"/>
          </p:cNvSpPr>
          <p:nvPr>
            <p:ph type="title"/>
          </p:nvPr>
        </p:nvSpPr>
        <p:spPr/>
        <p:txBody>
          <a:bodyPr/>
          <a:lstStyle/>
          <a:p>
            <a:r>
              <a:rPr lang="da-DK" sz="2400" dirty="0">
                <a:cs typeface="Arial"/>
              </a:rPr>
              <a:t>Find studerende </a:t>
            </a:r>
            <a:br>
              <a:rPr lang="da-DK" sz="2400" dirty="0">
                <a:cs typeface="Arial"/>
              </a:rPr>
            </a:br>
            <a:r>
              <a:rPr lang="da-DK" sz="2400" dirty="0">
                <a:cs typeface="Arial"/>
              </a:rPr>
              <a:t>- der hvor de er</a:t>
            </a:r>
            <a:br>
              <a:rPr lang="da-DK" sz="2400" dirty="0">
                <a:cs typeface="Arial"/>
              </a:rPr>
            </a:br>
            <a:br>
              <a:rPr lang="da-DK" sz="2400" dirty="0">
                <a:cs typeface="Arial"/>
              </a:rPr>
            </a:br>
            <a:r>
              <a:rPr lang="da-DK" sz="2400" dirty="0">
                <a:cs typeface="Arial"/>
              </a:rPr>
              <a:t>via andre studerende</a:t>
            </a:r>
          </a:p>
        </p:txBody>
      </p:sp>
      <p:sp>
        <p:nvSpPr>
          <p:cNvPr id="4" name="Content Placeholder 3">
            <a:extLst>
              <a:ext uri="{FF2B5EF4-FFF2-40B4-BE49-F238E27FC236}">
                <a16:creationId xmlns:a16="http://schemas.microsoft.com/office/drawing/2014/main" id="{D735381C-E80D-B550-D215-66295C418C37}"/>
              </a:ext>
            </a:extLst>
          </p:cNvPr>
          <p:cNvSpPr>
            <a:spLocks noGrp="1"/>
          </p:cNvSpPr>
          <p:nvPr>
            <p:ph sz="quarter" idx="19"/>
          </p:nvPr>
        </p:nvSpPr>
        <p:spPr>
          <a:xfrm>
            <a:off x="6692400" y="2892300"/>
            <a:ext cx="4680000" cy="2466000"/>
          </a:xfrm>
        </p:spPr>
        <p:txBody>
          <a:bodyPr vert="horz" lIns="0" tIns="0" rIns="0" bIns="0" rtlCol="0" anchor="t">
            <a:noAutofit/>
          </a:bodyPr>
          <a:lstStyle/>
          <a:p>
            <a:pPr marL="251460" indent="-251460"/>
            <a:r>
              <a:rPr lang="da-DK" dirty="0">
                <a:cs typeface="Arial"/>
              </a:rPr>
              <a:t>De studerende, som har været med til et interview hjælper selv med at rekruttere fra deres netværk</a:t>
            </a:r>
            <a:endParaRPr lang="en-US" dirty="0">
              <a:cs typeface="Arial"/>
            </a:endParaRPr>
          </a:p>
          <a:p>
            <a:pPr marL="503555" lvl="1" indent="-251460"/>
            <a:endParaRPr lang="da-DK" dirty="0">
              <a:cs typeface="Arial"/>
            </a:endParaRPr>
          </a:p>
          <a:p>
            <a:pPr marL="251460" indent="-251460"/>
            <a:r>
              <a:rPr lang="da-DK" dirty="0">
                <a:cs typeface="Arial"/>
              </a:rPr>
              <a:t>Andre muligheder</a:t>
            </a:r>
          </a:p>
          <a:p>
            <a:pPr marL="503555" lvl="1" indent="-251460"/>
            <a:r>
              <a:rPr lang="da-DK" dirty="0">
                <a:cs typeface="Arial"/>
              </a:rPr>
              <a:t>Stand ud på gangen</a:t>
            </a:r>
          </a:p>
          <a:p>
            <a:pPr marL="503555" lvl="1" indent="-251460"/>
            <a:r>
              <a:rPr lang="da-DK" dirty="0">
                <a:cs typeface="Arial"/>
              </a:rPr>
              <a:t>Studiesekretær</a:t>
            </a:r>
          </a:p>
          <a:p>
            <a:pPr marL="503555" lvl="1" indent="-251460"/>
            <a:r>
              <a:rPr lang="da-DK" dirty="0">
                <a:cs typeface="Arial"/>
              </a:rPr>
              <a:t>Medarbejder, som har direkte at gøre med de studerende, som jeg leder efter</a:t>
            </a:r>
          </a:p>
          <a:p>
            <a:pPr marL="503555" lvl="1" indent="-251460"/>
            <a:r>
              <a:rPr lang="da-DK" dirty="0">
                <a:cs typeface="Arial"/>
              </a:rPr>
              <a:t>Via fakulteterne</a:t>
            </a:r>
          </a:p>
          <a:p>
            <a:pPr marL="251460" indent="-251460"/>
            <a:r>
              <a:rPr lang="da-DK" dirty="0">
                <a:cs typeface="Arial"/>
              </a:rPr>
              <a:t>Afhængig af hvilken målgruppe og hvor de "er"</a:t>
            </a:r>
          </a:p>
          <a:p>
            <a:pPr marL="251460" indent="-251460"/>
            <a:endParaRPr lang="en-US" dirty="0">
              <a:cs typeface="Arial"/>
            </a:endParaRPr>
          </a:p>
        </p:txBody>
      </p:sp>
      <p:pic>
        <p:nvPicPr>
          <p:cNvPr id="7" name="Picture Placeholder 6" descr="A group of people playing outside&#10;&#10;Description automatically generated">
            <a:extLst>
              <a:ext uri="{FF2B5EF4-FFF2-40B4-BE49-F238E27FC236}">
                <a16:creationId xmlns:a16="http://schemas.microsoft.com/office/drawing/2014/main" id="{426A3E61-9150-0EEF-1A24-4F23E4D24572}"/>
              </a:ext>
            </a:extLst>
          </p:cNvPr>
          <p:cNvPicPr>
            <a:picLocks noGrp="1" noChangeAspect="1"/>
          </p:cNvPicPr>
          <p:nvPr>
            <p:ph type="pic" sz="quarter" idx="13"/>
          </p:nvPr>
        </p:nvPicPr>
        <p:blipFill>
          <a:blip r:embed="rId3"/>
          <a:srcRect l="20344" r="20344"/>
          <a:stretch/>
        </p:blipFill>
        <p:spPr/>
      </p:pic>
    </p:spTree>
    <p:extLst>
      <p:ext uri="{BB962C8B-B14F-4D97-AF65-F5344CB8AC3E}">
        <p14:creationId xmlns:p14="http://schemas.microsoft.com/office/powerpoint/2010/main" val="4063984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4CEDE40C-8D35-CCB0-0A68-AF77543FECB5}"/>
              </a:ext>
            </a:extLst>
          </p:cNvPr>
          <p:cNvSpPr>
            <a:spLocks noGrp="1"/>
          </p:cNvSpPr>
          <p:nvPr>
            <p:ph type="dt" sz="half" idx="2"/>
          </p:nvPr>
        </p:nvSpPr>
        <p:spPr/>
        <p:txBody>
          <a:bodyPr/>
          <a:lstStyle/>
          <a:p>
            <a:fld id="{2994E6A6-82E2-4C63-95BE-3E25052A55D2}" type="datetime1">
              <a:rPr lang="da-DK" smtClean="0"/>
              <a:t>25-10-2023</a:t>
            </a:fld>
            <a:endParaRPr lang="da-DK" dirty="0"/>
          </a:p>
        </p:txBody>
      </p:sp>
      <p:pic>
        <p:nvPicPr>
          <p:cNvPr id="5" name="Picture 4" descr="A black background with a black circle&#10;&#10;Description automatically generated">
            <a:extLst>
              <a:ext uri="{FF2B5EF4-FFF2-40B4-BE49-F238E27FC236}">
                <a16:creationId xmlns:a16="http://schemas.microsoft.com/office/drawing/2014/main" id="{0D1C54DE-633C-8AC4-1699-C2CC797A8BB3}"/>
              </a:ext>
            </a:extLst>
          </p:cNvPr>
          <p:cNvPicPr>
            <a:picLocks noChangeAspect="1"/>
          </p:cNvPicPr>
          <p:nvPr/>
        </p:nvPicPr>
        <p:blipFill>
          <a:blip r:embed="rId3"/>
          <a:stretch>
            <a:fillRect/>
          </a:stretch>
        </p:blipFill>
        <p:spPr>
          <a:xfrm>
            <a:off x="597465" y="1063561"/>
            <a:ext cx="11005457" cy="4738196"/>
          </a:xfrm>
          <a:prstGeom prst="rect">
            <a:avLst/>
          </a:prstGeom>
        </p:spPr>
      </p:pic>
      <p:sp>
        <p:nvSpPr>
          <p:cNvPr id="4" name="Titel 1">
            <a:extLst>
              <a:ext uri="{FF2B5EF4-FFF2-40B4-BE49-F238E27FC236}">
                <a16:creationId xmlns:a16="http://schemas.microsoft.com/office/drawing/2014/main" id="{EADE2B4F-1783-FB98-568B-415E7033E9B9}"/>
              </a:ext>
            </a:extLst>
          </p:cNvPr>
          <p:cNvSpPr txBox="1">
            <a:spLocks/>
          </p:cNvSpPr>
          <p:nvPr/>
        </p:nvSpPr>
        <p:spPr>
          <a:xfrm>
            <a:off x="6913470" y="2783630"/>
            <a:ext cx="10069011" cy="407040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tabLst>
                <a:tab pos="1438275" algn="l"/>
              </a:tabLst>
              <a:defRPr sz="9400" b="1" kern="1200">
                <a:solidFill>
                  <a:schemeClr val="tx1"/>
                </a:solidFill>
                <a:latin typeface="+mj-lt"/>
                <a:ea typeface="+mj-ea"/>
                <a:cs typeface="+mj-cs"/>
              </a:defRPr>
            </a:lvl1pPr>
          </a:lstStyle>
          <a:p>
            <a:r>
              <a:rPr lang="da-DK" sz="3600" dirty="0">
                <a:cs typeface="Arial"/>
              </a:rPr>
              <a:t>Materialer</a:t>
            </a:r>
            <a:endParaRPr lang="en-US" dirty="0"/>
          </a:p>
        </p:txBody>
      </p:sp>
    </p:spTree>
    <p:extLst>
      <p:ext uri="{BB962C8B-B14F-4D97-AF65-F5344CB8AC3E}">
        <p14:creationId xmlns:p14="http://schemas.microsoft.com/office/powerpoint/2010/main" val="18238771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9E99B3-9878-6882-C218-1843811FFD1D}"/>
              </a:ext>
            </a:extLst>
          </p:cNvPr>
          <p:cNvSpPr>
            <a:spLocks noGrp="1"/>
          </p:cNvSpPr>
          <p:nvPr>
            <p:ph type="title"/>
          </p:nvPr>
        </p:nvSpPr>
        <p:spPr/>
        <p:txBody>
          <a:bodyPr/>
          <a:lstStyle/>
          <a:p>
            <a:r>
              <a:rPr lang="da-DK" sz="2400" dirty="0">
                <a:cs typeface="Arial"/>
              </a:rPr>
              <a:t>Forberedelse af materialer</a:t>
            </a:r>
          </a:p>
        </p:txBody>
      </p:sp>
      <p:sp>
        <p:nvSpPr>
          <p:cNvPr id="4" name="Content Placeholder 3">
            <a:extLst>
              <a:ext uri="{FF2B5EF4-FFF2-40B4-BE49-F238E27FC236}">
                <a16:creationId xmlns:a16="http://schemas.microsoft.com/office/drawing/2014/main" id="{D735381C-E80D-B550-D215-66295C418C37}"/>
              </a:ext>
            </a:extLst>
          </p:cNvPr>
          <p:cNvSpPr>
            <a:spLocks noGrp="1"/>
          </p:cNvSpPr>
          <p:nvPr>
            <p:ph sz="quarter" idx="19"/>
          </p:nvPr>
        </p:nvSpPr>
        <p:spPr>
          <a:xfrm>
            <a:off x="6692400" y="2892300"/>
            <a:ext cx="4680000" cy="2466000"/>
          </a:xfrm>
        </p:spPr>
        <p:txBody>
          <a:bodyPr vert="horz" lIns="0" tIns="0" rIns="0" bIns="0" rtlCol="0" anchor="t">
            <a:noAutofit/>
          </a:bodyPr>
          <a:lstStyle/>
          <a:p>
            <a:pPr marL="251460" indent="-251460"/>
            <a:r>
              <a:rPr lang="da-DK" dirty="0">
                <a:cs typeface="Arial"/>
              </a:rPr>
              <a:t>Hvad består faserne egentlig af?</a:t>
            </a:r>
            <a:endParaRPr lang="en-US" dirty="0">
              <a:cs typeface="Arial"/>
            </a:endParaRPr>
          </a:p>
          <a:p>
            <a:pPr marL="251460" indent="-251460"/>
            <a:endParaRPr lang="da-DK" dirty="0">
              <a:cs typeface="Arial"/>
            </a:endParaRPr>
          </a:p>
          <a:p>
            <a:pPr marL="251460" indent="-251460"/>
            <a:r>
              <a:rPr lang="da-DK" dirty="0">
                <a:cs typeface="Arial"/>
              </a:rPr>
              <a:t>Hvad skal jeg spørge de studerende?</a:t>
            </a:r>
            <a:endParaRPr lang="en-US" dirty="0">
              <a:cs typeface="Arial"/>
            </a:endParaRPr>
          </a:p>
          <a:p>
            <a:pPr marL="251460" indent="-251460"/>
            <a:endParaRPr lang="da-DK" dirty="0">
              <a:cs typeface="Arial"/>
            </a:endParaRPr>
          </a:p>
          <a:p>
            <a:pPr marL="251460" indent="-251460"/>
            <a:r>
              <a:rPr lang="da-DK" dirty="0">
                <a:cs typeface="Arial"/>
              </a:rPr>
              <a:t>Hvilke konkrete situationer står de studerende i faserne?</a:t>
            </a:r>
            <a:endParaRPr lang="en-US">
              <a:cs typeface="Arial"/>
            </a:endParaRPr>
          </a:p>
          <a:p>
            <a:pPr marL="251460" indent="-251460"/>
            <a:endParaRPr lang="en-US" dirty="0">
              <a:cs typeface="Arial"/>
            </a:endParaRPr>
          </a:p>
        </p:txBody>
      </p:sp>
      <p:sp>
        <p:nvSpPr>
          <p:cNvPr id="5" name="Picture Placeholder 4">
            <a:extLst>
              <a:ext uri="{FF2B5EF4-FFF2-40B4-BE49-F238E27FC236}">
                <a16:creationId xmlns:a16="http://schemas.microsoft.com/office/drawing/2014/main" id="{E6A28BA2-1A83-CC1F-E525-A86525FA4623}"/>
              </a:ext>
            </a:extLst>
          </p:cNvPr>
          <p:cNvSpPr>
            <a:spLocks noGrp="1"/>
          </p:cNvSpPr>
          <p:nvPr>
            <p:ph type="pic" sz="quarter" idx="13"/>
          </p:nvPr>
        </p:nvSpPr>
        <p:spPr/>
      </p:sp>
      <p:pic>
        <p:nvPicPr>
          <p:cNvPr id="8" name="Billede 6" descr="Et billede, der indeholder tekst, Papirprodukt, Post-it-note, papir&#10;&#10;Automatisk genereret beskrivelse">
            <a:extLst>
              <a:ext uri="{FF2B5EF4-FFF2-40B4-BE49-F238E27FC236}">
                <a16:creationId xmlns:a16="http://schemas.microsoft.com/office/drawing/2014/main" id="{A7FDDB7E-AFB0-0171-10AE-6E663C10769C}"/>
              </a:ext>
            </a:extLst>
          </p:cNvPr>
          <p:cNvPicPr>
            <a:picLocks noChangeAspect="1"/>
          </p:cNvPicPr>
          <p:nvPr/>
        </p:nvPicPr>
        <p:blipFill rotWithShape="1">
          <a:blip r:embed="rId3">
            <a:extLst>
              <a:ext uri="{28A0092B-C50C-407E-A947-70E740481C1C}">
                <a14:useLocalDpi xmlns:a14="http://schemas.microsoft.com/office/drawing/2010/main" val="0"/>
              </a:ext>
            </a:extLst>
          </a:blip>
          <a:srcRect b="50462"/>
          <a:stretch/>
        </p:blipFill>
        <p:spPr>
          <a:xfrm rot="16200000">
            <a:off x="-1531675" y="1089498"/>
            <a:ext cx="9142790" cy="6079498"/>
          </a:xfrm>
          <a:prstGeom prst="rect">
            <a:avLst/>
          </a:prstGeom>
        </p:spPr>
      </p:pic>
    </p:spTree>
    <p:extLst>
      <p:ext uri="{BB962C8B-B14F-4D97-AF65-F5344CB8AC3E}">
        <p14:creationId xmlns:p14="http://schemas.microsoft.com/office/powerpoint/2010/main" val="11145746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9E99B3-9878-6882-C218-1843811FFD1D}"/>
              </a:ext>
            </a:extLst>
          </p:cNvPr>
          <p:cNvSpPr>
            <a:spLocks noGrp="1"/>
          </p:cNvSpPr>
          <p:nvPr>
            <p:ph type="title"/>
          </p:nvPr>
        </p:nvSpPr>
        <p:spPr/>
        <p:txBody>
          <a:bodyPr/>
          <a:lstStyle/>
          <a:p>
            <a:r>
              <a:rPr lang="da-DK" sz="2400" dirty="0" err="1">
                <a:cs typeface="Arial"/>
              </a:rPr>
              <a:t>Assumption-based</a:t>
            </a:r>
            <a:r>
              <a:rPr lang="da-DK" sz="2400" dirty="0">
                <a:cs typeface="Arial"/>
              </a:rPr>
              <a:t> </a:t>
            </a:r>
            <a:br>
              <a:rPr lang="da-DK" sz="2400" dirty="0">
                <a:cs typeface="Arial"/>
              </a:rPr>
            </a:br>
            <a:r>
              <a:rPr lang="da-DK" sz="2400" dirty="0">
                <a:cs typeface="Arial"/>
              </a:rPr>
              <a:t>user </a:t>
            </a:r>
            <a:r>
              <a:rPr lang="da-DK" sz="2400" dirty="0" err="1">
                <a:cs typeface="Arial"/>
              </a:rPr>
              <a:t>journey</a:t>
            </a:r>
            <a:endParaRPr lang="en-US" dirty="0" err="1"/>
          </a:p>
        </p:txBody>
      </p:sp>
      <p:sp>
        <p:nvSpPr>
          <p:cNvPr id="4" name="Content Placeholder 3">
            <a:extLst>
              <a:ext uri="{FF2B5EF4-FFF2-40B4-BE49-F238E27FC236}">
                <a16:creationId xmlns:a16="http://schemas.microsoft.com/office/drawing/2014/main" id="{D735381C-E80D-B550-D215-66295C418C37}"/>
              </a:ext>
            </a:extLst>
          </p:cNvPr>
          <p:cNvSpPr>
            <a:spLocks noGrp="1"/>
          </p:cNvSpPr>
          <p:nvPr>
            <p:ph sz="quarter" idx="19"/>
          </p:nvPr>
        </p:nvSpPr>
        <p:spPr>
          <a:xfrm>
            <a:off x="6692400" y="2652814"/>
            <a:ext cx="4680000" cy="2466000"/>
          </a:xfrm>
        </p:spPr>
        <p:txBody>
          <a:bodyPr vert="horz" lIns="0" tIns="0" rIns="0" bIns="0" rtlCol="0" anchor="t">
            <a:noAutofit/>
          </a:bodyPr>
          <a:lstStyle/>
          <a:p>
            <a:pPr marL="251460" indent="-251460"/>
            <a:r>
              <a:rPr lang="da-DK" dirty="0">
                <a:cs typeface="Arial"/>
              </a:rPr>
              <a:t>Udarbejdet ud fra antagelser af hvad den studerendes rejse kan indeholde</a:t>
            </a:r>
            <a:endParaRPr lang="en-US" dirty="0">
              <a:cs typeface="Arial"/>
            </a:endParaRPr>
          </a:p>
          <a:p>
            <a:pPr marL="251460" indent="-251460"/>
            <a:endParaRPr lang="da-DK" dirty="0">
              <a:cs typeface="Arial"/>
            </a:endParaRPr>
          </a:p>
          <a:p>
            <a:pPr marL="251460" indent="-251460"/>
            <a:r>
              <a:rPr lang="da-DK" sz="1400" dirty="0">
                <a:cs typeface="Arial"/>
              </a:rPr>
              <a:t>Indeholder:</a:t>
            </a:r>
            <a:endParaRPr lang="en-US" sz="1400" dirty="0">
              <a:cs typeface="Arial"/>
            </a:endParaRPr>
          </a:p>
          <a:p>
            <a:pPr marL="251460" indent="-251460"/>
            <a:r>
              <a:rPr lang="da-DK" dirty="0">
                <a:cs typeface="Arial"/>
              </a:rPr>
              <a:t>Kontaktpunkter</a:t>
            </a:r>
          </a:p>
          <a:p>
            <a:pPr marL="251460" indent="-251460"/>
            <a:r>
              <a:rPr lang="da-DK" dirty="0">
                <a:cs typeface="Arial"/>
              </a:rPr>
              <a:t>Kommunikationskanal / System</a:t>
            </a:r>
          </a:p>
          <a:p>
            <a:pPr marL="251460" indent="-251460"/>
            <a:endParaRPr lang="da-DK" dirty="0">
              <a:cs typeface="Arial"/>
            </a:endParaRPr>
          </a:p>
          <a:p>
            <a:pPr marL="251460" indent="-251460"/>
            <a:r>
              <a:rPr lang="da-DK" dirty="0">
                <a:cs typeface="Arial"/>
              </a:rPr>
              <a:t>Uden citater </a:t>
            </a:r>
          </a:p>
          <a:p>
            <a:pPr marL="251460" indent="-251460"/>
            <a:r>
              <a:rPr lang="da-DK" sz="1400" dirty="0">
                <a:cs typeface="Arial"/>
              </a:rPr>
              <a:t>Uden oplevelser (</a:t>
            </a:r>
            <a:r>
              <a:rPr lang="da-DK" sz="1400" dirty="0" err="1">
                <a:cs typeface="Arial"/>
              </a:rPr>
              <a:t>pains</a:t>
            </a:r>
            <a:r>
              <a:rPr lang="da-DK" sz="1400" dirty="0">
                <a:cs typeface="Arial"/>
              </a:rPr>
              <a:t> og </a:t>
            </a:r>
            <a:r>
              <a:rPr lang="da-DK" sz="1400" dirty="0" err="1">
                <a:cs typeface="Arial"/>
              </a:rPr>
              <a:t>gains</a:t>
            </a:r>
            <a:r>
              <a:rPr lang="da-DK" sz="1400" dirty="0">
                <a:cs typeface="Arial"/>
              </a:rPr>
              <a:t>)</a:t>
            </a:r>
          </a:p>
          <a:p>
            <a:pPr marL="251460" indent="-251460"/>
            <a:endParaRPr lang="da-DK" dirty="0">
              <a:cs typeface="Arial"/>
            </a:endParaRPr>
          </a:p>
          <a:p>
            <a:pPr marL="251460" indent="-251460"/>
            <a:r>
              <a:rPr lang="da-DK" dirty="0">
                <a:cs typeface="Arial"/>
              </a:rPr>
              <a:t>Bruges som "bagkatalog" til afdækning af kontaktpunkter og kommunikationskanaler</a:t>
            </a:r>
            <a:endParaRPr lang="en-US" dirty="0">
              <a:cs typeface="Arial"/>
            </a:endParaRPr>
          </a:p>
          <a:p>
            <a:pPr marL="251460" indent="-251460"/>
            <a:r>
              <a:rPr lang="da-DK" dirty="0">
                <a:cs typeface="Arial"/>
              </a:rPr>
              <a:t>Informerer </a:t>
            </a:r>
            <a:r>
              <a:rPr lang="da-DK" b="1" dirty="0">
                <a:cs typeface="Arial"/>
              </a:rPr>
              <a:t>interview guides til hver fase</a:t>
            </a:r>
            <a:endParaRPr lang="en-US" dirty="0">
              <a:cs typeface="Arial"/>
            </a:endParaRPr>
          </a:p>
          <a:p>
            <a:pPr marL="251460" indent="-251460"/>
            <a:endParaRPr lang="da-DK" dirty="0">
              <a:cs typeface="Arial"/>
            </a:endParaRPr>
          </a:p>
          <a:p>
            <a:pPr marL="251460" indent="-251460"/>
            <a:endParaRPr lang="en-US" dirty="0">
              <a:cs typeface="Arial"/>
            </a:endParaRPr>
          </a:p>
        </p:txBody>
      </p:sp>
      <p:pic>
        <p:nvPicPr>
          <p:cNvPr id="7" name="Picture Placeholder 6" descr="A group of people playing outside&#10;&#10;Description automatically generated">
            <a:extLst>
              <a:ext uri="{FF2B5EF4-FFF2-40B4-BE49-F238E27FC236}">
                <a16:creationId xmlns:a16="http://schemas.microsoft.com/office/drawing/2014/main" id="{426A3E61-9150-0EEF-1A24-4F23E4D24572}"/>
              </a:ext>
            </a:extLst>
          </p:cNvPr>
          <p:cNvPicPr>
            <a:picLocks noGrp="1" noChangeAspect="1"/>
          </p:cNvPicPr>
          <p:nvPr>
            <p:ph type="pic" sz="quarter" idx="13"/>
          </p:nvPr>
        </p:nvPicPr>
        <p:blipFill>
          <a:blip r:embed="rId3"/>
          <a:srcRect l="20344" r="20344"/>
          <a:stretch/>
        </p:blipFill>
        <p:spPr/>
      </p:pic>
      <p:pic>
        <p:nvPicPr>
          <p:cNvPr id="5" name="Picture 4" descr="A long hallway with many sticky notes on a cardboard surface&#10;&#10;Description automatically generated">
            <a:extLst>
              <a:ext uri="{FF2B5EF4-FFF2-40B4-BE49-F238E27FC236}">
                <a16:creationId xmlns:a16="http://schemas.microsoft.com/office/drawing/2014/main" id="{521FDA73-A18E-B238-95E3-5AA4DE8D497D}"/>
              </a:ext>
            </a:extLst>
          </p:cNvPr>
          <p:cNvPicPr>
            <a:picLocks noChangeAspect="1"/>
          </p:cNvPicPr>
          <p:nvPr/>
        </p:nvPicPr>
        <p:blipFill>
          <a:blip r:embed="rId4"/>
          <a:stretch>
            <a:fillRect/>
          </a:stretch>
        </p:blipFill>
        <p:spPr>
          <a:xfrm>
            <a:off x="-9525" y="-990600"/>
            <a:ext cx="6115050" cy="8153400"/>
          </a:xfrm>
          <a:prstGeom prst="rect">
            <a:avLst/>
          </a:prstGeom>
        </p:spPr>
      </p:pic>
    </p:spTree>
    <p:extLst>
      <p:ext uri="{BB962C8B-B14F-4D97-AF65-F5344CB8AC3E}">
        <p14:creationId xmlns:p14="http://schemas.microsoft.com/office/powerpoint/2010/main" val="18563403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9E99B3-9878-6882-C218-1843811FFD1D}"/>
              </a:ext>
            </a:extLst>
          </p:cNvPr>
          <p:cNvSpPr>
            <a:spLocks noGrp="1"/>
          </p:cNvSpPr>
          <p:nvPr>
            <p:ph type="title"/>
          </p:nvPr>
        </p:nvSpPr>
        <p:spPr/>
        <p:txBody>
          <a:bodyPr/>
          <a:lstStyle/>
          <a:p>
            <a:r>
              <a:rPr lang="da-DK" sz="2400" dirty="0" err="1">
                <a:cs typeface="Arial"/>
              </a:rPr>
              <a:t>Assumption-based</a:t>
            </a:r>
            <a:r>
              <a:rPr lang="da-DK" sz="2400" dirty="0">
                <a:cs typeface="Arial"/>
              </a:rPr>
              <a:t> </a:t>
            </a:r>
            <a:br>
              <a:rPr lang="da-DK" sz="2400" dirty="0">
                <a:cs typeface="Arial"/>
              </a:rPr>
            </a:br>
            <a:r>
              <a:rPr lang="da-DK" sz="2400" dirty="0">
                <a:cs typeface="Arial"/>
              </a:rPr>
              <a:t>user </a:t>
            </a:r>
            <a:r>
              <a:rPr lang="da-DK" sz="2400" dirty="0" err="1">
                <a:cs typeface="Arial"/>
              </a:rPr>
              <a:t>journey</a:t>
            </a:r>
            <a:endParaRPr lang="en-US" dirty="0" err="1"/>
          </a:p>
        </p:txBody>
      </p:sp>
      <p:sp>
        <p:nvSpPr>
          <p:cNvPr id="4" name="Content Placeholder 3">
            <a:extLst>
              <a:ext uri="{FF2B5EF4-FFF2-40B4-BE49-F238E27FC236}">
                <a16:creationId xmlns:a16="http://schemas.microsoft.com/office/drawing/2014/main" id="{D735381C-E80D-B550-D215-66295C418C37}"/>
              </a:ext>
            </a:extLst>
          </p:cNvPr>
          <p:cNvSpPr>
            <a:spLocks noGrp="1"/>
          </p:cNvSpPr>
          <p:nvPr>
            <p:ph sz="quarter" idx="19"/>
          </p:nvPr>
        </p:nvSpPr>
        <p:spPr>
          <a:xfrm>
            <a:off x="6692400" y="2652814"/>
            <a:ext cx="4680000" cy="2466000"/>
          </a:xfrm>
        </p:spPr>
        <p:txBody>
          <a:bodyPr vert="horz" lIns="0" tIns="0" rIns="0" bIns="0" rtlCol="0" anchor="t">
            <a:noAutofit/>
          </a:bodyPr>
          <a:lstStyle/>
          <a:p>
            <a:pPr marL="251460" indent="-251460"/>
            <a:r>
              <a:rPr lang="da-DK" dirty="0">
                <a:cs typeface="Arial"/>
              </a:rPr>
              <a:t>Udarbejdet ud fra antagelser af hvad den studerendes rejse kan indeholde</a:t>
            </a:r>
            <a:endParaRPr lang="en-US" dirty="0">
              <a:cs typeface="Arial"/>
            </a:endParaRPr>
          </a:p>
          <a:p>
            <a:pPr marL="251460" indent="-251460"/>
            <a:endParaRPr lang="da-DK" dirty="0">
              <a:cs typeface="Arial"/>
            </a:endParaRPr>
          </a:p>
          <a:p>
            <a:pPr marL="251460" indent="-251460"/>
            <a:r>
              <a:rPr lang="da-DK" sz="1400" dirty="0">
                <a:cs typeface="Arial"/>
              </a:rPr>
              <a:t>Indeholder:</a:t>
            </a:r>
            <a:endParaRPr lang="en-US" sz="1400" dirty="0">
              <a:cs typeface="Arial"/>
            </a:endParaRPr>
          </a:p>
          <a:p>
            <a:pPr marL="251460" indent="-251460"/>
            <a:r>
              <a:rPr lang="da-DK" dirty="0">
                <a:cs typeface="Arial"/>
              </a:rPr>
              <a:t>Kontaktpunkter</a:t>
            </a:r>
          </a:p>
          <a:p>
            <a:pPr marL="251460" indent="-251460"/>
            <a:r>
              <a:rPr lang="da-DK" dirty="0">
                <a:cs typeface="Arial"/>
              </a:rPr>
              <a:t>Kommunikationskanal / System</a:t>
            </a:r>
          </a:p>
          <a:p>
            <a:pPr marL="251460" indent="-251460"/>
            <a:endParaRPr lang="da-DK" dirty="0">
              <a:cs typeface="Arial"/>
            </a:endParaRPr>
          </a:p>
          <a:p>
            <a:pPr marL="251460" indent="-251460"/>
            <a:r>
              <a:rPr lang="da-DK" dirty="0">
                <a:cs typeface="Arial"/>
              </a:rPr>
              <a:t>Uden citater </a:t>
            </a:r>
          </a:p>
          <a:p>
            <a:pPr marL="251460" indent="-251460"/>
            <a:r>
              <a:rPr lang="da-DK" sz="1400" dirty="0">
                <a:cs typeface="Arial"/>
              </a:rPr>
              <a:t>Uden oplevelser (</a:t>
            </a:r>
            <a:r>
              <a:rPr lang="da-DK" sz="1400" dirty="0" err="1">
                <a:cs typeface="Arial"/>
              </a:rPr>
              <a:t>pains</a:t>
            </a:r>
            <a:r>
              <a:rPr lang="da-DK" sz="1400" dirty="0">
                <a:cs typeface="Arial"/>
              </a:rPr>
              <a:t> og </a:t>
            </a:r>
            <a:r>
              <a:rPr lang="da-DK" sz="1400" dirty="0" err="1">
                <a:cs typeface="Arial"/>
              </a:rPr>
              <a:t>gains</a:t>
            </a:r>
            <a:r>
              <a:rPr lang="da-DK" sz="1400" dirty="0">
                <a:cs typeface="Arial"/>
              </a:rPr>
              <a:t>)</a:t>
            </a:r>
          </a:p>
          <a:p>
            <a:pPr marL="251460" indent="-251460"/>
            <a:endParaRPr lang="da-DK" dirty="0">
              <a:cs typeface="Arial"/>
            </a:endParaRPr>
          </a:p>
          <a:p>
            <a:pPr marL="251460" indent="-251460"/>
            <a:r>
              <a:rPr lang="da-DK" dirty="0">
                <a:cs typeface="Arial"/>
              </a:rPr>
              <a:t>Bruges som "bagkatalog" til afdækning af kontaktpunkter og kommunikationskanaler</a:t>
            </a:r>
            <a:endParaRPr lang="en-US" dirty="0">
              <a:cs typeface="Arial"/>
            </a:endParaRPr>
          </a:p>
          <a:p>
            <a:pPr marL="251460" indent="-251460"/>
            <a:r>
              <a:rPr lang="da-DK" dirty="0">
                <a:cs typeface="Arial"/>
              </a:rPr>
              <a:t>Informerer </a:t>
            </a:r>
            <a:r>
              <a:rPr lang="da-DK" b="1" dirty="0">
                <a:cs typeface="Arial"/>
              </a:rPr>
              <a:t>interview guides til hver fase</a:t>
            </a:r>
            <a:endParaRPr lang="en-US" dirty="0">
              <a:cs typeface="Arial"/>
            </a:endParaRPr>
          </a:p>
          <a:p>
            <a:pPr marL="251460" indent="-251460"/>
            <a:endParaRPr lang="da-DK" dirty="0">
              <a:cs typeface="Arial"/>
            </a:endParaRPr>
          </a:p>
          <a:p>
            <a:pPr marL="251460" indent="-251460"/>
            <a:endParaRPr lang="en-US" dirty="0">
              <a:cs typeface="Arial"/>
            </a:endParaRPr>
          </a:p>
        </p:txBody>
      </p:sp>
      <p:pic>
        <p:nvPicPr>
          <p:cNvPr id="9" name="assumption-based-brugerrejse">
            <a:hlinkClick r:id="" action="ppaction://media"/>
            <a:extLst>
              <a:ext uri="{FF2B5EF4-FFF2-40B4-BE49-F238E27FC236}">
                <a16:creationId xmlns:a16="http://schemas.microsoft.com/office/drawing/2014/main" id="{24DFE326-3E41-4F89-E614-7C95009EE27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5221" y="-578928"/>
            <a:ext cx="4744529" cy="8444303"/>
          </a:xfrm>
          <a:prstGeom prst="rect">
            <a:avLst/>
          </a:prstGeom>
        </p:spPr>
      </p:pic>
    </p:spTree>
    <p:extLst>
      <p:ext uri="{BB962C8B-B14F-4D97-AF65-F5344CB8AC3E}">
        <p14:creationId xmlns:p14="http://schemas.microsoft.com/office/powerpoint/2010/main" val="3451951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4CEDE40C-8D35-CCB0-0A68-AF77543FECB5}"/>
              </a:ext>
            </a:extLst>
          </p:cNvPr>
          <p:cNvSpPr>
            <a:spLocks noGrp="1"/>
          </p:cNvSpPr>
          <p:nvPr>
            <p:ph type="dt" sz="half" idx="2"/>
          </p:nvPr>
        </p:nvSpPr>
        <p:spPr/>
        <p:txBody>
          <a:bodyPr/>
          <a:lstStyle/>
          <a:p>
            <a:fld id="{2994E6A6-82E2-4C63-95BE-3E25052A55D2}" type="datetime1">
              <a:rPr lang="da-DK" smtClean="0"/>
              <a:t>25-10-2023</a:t>
            </a:fld>
            <a:endParaRPr lang="da-DK" dirty="0"/>
          </a:p>
        </p:txBody>
      </p:sp>
      <p:sp>
        <p:nvSpPr>
          <p:cNvPr id="11" name="Titel 1">
            <a:extLst>
              <a:ext uri="{FF2B5EF4-FFF2-40B4-BE49-F238E27FC236}">
                <a16:creationId xmlns:a16="http://schemas.microsoft.com/office/drawing/2014/main" id="{89315D88-FE29-9AE5-AFDC-3A6DA2D4B736}"/>
              </a:ext>
            </a:extLst>
          </p:cNvPr>
          <p:cNvSpPr txBox="1">
            <a:spLocks/>
          </p:cNvSpPr>
          <p:nvPr/>
        </p:nvSpPr>
        <p:spPr>
          <a:xfrm>
            <a:off x="708613" y="1096344"/>
            <a:ext cx="10069011" cy="407040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tabLst>
                <a:tab pos="1438275" algn="l"/>
              </a:tabLst>
              <a:defRPr sz="9400" b="1" kern="1200">
                <a:solidFill>
                  <a:schemeClr val="tx1"/>
                </a:solidFill>
                <a:latin typeface="+mj-lt"/>
                <a:ea typeface="+mj-ea"/>
                <a:cs typeface="+mj-cs"/>
              </a:defRPr>
            </a:lvl1pPr>
          </a:lstStyle>
          <a:p>
            <a:r>
              <a:rPr lang="da-DK" sz="3600" dirty="0">
                <a:cs typeface="Arial"/>
              </a:rPr>
              <a:t>"Hvem er du" - labyrint</a:t>
            </a:r>
            <a:endParaRPr lang="en-US" dirty="0"/>
          </a:p>
        </p:txBody>
      </p:sp>
      <p:pic>
        <p:nvPicPr>
          <p:cNvPr id="8" name="Picture 7" descr="A diagram of a computer system&#10;&#10;Description automatically generated">
            <a:extLst>
              <a:ext uri="{FF2B5EF4-FFF2-40B4-BE49-F238E27FC236}">
                <a16:creationId xmlns:a16="http://schemas.microsoft.com/office/drawing/2014/main" id="{A6B33968-6213-48E2-2020-BBBF1BDED765}"/>
              </a:ext>
            </a:extLst>
          </p:cNvPr>
          <p:cNvPicPr>
            <a:picLocks noChangeAspect="1"/>
          </p:cNvPicPr>
          <p:nvPr/>
        </p:nvPicPr>
        <p:blipFill>
          <a:blip r:embed="rId3"/>
          <a:stretch>
            <a:fillRect/>
          </a:stretch>
        </p:blipFill>
        <p:spPr>
          <a:xfrm rot="-5400000">
            <a:off x="3641272" y="1034093"/>
            <a:ext cx="4713514" cy="6390013"/>
          </a:xfrm>
          <a:prstGeom prst="rect">
            <a:avLst/>
          </a:prstGeom>
        </p:spPr>
      </p:pic>
    </p:spTree>
    <p:extLst>
      <p:ext uri="{BB962C8B-B14F-4D97-AF65-F5344CB8AC3E}">
        <p14:creationId xmlns:p14="http://schemas.microsoft.com/office/powerpoint/2010/main" val="31947551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9E99B3-9878-6882-C218-1843811FFD1D}"/>
              </a:ext>
            </a:extLst>
          </p:cNvPr>
          <p:cNvSpPr>
            <a:spLocks noGrp="1"/>
          </p:cNvSpPr>
          <p:nvPr>
            <p:ph type="title"/>
          </p:nvPr>
        </p:nvSpPr>
        <p:spPr/>
        <p:txBody>
          <a:bodyPr/>
          <a:lstStyle/>
          <a:p>
            <a:r>
              <a:rPr lang="da-DK" sz="2400" dirty="0">
                <a:cs typeface="Arial"/>
              </a:rPr>
              <a:t>Kortlægning af brugerrejsen</a:t>
            </a:r>
            <a:br>
              <a:rPr lang="da-DK" sz="2400" dirty="0">
                <a:cs typeface="Arial"/>
              </a:rPr>
            </a:br>
            <a:br>
              <a:rPr lang="da-DK" sz="2400" dirty="0">
                <a:cs typeface="Arial"/>
              </a:rPr>
            </a:br>
            <a:endParaRPr lang="da-DK" sz="2400">
              <a:cs typeface="Arial"/>
            </a:endParaRPr>
          </a:p>
        </p:txBody>
      </p:sp>
      <p:sp>
        <p:nvSpPr>
          <p:cNvPr id="4" name="Content Placeholder 3">
            <a:extLst>
              <a:ext uri="{FF2B5EF4-FFF2-40B4-BE49-F238E27FC236}">
                <a16:creationId xmlns:a16="http://schemas.microsoft.com/office/drawing/2014/main" id="{D735381C-E80D-B550-D215-66295C418C37}"/>
              </a:ext>
            </a:extLst>
          </p:cNvPr>
          <p:cNvSpPr>
            <a:spLocks noGrp="1"/>
          </p:cNvSpPr>
          <p:nvPr>
            <p:ph sz="quarter" idx="19"/>
          </p:nvPr>
        </p:nvSpPr>
        <p:spPr>
          <a:xfrm>
            <a:off x="6692400" y="2892300"/>
            <a:ext cx="4680000" cy="2466000"/>
          </a:xfrm>
        </p:spPr>
        <p:txBody>
          <a:bodyPr vert="horz" lIns="0" tIns="0" rIns="0" bIns="0" rtlCol="0" anchor="t">
            <a:noAutofit/>
          </a:bodyPr>
          <a:lstStyle/>
          <a:p>
            <a:pPr marL="251460" indent="-251460"/>
            <a:r>
              <a:rPr lang="da-DK" dirty="0">
                <a:cs typeface="Arial"/>
              </a:rPr>
              <a:t>Kontaktpunkter</a:t>
            </a:r>
            <a:endParaRPr lang="en-US" dirty="0">
              <a:cs typeface="Arial"/>
            </a:endParaRPr>
          </a:p>
          <a:p>
            <a:pPr marL="503555" lvl="1" indent="-251460"/>
            <a:r>
              <a:rPr lang="da-DK" dirty="0">
                <a:cs typeface="Arial"/>
              </a:rPr>
              <a:t>Gule post </a:t>
            </a:r>
            <a:r>
              <a:rPr lang="da-DK" dirty="0" err="1">
                <a:cs typeface="Arial"/>
              </a:rPr>
              <a:t>its</a:t>
            </a:r>
          </a:p>
          <a:p>
            <a:pPr marL="503555" lvl="1" indent="-251460"/>
            <a:r>
              <a:rPr lang="da-DK" dirty="0">
                <a:cs typeface="Arial"/>
              </a:rPr>
              <a:t>Aktiviteter den studerende selv gør</a:t>
            </a:r>
          </a:p>
          <a:p>
            <a:pPr marL="0" indent="0">
              <a:buNone/>
            </a:pPr>
            <a:endParaRPr lang="da-DK" dirty="0">
              <a:cs typeface="Arial"/>
            </a:endParaRPr>
          </a:p>
          <a:p>
            <a:pPr marL="251460" indent="-251460"/>
            <a:r>
              <a:rPr lang="da-DK" dirty="0">
                <a:cs typeface="Arial"/>
              </a:rPr>
              <a:t>Kommunikationskanaler/ - personer</a:t>
            </a:r>
          </a:p>
          <a:p>
            <a:pPr marL="503555" lvl="1" indent="-251460"/>
            <a:r>
              <a:rPr lang="da-DK" dirty="0">
                <a:cs typeface="Arial"/>
              </a:rPr>
              <a:t>Orange post </a:t>
            </a:r>
            <a:r>
              <a:rPr lang="da-DK" dirty="0" err="1">
                <a:cs typeface="Arial"/>
              </a:rPr>
              <a:t>its</a:t>
            </a:r>
          </a:p>
          <a:p>
            <a:pPr marL="503555" lvl="1" indent="-251460"/>
            <a:r>
              <a:rPr lang="da-DK" dirty="0">
                <a:cs typeface="Arial"/>
              </a:rPr>
              <a:t>Både digitale og personlige kommunikationskanaler</a:t>
            </a:r>
          </a:p>
          <a:p>
            <a:pPr marL="503555" lvl="1" indent="-251460"/>
            <a:endParaRPr lang="da-DK" dirty="0">
              <a:cs typeface="Arial"/>
            </a:endParaRPr>
          </a:p>
          <a:p>
            <a:pPr marL="251460" indent="-251460"/>
            <a:r>
              <a:rPr lang="da-DK" dirty="0">
                <a:cs typeface="Arial"/>
              </a:rPr>
              <a:t>Fokus på kronologisk rækkefølge af kontaktpunkter og hvilke kommunikationskanaler blev brugt</a:t>
            </a:r>
          </a:p>
          <a:p>
            <a:pPr marL="251460" indent="-251460"/>
            <a:endParaRPr lang="en-US" dirty="0">
              <a:cs typeface="Arial"/>
            </a:endParaRPr>
          </a:p>
        </p:txBody>
      </p:sp>
      <p:pic>
        <p:nvPicPr>
          <p:cNvPr id="7" name="Picture Placeholder 6" descr="A group of post-it notes on a bulletin board&#10;&#10;Description automatically generated">
            <a:extLst>
              <a:ext uri="{FF2B5EF4-FFF2-40B4-BE49-F238E27FC236}">
                <a16:creationId xmlns:a16="http://schemas.microsoft.com/office/drawing/2014/main" id="{C4D7489E-B3AE-9AED-5ABE-644EB88575FB}"/>
              </a:ext>
            </a:extLst>
          </p:cNvPr>
          <p:cNvPicPr>
            <a:picLocks noGrp="1" noChangeAspect="1"/>
          </p:cNvPicPr>
          <p:nvPr>
            <p:ph type="pic" sz="quarter" idx="13"/>
          </p:nvPr>
        </p:nvPicPr>
        <p:blipFill>
          <a:blip r:embed="rId3"/>
          <a:srcRect l="6285" r="6285"/>
          <a:stretch/>
        </p:blipFill>
        <p:spPr>
          <a:xfrm>
            <a:off x="-2642" y="443030"/>
            <a:ext cx="6104583" cy="5962532"/>
          </a:xfrm>
        </p:spPr>
      </p:pic>
    </p:spTree>
    <p:extLst>
      <p:ext uri="{BB962C8B-B14F-4D97-AF65-F5344CB8AC3E}">
        <p14:creationId xmlns:p14="http://schemas.microsoft.com/office/powerpoint/2010/main" val="25035751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9E99B3-9878-6882-C218-1843811FFD1D}"/>
              </a:ext>
            </a:extLst>
          </p:cNvPr>
          <p:cNvSpPr>
            <a:spLocks noGrp="1"/>
          </p:cNvSpPr>
          <p:nvPr>
            <p:ph type="title"/>
          </p:nvPr>
        </p:nvSpPr>
        <p:spPr/>
        <p:txBody>
          <a:bodyPr/>
          <a:lstStyle/>
          <a:p>
            <a:r>
              <a:rPr lang="da-DK" sz="2400" dirty="0" err="1">
                <a:cs typeface="Arial"/>
              </a:rPr>
              <a:t>Gainpoints</a:t>
            </a:r>
            <a:r>
              <a:rPr lang="da-DK" sz="2400" dirty="0">
                <a:cs typeface="Arial"/>
              </a:rPr>
              <a:t> / Painpoints</a:t>
            </a:r>
            <a:endParaRPr lang="en-US" dirty="0"/>
          </a:p>
          <a:p>
            <a:endParaRPr lang="da-DK" sz="2400" dirty="0">
              <a:cs typeface="Arial"/>
            </a:endParaRPr>
          </a:p>
        </p:txBody>
      </p:sp>
      <p:sp>
        <p:nvSpPr>
          <p:cNvPr id="4" name="Content Placeholder 3">
            <a:extLst>
              <a:ext uri="{FF2B5EF4-FFF2-40B4-BE49-F238E27FC236}">
                <a16:creationId xmlns:a16="http://schemas.microsoft.com/office/drawing/2014/main" id="{D735381C-E80D-B550-D215-66295C418C37}"/>
              </a:ext>
            </a:extLst>
          </p:cNvPr>
          <p:cNvSpPr>
            <a:spLocks noGrp="1"/>
          </p:cNvSpPr>
          <p:nvPr>
            <p:ph sz="quarter" idx="19"/>
          </p:nvPr>
        </p:nvSpPr>
        <p:spPr>
          <a:xfrm>
            <a:off x="6692400" y="2892300"/>
            <a:ext cx="4680000" cy="2466000"/>
          </a:xfrm>
        </p:spPr>
        <p:txBody>
          <a:bodyPr vert="horz" lIns="0" tIns="0" rIns="0" bIns="0" rtlCol="0" anchor="t">
            <a:noAutofit/>
          </a:bodyPr>
          <a:lstStyle/>
          <a:p>
            <a:pPr marL="251460" indent="-251460"/>
            <a:r>
              <a:rPr lang="da-DK" dirty="0" err="1">
                <a:cs typeface="Arial"/>
              </a:rPr>
              <a:t>Gainpoints</a:t>
            </a:r>
            <a:r>
              <a:rPr lang="da-DK" dirty="0">
                <a:cs typeface="Arial"/>
              </a:rPr>
              <a:t> </a:t>
            </a:r>
            <a:endParaRPr lang="en-US" dirty="0" err="1">
              <a:cs typeface="Arial"/>
            </a:endParaRPr>
          </a:p>
          <a:p>
            <a:pPr marL="503555" lvl="1" indent="-251460"/>
            <a:r>
              <a:rPr lang="da-DK" dirty="0">
                <a:cs typeface="Arial"/>
              </a:rPr>
              <a:t>Grønne klistermærker</a:t>
            </a:r>
          </a:p>
          <a:p>
            <a:pPr marL="503555" lvl="1" indent="-251460"/>
            <a:r>
              <a:rPr lang="da-DK" dirty="0">
                <a:cs typeface="Arial"/>
              </a:rPr>
              <a:t>Det, der fungerer godt og det var en positiv oplevelse for den studerende</a:t>
            </a:r>
          </a:p>
          <a:p>
            <a:pPr marL="503555" lvl="1" indent="-251460"/>
            <a:endParaRPr lang="da-DK" dirty="0">
              <a:cs typeface="Arial"/>
            </a:endParaRPr>
          </a:p>
          <a:p>
            <a:pPr marL="251460" indent="-251460"/>
            <a:r>
              <a:rPr lang="da-DK" dirty="0">
                <a:cs typeface="Arial"/>
              </a:rPr>
              <a:t>Det, som ligger "indimellem"</a:t>
            </a:r>
          </a:p>
          <a:p>
            <a:pPr marL="503555" lvl="1" indent="-251460"/>
            <a:r>
              <a:rPr lang="da-DK" dirty="0">
                <a:cs typeface="Arial"/>
              </a:rPr>
              <a:t>Gule klistermærker</a:t>
            </a:r>
          </a:p>
          <a:p>
            <a:pPr marL="503555" lvl="1" indent="-251460"/>
            <a:r>
              <a:rPr lang="da-DK" dirty="0">
                <a:cs typeface="Arial"/>
              </a:rPr>
              <a:t>Det, som har skabt nogle udfordringer men det var okay at overkomme</a:t>
            </a:r>
          </a:p>
          <a:p>
            <a:pPr marL="252095" lvl="1" indent="0">
              <a:buNone/>
            </a:pPr>
            <a:endParaRPr lang="da-DK" dirty="0">
              <a:cs typeface="Arial"/>
            </a:endParaRPr>
          </a:p>
          <a:p>
            <a:pPr marL="251460" indent="-251460"/>
            <a:r>
              <a:rPr lang="da-DK" dirty="0">
                <a:cs typeface="Arial"/>
              </a:rPr>
              <a:t>Painpoints</a:t>
            </a:r>
          </a:p>
          <a:p>
            <a:pPr marL="503555" lvl="1" indent="-251460"/>
            <a:r>
              <a:rPr lang="da-DK" dirty="0">
                <a:cs typeface="Arial"/>
              </a:rPr>
              <a:t>Røde klistermærker</a:t>
            </a:r>
          </a:p>
          <a:p>
            <a:pPr marL="503555" lvl="1" indent="-251460"/>
            <a:r>
              <a:rPr lang="da-DK" dirty="0">
                <a:cs typeface="Arial"/>
              </a:rPr>
              <a:t>Det, hvor der var problemer og det var en negativ oplevelse for den studerende</a:t>
            </a:r>
          </a:p>
          <a:p>
            <a:pPr marL="251460" indent="-251460"/>
            <a:endParaRPr lang="en-US" dirty="0">
              <a:cs typeface="Arial"/>
            </a:endParaRPr>
          </a:p>
        </p:txBody>
      </p:sp>
      <p:pic>
        <p:nvPicPr>
          <p:cNvPr id="2" name="Picture Placeholder 1" descr="A board with many sticky notes&#10;&#10;Description automatically generated">
            <a:extLst>
              <a:ext uri="{FF2B5EF4-FFF2-40B4-BE49-F238E27FC236}">
                <a16:creationId xmlns:a16="http://schemas.microsoft.com/office/drawing/2014/main" id="{FF35D61A-0D87-8175-E1A3-7931FAE01F8A}"/>
              </a:ext>
            </a:extLst>
          </p:cNvPr>
          <p:cNvPicPr>
            <a:picLocks noGrp="1" noChangeAspect="1"/>
          </p:cNvPicPr>
          <p:nvPr>
            <p:ph type="pic" sz="quarter" idx="13"/>
          </p:nvPr>
        </p:nvPicPr>
        <p:blipFill>
          <a:blip r:embed="rId3"/>
          <a:srcRect l="370" r="370"/>
          <a:stretch/>
        </p:blipFill>
        <p:spPr>
          <a:xfrm>
            <a:off x="711262" y="819150"/>
            <a:ext cx="4676775" cy="5219700"/>
          </a:xfrm>
        </p:spPr>
      </p:pic>
      <p:pic>
        <p:nvPicPr>
          <p:cNvPr id="6" name="Picture 5" descr="A board with many sticky notes&#10;&#10;Description automatically generated">
            <a:extLst>
              <a:ext uri="{FF2B5EF4-FFF2-40B4-BE49-F238E27FC236}">
                <a16:creationId xmlns:a16="http://schemas.microsoft.com/office/drawing/2014/main" id="{1DD2C437-E61B-52EB-25A3-ADC6F165157C}"/>
              </a:ext>
            </a:extLst>
          </p:cNvPr>
          <p:cNvPicPr>
            <a:picLocks noChangeAspect="1"/>
          </p:cNvPicPr>
          <p:nvPr/>
        </p:nvPicPr>
        <p:blipFill>
          <a:blip r:embed="rId3"/>
          <a:stretch>
            <a:fillRect/>
          </a:stretch>
        </p:blipFill>
        <p:spPr>
          <a:xfrm>
            <a:off x="0" y="4056"/>
            <a:ext cx="6161313" cy="6849885"/>
          </a:xfrm>
          <a:prstGeom prst="rect">
            <a:avLst/>
          </a:prstGeom>
        </p:spPr>
      </p:pic>
      <p:sp>
        <p:nvSpPr>
          <p:cNvPr id="7" name="Oval 6">
            <a:extLst>
              <a:ext uri="{FF2B5EF4-FFF2-40B4-BE49-F238E27FC236}">
                <a16:creationId xmlns:a16="http://schemas.microsoft.com/office/drawing/2014/main" id="{49155814-719E-6098-26BA-4871A438D70B}"/>
              </a:ext>
            </a:extLst>
          </p:cNvPr>
          <p:cNvSpPr/>
          <p:nvPr/>
        </p:nvSpPr>
        <p:spPr>
          <a:xfrm>
            <a:off x="8055428" y="5257800"/>
            <a:ext cx="195944" cy="18505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600" dirty="0" err="1"/>
          </a:p>
        </p:txBody>
      </p:sp>
      <p:sp>
        <p:nvSpPr>
          <p:cNvPr id="10" name="Oval 9">
            <a:extLst>
              <a:ext uri="{FF2B5EF4-FFF2-40B4-BE49-F238E27FC236}">
                <a16:creationId xmlns:a16="http://schemas.microsoft.com/office/drawing/2014/main" id="{696EF0A0-06B2-EACE-550A-8EB4E9DC14DD}"/>
              </a:ext>
            </a:extLst>
          </p:cNvPr>
          <p:cNvSpPr/>
          <p:nvPr/>
        </p:nvSpPr>
        <p:spPr>
          <a:xfrm>
            <a:off x="9633856" y="4027714"/>
            <a:ext cx="195944" cy="185058"/>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600" dirty="0" err="1"/>
          </a:p>
        </p:txBody>
      </p:sp>
      <p:sp>
        <p:nvSpPr>
          <p:cNvPr id="11" name="Oval 10">
            <a:extLst>
              <a:ext uri="{FF2B5EF4-FFF2-40B4-BE49-F238E27FC236}">
                <a16:creationId xmlns:a16="http://schemas.microsoft.com/office/drawing/2014/main" id="{C87BDAF9-D703-79DF-EAD0-2F0EB8DDD2BA}"/>
              </a:ext>
            </a:extLst>
          </p:cNvPr>
          <p:cNvSpPr/>
          <p:nvPr/>
        </p:nvSpPr>
        <p:spPr>
          <a:xfrm>
            <a:off x="8055427" y="2895599"/>
            <a:ext cx="195944" cy="18505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600" dirty="0" err="1"/>
          </a:p>
        </p:txBody>
      </p:sp>
    </p:spTree>
    <p:extLst>
      <p:ext uri="{BB962C8B-B14F-4D97-AF65-F5344CB8AC3E}">
        <p14:creationId xmlns:p14="http://schemas.microsoft.com/office/powerpoint/2010/main" val="905156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9F5107F6-E8A9-FB07-53B8-F4A7B953F2B9}"/>
              </a:ext>
            </a:extLst>
          </p:cNvPr>
          <p:cNvSpPr>
            <a:spLocks noGrp="1"/>
          </p:cNvSpPr>
          <p:nvPr>
            <p:ph type="dt" sz="half" idx="2"/>
          </p:nvPr>
        </p:nvSpPr>
        <p:spPr/>
        <p:txBody>
          <a:bodyPr/>
          <a:lstStyle/>
          <a:p>
            <a:fld id="{D0F22717-35D2-4AAA-912F-8EFC162D2B7A}" type="datetime1">
              <a:rPr lang="da-DK" smtClean="0"/>
              <a:t>25-10-2023</a:t>
            </a:fld>
            <a:endParaRPr lang="da-DK" dirty="0"/>
          </a:p>
        </p:txBody>
      </p:sp>
      <p:sp>
        <p:nvSpPr>
          <p:cNvPr id="2" name="Tekstfelt 1">
            <a:extLst>
              <a:ext uri="{FF2B5EF4-FFF2-40B4-BE49-F238E27FC236}">
                <a16:creationId xmlns:a16="http://schemas.microsoft.com/office/drawing/2014/main" id="{9A76F307-6E0F-0465-5E56-94C195E5AD2F}"/>
              </a:ext>
            </a:extLst>
          </p:cNvPr>
          <p:cNvSpPr txBox="1"/>
          <p:nvPr/>
        </p:nvSpPr>
        <p:spPr>
          <a:xfrm flipH="1">
            <a:off x="2190659" y="318565"/>
            <a:ext cx="7810681" cy="615553"/>
          </a:xfrm>
          <a:prstGeom prst="rect">
            <a:avLst/>
          </a:prstGeom>
          <a:noFill/>
        </p:spPr>
        <p:txBody>
          <a:bodyPr wrap="square" lIns="0" tIns="0" rIns="0" bIns="0" rtlCol="0">
            <a:spAutoFit/>
          </a:bodyPr>
          <a:lstStyle/>
          <a:p>
            <a:pPr algn="ctr"/>
            <a:r>
              <a:rPr lang="da-DK" sz="2000" b="1" dirty="0"/>
              <a:t>Processer og forretningsspor – hvor er vi i forløbet?</a:t>
            </a:r>
          </a:p>
          <a:p>
            <a:pPr algn="ctr"/>
            <a:endParaRPr lang="da-DK" sz="2000" dirty="0"/>
          </a:p>
        </p:txBody>
      </p:sp>
      <p:pic>
        <p:nvPicPr>
          <p:cNvPr id="6" name="Billede 5" descr="Et billede, der indeholder tekst, skærmbillede, software, Multimediesoftware&#10;&#10;Automatisk genereret beskrivelse">
            <a:extLst>
              <a:ext uri="{FF2B5EF4-FFF2-40B4-BE49-F238E27FC236}">
                <a16:creationId xmlns:a16="http://schemas.microsoft.com/office/drawing/2014/main" id="{5CE95F20-0D4F-C27B-ACF5-06EAA969A435}"/>
              </a:ext>
            </a:extLst>
          </p:cNvPr>
          <p:cNvPicPr>
            <a:picLocks noChangeAspect="1"/>
          </p:cNvPicPr>
          <p:nvPr/>
        </p:nvPicPr>
        <p:blipFill rotWithShape="1">
          <a:blip r:embed="rId3">
            <a:extLst>
              <a:ext uri="{28A0092B-C50C-407E-A947-70E740481C1C}">
                <a14:useLocalDpi xmlns:a14="http://schemas.microsoft.com/office/drawing/2010/main" val="0"/>
              </a:ext>
            </a:extLst>
          </a:blip>
          <a:srcRect t="68308" b="18745"/>
          <a:stretch/>
        </p:blipFill>
        <p:spPr>
          <a:xfrm>
            <a:off x="742300" y="3578088"/>
            <a:ext cx="10835908" cy="1980953"/>
          </a:xfrm>
          <a:prstGeom prst="rect">
            <a:avLst/>
          </a:prstGeom>
        </p:spPr>
      </p:pic>
      <p:pic>
        <p:nvPicPr>
          <p:cNvPr id="5" name="Billede 4" descr="Et billede, der indeholder tekst, skærmbillede, software, Multimediesoftware&#10;&#10;Automatisk genereret beskrivelse">
            <a:extLst>
              <a:ext uri="{FF2B5EF4-FFF2-40B4-BE49-F238E27FC236}">
                <a16:creationId xmlns:a16="http://schemas.microsoft.com/office/drawing/2014/main" id="{2B881653-DD7A-AF5C-DFE3-77B0CD907811}"/>
              </a:ext>
            </a:extLst>
          </p:cNvPr>
          <p:cNvPicPr>
            <a:picLocks noChangeAspect="1"/>
          </p:cNvPicPr>
          <p:nvPr/>
        </p:nvPicPr>
        <p:blipFill rotWithShape="1">
          <a:blip r:embed="rId4">
            <a:extLst>
              <a:ext uri="{28A0092B-C50C-407E-A947-70E740481C1C}">
                <a14:useLocalDpi xmlns:a14="http://schemas.microsoft.com/office/drawing/2010/main" val="0"/>
              </a:ext>
            </a:extLst>
          </a:blip>
          <a:srcRect t="11686" b="72512"/>
          <a:stretch/>
        </p:blipFill>
        <p:spPr>
          <a:xfrm>
            <a:off x="742300" y="1143000"/>
            <a:ext cx="10835908" cy="2435088"/>
          </a:xfrm>
          <a:prstGeom prst="rect">
            <a:avLst/>
          </a:prstGeom>
        </p:spPr>
      </p:pic>
      <p:cxnSp>
        <p:nvCxnSpPr>
          <p:cNvPr id="7" name="Lige pilforbindelse 6">
            <a:extLst>
              <a:ext uri="{FF2B5EF4-FFF2-40B4-BE49-F238E27FC236}">
                <a16:creationId xmlns:a16="http://schemas.microsoft.com/office/drawing/2014/main" id="{088F3DE8-8E78-F77A-927D-1F308487498D}"/>
              </a:ext>
            </a:extLst>
          </p:cNvPr>
          <p:cNvCxnSpPr>
            <a:cxnSpLocks/>
          </p:cNvCxnSpPr>
          <p:nvPr/>
        </p:nvCxnSpPr>
        <p:spPr>
          <a:xfrm flipH="1">
            <a:off x="9144000" y="2075149"/>
            <a:ext cx="857340" cy="1204763"/>
          </a:xfrm>
          <a:prstGeom prst="straightConnector1">
            <a:avLst/>
          </a:prstGeom>
          <a:ln w="38100">
            <a:tailEnd type="triangle"/>
          </a:ln>
        </p:spPr>
        <p:style>
          <a:lnRef idx="2">
            <a:schemeClr val="accent2"/>
          </a:lnRef>
          <a:fillRef idx="0">
            <a:schemeClr val="accent2"/>
          </a:fillRef>
          <a:effectRef idx="1">
            <a:schemeClr val="accent2"/>
          </a:effectRef>
          <a:fontRef idx="minor">
            <a:schemeClr val="tx1"/>
          </a:fontRef>
        </p:style>
      </p:cxnSp>
      <p:cxnSp>
        <p:nvCxnSpPr>
          <p:cNvPr id="9" name="Lige pilforbindelse 8">
            <a:extLst>
              <a:ext uri="{FF2B5EF4-FFF2-40B4-BE49-F238E27FC236}">
                <a16:creationId xmlns:a16="http://schemas.microsoft.com/office/drawing/2014/main" id="{DE484918-D13E-188D-8649-D2DD2067ED76}"/>
              </a:ext>
            </a:extLst>
          </p:cNvPr>
          <p:cNvCxnSpPr/>
          <p:nvPr/>
        </p:nvCxnSpPr>
        <p:spPr>
          <a:xfrm flipH="1">
            <a:off x="3943350" y="934118"/>
            <a:ext cx="400050" cy="999457"/>
          </a:xfrm>
          <a:prstGeom prst="straightConnector1">
            <a:avLst/>
          </a:prstGeom>
          <a:ln w="38100">
            <a:solidFill>
              <a:srgbClr val="0070C0"/>
            </a:solidFill>
            <a:tailEnd type="triangle"/>
          </a:ln>
        </p:spPr>
        <p:style>
          <a:lnRef idx="2">
            <a:schemeClr val="dk1"/>
          </a:lnRef>
          <a:fillRef idx="0">
            <a:schemeClr val="dk1"/>
          </a:fillRef>
          <a:effectRef idx="1">
            <a:schemeClr val="dk1"/>
          </a:effectRef>
          <a:fontRef idx="minor">
            <a:schemeClr val="tx1"/>
          </a:fontRef>
        </p:style>
      </p:cxnSp>
      <p:cxnSp>
        <p:nvCxnSpPr>
          <p:cNvPr id="11" name="Lige pilforbindelse 10">
            <a:extLst>
              <a:ext uri="{FF2B5EF4-FFF2-40B4-BE49-F238E27FC236}">
                <a16:creationId xmlns:a16="http://schemas.microsoft.com/office/drawing/2014/main" id="{97FE7268-A9F6-2312-850B-93F76B5C9503}"/>
              </a:ext>
            </a:extLst>
          </p:cNvPr>
          <p:cNvCxnSpPr/>
          <p:nvPr/>
        </p:nvCxnSpPr>
        <p:spPr>
          <a:xfrm>
            <a:off x="4343400" y="3623933"/>
            <a:ext cx="0" cy="1889262"/>
          </a:xfrm>
          <a:prstGeom prst="straightConnector1">
            <a:avLst/>
          </a:prstGeom>
          <a:ln w="3810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427597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9E99B3-9878-6882-C218-1843811FFD1D}"/>
              </a:ext>
            </a:extLst>
          </p:cNvPr>
          <p:cNvSpPr>
            <a:spLocks noGrp="1"/>
          </p:cNvSpPr>
          <p:nvPr>
            <p:ph type="title"/>
          </p:nvPr>
        </p:nvSpPr>
        <p:spPr/>
        <p:txBody>
          <a:bodyPr/>
          <a:lstStyle/>
          <a:p>
            <a:r>
              <a:rPr lang="da-DK" sz="2400" dirty="0">
                <a:cs typeface="Arial"/>
              </a:rPr>
              <a:t>Metafor </a:t>
            </a:r>
            <a:r>
              <a:rPr lang="da-DK" sz="2400" dirty="0" err="1">
                <a:cs typeface="Arial"/>
              </a:rPr>
              <a:t>Moodboard</a:t>
            </a:r>
            <a:endParaRPr lang="en-US" dirty="0" err="1"/>
          </a:p>
          <a:p>
            <a:endParaRPr lang="da-DK" sz="2400" dirty="0">
              <a:cs typeface="Arial"/>
            </a:endParaRPr>
          </a:p>
        </p:txBody>
      </p:sp>
      <p:sp>
        <p:nvSpPr>
          <p:cNvPr id="4" name="Content Placeholder 3">
            <a:extLst>
              <a:ext uri="{FF2B5EF4-FFF2-40B4-BE49-F238E27FC236}">
                <a16:creationId xmlns:a16="http://schemas.microsoft.com/office/drawing/2014/main" id="{D735381C-E80D-B550-D215-66295C418C37}"/>
              </a:ext>
            </a:extLst>
          </p:cNvPr>
          <p:cNvSpPr>
            <a:spLocks noGrp="1"/>
          </p:cNvSpPr>
          <p:nvPr>
            <p:ph sz="quarter" idx="19"/>
          </p:nvPr>
        </p:nvSpPr>
        <p:spPr>
          <a:xfrm>
            <a:off x="6692400" y="2892300"/>
            <a:ext cx="4680000" cy="2466000"/>
          </a:xfrm>
        </p:spPr>
        <p:txBody>
          <a:bodyPr vert="horz" lIns="0" tIns="0" rIns="0" bIns="0" rtlCol="0" anchor="t">
            <a:noAutofit/>
          </a:bodyPr>
          <a:lstStyle/>
          <a:p>
            <a:pPr marL="251460" indent="-251460"/>
            <a:r>
              <a:rPr lang="da-DK" dirty="0">
                <a:cs typeface="Arial"/>
              </a:rPr>
              <a:t>Studerende bliver præsenteret for forskellige billeder, som både kan fortolkes positiv og/eller negativ</a:t>
            </a:r>
            <a:endParaRPr lang="en-US">
              <a:cs typeface="Arial"/>
            </a:endParaRPr>
          </a:p>
          <a:p>
            <a:pPr marL="251460" indent="-251460"/>
            <a:r>
              <a:rPr lang="da-DK" dirty="0">
                <a:cs typeface="Arial"/>
              </a:rPr>
              <a:t>Den studerende skal vælge billeder, som minder om positive og negative situationer og knytte dem til kontaktpunkter/kommunikationskanaler</a:t>
            </a:r>
          </a:p>
          <a:p>
            <a:pPr marL="251460" indent="-251460"/>
            <a:endParaRPr lang="da-DK" dirty="0">
              <a:cs typeface="Arial"/>
            </a:endParaRPr>
          </a:p>
          <a:p>
            <a:pPr marL="251460" indent="-251460"/>
            <a:r>
              <a:rPr lang="da-DK" dirty="0">
                <a:cs typeface="Arial"/>
              </a:rPr>
              <a:t>Fokus på den studerendes følelsesmæssige oplevelser fra et nyt perspektiv</a:t>
            </a:r>
            <a:endParaRPr lang="da-DK" dirty="0"/>
          </a:p>
          <a:p>
            <a:pPr marL="503555" lvl="1" indent="-251460"/>
            <a:r>
              <a:rPr lang="da-DK" dirty="0">
                <a:cs typeface="Arial"/>
              </a:rPr>
              <a:t>Hjælper med at sætte ord på følelser </a:t>
            </a:r>
          </a:p>
          <a:p>
            <a:pPr marL="503555" lvl="1" indent="-251460"/>
            <a:r>
              <a:rPr lang="da-DK" dirty="0">
                <a:cs typeface="Arial"/>
              </a:rPr>
              <a:t>Skaber forbindelser mellem følelser og oplevelser</a:t>
            </a:r>
          </a:p>
          <a:p>
            <a:pPr marL="251460" indent="-251460"/>
            <a:endParaRPr lang="en-US" dirty="0">
              <a:cs typeface="Arial"/>
            </a:endParaRPr>
          </a:p>
        </p:txBody>
      </p:sp>
      <p:pic>
        <p:nvPicPr>
          <p:cNvPr id="2" name="Picture Placeholder 1" descr="A group of photos on a wood surface&#10;&#10;Description automatically generated">
            <a:extLst>
              <a:ext uri="{FF2B5EF4-FFF2-40B4-BE49-F238E27FC236}">
                <a16:creationId xmlns:a16="http://schemas.microsoft.com/office/drawing/2014/main" id="{E57DC3EA-0FD7-4587-3B49-E723600122AE}"/>
              </a:ext>
            </a:extLst>
          </p:cNvPr>
          <p:cNvPicPr>
            <a:picLocks noGrp="1" noChangeAspect="1"/>
          </p:cNvPicPr>
          <p:nvPr>
            <p:ph type="pic" sz="quarter" idx="13"/>
          </p:nvPr>
        </p:nvPicPr>
        <p:blipFill>
          <a:blip r:embed="rId3"/>
          <a:srcRect l="7834" r="7834"/>
          <a:stretch/>
        </p:blipFill>
        <p:spPr>
          <a:xfrm rot="5400000">
            <a:off x="-379412" y="379412"/>
            <a:ext cx="6858000" cy="6099175"/>
          </a:xfrm>
        </p:spPr>
      </p:pic>
    </p:spTree>
    <p:extLst>
      <p:ext uri="{BB962C8B-B14F-4D97-AF65-F5344CB8AC3E}">
        <p14:creationId xmlns:p14="http://schemas.microsoft.com/office/powerpoint/2010/main" val="18114320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9E99B3-9878-6882-C218-1843811FFD1D}"/>
              </a:ext>
            </a:extLst>
          </p:cNvPr>
          <p:cNvSpPr>
            <a:spLocks noGrp="1"/>
          </p:cNvSpPr>
          <p:nvPr>
            <p:ph type="title"/>
          </p:nvPr>
        </p:nvSpPr>
        <p:spPr/>
        <p:txBody>
          <a:bodyPr/>
          <a:lstStyle/>
          <a:p>
            <a:r>
              <a:rPr lang="da-DK" sz="2400" dirty="0">
                <a:cs typeface="Arial"/>
              </a:rPr>
              <a:t>Forbedringsidéer</a:t>
            </a:r>
            <a:br>
              <a:rPr lang="da-DK" sz="2400" dirty="0">
                <a:cs typeface="Arial"/>
              </a:rPr>
            </a:br>
            <a:br>
              <a:rPr lang="da-DK" sz="2400" dirty="0">
                <a:cs typeface="Arial"/>
              </a:rPr>
            </a:br>
            <a:endParaRPr lang="da-DK" sz="2400" b="0">
              <a:cs typeface="Arial"/>
            </a:endParaRPr>
          </a:p>
          <a:p>
            <a:endParaRPr lang="da-DK" sz="2400" dirty="0">
              <a:cs typeface="Arial"/>
            </a:endParaRPr>
          </a:p>
        </p:txBody>
      </p:sp>
      <p:sp>
        <p:nvSpPr>
          <p:cNvPr id="4" name="Content Placeholder 3">
            <a:extLst>
              <a:ext uri="{FF2B5EF4-FFF2-40B4-BE49-F238E27FC236}">
                <a16:creationId xmlns:a16="http://schemas.microsoft.com/office/drawing/2014/main" id="{D735381C-E80D-B550-D215-66295C418C37}"/>
              </a:ext>
            </a:extLst>
          </p:cNvPr>
          <p:cNvSpPr>
            <a:spLocks noGrp="1"/>
          </p:cNvSpPr>
          <p:nvPr>
            <p:ph sz="quarter" idx="19"/>
          </p:nvPr>
        </p:nvSpPr>
        <p:spPr>
          <a:xfrm>
            <a:off x="6692400" y="2892300"/>
            <a:ext cx="4680000" cy="2466000"/>
          </a:xfrm>
        </p:spPr>
        <p:txBody>
          <a:bodyPr vert="horz" lIns="0" tIns="0" rIns="0" bIns="0" rtlCol="0" anchor="t">
            <a:noAutofit/>
          </a:bodyPr>
          <a:lstStyle/>
          <a:p>
            <a:pPr marL="251460" indent="-251460"/>
            <a:r>
              <a:rPr lang="da-DK" dirty="0">
                <a:cs typeface="Arial"/>
              </a:rPr>
              <a:t>Forbedringsidéer til de situationer, som den studerende har oplevet som painpoint</a:t>
            </a:r>
          </a:p>
          <a:p>
            <a:pPr marL="503555" lvl="1" indent="-251460"/>
            <a:r>
              <a:rPr lang="da-DK" dirty="0" err="1">
                <a:cs typeface="Arial"/>
              </a:rPr>
              <a:t>Pinke</a:t>
            </a:r>
            <a:r>
              <a:rPr lang="da-DK" dirty="0">
                <a:cs typeface="Arial"/>
              </a:rPr>
              <a:t> post </a:t>
            </a:r>
            <a:r>
              <a:rPr lang="da-DK" dirty="0" err="1">
                <a:cs typeface="Arial"/>
              </a:rPr>
              <a:t>its</a:t>
            </a:r>
          </a:p>
          <a:p>
            <a:pPr marL="0" indent="0">
              <a:buNone/>
            </a:pPr>
            <a:endParaRPr lang="da-DK" dirty="0">
              <a:cs typeface="Arial"/>
            </a:endParaRPr>
          </a:p>
          <a:p>
            <a:pPr marL="251460" indent="-251460"/>
            <a:r>
              <a:rPr lang="da-DK" dirty="0">
                <a:cs typeface="Arial"/>
              </a:rPr>
              <a:t>Fokus på hvad den studerende kunne have hjulpet</a:t>
            </a:r>
          </a:p>
          <a:p>
            <a:pPr marL="251460" indent="-251460"/>
            <a:endParaRPr lang="en-US" dirty="0">
              <a:cs typeface="Arial"/>
            </a:endParaRPr>
          </a:p>
        </p:txBody>
      </p:sp>
      <p:sp>
        <p:nvSpPr>
          <p:cNvPr id="5" name="Picture Placeholder 4">
            <a:extLst>
              <a:ext uri="{FF2B5EF4-FFF2-40B4-BE49-F238E27FC236}">
                <a16:creationId xmlns:a16="http://schemas.microsoft.com/office/drawing/2014/main" id="{E6A28BA2-1A83-CC1F-E525-A86525FA4623}"/>
              </a:ext>
            </a:extLst>
          </p:cNvPr>
          <p:cNvSpPr>
            <a:spLocks noGrp="1"/>
          </p:cNvSpPr>
          <p:nvPr>
            <p:ph type="pic" sz="quarter" idx="13"/>
          </p:nvPr>
        </p:nvSpPr>
        <p:spPr/>
      </p:sp>
      <p:pic>
        <p:nvPicPr>
          <p:cNvPr id="8" name="Picture 7" descr="A group of post it notes on a board&#10;&#10;Description automatically generated">
            <a:extLst>
              <a:ext uri="{FF2B5EF4-FFF2-40B4-BE49-F238E27FC236}">
                <a16:creationId xmlns:a16="http://schemas.microsoft.com/office/drawing/2014/main" id="{BD796519-6FF5-5B42-C587-E09580BCC38D}"/>
              </a:ext>
            </a:extLst>
          </p:cNvPr>
          <p:cNvPicPr>
            <a:picLocks noChangeAspect="1"/>
          </p:cNvPicPr>
          <p:nvPr/>
        </p:nvPicPr>
        <p:blipFill rotWithShape="1">
          <a:blip r:embed="rId3"/>
          <a:srcRect r="1033"/>
          <a:stretch/>
        </p:blipFill>
        <p:spPr>
          <a:xfrm>
            <a:off x="0" y="-1211093"/>
            <a:ext cx="6095891" cy="9149557"/>
          </a:xfrm>
          <a:prstGeom prst="rect">
            <a:avLst/>
          </a:prstGeom>
        </p:spPr>
      </p:pic>
    </p:spTree>
    <p:extLst>
      <p:ext uri="{BB962C8B-B14F-4D97-AF65-F5344CB8AC3E}">
        <p14:creationId xmlns:p14="http://schemas.microsoft.com/office/powerpoint/2010/main" val="6197501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4CEDE40C-8D35-CCB0-0A68-AF77543FECB5}"/>
              </a:ext>
            </a:extLst>
          </p:cNvPr>
          <p:cNvSpPr>
            <a:spLocks noGrp="1"/>
          </p:cNvSpPr>
          <p:nvPr>
            <p:ph type="dt" sz="half" idx="2"/>
          </p:nvPr>
        </p:nvSpPr>
        <p:spPr/>
        <p:txBody>
          <a:bodyPr/>
          <a:lstStyle/>
          <a:p>
            <a:fld id="{2994E6A6-82E2-4C63-95BE-3E25052A55D2}" type="datetime1">
              <a:rPr lang="da-DK" smtClean="0"/>
              <a:t>25-10-2023</a:t>
            </a:fld>
            <a:endParaRPr lang="da-DK" dirty="0"/>
          </a:p>
        </p:txBody>
      </p:sp>
      <p:sp>
        <p:nvSpPr>
          <p:cNvPr id="11" name="Titel 1">
            <a:extLst>
              <a:ext uri="{FF2B5EF4-FFF2-40B4-BE49-F238E27FC236}">
                <a16:creationId xmlns:a16="http://schemas.microsoft.com/office/drawing/2014/main" id="{89315D88-FE29-9AE5-AFDC-3A6DA2D4B736}"/>
              </a:ext>
            </a:extLst>
          </p:cNvPr>
          <p:cNvSpPr txBox="1">
            <a:spLocks/>
          </p:cNvSpPr>
          <p:nvPr/>
        </p:nvSpPr>
        <p:spPr>
          <a:xfrm>
            <a:off x="708613" y="1096344"/>
            <a:ext cx="10069011" cy="407040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tabLst>
                <a:tab pos="1438275" algn="l"/>
              </a:tabLst>
              <a:defRPr sz="9400" b="1" kern="1200">
                <a:solidFill>
                  <a:schemeClr val="tx1"/>
                </a:solidFill>
                <a:latin typeface="+mj-lt"/>
                <a:ea typeface="+mj-ea"/>
                <a:cs typeface="+mj-cs"/>
              </a:defRPr>
            </a:lvl1pPr>
          </a:lstStyle>
          <a:p>
            <a:r>
              <a:rPr lang="da-DK" sz="3600" dirty="0">
                <a:cs typeface="Arial"/>
              </a:rPr>
              <a:t>Hele resultat</a:t>
            </a:r>
            <a:endParaRPr lang="en-US" dirty="0"/>
          </a:p>
        </p:txBody>
      </p:sp>
      <p:pic>
        <p:nvPicPr>
          <p:cNvPr id="5" name="Picture 4" descr="A board with sticky notes&#10;&#10;Description automatically generated">
            <a:extLst>
              <a:ext uri="{FF2B5EF4-FFF2-40B4-BE49-F238E27FC236}">
                <a16:creationId xmlns:a16="http://schemas.microsoft.com/office/drawing/2014/main" id="{5838FBA8-5881-1D23-5923-195A02052DE6}"/>
              </a:ext>
            </a:extLst>
          </p:cNvPr>
          <p:cNvPicPr>
            <a:picLocks noChangeAspect="1"/>
          </p:cNvPicPr>
          <p:nvPr/>
        </p:nvPicPr>
        <p:blipFill>
          <a:blip r:embed="rId3"/>
          <a:stretch>
            <a:fillRect/>
          </a:stretch>
        </p:blipFill>
        <p:spPr>
          <a:xfrm>
            <a:off x="2286000" y="1718532"/>
            <a:ext cx="7119256" cy="4879621"/>
          </a:xfrm>
          <a:prstGeom prst="rect">
            <a:avLst/>
          </a:prstGeom>
        </p:spPr>
      </p:pic>
    </p:spTree>
    <p:extLst>
      <p:ext uri="{BB962C8B-B14F-4D97-AF65-F5344CB8AC3E}">
        <p14:creationId xmlns:p14="http://schemas.microsoft.com/office/powerpoint/2010/main" val="17669994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9E99B3-9878-6882-C218-1843811FFD1D}"/>
              </a:ext>
            </a:extLst>
          </p:cNvPr>
          <p:cNvSpPr>
            <a:spLocks noGrp="1"/>
          </p:cNvSpPr>
          <p:nvPr>
            <p:ph type="title"/>
          </p:nvPr>
        </p:nvSpPr>
        <p:spPr/>
        <p:txBody>
          <a:bodyPr/>
          <a:lstStyle/>
          <a:p>
            <a:r>
              <a:rPr lang="da-DK" sz="2400" dirty="0">
                <a:cs typeface="Arial"/>
              </a:rPr>
              <a:t>Afdækket i et 1:1 interview</a:t>
            </a:r>
            <a:endParaRPr lang="en-US" dirty="0"/>
          </a:p>
          <a:p>
            <a:endParaRPr lang="da-DK" sz="2400" dirty="0">
              <a:cs typeface="Arial"/>
            </a:endParaRPr>
          </a:p>
        </p:txBody>
      </p:sp>
      <p:sp>
        <p:nvSpPr>
          <p:cNvPr id="4" name="Content Placeholder 3">
            <a:extLst>
              <a:ext uri="{FF2B5EF4-FFF2-40B4-BE49-F238E27FC236}">
                <a16:creationId xmlns:a16="http://schemas.microsoft.com/office/drawing/2014/main" id="{D735381C-E80D-B550-D215-66295C418C37}"/>
              </a:ext>
            </a:extLst>
          </p:cNvPr>
          <p:cNvSpPr>
            <a:spLocks noGrp="1"/>
          </p:cNvSpPr>
          <p:nvPr>
            <p:ph sz="quarter" idx="19"/>
          </p:nvPr>
        </p:nvSpPr>
        <p:spPr>
          <a:xfrm>
            <a:off x="6692400" y="2892300"/>
            <a:ext cx="4680000" cy="2466000"/>
          </a:xfrm>
        </p:spPr>
        <p:txBody>
          <a:bodyPr vert="horz" lIns="0" tIns="0" rIns="0" bIns="0" rtlCol="0" anchor="t">
            <a:noAutofit/>
          </a:bodyPr>
          <a:lstStyle/>
          <a:p>
            <a:pPr marL="251460" indent="-251460"/>
            <a:r>
              <a:rPr lang="da-DK" dirty="0">
                <a:cs typeface="Arial"/>
              </a:rPr>
              <a:t>Kortlægning af den individuelle brugerrejse</a:t>
            </a:r>
            <a:endParaRPr lang="en-US" dirty="0"/>
          </a:p>
          <a:p>
            <a:pPr marL="503555" lvl="1" indent="-251460"/>
            <a:r>
              <a:rPr lang="da-DK" dirty="0">
                <a:cs typeface="Arial"/>
              </a:rPr>
              <a:t>Kronologisk rækkefølge</a:t>
            </a:r>
          </a:p>
          <a:p>
            <a:pPr marL="755650" lvl="2" indent="-251460"/>
            <a:r>
              <a:rPr lang="da-DK" dirty="0">
                <a:cs typeface="Arial"/>
              </a:rPr>
              <a:t>Kontaktpunkter</a:t>
            </a:r>
          </a:p>
          <a:p>
            <a:pPr marL="755650" lvl="2" indent="-251460"/>
            <a:r>
              <a:rPr lang="da-DK" dirty="0">
                <a:cs typeface="Arial"/>
              </a:rPr>
              <a:t>Kommunikationskanaler/-personer</a:t>
            </a:r>
          </a:p>
          <a:p>
            <a:pPr marL="503555" lvl="1" indent="-251460"/>
            <a:r>
              <a:rPr lang="da-DK" dirty="0" err="1">
                <a:cs typeface="Arial"/>
              </a:rPr>
              <a:t>Gainpoints</a:t>
            </a:r>
            <a:r>
              <a:rPr lang="da-DK" dirty="0">
                <a:cs typeface="Arial"/>
              </a:rPr>
              <a:t> / Painpoints</a:t>
            </a:r>
          </a:p>
          <a:p>
            <a:pPr marL="755650" lvl="2" indent="-251460"/>
            <a:r>
              <a:rPr lang="da-DK" dirty="0">
                <a:cs typeface="Arial"/>
              </a:rPr>
              <a:t>Metafor </a:t>
            </a:r>
            <a:r>
              <a:rPr lang="da-DK" err="1">
                <a:cs typeface="Arial"/>
              </a:rPr>
              <a:t>Moodboard</a:t>
            </a:r>
            <a:endParaRPr lang="da-DK" dirty="0" err="1">
              <a:cs typeface="Arial"/>
            </a:endParaRPr>
          </a:p>
          <a:p>
            <a:pPr marL="503555" lvl="1" indent="-251460"/>
            <a:r>
              <a:rPr lang="da-DK" dirty="0">
                <a:cs typeface="Arial"/>
              </a:rPr>
              <a:t>Forbedringsidéer</a:t>
            </a:r>
          </a:p>
          <a:p>
            <a:pPr marL="0" indent="0">
              <a:buNone/>
            </a:pPr>
            <a:endParaRPr lang="da-DK" dirty="0">
              <a:cs typeface="Arial"/>
            </a:endParaRPr>
          </a:p>
          <a:p>
            <a:pPr marL="251460" indent="-251460"/>
            <a:r>
              <a:rPr lang="da-DK" dirty="0">
                <a:cs typeface="Arial"/>
              </a:rPr>
              <a:t>Interviewet bliver optaget og senere analyseret sammen med input fra andre studerende i samme fase / fra samme målgruppe</a:t>
            </a:r>
            <a:endParaRPr lang="da-DK" dirty="0"/>
          </a:p>
          <a:p>
            <a:pPr marL="0" indent="0">
              <a:buNone/>
            </a:pPr>
            <a:endParaRPr lang="da-DK" dirty="0">
              <a:cs typeface="Arial"/>
            </a:endParaRPr>
          </a:p>
          <a:p>
            <a:pPr marL="251460" indent="-251460"/>
            <a:endParaRPr lang="en-US" dirty="0">
              <a:cs typeface="Arial"/>
            </a:endParaRPr>
          </a:p>
        </p:txBody>
      </p:sp>
      <p:sp>
        <p:nvSpPr>
          <p:cNvPr id="5" name="Picture Placeholder 4">
            <a:extLst>
              <a:ext uri="{FF2B5EF4-FFF2-40B4-BE49-F238E27FC236}">
                <a16:creationId xmlns:a16="http://schemas.microsoft.com/office/drawing/2014/main" id="{E6A28BA2-1A83-CC1F-E525-A86525FA4623}"/>
              </a:ext>
            </a:extLst>
          </p:cNvPr>
          <p:cNvSpPr>
            <a:spLocks noGrp="1"/>
          </p:cNvSpPr>
          <p:nvPr>
            <p:ph type="pic" sz="quarter" idx="13"/>
          </p:nvPr>
        </p:nvSpPr>
        <p:spPr/>
      </p:sp>
      <p:pic>
        <p:nvPicPr>
          <p:cNvPr id="6" name="Picture 5" descr="A board with sticky notes&#10;&#10;Description automatically generated">
            <a:extLst>
              <a:ext uri="{FF2B5EF4-FFF2-40B4-BE49-F238E27FC236}">
                <a16:creationId xmlns:a16="http://schemas.microsoft.com/office/drawing/2014/main" id="{6F146DEA-CF2F-1B5C-D40F-67F904AEC338}"/>
              </a:ext>
            </a:extLst>
          </p:cNvPr>
          <p:cNvPicPr>
            <a:picLocks noChangeAspect="1"/>
          </p:cNvPicPr>
          <p:nvPr/>
        </p:nvPicPr>
        <p:blipFill>
          <a:blip r:embed="rId2"/>
          <a:stretch>
            <a:fillRect/>
          </a:stretch>
        </p:blipFill>
        <p:spPr>
          <a:xfrm>
            <a:off x="-3907971" y="-66725"/>
            <a:ext cx="10003970" cy="6860821"/>
          </a:xfrm>
          <a:prstGeom prst="rect">
            <a:avLst/>
          </a:prstGeom>
        </p:spPr>
      </p:pic>
    </p:spTree>
    <p:extLst>
      <p:ext uri="{BB962C8B-B14F-4D97-AF65-F5344CB8AC3E}">
        <p14:creationId xmlns:p14="http://schemas.microsoft.com/office/powerpoint/2010/main" val="434798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9E99B3-9878-6882-C218-1843811FFD1D}"/>
              </a:ext>
            </a:extLst>
          </p:cNvPr>
          <p:cNvSpPr>
            <a:spLocks noGrp="1"/>
          </p:cNvSpPr>
          <p:nvPr>
            <p:ph type="title"/>
          </p:nvPr>
        </p:nvSpPr>
        <p:spPr/>
        <p:txBody>
          <a:bodyPr/>
          <a:lstStyle/>
          <a:p>
            <a:r>
              <a:rPr lang="da-DK" sz="2400" dirty="0">
                <a:cs typeface="Arial"/>
              </a:rPr>
              <a:t>Eksempel</a:t>
            </a:r>
            <a:endParaRPr lang="en-US" dirty="0"/>
          </a:p>
          <a:p>
            <a:endParaRPr lang="da-DK" sz="2400" dirty="0">
              <a:cs typeface="Arial"/>
            </a:endParaRPr>
          </a:p>
        </p:txBody>
      </p:sp>
      <p:sp>
        <p:nvSpPr>
          <p:cNvPr id="4" name="Content Placeholder 3">
            <a:extLst>
              <a:ext uri="{FF2B5EF4-FFF2-40B4-BE49-F238E27FC236}">
                <a16:creationId xmlns:a16="http://schemas.microsoft.com/office/drawing/2014/main" id="{D735381C-E80D-B550-D215-66295C418C37}"/>
              </a:ext>
            </a:extLst>
          </p:cNvPr>
          <p:cNvSpPr>
            <a:spLocks noGrp="1"/>
          </p:cNvSpPr>
          <p:nvPr>
            <p:ph sz="quarter" idx="19"/>
          </p:nvPr>
        </p:nvSpPr>
        <p:spPr>
          <a:xfrm>
            <a:off x="6692400" y="2892300"/>
            <a:ext cx="4680000" cy="2466000"/>
          </a:xfrm>
        </p:spPr>
        <p:txBody>
          <a:bodyPr vert="horz" lIns="0" tIns="0" rIns="0" bIns="0" rtlCol="0" anchor="t">
            <a:noAutofit/>
          </a:bodyPr>
          <a:lstStyle/>
          <a:p>
            <a:pPr marL="251460" indent="-251460"/>
            <a:r>
              <a:rPr lang="da-DK" dirty="0">
                <a:cs typeface="Arial"/>
              </a:rPr>
              <a:t>Hvordan vil I fortolke følgende billeder?</a:t>
            </a:r>
            <a:endParaRPr lang="en-US" dirty="0"/>
          </a:p>
          <a:p>
            <a:pPr marL="251460" indent="-251460"/>
            <a:endParaRPr lang="en-US" dirty="0">
              <a:cs typeface="Arial"/>
            </a:endParaRPr>
          </a:p>
        </p:txBody>
      </p:sp>
      <p:pic>
        <p:nvPicPr>
          <p:cNvPr id="7" name="Picture 6" descr="A group of yellow post-it notes&#10;&#10;Description automatically generated">
            <a:extLst>
              <a:ext uri="{FF2B5EF4-FFF2-40B4-BE49-F238E27FC236}">
                <a16:creationId xmlns:a16="http://schemas.microsoft.com/office/drawing/2014/main" id="{970AAEB7-255B-79F2-8E8C-CA2470346910}"/>
              </a:ext>
            </a:extLst>
          </p:cNvPr>
          <p:cNvPicPr>
            <a:picLocks noChangeAspect="1"/>
          </p:cNvPicPr>
          <p:nvPr/>
        </p:nvPicPr>
        <p:blipFill rotWithShape="1">
          <a:blip r:embed="rId2"/>
          <a:srcRect l="-29" t="38" r="57692"/>
          <a:stretch/>
        </p:blipFill>
        <p:spPr>
          <a:xfrm>
            <a:off x="682297" y="336167"/>
            <a:ext cx="5157057" cy="6804873"/>
          </a:xfrm>
          <a:prstGeom prst="rect">
            <a:avLst/>
          </a:prstGeom>
        </p:spPr>
      </p:pic>
    </p:spTree>
    <p:extLst>
      <p:ext uri="{BB962C8B-B14F-4D97-AF65-F5344CB8AC3E}">
        <p14:creationId xmlns:p14="http://schemas.microsoft.com/office/powerpoint/2010/main" val="12857452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735381C-E80D-B550-D215-66295C418C37}"/>
              </a:ext>
            </a:extLst>
          </p:cNvPr>
          <p:cNvSpPr>
            <a:spLocks noGrp="1"/>
          </p:cNvSpPr>
          <p:nvPr>
            <p:ph sz="quarter" idx="19"/>
          </p:nvPr>
        </p:nvSpPr>
        <p:spPr>
          <a:xfrm>
            <a:off x="5941286" y="1281215"/>
            <a:ext cx="4680000" cy="2466000"/>
          </a:xfrm>
        </p:spPr>
        <p:txBody>
          <a:bodyPr vert="horz" lIns="0" tIns="0" rIns="0" bIns="0" rtlCol="0" anchor="t">
            <a:noAutofit/>
          </a:bodyPr>
          <a:lstStyle/>
          <a:p>
            <a:pPr marL="251460" indent="-251460"/>
            <a:r>
              <a:rPr lang="da-DK" dirty="0">
                <a:ea typeface="+mn-lt"/>
                <a:cs typeface="+mn-lt"/>
              </a:rPr>
              <a:t>"it felt like a new </a:t>
            </a:r>
            <a:r>
              <a:rPr lang="da-DK" dirty="0" err="1">
                <a:ea typeface="+mn-lt"/>
                <a:cs typeface="+mn-lt"/>
              </a:rPr>
              <a:t>beginning</a:t>
            </a:r>
            <a:r>
              <a:rPr lang="da-DK" dirty="0">
                <a:ea typeface="+mn-lt"/>
                <a:cs typeface="+mn-lt"/>
              </a:rPr>
              <a:t>. </a:t>
            </a:r>
            <a:r>
              <a:rPr lang="da-DK" dirty="0" err="1">
                <a:ea typeface="+mn-lt"/>
                <a:cs typeface="+mn-lt"/>
              </a:rPr>
              <a:t>Everything</a:t>
            </a:r>
            <a:r>
              <a:rPr lang="da-DK" dirty="0">
                <a:ea typeface="+mn-lt"/>
                <a:cs typeface="+mn-lt"/>
              </a:rPr>
              <a:t> </a:t>
            </a:r>
            <a:r>
              <a:rPr lang="da-DK" dirty="0" err="1">
                <a:ea typeface="+mn-lt"/>
                <a:cs typeface="+mn-lt"/>
              </a:rPr>
              <a:t>was</a:t>
            </a:r>
            <a:r>
              <a:rPr lang="da-DK" dirty="0">
                <a:ea typeface="+mn-lt"/>
                <a:cs typeface="+mn-lt"/>
              </a:rPr>
              <a:t> </a:t>
            </a:r>
            <a:r>
              <a:rPr lang="da-DK" dirty="0" err="1">
                <a:ea typeface="+mn-lt"/>
                <a:cs typeface="+mn-lt"/>
              </a:rPr>
              <a:t>managed</a:t>
            </a:r>
            <a:r>
              <a:rPr lang="da-DK" dirty="0">
                <a:ea typeface="+mn-lt"/>
                <a:cs typeface="+mn-lt"/>
              </a:rPr>
              <a:t> </a:t>
            </a:r>
            <a:r>
              <a:rPr lang="da-DK" dirty="0" err="1">
                <a:ea typeface="+mn-lt"/>
                <a:cs typeface="+mn-lt"/>
              </a:rPr>
              <a:t>quite</a:t>
            </a:r>
            <a:r>
              <a:rPr lang="da-DK" dirty="0">
                <a:ea typeface="+mn-lt"/>
                <a:cs typeface="+mn-lt"/>
              </a:rPr>
              <a:t> </a:t>
            </a:r>
            <a:r>
              <a:rPr lang="da-DK" dirty="0" err="1">
                <a:ea typeface="+mn-lt"/>
                <a:cs typeface="+mn-lt"/>
              </a:rPr>
              <a:t>good</a:t>
            </a:r>
            <a:r>
              <a:rPr lang="da-DK" dirty="0">
                <a:ea typeface="+mn-lt"/>
                <a:cs typeface="+mn-lt"/>
              </a:rPr>
              <a:t> and </a:t>
            </a:r>
            <a:r>
              <a:rPr lang="da-DK" dirty="0" err="1">
                <a:ea typeface="+mn-lt"/>
                <a:cs typeface="+mn-lt"/>
              </a:rPr>
              <a:t>we</a:t>
            </a:r>
            <a:r>
              <a:rPr lang="da-DK" dirty="0">
                <a:ea typeface="+mn-lt"/>
                <a:cs typeface="+mn-lt"/>
              </a:rPr>
              <a:t> </a:t>
            </a:r>
            <a:r>
              <a:rPr lang="da-DK" dirty="0" err="1">
                <a:ea typeface="+mn-lt"/>
                <a:cs typeface="+mn-lt"/>
              </a:rPr>
              <a:t>got</a:t>
            </a:r>
            <a:r>
              <a:rPr lang="da-DK" dirty="0">
                <a:ea typeface="+mn-lt"/>
                <a:cs typeface="+mn-lt"/>
              </a:rPr>
              <a:t> told all the information and </a:t>
            </a:r>
            <a:r>
              <a:rPr lang="da-DK" dirty="0" err="1">
                <a:ea typeface="+mn-lt"/>
                <a:cs typeface="+mn-lt"/>
              </a:rPr>
              <a:t>what</a:t>
            </a:r>
            <a:r>
              <a:rPr lang="da-DK" dirty="0">
                <a:ea typeface="+mn-lt"/>
                <a:cs typeface="+mn-lt"/>
              </a:rPr>
              <a:t> to do and it felt okay. </a:t>
            </a:r>
            <a:r>
              <a:rPr lang="da-DK" dirty="0" err="1">
                <a:ea typeface="+mn-lt"/>
                <a:cs typeface="+mn-lt"/>
              </a:rPr>
              <a:t>We</a:t>
            </a:r>
            <a:r>
              <a:rPr lang="da-DK" dirty="0">
                <a:ea typeface="+mn-lt"/>
                <a:cs typeface="+mn-lt"/>
              </a:rPr>
              <a:t> </a:t>
            </a:r>
            <a:r>
              <a:rPr lang="da-DK" dirty="0" err="1">
                <a:ea typeface="+mn-lt"/>
                <a:cs typeface="+mn-lt"/>
              </a:rPr>
              <a:t>got</a:t>
            </a:r>
            <a:r>
              <a:rPr lang="da-DK" dirty="0">
                <a:ea typeface="+mn-lt"/>
                <a:cs typeface="+mn-lt"/>
              </a:rPr>
              <a:t> a straight </a:t>
            </a:r>
            <a:r>
              <a:rPr lang="da-DK" dirty="0" err="1">
                <a:ea typeface="+mn-lt"/>
                <a:cs typeface="+mn-lt"/>
              </a:rPr>
              <a:t>path</a:t>
            </a:r>
            <a:r>
              <a:rPr lang="da-DK" dirty="0">
                <a:ea typeface="+mn-lt"/>
                <a:cs typeface="+mn-lt"/>
              </a:rPr>
              <a:t> </a:t>
            </a:r>
            <a:r>
              <a:rPr lang="da-DK" dirty="0" err="1">
                <a:ea typeface="+mn-lt"/>
                <a:cs typeface="+mn-lt"/>
              </a:rPr>
              <a:t>what</a:t>
            </a:r>
            <a:r>
              <a:rPr lang="da-DK" dirty="0">
                <a:ea typeface="+mn-lt"/>
                <a:cs typeface="+mn-lt"/>
              </a:rPr>
              <a:t> to do. It </a:t>
            </a:r>
            <a:r>
              <a:rPr lang="da-DK" dirty="0" err="1">
                <a:ea typeface="+mn-lt"/>
                <a:cs typeface="+mn-lt"/>
              </a:rPr>
              <a:t>was</a:t>
            </a:r>
            <a:r>
              <a:rPr lang="da-DK" dirty="0">
                <a:ea typeface="+mn-lt"/>
                <a:cs typeface="+mn-lt"/>
              </a:rPr>
              <a:t> </a:t>
            </a:r>
            <a:r>
              <a:rPr lang="da-DK" dirty="0" err="1">
                <a:ea typeface="+mn-lt"/>
                <a:cs typeface="+mn-lt"/>
              </a:rPr>
              <a:t>quite</a:t>
            </a:r>
            <a:r>
              <a:rPr lang="da-DK" dirty="0">
                <a:ea typeface="+mn-lt"/>
                <a:cs typeface="+mn-lt"/>
              </a:rPr>
              <a:t> a </a:t>
            </a:r>
            <a:r>
              <a:rPr lang="da-DK" dirty="0" err="1">
                <a:ea typeface="+mn-lt"/>
                <a:cs typeface="+mn-lt"/>
              </a:rPr>
              <a:t>good</a:t>
            </a:r>
            <a:r>
              <a:rPr lang="da-DK" dirty="0">
                <a:ea typeface="+mn-lt"/>
                <a:cs typeface="+mn-lt"/>
              </a:rPr>
              <a:t> start"</a:t>
            </a:r>
            <a:endParaRPr lang="en-US" dirty="0">
              <a:cs typeface="Arial"/>
            </a:endParaRPr>
          </a:p>
          <a:p>
            <a:pPr marL="0" indent="0">
              <a:buNone/>
            </a:pPr>
            <a:endParaRPr lang="da-DK" dirty="0">
              <a:ea typeface="+mn-lt"/>
              <a:cs typeface="+mn-lt"/>
            </a:endParaRPr>
          </a:p>
        </p:txBody>
      </p:sp>
      <p:pic>
        <p:nvPicPr>
          <p:cNvPr id="7" name="Picture 6" descr="A group of yellow post-it notes&#10;&#10;Description automatically generated">
            <a:extLst>
              <a:ext uri="{FF2B5EF4-FFF2-40B4-BE49-F238E27FC236}">
                <a16:creationId xmlns:a16="http://schemas.microsoft.com/office/drawing/2014/main" id="{970AAEB7-255B-79F2-8E8C-CA2470346910}"/>
              </a:ext>
            </a:extLst>
          </p:cNvPr>
          <p:cNvPicPr>
            <a:picLocks noChangeAspect="1"/>
          </p:cNvPicPr>
          <p:nvPr/>
        </p:nvPicPr>
        <p:blipFill rotWithShape="1">
          <a:blip r:embed="rId2"/>
          <a:srcRect l="-29" t="38" r="57692"/>
          <a:stretch/>
        </p:blipFill>
        <p:spPr>
          <a:xfrm>
            <a:off x="682297" y="336167"/>
            <a:ext cx="5157057" cy="6804873"/>
          </a:xfrm>
          <a:prstGeom prst="rect">
            <a:avLst/>
          </a:prstGeom>
        </p:spPr>
      </p:pic>
      <p:sp>
        <p:nvSpPr>
          <p:cNvPr id="9" name="Content Placeholder 3">
            <a:extLst>
              <a:ext uri="{FF2B5EF4-FFF2-40B4-BE49-F238E27FC236}">
                <a16:creationId xmlns:a16="http://schemas.microsoft.com/office/drawing/2014/main" id="{E183718B-C7CB-4678-4C3C-9831900C0F24}"/>
              </a:ext>
            </a:extLst>
          </p:cNvPr>
          <p:cNvSpPr txBox="1">
            <a:spLocks/>
          </p:cNvSpPr>
          <p:nvPr/>
        </p:nvSpPr>
        <p:spPr>
          <a:xfrm>
            <a:off x="5941286" y="3001157"/>
            <a:ext cx="4680000" cy="2466000"/>
          </a:xfrm>
          <a:prstGeom prst="rect">
            <a:avLst/>
          </a:prstGeom>
        </p:spPr>
        <p:txBody>
          <a:bodyPr vert="horz" lIns="0" tIns="0" rIns="0" bIns="0" rtlCol="0" anchor="t">
            <a:noAutofit/>
          </a:bodyPr>
          <a:lstStyle>
            <a:lvl1pPr marL="252000" indent="-252000" algn="l" defTabSz="914400" rtl="0" eaLnBrk="1" latinLnBrk="0" hangingPunct="1">
              <a:lnSpc>
                <a:spcPct val="110000"/>
              </a:lnSpc>
              <a:spcBef>
                <a:spcPts val="0"/>
              </a:spcBef>
              <a:buFont typeface="Wingdings" panose="05000000000000000000" pitchFamily="2" charset="2"/>
              <a:buChar char=""/>
              <a:defRPr sz="1600" kern="1200">
                <a:solidFill>
                  <a:schemeClr val="tx1"/>
                </a:solidFill>
                <a:latin typeface="+mn-lt"/>
                <a:ea typeface="+mn-ea"/>
                <a:cs typeface="+mn-cs"/>
              </a:defRPr>
            </a:lvl1pPr>
            <a:lvl2pPr marL="504000" indent="-252000" algn="l" defTabSz="914400" rtl="0" eaLnBrk="1" latinLnBrk="0" hangingPunct="1">
              <a:lnSpc>
                <a:spcPct val="110000"/>
              </a:lnSpc>
              <a:spcBef>
                <a:spcPts val="0"/>
              </a:spcBef>
              <a:buFont typeface="Wingdings" panose="05000000000000000000" pitchFamily="2" charset="2"/>
              <a:buChar char="à"/>
              <a:defRPr sz="1400" kern="1200">
                <a:solidFill>
                  <a:schemeClr val="tx1"/>
                </a:solidFill>
                <a:latin typeface="+mn-lt"/>
                <a:ea typeface="+mn-ea"/>
                <a:cs typeface="+mn-cs"/>
              </a:defRPr>
            </a:lvl2pPr>
            <a:lvl3pPr marL="756000" indent="-252000" algn="l" defTabSz="914400" rtl="0" eaLnBrk="1" latinLnBrk="0" hangingPunct="1">
              <a:lnSpc>
                <a:spcPct val="110000"/>
              </a:lnSpc>
              <a:spcBef>
                <a:spcPts val="0"/>
              </a:spcBef>
              <a:buFont typeface="Wingdings" panose="05000000000000000000" pitchFamily="2" charset="2"/>
              <a:buChar char="à"/>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1200"/>
              </a:spcAft>
              <a:buFont typeface="Arial" panose="020B0604020202020204" pitchFamily="34" charset="0"/>
              <a:buChar char="​"/>
              <a:defRPr sz="1600" b="1" kern="1200">
                <a:solidFill>
                  <a:schemeClr val="tx1"/>
                </a:solidFill>
                <a:latin typeface="+mn-lt"/>
                <a:ea typeface="+mn-ea"/>
                <a:cs typeface="+mn-cs"/>
              </a:defRPr>
            </a:lvl4pPr>
            <a:lvl5pPr marL="0" indent="0" algn="l" defTabSz="914400" rtl="0" eaLnBrk="1" latinLnBrk="0" hangingPunct="1">
              <a:lnSpc>
                <a:spcPct val="110000"/>
              </a:lnSpc>
              <a:spcBef>
                <a:spcPts val="0"/>
              </a:spcBef>
              <a:buFont typeface="Arial" panose="020B0604020202020204" pitchFamily="34" charset="0"/>
              <a:buChar char="​"/>
              <a:defRPr sz="1600" kern="1200" baseline="0">
                <a:solidFill>
                  <a:schemeClr val="tx1"/>
                </a:solidFill>
                <a:latin typeface="+mn-lt"/>
                <a:ea typeface="+mn-ea"/>
                <a:cs typeface="+mn-cs"/>
              </a:defRPr>
            </a:lvl5pPr>
            <a:lvl6pPr marL="252000" indent="-252000" algn="l" defTabSz="914400" rtl="0" eaLnBrk="1" latinLnBrk="0" hangingPunct="1">
              <a:lnSpc>
                <a:spcPct val="110000"/>
              </a:lnSpc>
              <a:spcBef>
                <a:spcPts val="0"/>
              </a:spcBef>
              <a:buFont typeface="Wingdings" panose="05000000000000000000" pitchFamily="2" charset="2"/>
              <a:buChar char="à"/>
              <a:defRPr sz="1200" kern="1200" baseline="0">
                <a:solidFill>
                  <a:schemeClr val="tx1"/>
                </a:solidFill>
                <a:latin typeface="+mn-lt"/>
                <a:ea typeface="+mn-ea"/>
                <a:cs typeface="+mn-cs"/>
              </a:defRPr>
            </a:lvl6pPr>
            <a:lvl7pPr marL="504000" indent="-252000" algn="l" defTabSz="914400" rtl="0" eaLnBrk="1" latinLnBrk="0" hangingPunct="1">
              <a:lnSpc>
                <a:spcPct val="110000"/>
              </a:lnSpc>
              <a:spcBef>
                <a:spcPts val="0"/>
              </a:spcBef>
              <a:buFont typeface="Wingdings" panose="05000000000000000000" pitchFamily="2" charset="2"/>
              <a:buChar char="à"/>
              <a:defRPr sz="12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1200"/>
              </a:spcAft>
              <a:buFont typeface="Arial" panose="020B0604020202020204" pitchFamily="34" charset="0"/>
              <a:buChar char="​"/>
              <a:defRPr sz="1200" b="1"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9pPr>
          </a:lstStyle>
          <a:p>
            <a:pPr marL="251460" indent="-251460"/>
            <a:r>
              <a:rPr lang="da-DK" dirty="0">
                <a:ea typeface="+mn-lt"/>
                <a:cs typeface="+mn-lt"/>
              </a:rPr>
              <a:t>"</a:t>
            </a:r>
            <a:r>
              <a:rPr lang="da-DK" dirty="0" err="1">
                <a:ea typeface="+mn-lt"/>
                <a:cs typeface="+mn-lt"/>
              </a:rPr>
              <a:t>understanding</a:t>
            </a:r>
            <a:r>
              <a:rPr lang="da-DK" dirty="0">
                <a:ea typeface="+mn-lt"/>
                <a:cs typeface="+mn-lt"/>
              </a:rPr>
              <a:t> the </a:t>
            </a:r>
            <a:r>
              <a:rPr lang="da-DK" dirty="0" err="1">
                <a:ea typeface="+mn-lt"/>
                <a:cs typeface="+mn-lt"/>
              </a:rPr>
              <a:t>timetable</a:t>
            </a:r>
            <a:r>
              <a:rPr lang="da-DK" dirty="0">
                <a:ea typeface="+mn-lt"/>
                <a:cs typeface="+mn-lt"/>
              </a:rPr>
              <a:t> it felt like kind of distant to the </a:t>
            </a:r>
            <a:r>
              <a:rPr lang="da-DK" dirty="0" err="1">
                <a:ea typeface="+mn-lt"/>
                <a:cs typeface="+mn-lt"/>
              </a:rPr>
              <a:t>university</a:t>
            </a:r>
            <a:r>
              <a:rPr lang="da-DK" dirty="0">
                <a:ea typeface="+mn-lt"/>
                <a:cs typeface="+mn-lt"/>
              </a:rPr>
              <a:t> </a:t>
            </a:r>
            <a:r>
              <a:rPr lang="da-DK" dirty="0" err="1">
                <a:ea typeface="+mn-lt"/>
                <a:cs typeface="+mn-lt"/>
              </a:rPr>
              <a:t>again</a:t>
            </a:r>
            <a:r>
              <a:rPr lang="da-DK" dirty="0">
                <a:ea typeface="+mn-lt"/>
                <a:cs typeface="+mn-lt"/>
              </a:rPr>
              <a:t>. </a:t>
            </a:r>
            <a:r>
              <a:rPr lang="da-DK" dirty="0" err="1">
                <a:ea typeface="+mn-lt"/>
                <a:cs typeface="+mn-lt"/>
              </a:rPr>
              <a:t>Before</a:t>
            </a:r>
            <a:r>
              <a:rPr lang="da-DK" dirty="0">
                <a:ea typeface="+mn-lt"/>
                <a:cs typeface="+mn-lt"/>
              </a:rPr>
              <a:t> I </a:t>
            </a:r>
            <a:r>
              <a:rPr lang="da-DK" dirty="0" err="1">
                <a:ea typeface="+mn-lt"/>
                <a:cs typeface="+mn-lt"/>
              </a:rPr>
              <a:t>was</a:t>
            </a:r>
            <a:r>
              <a:rPr lang="da-DK" dirty="0">
                <a:ea typeface="+mn-lt"/>
                <a:cs typeface="+mn-lt"/>
              </a:rPr>
              <a:t> part of the </a:t>
            </a:r>
            <a:r>
              <a:rPr lang="da-DK" dirty="0" err="1">
                <a:ea typeface="+mn-lt"/>
                <a:cs typeface="+mn-lt"/>
              </a:rPr>
              <a:t>family</a:t>
            </a:r>
            <a:r>
              <a:rPr lang="da-DK" dirty="0">
                <a:ea typeface="+mn-lt"/>
                <a:cs typeface="+mn-lt"/>
              </a:rPr>
              <a:t> </a:t>
            </a:r>
            <a:r>
              <a:rPr lang="da-DK" dirty="0" err="1">
                <a:ea typeface="+mn-lt"/>
                <a:cs typeface="+mn-lt"/>
              </a:rPr>
              <a:t>now</a:t>
            </a:r>
            <a:r>
              <a:rPr lang="da-DK" dirty="0">
                <a:ea typeface="+mn-lt"/>
                <a:cs typeface="+mn-lt"/>
              </a:rPr>
              <a:t> it </a:t>
            </a:r>
            <a:r>
              <a:rPr lang="da-DK" dirty="0" err="1">
                <a:ea typeface="+mn-lt"/>
                <a:cs typeface="+mn-lt"/>
              </a:rPr>
              <a:t>was</a:t>
            </a:r>
            <a:r>
              <a:rPr lang="da-DK" dirty="0">
                <a:ea typeface="+mn-lt"/>
                <a:cs typeface="+mn-lt"/>
              </a:rPr>
              <a:t> like "okay </a:t>
            </a:r>
            <a:r>
              <a:rPr lang="da-DK" dirty="0" err="1">
                <a:ea typeface="+mn-lt"/>
                <a:cs typeface="+mn-lt"/>
              </a:rPr>
              <a:t>you</a:t>
            </a:r>
            <a:r>
              <a:rPr lang="da-DK" dirty="0">
                <a:ea typeface="+mn-lt"/>
                <a:cs typeface="+mn-lt"/>
              </a:rPr>
              <a:t> have </a:t>
            </a:r>
            <a:r>
              <a:rPr lang="da-DK" dirty="0" err="1">
                <a:ea typeface="+mn-lt"/>
                <a:cs typeface="+mn-lt"/>
              </a:rPr>
              <a:t>got</a:t>
            </a:r>
            <a:r>
              <a:rPr lang="da-DK" dirty="0">
                <a:ea typeface="+mn-lt"/>
                <a:cs typeface="+mn-lt"/>
              </a:rPr>
              <a:t> to go </a:t>
            </a:r>
            <a:r>
              <a:rPr lang="da-DK" dirty="0" err="1">
                <a:ea typeface="+mn-lt"/>
                <a:cs typeface="+mn-lt"/>
              </a:rPr>
              <a:t>there</a:t>
            </a:r>
            <a:r>
              <a:rPr lang="da-DK" dirty="0">
                <a:ea typeface="+mn-lt"/>
                <a:cs typeface="+mn-lt"/>
              </a:rPr>
              <a:t> </a:t>
            </a:r>
            <a:r>
              <a:rPr lang="da-DK" dirty="0" err="1">
                <a:ea typeface="+mn-lt"/>
                <a:cs typeface="+mn-lt"/>
              </a:rPr>
              <a:t>alone</a:t>
            </a:r>
            <a:r>
              <a:rPr lang="da-DK" dirty="0">
                <a:ea typeface="+mn-lt"/>
                <a:cs typeface="+mn-lt"/>
              </a:rPr>
              <a:t>" so it </a:t>
            </a:r>
            <a:r>
              <a:rPr lang="da-DK" dirty="0" err="1">
                <a:ea typeface="+mn-lt"/>
                <a:cs typeface="+mn-lt"/>
              </a:rPr>
              <a:t>was</a:t>
            </a:r>
            <a:r>
              <a:rPr lang="da-DK" dirty="0">
                <a:ea typeface="+mn-lt"/>
                <a:cs typeface="+mn-lt"/>
              </a:rPr>
              <a:t> kind of </a:t>
            </a:r>
            <a:r>
              <a:rPr lang="da-DK" dirty="0" err="1">
                <a:ea typeface="+mn-lt"/>
                <a:cs typeface="+mn-lt"/>
              </a:rPr>
              <a:t>feeling</a:t>
            </a:r>
            <a:r>
              <a:rPr lang="da-DK" dirty="0">
                <a:ea typeface="+mn-lt"/>
                <a:cs typeface="+mn-lt"/>
              </a:rPr>
              <a:t> SDU </a:t>
            </a:r>
            <a:r>
              <a:rPr lang="da-DK" dirty="0" err="1">
                <a:ea typeface="+mn-lt"/>
                <a:cs typeface="+mn-lt"/>
              </a:rPr>
              <a:t>was</a:t>
            </a:r>
            <a:r>
              <a:rPr lang="da-DK" dirty="0">
                <a:ea typeface="+mn-lt"/>
                <a:cs typeface="+mn-lt"/>
              </a:rPr>
              <a:t> distant"</a:t>
            </a:r>
            <a:endParaRPr lang="da-DK" dirty="0">
              <a:cs typeface="Arial"/>
            </a:endParaRPr>
          </a:p>
          <a:p>
            <a:pPr marL="251460" indent="-251460"/>
            <a:endParaRPr lang="da-DK" dirty="0">
              <a:cs typeface="Arial"/>
            </a:endParaRPr>
          </a:p>
        </p:txBody>
      </p:sp>
      <p:sp>
        <p:nvSpPr>
          <p:cNvPr id="11" name="Content Placeholder 3">
            <a:extLst>
              <a:ext uri="{FF2B5EF4-FFF2-40B4-BE49-F238E27FC236}">
                <a16:creationId xmlns:a16="http://schemas.microsoft.com/office/drawing/2014/main" id="{6DA842E1-A279-D7DD-64AA-54756BF29E3B}"/>
              </a:ext>
            </a:extLst>
          </p:cNvPr>
          <p:cNvSpPr txBox="1">
            <a:spLocks/>
          </p:cNvSpPr>
          <p:nvPr/>
        </p:nvSpPr>
        <p:spPr>
          <a:xfrm>
            <a:off x="5941286" y="4677557"/>
            <a:ext cx="4680000" cy="2466000"/>
          </a:xfrm>
          <a:prstGeom prst="rect">
            <a:avLst/>
          </a:prstGeom>
        </p:spPr>
        <p:txBody>
          <a:bodyPr vert="horz" lIns="0" tIns="0" rIns="0" bIns="0" rtlCol="0" anchor="t">
            <a:noAutofit/>
          </a:bodyPr>
          <a:lstStyle>
            <a:lvl1pPr marL="252000" indent="-252000" algn="l" defTabSz="914400" rtl="0" eaLnBrk="1" latinLnBrk="0" hangingPunct="1">
              <a:lnSpc>
                <a:spcPct val="110000"/>
              </a:lnSpc>
              <a:spcBef>
                <a:spcPts val="0"/>
              </a:spcBef>
              <a:buFont typeface="Wingdings" panose="05000000000000000000" pitchFamily="2" charset="2"/>
              <a:buChar char=""/>
              <a:defRPr sz="1600" kern="1200">
                <a:solidFill>
                  <a:schemeClr val="tx1"/>
                </a:solidFill>
                <a:latin typeface="+mn-lt"/>
                <a:ea typeface="+mn-ea"/>
                <a:cs typeface="+mn-cs"/>
              </a:defRPr>
            </a:lvl1pPr>
            <a:lvl2pPr marL="504000" indent="-252000" algn="l" defTabSz="914400" rtl="0" eaLnBrk="1" latinLnBrk="0" hangingPunct="1">
              <a:lnSpc>
                <a:spcPct val="110000"/>
              </a:lnSpc>
              <a:spcBef>
                <a:spcPts val="0"/>
              </a:spcBef>
              <a:buFont typeface="Wingdings" panose="05000000000000000000" pitchFamily="2" charset="2"/>
              <a:buChar char="à"/>
              <a:defRPr sz="1400" kern="1200">
                <a:solidFill>
                  <a:schemeClr val="tx1"/>
                </a:solidFill>
                <a:latin typeface="+mn-lt"/>
                <a:ea typeface="+mn-ea"/>
                <a:cs typeface="+mn-cs"/>
              </a:defRPr>
            </a:lvl2pPr>
            <a:lvl3pPr marL="756000" indent="-252000" algn="l" defTabSz="914400" rtl="0" eaLnBrk="1" latinLnBrk="0" hangingPunct="1">
              <a:lnSpc>
                <a:spcPct val="110000"/>
              </a:lnSpc>
              <a:spcBef>
                <a:spcPts val="0"/>
              </a:spcBef>
              <a:buFont typeface="Wingdings" panose="05000000000000000000" pitchFamily="2" charset="2"/>
              <a:buChar char="à"/>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1200"/>
              </a:spcAft>
              <a:buFont typeface="Arial" panose="020B0604020202020204" pitchFamily="34" charset="0"/>
              <a:buChar char="​"/>
              <a:defRPr sz="1600" b="1" kern="1200">
                <a:solidFill>
                  <a:schemeClr val="tx1"/>
                </a:solidFill>
                <a:latin typeface="+mn-lt"/>
                <a:ea typeface="+mn-ea"/>
                <a:cs typeface="+mn-cs"/>
              </a:defRPr>
            </a:lvl4pPr>
            <a:lvl5pPr marL="0" indent="0" algn="l" defTabSz="914400" rtl="0" eaLnBrk="1" latinLnBrk="0" hangingPunct="1">
              <a:lnSpc>
                <a:spcPct val="110000"/>
              </a:lnSpc>
              <a:spcBef>
                <a:spcPts val="0"/>
              </a:spcBef>
              <a:buFont typeface="Arial" panose="020B0604020202020204" pitchFamily="34" charset="0"/>
              <a:buChar char="​"/>
              <a:defRPr sz="1600" kern="1200" baseline="0">
                <a:solidFill>
                  <a:schemeClr val="tx1"/>
                </a:solidFill>
                <a:latin typeface="+mn-lt"/>
                <a:ea typeface="+mn-ea"/>
                <a:cs typeface="+mn-cs"/>
              </a:defRPr>
            </a:lvl5pPr>
            <a:lvl6pPr marL="252000" indent="-252000" algn="l" defTabSz="914400" rtl="0" eaLnBrk="1" latinLnBrk="0" hangingPunct="1">
              <a:lnSpc>
                <a:spcPct val="110000"/>
              </a:lnSpc>
              <a:spcBef>
                <a:spcPts val="0"/>
              </a:spcBef>
              <a:buFont typeface="Wingdings" panose="05000000000000000000" pitchFamily="2" charset="2"/>
              <a:buChar char="à"/>
              <a:defRPr sz="1200" kern="1200" baseline="0">
                <a:solidFill>
                  <a:schemeClr val="tx1"/>
                </a:solidFill>
                <a:latin typeface="+mn-lt"/>
                <a:ea typeface="+mn-ea"/>
                <a:cs typeface="+mn-cs"/>
              </a:defRPr>
            </a:lvl6pPr>
            <a:lvl7pPr marL="504000" indent="-252000" algn="l" defTabSz="914400" rtl="0" eaLnBrk="1" latinLnBrk="0" hangingPunct="1">
              <a:lnSpc>
                <a:spcPct val="110000"/>
              </a:lnSpc>
              <a:spcBef>
                <a:spcPts val="0"/>
              </a:spcBef>
              <a:buFont typeface="Wingdings" panose="05000000000000000000" pitchFamily="2" charset="2"/>
              <a:buChar char="à"/>
              <a:defRPr sz="12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1200"/>
              </a:spcAft>
              <a:buFont typeface="Arial" panose="020B0604020202020204" pitchFamily="34" charset="0"/>
              <a:buChar char="​"/>
              <a:defRPr sz="1200" b="1"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9pPr>
          </a:lstStyle>
          <a:p>
            <a:pPr marL="251460" indent="-251460"/>
            <a:r>
              <a:rPr lang="da-DK" dirty="0">
                <a:ea typeface="+mn-lt"/>
                <a:cs typeface="+mn-lt"/>
              </a:rPr>
              <a:t>"</a:t>
            </a:r>
            <a:r>
              <a:rPr lang="da-DK" dirty="0" err="1">
                <a:ea typeface="+mn-lt"/>
                <a:cs typeface="+mn-lt"/>
              </a:rPr>
              <a:t>understanding</a:t>
            </a:r>
            <a:r>
              <a:rPr lang="da-DK" dirty="0">
                <a:ea typeface="+mn-lt"/>
                <a:cs typeface="+mn-lt"/>
              </a:rPr>
              <a:t> </a:t>
            </a:r>
            <a:r>
              <a:rPr lang="da-DK" dirty="0" err="1">
                <a:ea typeface="+mn-lt"/>
                <a:cs typeface="+mn-lt"/>
              </a:rPr>
              <a:t>what</a:t>
            </a:r>
            <a:r>
              <a:rPr lang="da-DK" dirty="0">
                <a:ea typeface="+mn-lt"/>
                <a:cs typeface="+mn-lt"/>
              </a:rPr>
              <a:t> to do with SIRI </a:t>
            </a:r>
            <a:r>
              <a:rPr lang="da-DK" dirty="0" err="1">
                <a:ea typeface="+mn-lt"/>
                <a:cs typeface="+mn-lt"/>
              </a:rPr>
              <a:t>was</a:t>
            </a:r>
            <a:r>
              <a:rPr lang="da-DK" dirty="0">
                <a:ea typeface="+mn-lt"/>
                <a:cs typeface="+mn-lt"/>
              </a:rPr>
              <a:t> a never </a:t>
            </a:r>
            <a:r>
              <a:rPr lang="da-DK" dirty="0" err="1">
                <a:ea typeface="+mn-lt"/>
                <a:cs typeface="+mn-lt"/>
              </a:rPr>
              <a:t>ending</a:t>
            </a:r>
            <a:r>
              <a:rPr lang="da-DK" dirty="0">
                <a:ea typeface="+mn-lt"/>
                <a:cs typeface="+mn-lt"/>
              </a:rPr>
              <a:t> </a:t>
            </a:r>
            <a:r>
              <a:rPr lang="da-DK" dirty="0" err="1">
                <a:ea typeface="+mn-lt"/>
                <a:cs typeface="+mn-lt"/>
              </a:rPr>
              <a:t>corridor</a:t>
            </a:r>
            <a:r>
              <a:rPr lang="da-DK" dirty="0">
                <a:ea typeface="+mn-lt"/>
                <a:cs typeface="+mn-lt"/>
              </a:rPr>
              <a:t> of like </a:t>
            </a:r>
            <a:r>
              <a:rPr lang="da-DK" dirty="0" err="1">
                <a:ea typeface="+mn-lt"/>
                <a:cs typeface="+mn-lt"/>
              </a:rPr>
              <a:t>confusing</a:t>
            </a:r>
            <a:r>
              <a:rPr lang="da-DK" dirty="0">
                <a:ea typeface="+mn-lt"/>
                <a:cs typeface="+mn-lt"/>
              </a:rPr>
              <a:t> news. </a:t>
            </a:r>
            <a:r>
              <a:rPr lang="da-DK" dirty="0" err="1">
                <a:ea typeface="+mn-lt"/>
                <a:cs typeface="+mn-lt"/>
              </a:rPr>
              <a:t>Confusing</a:t>
            </a:r>
            <a:r>
              <a:rPr lang="da-DK" dirty="0">
                <a:ea typeface="+mn-lt"/>
                <a:cs typeface="+mn-lt"/>
              </a:rPr>
              <a:t> </a:t>
            </a:r>
            <a:r>
              <a:rPr lang="da-DK" dirty="0" err="1">
                <a:ea typeface="+mn-lt"/>
                <a:cs typeface="+mn-lt"/>
              </a:rPr>
              <a:t>what</a:t>
            </a:r>
            <a:r>
              <a:rPr lang="da-DK" dirty="0">
                <a:ea typeface="+mn-lt"/>
                <a:cs typeface="+mn-lt"/>
              </a:rPr>
              <a:t> to do. It </a:t>
            </a:r>
            <a:r>
              <a:rPr lang="da-DK" dirty="0" err="1">
                <a:ea typeface="+mn-lt"/>
                <a:cs typeface="+mn-lt"/>
              </a:rPr>
              <a:t>feels</a:t>
            </a:r>
            <a:r>
              <a:rPr lang="da-DK" dirty="0">
                <a:ea typeface="+mn-lt"/>
                <a:cs typeface="+mn-lt"/>
              </a:rPr>
              <a:t> like </a:t>
            </a:r>
            <a:r>
              <a:rPr lang="da-DK" dirty="0" err="1">
                <a:ea typeface="+mn-lt"/>
                <a:cs typeface="+mn-lt"/>
              </a:rPr>
              <a:t>claustrophobic</a:t>
            </a:r>
            <a:r>
              <a:rPr lang="da-DK" dirty="0">
                <a:ea typeface="+mn-lt"/>
                <a:cs typeface="+mn-lt"/>
              </a:rPr>
              <a:t> </a:t>
            </a:r>
            <a:r>
              <a:rPr lang="da-DK" dirty="0" err="1">
                <a:ea typeface="+mn-lt"/>
                <a:cs typeface="+mn-lt"/>
              </a:rPr>
              <a:t>feeling</a:t>
            </a:r>
            <a:r>
              <a:rPr lang="da-DK" dirty="0">
                <a:ea typeface="+mn-lt"/>
                <a:cs typeface="+mn-lt"/>
              </a:rPr>
              <a:t> "am I </a:t>
            </a:r>
            <a:r>
              <a:rPr lang="da-DK" dirty="0" err="1">
                <a:ea typeface="+mn-lt"/>
                <a:cs typeface="+mn-lt"/>
              </a:rPr>
              <a:t>doing</a:t>
            </a:r>
            <a:r>
              <a:rPr lang="da-DK" dirty="0">
                <a:ea typeface="+mn-lt"/>
                <a:cs typeface="+mn-lt"/>
              </a:rPr>
              <a:t> it right? Am I not?" but in the end of </a:t>
            </a:r>
            <a:r>
              <a:rPr lang="da-DK" dirty="0" err="1">
                <a:ea typeface="+mn-lt"/>
                <a:cs typeface="+mn-lt"/>
              </a:rPr>
              <a:t>this</a:t>
            </a:r>
            <a:r>
              <a:rPr lang="da-DK" dirty="0">
                <a:ea typeface="+mn-lt"/>
                <a:cs typeface="+mn-lt"/>
              </a:rPr>
              <a:t> </a:t>
            </a:r>
            <a:r>
              <a:rPr lang="da-DK" dirty="0" err="1">
                <a:ea typeface="+mn-lt"/>
                <a:cs typeface="+mn-lt"/>
              </a:rPr>
              <a:t>there</a:t>
            </a:r>
            <a:r>
              <a:rPr lang="da-DK" dirty="0">
                <a:ea typeface="+mn-lt"/>
                <a:cs typeface="+mn-lt"/>
              </a:rPr>
              <a:t> </a:t>
            </a:r>
            <a:r>
              <a:rPr lang="da-DK" dirty="0" err="1">
                <a:ea typeface="+mn-lt"/>
                <a:cs typeface="+mn-lt"/>
              </a:rPr>
              <a:t>was</a:t>
            </a:r>
            <a:r>
              <a:rPr lang="da-DK" dirty="0">
                <a:ea typeface="+mn-lt"/>
                <a:cs typeface="+mn-lt"/>
              </a:rPr>
              <a:t> light and in the end it </a:t>
            </a:r>
            <a:r>
              <a:rPr lang="da-DK" dirty="0" err="1">
                <a:ea typeface="+mn-lt"/>
                <a:cs typeface="+mn-lt"/>
              </a:rPr>
              <a:t>was</a:t>
            </a:r>
            <a:r>
              <a:rPr lang="da-DK" dirty="0">
                <a:ea typeface="+mn-lt"/>
                <a:cs typeface="+mn-lt"/>
              </a:rPr>
              <a:t> fine "</a:t>
            </a:r>
            <a:endParaRPr lang="da-DK" dirty="0">
              <a:cs typeface="Arial"/>
            </a:endParaRPr>
          </a:p>
          <a:p>
            <a:pPr marL="251460" indent="-251460"/>
            <a:endParaRPr lang="en-US" dirty="0">
              <a:cs typeface="Arial"/>
            </a:endParaRPr>
          </a:p>
        </p:txBody>
      </p:sp>
    </p:spTree>
    <p:extLst>
      <p:ext uri="{BB962C8B-B14F-4D97-AF65-F5344CB8AC3E}">
        <p14:creationId xmlns:p14="http://schemas.microsoft.com/office/powerpoint/2010/main" val="4118943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430C273-B194-4F7F-85F8-60EB0D871434}"/>
              </a:ext>
            </a:extLst>
          </p:cNvPr>
          <p:cNvSpPr>
            <a:spLocks noGrp="1"/>
          </p:cNvSpPr>
          <p:nvPr>
            <p:ph type="title"/>
          </p:nvPr>
        </p:nvSpPr>
        <p:spPr/>
        <p:txBody>
          <a:bodyPr/>
          <a:lstStyle/>
          <a:p>
            <a:r>
              <a:rPr lang="en-US" sz="3600" b="1" dirty="0" err="1">
                <a:solidFill>
                  <a:srgbClr val="4E5B31"/>
                </a:solidFill>
              </a:rPr>
              <a:t>Formål</a:t>
            </a:r>
            <a:br>
              <a:rPr lang="en-US" sz="3600" b="1" dirty="0">
                <a:solidFill>
                  <a:srgbClr val="4E5B31"/>
                </a:solidFill>
              </a:rPr>
            </a:br>
            <a:r>
              <a:rPr lang="en-US" sz="1050" b="0" i="1" dirty="0">
                <a:solidFill>
                  <a:srgbClr val="4E5B31"/>
                </a:solidFill>
              </a:rPr>
              <a:t>(</a:t>
            </a:r>
            <a:r>
              <a:rPr lang="en-US" sz="1050" b="0" i="1" dirty="0" err="1">
                <a:solidFill>
                  <a:srgbClr val="4E5B31"/>
                </a:solidFill>
              </a:rPr>
              <a:t>Jf</a:t>
            </a:r>
            <a:r>
              <a:rPr lang="en-US" sz="1050" b="0" i="1" dirty="0">
                <a:solidFill>
                  <a:srgbClr val="4E5B31"/>
                </a:solidFill>
              </a:rPr>
              <a:t>. </a:t>
            </a:r>
            <a:r>
              <a:rPr lang="en-US" sz="1050" b="0" i="1" dirty="0" err="1">
                <a:solidFill>
                  <a:srgbClr val="4E5B31"/>
                </a:solidFill>
              </a:rPr>
              <a:t>visionen</a:t>
            </a:r>
            <a:r>
              <a:rPr lang="en-US" sz="1050" b="0" i="1" dirty="0">
                <a:solidFill>
                  <a:srgbClr val="4E5B31"/>
                </a:solidFill>
              </a:rPr>
              <a:t> om at </a:t>
            </a:r>
            <a:r>
              <a:rPr lang="da-DK" sz="1050" b="0" i="1" dirty="0">
                <a:solidFill>
                  <a:srgbClr val="4E5B31"/>
                </a:solidFill>
                <a:effectLst/>
              </a:rPr>
              <a:t>de studerende oplever en sammenhængende  og fleksibel understøttelse af studieforløbet)</a:t>
            </a:r>
            <a:br>
              <a:rPr lang="en-US" sz="3600" b="1" dirty="0">
                <a:solidFill>
                  <a:srgbClr val="4E5B31"/>
                </a:solidFill>
              </a:rPr>
            </a:br>
            <a:r>
              <a:rPr lang="en-US" sz="2800" b="1" dirty="0">
                <a:solidFill>
                  <a:schemeClr val="accent6"/>
                </a:solidFill>
              </a:rPr>
              <a:t>Den </a:t>
            </a:r>
            <a:r>
              <a:rPr lang="en-US" sz="2800" b="1" dirty="0" err="1">
                <a:solidFill>
                  <a:schemeClr val="accent6"/>
                </a:solidFill>
              </a:rPr>
              <a:t>studerende</a:t>
            </a:r>
            <a:r>
              <a:rPr lang="en-US" sz="2800" b="1" dirty="0">
                <a:solidFill>
                  <a:schemeClr val="accent6"/>
                </a:solidFill>
              </a:rPr>
              <a:t> i centrum</a:t>
            </a:r>
            <a:endParaRPr lang="da-DK" sz="2800" dirty="0">
              <a:solidFill>
                <a:schemeClr val="accent6"/>
              </a:solidFill>
            </a:endParaRPr>
          </a:p>
        </p:txBody>
      </p:sp>
      <p:sp>
        <p:nvSpPr>
          <p:cNvPr id="9" name="Content Placeholder 8">
            <a:extLst>
              <a:ext uri="{FF2B5EF4-FFF2-40B4-BE49-F238E27FC236}">
                <a16:creationId xmlns:a16="http://schemas.microsoft.com/office/drawing/2014/main" id="{C590E060-44E1-4C00-97A0-DCC08DBB531C}"/>
              </a:ext>
            </a:extLst>
          </p:cNvPr>
          <p:cNvSpPr>
            <a:spLocks noGrp="1"/>
          </p:cNvSpPr>
          <p:nvPr>
            <p:ph sz="quarter" idx="19"/>
          </p:nvPr>
        </p:nvSpPr>
        <p:spPr>
          <a:xfrm>
            <a:off x="6692401" y="2645920"/>
            <a:ext cx="4680000" cy="2466000"/>
          </a:xfrm>
        </p:spPr>
        <p:txBody>
          <a:bodyPr/>
          <a:lstStyle/>
          <a:p>
            <a:pPr>
              <a:spcAft>
                <a:spcPts val="600"/>
              </a:spcAft>
            </a:pPr>
            <a:r>
              <a:rPr lang="en-US" sz="1200" b="1" dirty="0" err="1"/>
              <a:t>afsæt</a:t>
            </a:r>
            <a:r>
              <a:rPr lang="en-US" sz="1200" dirty="0"/>
              <a:t> for at </a:t>
            </a:r>
            <a:r>
              <a:rPr lang="en-US" sz="1200" dirty="0" err="1"/>
              <a:t>kunne</a:t>
            </a:r>
            <a:r>
              <a:rPr lang="en-US" sz="1200" dirty="0"/>
              <a:t> </a:t>
            </a:r>
            <a:r>
              <a:rPr lang="en-US" sz="1200" dirty="0" err="1"/>
              <a:t>forbedre</a:t>
            </a:r>
            <a:r>
              <a:rPr lang="en-US" sz="1200" dirty="0"/>
              <a:t> og </a:t>
            </a:r>
            <a:r>
              <a:rPr lang="en-US" sz="1200" dirty="0" err="1"/>
              <a:t>optimere</a:t>
            </a:r>
            <a:r>
              <a:rPr lang="en-US" sz="1200" dirty="0"/>
              <a:t> </a:t>
            </a:r>
            <a:r>
              <a:rPr lang="en-US" sz="1200" dirty="0" err="1"/>
              <a:t>serviceoplevelsen</a:t>
            </a:r>
            <a:r>
              <a:rPr lang="en-US" sz="1200" dirty="0"/>
              <a:t> </a:t>
            </a:r>
          </a:p>
          <a:p>
            <a:pPr>
              <a:spcAft>
                <a:spcPts val="600"/>
              </a:spcAft>
            </a:pPr>
            <a:r>
              <a:rPr lang="en-US" sz="1200" b="1" dirty="0" err="1"/>
              <a:t>udefra</a:t>
            </a:r>
            <a:r>
              <a:rPr lang="en-US" sz="1200" b="1" dirty="0"/>
              <a:t> og </a:t>
            </a:r>
            <a:r>
              <a:rPr lang="en-US" sz="1200" b="1" dirty="0" err="1"/>
              <a:t>ind</a:t>
            </a:r>
            <a:r>
              <a:rPr lang="en-US" sz="1200" b="1" dirty="0"/>
              <a:t> </a:t>
            </a:r>
            <a:r>
              <a:rPr lang="en-US" sz="1200" b="1" dirty="0" err="1"/>
              <a:t>perspektiv</a:t>
            </a:r>
            <a:r>
              <a:rPr lang="en-US" sz="1200" b="1" dirty="0"/>
              <a:t> </a:t>
            </a:r>
            <a:r>
              <a:rPr lang="en-US" sz="1200" dirty="0" err="1"/>
              <a:t>som</a:t>
            </a:r>
            <a:r>
              <a:rPr lang="en-US" sz="1200" dirty="0"/>
              <a:t> supplement og input til </a:t>
            </a:r>
            <a:r>
              <a:rPr lang="en-US" sz="1200" dirty="0" err="1"/>
              <a:t>forretningssporets</a:t>
            </a:r>
            <a:r>
              <a:rPr lang="en-US" sz="1200" dirty="0"/>
              <a:t> </a:t>
            </a:r>
            <a:r>
              <a:rPr lang="en-US" sz="1200" dirty="0" err="1"/>
              <a:t>anden</a:t>
            </a:r>
            <a:r>
              <a:rPr lang="en-US" sz="1200" dirty="0"/>
              <a:t> store </a:t>
            </a:r>
            <a:r>
              <a:rPr lang="en-US" sz="1200" dirty="0" err="1"/>
              <a:t>leverance</a:t>
            </a:r>
            <a:r>
              <a:rPr lang="en-US" sz="1200" dirty="0"/>
              <a:t> der handler om AS IS </a:t>
            </a:r>
            <a:r>
              <a:rPr lang="en-US" sz="1200" dirty="0" err="1"/>
              <a:t>proceskortlægning</a:t>
            </a:r>
            <a:r>
              <a:rPr lang="en-US" sz="1200" dirty="0"/>
              <a:t> </a:t>
            </a:r>
            <a:r>
              <a:rPr lang="en-US" sz="1200" dirty="0" err="1"/>
              <a:t>af</a:t>
            </a:r>
            <a:r>
              <a:rPr lang="en-US" sz="1200" dirty="0"/>
              <a:t> </a:t>
            </a:r>
            <a:r>
              <a:rPr lang="en-US" sz="1200" dirty="0" err="1"/>
              <a:t>uddannelsesadministrative</a:t>
            </a:r>
            <a:r>
              <a:rPr lang="en-US" sz="1200" dirty="0"/>
              <a:t> processer. Det </a:t>
            </a:r>
            <a:r>
              <a:rPr lang="en-US" sz="1200" dirty="0" err="1"/>
              <a:t>gør</a:t>
            </a:r>
            <a:r>
              <a:rPr lang="en-US" sz="1200" dirty="0"/>
              <a:t> vi </a:t>
            </a:r>
            <a:r>
              <a:rPr lang="en-US" sz="1200" dirty="0" err="1"/>
              <a:t>ved</a:t>
            </a:r>
            <a:r>
              <a:rPr lang="en-US" sz="1200" dirty="0"/>
              <a:t> at </a:t>
            </a:r>
            <a:r>
              <a:rPr lang="en-US" sz="1200" dirty="0" err="1"/>
              <a:t>kortlægge</a:t>
            </a:r>
            <a:r>
              <a:rPr lang="en-US" sz="1200" dirty="0"/>
              <a:t>:</a:t>
            </a:r>
          </a:p>
          <a:p>
            <a:pPr lvl="1">
              <a:spcAft>
                <a:spcPts val="600"/>
              </a:spcAft>
            </a:pPr>
            <a:r>
              <a:rPr lang="en-US" sz="1000" b="1" dirty="0"/>
              <a:t>Touchpoints:</a:t>
            </a:r>
            <a:r>
              <a:rPr lang="en-US" sz="1000" dirty="0"/>
              <a:t> </a:t>
            </a:r>
            <a:r>
              <a:rPr lang="en-US" sz="1000" dirty="0" err="1"/>
              <a:t>Identifikation</a:t>
            </a:r>
            <a:r>
              <a:rPr lang="en-US" sz="1000" dirty="0"/>
              <a:t> </a:t>
            </a:r>
            <a:r>
              <a:rPr lang="en-US" sz="1000" dirty="0" err="1"/>
              <a:t>af</a:t>
            </a:r>
            <a:r>
              <a:rPr lang="en-US" sz="1000" dirty="0"/>
              <a:t> de </a:t>
            </a:r>
            <a:r>
              <a:rPr lang="en-US" sz="1000" dirty="0" err="1"/>
              <a:t>kontaktpunkter</a:t>
            </a:r>
            <a:r>
              <a:rPr lang="en-US" sz="1000" dirty="0"/>
              <a:t> (</a:t>
            </a:r>
            <a:r>
              <a:rPr lang="en-US" sz="1000" dirty="0" err="1"/>
              <a:t>digitale</a:t>
            </a:r>
            <a:r>
              <a:rPr lang="en-US" sz="1000" dirty="0"/>
              <a:t> </a:t>
            </a:r>
            <a:r>
              <a:rPr lang="en-US" sz="1000" dirty="0" err="1"/>
              <a:t>såvel</a:t>
            </a:r>
            <a:r>
              <a:rPr lang="en-US" sz="1000" dirty="0"/>
              <a:t> </a:t>
            </a:r>
            <a:r>
              <a:rPr lang="en-US" sz="1000" dirty="0" err="1"/>
              <a:t>som</a:t>
            </a:r>
            <a:r>
              <a:rPr lang="en-US" sz="1000" dirty="0"/>
              <a:t> </a:t>
            </a:r>
            <a:r>
              <a:rPr lang="en-US" sz="1000" dirty="0" err="1"/>
              <a:t>personlige</a:t>
            </a:r>
            <a:r>
              <a:rPr lang="en-US" sz="1000" dirty="0"/>
              <a:t> ) </a:t>
            </a:r>
            <a:r>
              <a:rPr lang="en-US" sz="1000" dirty="0" err="1"/>
              <a:t>som</a:t>
            </a:r>
            <a:r>
              <a:rPr lang="en-US" sz="1000" dirty="0"/>
              <a:t> </a:t>
            </a:r>
            <a:r>
              <a:rPr lang="en-US" sz="1000" dirty="0" err="1"/>
              <a:t>skal</a:t>
            </a:r>
            <a:r>
              <a:rPr lang="en-US" sz="1000" dirty="0"/>
              <a:t> </a:t>
            </a:r>
            <a:r>
              <a:rPr lang="en-US" sz="1000" dirty="0" err="1"/>
              <a:t>indtænkes</a:t>
            </a:r>
            <a:r>
              <a:rPr lang="en-US" sz="1000" dirty="0"/>
              <a:t> i TO BE design </a:t>
            </a:r>
            <a:r>
              <a:rPr lang="en-US" sz="1000" dirty="0" err="1"/>
              <a:t>af</a:t>
            </a:r>
            <a:r>
              <a:rPr lang="en-US" sz="1000" dirty="0"/>
              <a:t> de nye processer</a:t>
            </a:r>
          </a:p>
          <a:p>
            <a:pPr lvl="1">
              <a:spcAft>
                <a:spcPts val="600"/>
              </a:spcAft>
            </a:pPr>
            <a:r>
              <a:rPr lang="en-US" sz="1000" b="1" dirty="0" err="1"/>
              <a:t>Painpoints</a:t>
            </a:r>
            <a:r>
              <a:rPr lang="en-US" sz="1000" b="1" dirty="0"/>
              <a:t>:</a:t>
            </a:r>
            <a:r>
              <a:rPr lang="en-US" sz="1000" dirty="0"/>
              <a:t> </a:t>
            </a:r>
            <a:r>
              <a:rPr lang="en-US" sz="1000" dirty="0" err="1"/>
              <a:t>Identifikation</a:t>
            </a:r>
            <a:r>
              <a:rPr lang="en-US" sz="1000" dirty="0"/>
              <a:t> </a:t>
            </a:r>
            <a:r>
              <a:rPr lang="en-US" sz="1000" dirty="0" err="1"/>
              <a:t>af</a:t>
            </a:r>
            <a:r>
              <a:rPr lang="en-US" sz="1000" dirty="0"/>
              <a:t> </a:t>
            </a:r>
            <a:r>
              <a:rPr lang="en-US" sz="1000" dirty="0" err="1"/>
              <a:t>forbedringspunkter</a:t>
            </a:r>
            <a:r>
              <a:rPr lang="en-US" sz="1000" dirty="0"/>
              <a:t> til </a:t>
            </a:r>
            <a:r>
              <a:rPr lang="en-US" sz="1000" dirty="0" err="1"/>
              <a:t>vores</a:t>
            </a:r>
            <a:r>
              <a:rPr lang="en-US" sz="1000" dirty="0"/>
              <a:t> </a:t>
            </a:r>
            <a:r>
              <a:rPr lang="en-US" sz="1000" dirty="0" err="1"/>
              <a:t>opsamling</a:t>
            </a:r>
            <a:r>
              <a:rPr lang="en-US" sz="1000" dirty="0"/>
              <a:t> </a:t>
            </a:r>
            <a:r>
              <a:rPr lang="en-US" sz="1000" dirty="0" err="1"/>
              <a:t>af</a:t>
            </a:r>
            <a:r>
              <a:rPr lang="en-US" sz="1000" dirty="0"/>
              <a:t> </a:t>
            </a:r>
            <a:r>
              <a:rPr lang="en-US" sz="1000" dirty="0" err="1"/>
              <a:t>optimeringsbehov</a:t>
            </a:r>
            <a:r>
              <a:rPr lang="en-US" sz="1000" dirty="0"/>
              <a:t> i Nyt SIS</a:t>
            </a:r>
          </a:p>
          <a:p>
            <a:pPr lvl="1">
              <a:spcAft>
                <a:spcPts val="600"/>
              </a:spcAft>
            </a:pPr>
            <a:r>
              <a:rPr lang="en-US" sz="1000" b="1" dirty="0" err="1"/>
              <a:t>Gainpoints</a:t>
            </a:r>
            <a:r>
              <a:rPr lang="en-US" sz="1000" b="1" dirty="0"/>
              <a:t>:</a:t>
            </a:r>
            <a:r>
              <a:rPr lang="en-US" sz="1000" dirty="0"/>
              <a:t> Vi </a:t>
            </a:r>
            <a:r>
              <a:rPr lang="en-US" sz="1000" dirty="0" err="1"/>
              <a:t>vil</a:t>
            </a:r>
            <a:r>
              <a:rPr lang="en-US" sz="1000" dirty="0"/>
              <a:t> gerne </a:t>
            </a:r>
            <a:r>
              <a:rPr lang="en-US" sz="1000" dirty="0" err="1"/>
              <a:t>kunne</a:t>
            </a:r>
            <a:r>
              <a:rPr lang="en-US" sz="1000" dirty="0"/>
              <a:t> </a:t>
            </a:r>
            <a:r>
              <a:rPr lang="en-US" sz="1000" dirty="0" err="1"/>
              <a:t>bevare</a:t>
            </a:r>
            <a:r>
              <a:rPr lang="en-US" sz="1000" dirty="0"/>
              <a:t> det der </a:t>
            </a:r>
            <a:r>
              <a:rPr lang="en-US" sz="1000" dirty="0" err="1"/>
              <a:t>allerede</a:t>
            </a:r>
            <a:r>
              <a:rPr lang="en-US" sz="1000" dirty="0"/>
              <a:t> </a:t>
            </a:r>
            <a:r>
              <a:rPr lang="en-US" sz="1000" dirty="0" err="1"/>
              <a:t>fungerer</a:t>
            </a:r>
            <a:r>
              <a:rPr lang="en-US" sz="1000" dirty="0"/>
              <a:t> og vi </a:t>
            </a:r>
            <a:r>
              <a:rPr lang="en-US" sz="1000" dirty="0" err="1"/>
              <a:t>får</a:t>
            </a:r>
            <a:r>
              <a:rPr lang="en-US" sz="1000" dirty="0"/>
              <a:t> hele </a:t>
            </a:r>
            <a:r>
              <a:rPr lang="en-US" sz="1000" dirty="0" err="1"/>
              <a:t>tiden</a:t>
            </a:r>
            <a:r>
              <a:rPr lang="en-US" sz="1000" dirty="0"/>
              <a:t> </a:t>
            </a:r>
            <a:r>
              <a:rPr lang="en-US" sz="1000" dirty="0" err="1"/>
              <a:t>øje</a:t>
            </a:r>
            <a:r>
              <a:rPr lang="en-US" sz="1000" dirty="0"/>
              <a:t> på </a:t>
            </a:r>
            <a:r>
              <a:rPr lang="en-US" sz="1000" dirty="0" err="1"/>
              <a:t>områder</a:t>
            </a:r>
            <a:r>
              <a:rPr lang="en-US" sz="1000" dirty="0"/>
              <a:t> der </a:t>
            </a:r>
            <a:r>
              <a:rPr lang="en-US" sz="1000" dirty="0" err="1"/>
              <a:t>kan</a:t>
            </a:r>
            <a:r>
              <a:rPr lang="en-US" sz="1000" dirty="0"/>
              <a:t> </a:t>
            </a:r>
            <a:r>
              <a:rPr lang="en-US" sz="1000" dirty="0" err="1"/>
              <a:t>anvendes</a:t>
            </a:r>
            <a:r>
              <a:rPr lang="en-US" sz="1000" dirty="0"/>
              <a:t> i </a:t>
            </a:r>
            <a:r>
              <a:rPr lang="en-US" sz="1000" dirty="0" err="1"/>
              <a:t>andre</a:t>
            </a:r>
            <a:r>
              <a:rPr lang="en-US" sz="1000" dirty="0"/>
              <a:t> </a:t>
            </a:r>
            <a:r>
              <a:rPr lang="en-US" sz="1000" dirty="0" err="1"/>
              <a:t>sammenhænge</a:t>
            </a:r>
            <a:r>
              <a:rPr lang="en-US" sz="1000" dirty="0"/>
              <a:t> og </a:t>
            </a:r>
            <a:r>
              <a:rPr lang="en-US" sz="1000" dirty="0" err="1"/>
              <a:t>indsatsområder</a:t>
            </a:r>
            <a:r>
              <a:rPr lang="en-US" sz="1000" dirty="0"/>
              <a:t> på SDU – </a:t>
            </a:r>
            <a:r>
              <a:rPr lang="en-US" sz="1000" i="1" dirty="0"/>
              <a:t>alt handler </a:t>
            </a:r>
            <a:r>
              <a:rPr lang="en-US" sz="1000" i="1" dirty="0" err="1"/>
              <a:t>ikke</a:t>
            </a:r>
            <a:r>
              <a:rPr lang="en-US" sz="1000" i="1" dirty="0"/>
              <a:t> om </a:t>
            </a:r>
            <a:r>
              <a:rPr lang="en-US" sz="1000" i="1" dirty="0" err="1"/>
              <a:t>NytSIS</a:t>
            </a:r>
            <a:r>
              <a:rPr lang="en-US" sz="1000" i="1" dirty="0"/>
              <a:t> og alt </a:t>
            </a:r>
            <a:r>
              <a:rPr lang="en-US" sz="1000" i="1" dirty="0" err="1"/>
              <a:t>behøver</a:t>
            </a:r>
            <a:r>
              <a:rPr lang="en-US" sz="1000" i="1" dirty="0"/>
              <a:t> </a:t>
            </a:r>
            <a:r>
              <a:rPr lang="en-US" sz="1000" i="1" dirty="0" err="1"/>
              <a:t>ikke</a:t>
            </a:r>
            <a:r>
              <a:rPr lang="en-US" sz="1000" i="1" dirty="0"/>
              <a:t> vente på Nyt SIS</a:t>
            </a:r>
          </a:p>
          <a:p>
            <a:pPr>
              <a:spcAft>
                <a:spcPts val="600"/>
              </a:spcAft>
            </a:pPr>
            <a:r>
              <a:rPr lang="en-US" sz="1200" b="1" dirty="0" err="1"/>
              <a:t>videngrundlag</a:t>
            </a:r>
            <a:r>
              <a:rPr lang="en-US" sz="1200" dirty="0"/>
              <a:t> til at </a:t>
            </a:r>
            <a:r>
              <a:rPr lang="en-US" sz="1200" b="1" dirty="0" err="1"/>
              <a:t>udvikle</a:t>
            </a:r>
            <a:r>
              <a:rPr lang="en-US" sz="1200" b="1" dirty="0"/>
              <a:t> </a:t>
            </a:r>
            <a:r>
              <a:rPr lang="en-US" sz="1200" b="1" dirty="0" err="1"/>
              <a:t>personaer</a:t>
            </a:r>
            <a:r>
              <a:rPr lang="en-US" sz="1200" b="1" dirty="0"/>
              <a:t> </a:t>
            </a:r>
            <a:r>
              <a:rPr lang="en-US" sz="1200" dirty="0"/>
              <a:t>til </a:t>
            </a:r>
            <a:r>
              <a:rPr lang="en-US" sz="1200" dirty="0" err="1"/>
              <a:t>usercases</a:t>
            </a:r>
            <a:r>
              <a:rPr lang="en-US" sz="1200" dirty="0"/>
              <a:t>, </a:t>
            </a:r>
            <a:r>
              <a:rPr lang="en-US" sz="1200" dirty="0" err="1"/>
              <a:t>så</a:t>
            </a:r>
            <a:r>
              <a:rPr lang="en-US" sz="1200" dirty="0"/>
              <a:t> vi </a:t>
            </a:r>
            <a:r>
              <a:rPr lang="en-US" sz="1200" dirty="0" err="1"/>
              <a:t>kan</a:t>
            </a:r>
            <a:r>
              <a:rPr lang="en-US" sz="1200" dirty="0"/>
              <a:t> </a:t>
            </a:r>
            <a:r>
              <a:rPr lang="en-US" sz="1200" dirty="0" err="1"/>
              <a:t>bringe</a:t>
            </a:r>
            <a:r>
              <a:rPr lang="en-US" sz="1200" dirty="0"/>
              <a:t> </a:t>
            </a:r>
            <a:r>
              <a:rPr lang="en-US" sz="1200" dirty="0" err="1"/>
              <a:t>brugerbehovet</a:t>
            </a:r>
            <a:r>
              <a:rPr lang="en-US" sz="1200" dirty="0"/>
              <a:t> </a:t>
            </a:r>
            <a:r>
              <a:rPr lang="en-US" sz="1200" dirty="0" err="1"/>
              <a:t>tæt</a:t>
            </a:r>
            <a:r>
              <a:rPr lang="en-US" sz="1200" dirty="0"/>
              <a:t> </a:t>
            </a:r>
            <a:r>
              <a:rPr lang="en-US" sz="1200" dirty="0" err="1"/>
              <a:t>ind</a:t>
            </a:r>
            <a:r>
              <a:rPr lang="en-US" sz="1200" dirty="0"/>
              <a:t> i </a:t>
            </a:r>
            <a:r>
              <a:rPr lang="en-US" sz="1200" dirty="0" err="1"/>
              <a:t>designarbejdet</a:t>
            </a:r>
            <a:r>
              <a:rPr lang="en-US" sz="1200" dirty="0"/>
              <a:t> </a:t>
            </a:r>
            <a:r>
              <a:rPr lang="en-US" sz="1200" dirty="0" err="1"/>
              <a:t>af</a:t>
            </a:r>
            <a:r>
              <a:rPr lang="en-US" sz="1200" dirty="0"/>
              <a:t> de nye processer</a:t>
            </a:r>
          </a:p>
        </p:txBody>
      </p:sp>
      <p:sp>
        <p:nvSpPr>
          <p:cNvPr id="6" name="Date Placeholder 5">
            <a:extLst>
              <a:ext uri="{FF2B5EF4-FFF2-40B4-BE49-F238E27FC236}">
                <a16:creationId xmlns:a16="http://schemas.microsoft.com/office/drawing/2014/main" id="{B8894CB6-721F-4559-A1D3-11BF4A991363}"/>
              </a:ext>
            </a:extLst>
          </p:cNvPr>
          <p:cNvSpPr>
            <a:spLocks noGrp="1"/>
          </p:cNvSpPr>
          <p:nvPr>
            <p:ph type="dt" sz="half" idx="4294967295"/>
          </p:nvPr>
        </p:nvSpPr>
        <p:spPr>
          <a:xfrm>
            <a:off x="0" y="6911975"/>
            <a:ext cx="0" cy="0"/>
          </a:xfrm>
        </p:spPr>
        <p:txBody>
          <a:bodyPr/>
          <a:lstStyle/>
          <a:p>
            <a:fld id="{7610C92B-3E20-43FF-9741-D802DC65CBD0}" type="datetime1">
              <a:rPr lang="da-DK" smtClean="0"/>
              <a:t>25-10-2023</a:t>
            </a:fld>
            <a:endParaRPr lang="da-DK" dirty="0"/>
          </a:p>
        </p:txBody>
      </p:sp>
      <p:pic>
        <p:nvPicPr>
          <p:cNvPr id="8" name="Pladsholder til billede 7">
            <a:extLst>
              <a:ext uri="{FF2B5EF4-FFF2-40B4-BE49-F238E27FC236}">
                <a16:creationId xmlns:a16="http://schemas.microsoft.com/office/drawing/2014/main" id="{A108C4A1-8D0F-BAC2-3889-1AB9F91D6FF1}"/>
              </a:ext>
            </a:extLst>
          </p:cNvPr>
          <p:cNvPicPr>
            <a:picLocks noGrp="1" noChangeAspect="1"/>
          </p:cNvPicPr>
          <p:nvPr>
            <p:ph type="pic" sz="quarter" idx="13"/>
          </p:nvPr>
        </p:nvPicPr>
        <p:blipFill>
          <a:blip r:embed="rId5"/>
          <a:srcRect l="24" r="24"/>
          <a:stretch>
            <a:fillRect/>
          </a:stretch>
        </p:blipFill>
        <p:spPr>
          <a:prstGeom prst="rect">
            <a:avLst/>
          </a:prstGeom>
        </p:spPr>
      </p:pic>
    </p:spTree>
    <p:custDataLst>
      <p:custData r:id="rId1"/>
      <p:custData r:id="rId2"/>
    </p:custDataLst>
    <p:extLst>
      <p:ext uri="{BB962C8B-B14F-4D97-AF65-F5344CB8AC3E}">
        <p14:creationId xmlns:p14="http://schemas.microsoft.com/office/powerpoint/2010/main" val="3138892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8E9727-F1AF-2CAF-8175-EA2B0DF84BDA}"/>
              </a:ext>
            </a:extLst>
          </p:cNvPr>
          <p:cNvSpPr>
            <a:spLocks noGrp="1"/>
          </p:cNvSpPr>
          <p:nvPr>
            <p:ph type="title"/>
          </p:nvPr>
        </p:nvSpPr>
        <p:spPr>
          <a:xfrm>
            <a:off x="764058" y="248496"/>
            <a:ext cx="11200733" cy="694480"/>
          </a:xfrm>
        </p:spPr>
        <p:txBody>
          <a:bodyPr>
            <a:normAutofit/>
          </a:bodyPr>
          <a:lstStyle/>
          <a:p>
            <a:r>
              <a:rPr lang="da-DK" dirty="0"/>
              <a:t>Overblik – procesområder og procesgrupper</a:t>
            </a:r>
          </a:p>
        </p:txBody>
      </p:sp>
      <p:sp>
        <p:nvSpPr>
          <p:cNvPr id="3" name="Pladsholder til sidefod 2">
            <a:extLst>
              <a:ext uri="{FF2B5EF4-FFF2-40B4-BE49-F238E27FC236}">
                <a16:creationId xmlns:a16="http://schemas.microsoft.com/office/drawing/2014/main" id="{B10D68AC-7B81-6BC2-36D4-D065403AB76C}"/>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black"/>
                </a:solidFill>
                <a:effectLst/>
                <a:uLnTx/>
                <a:uFillTx/>
                <a:latin typeface="Arial" panose="020B0604020202020204"/>
                <a:ea typeface="Campton Book"/>
                <a:cs typeface="Times New Roman" panose="02020603050405020304" pitchFamily="18" charset="0"/>
              </a:rPr>
              <a:t>Lettere studieliv. Fælles processer. Nye muligheder.</a:t>
            </a:r>
            <a:endParaRPr kumimoji="0" lang="da-DK" sz="800" b="1" i="0" u="none" strike="noStrike" kern="1200" cap="none" spc="0" normalizeH="0" baseline="0" noProof="0">
              <a:ln>
                <a:noFill/>
              </a:ln>
              <a:solidFill>
                <a:prstClr val="black"/>
              </a:solidFill>
              <a:effectLst/>
              <a:uLnTx/>
              <a:uFillTx/>
              <a:latin typeface="Arial" panose="020B0604020202020204"/>
              <a:ea typeface="Campton Book"/>
              <a:cs typeface="Times New Roman" panose="02020603050405020304" pitchFamily="18" charset="0"/>
            </a:endParaRPr>
          </a:p>
        </p:txBody>
      </p:sp>
      <p:sp>
        <p:nvSpPr>
          <p:cNvPr id="4" name="Pladsholder til slidenummer 3">
            <a:extLst>
              <a:ext uri="{FF2B5EF4-FFF2-40B4-BE49-F238E27FC236}">
                <a16:creationId xmlns:a16="http://schemas.microsoft.com/office/drawing/2014/main" id="{AAA9CA10-35E7-A606-26CF-9B0E9E0E801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DF810D-F77C-4BB2-BE6A-BDC67BB44902}" type="slidenum">
              <a:rPr kumimoji="0" lang="da-DK" sz="800" b="1" i="0" u="none" strike="noStrike" kern="1200" cap="none" spc="0" normalizeH="0" baseline="0" noProof="0" smtClean="0">
                <a:ln>
                  <a:noFill/>
                </a:ln>
                <a:solidFill>
                  <a:srgbClr val="064F44"/>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a-DK" sz="800" b="1" i="0" u="none" strike="noStrike" kern="1200" cap="none" spc="0" normalizeH="0" baseline="0" noProof="0">
              <a:ln>
                <a:noFill/>
              </a:ln>
              <a:solidFill>
                <a:srgbClr val="064F44"/>
              </a:solidFill>
              <a:effectLst/>
              <a:uLnTx/>
              <a:uFillTx/>
              <a:latin typeface="Arial" panose="020B0604020202020204"/>
              <a:ea typeface="+mn-ea"/>
              <a:cs typeface="+mn-cs"/>
            </a:endParaRPr>
          </a:p>
        </p:txBody>
      </p:sp>
      <p:sp>
        <p:nvSpPr>
          <p:cNvPr id="5" name="Pladsholder til dato 4">
            <a:extLst>
              <a:ext uri="{FF2B5EF4-FFF2-40B4-BE49-F238E27FC236}">
                <a16:creationId xmlns:a16="http://schemas.microsoft.com/office/drawing/2014/main" id="{22432381-610D-665A-C287-1A361EBE4389}"/>
              </a:ext>
            </a:extLst>
          </p:cNvPr>
          <p:cNvSpPr>
            <a:spLocks noGrp="1"/>
          </p:cNvSpPr>
          <p:nvPr>
            <p:ph type="dt" sz="half" idx="2"/>
          </p:nvPr>
        </p:nvSpPr>
        <p:spPr>
          <a:xfrm>
            <a:off x="764059" y="6367732"/>
            <a:ext cx="77699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97A535-D0D4-43B5-AD8A-8D9F9278F202}" type="datetime1">
              <a:rPr kumimoji="0" lang="da-DK" sz="800" b="0" i="0" u="none" strike="noStrike" kern="1200" cap="none" spc="0" normalizeH="0" baseline="0" noProof="0" smtClean="0">
                <a:ln>
                  <a:noFill/>
                </a:ln>
                <a:solidFill>
                  <a:prstClr val="black"/>
                </a:solidFill>
                <a:effectLst/>
                <a:uLnTx/>
                <a:uFillTx/>
                <a:latin typeface="Arial" panose="020B0604020202020204"/>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25-10-2023</a:t>
            </a:fld>
            <a:endParaRPr kumimoji="0" lang="da-DK" sz="800" b="0" i="0" u="none" strike="noStrike" kern="1200" cap="none" spc="0" normalizeH="0" baseline="0" noProof="0">
              <a:ln>
                <a:noFill/>
              </a:ln>
              <a:solidFill>
                <a:prstClr val="black"/>
              </a:solidFill>
              <a:effectLst/>
              <a:uLnTx/>
              <a:uFillTx/>
              <a:latin typeface="Arial" panose="020B0604020202020204"/>
              <a:cs typeface="Times New Roman" panose="02020603050405020304" pitchFamily="18" charset="0"/>
            </a:endParaRPr>
          </a:p>
        </p:txBody>
      </p:sp>
      <p:sp>
        <p:nvSpPr>
          <p:cNvPr id="6" name="Rektangel: afrundede hjørner 5">
            <a:extLst>
              <a:ext uri="{FF2B5EF4-FFF2-40B4-BE49-F238E27FC236}">
                <a16:creationId xmlns:a16="http://schemas.microsoft.com/office/drawing/2014/main" id="{C911C875-2E67-EC3D-2CCA-B23FB01743C2}"/>
              </a:ext>
            </a:extLst>
          </p:cNvPr>
          <p:cNvSpPr/>
          <p:nvPr/>
        </p:nvSpPr>
        <p:spPr>
          <a:xfrm>
            <a:off x="767964" y="955162"/>
            <a:ext cx="1574463" cy="5552182"/>
          </a:xfrm>
          <a:prstGeom prst="roundRect">
            <a:avLst/>
          </a:prstGeom>
          <a:solidFill>
            <a:schemeClr val="accent3">
              <a:lumMod val="40000"/>
              <a:lumOff val="60000"/>
            </a:schemeClr>
          </a:solidFill>
          <a:ln w="9525" cap="flat" cmpd="sng" algn="ctr">
            <a:solidFill>
              <a:srgbClr val="4F81BD">
                <a:lumMod val="20000"/>
                <a:lumOff val="80000"/>
              </a:srgbClr>
            </a:solidFill>
            <a:prstDash val="solid"/>
          </a:ln>
          <a:effectLst/>
        </p:spPr>
        <p:txBody>
          <a:bodyPr lIns="35998" tIns="0" rIns="35998"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900" b="1" i="0" u="none" strike="noStrike" kern="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 name="Rektangel: afrundede hjørner 6">
            <a:extLst>
              <a:ext uri="{FF2B5EF4-FFF2-40B4-BE49-F238E27FC236}">
                <a16:creationId xmlns:a16="http://schemas.microsoft.com/office/drawing/2014/main" id="{3C48AC04-C0CC-6043-EAEF-504446FED4D9}"/>
              </a:ext>
            </a:extLst>
          </p:cNvPr>
          <p:cNvSpPr/>
          <p:nvPr/>
        </p:nvSpPr>
        <p:spPr>
          <a:xfrm>
            <a:off x="2379899" y="942976"/>
            <a:ext cx="1574463" cy="5544447"/>
          </a:xfrm>
          <a:prstGeom prst="roundRect">
            <a:avLst/>
          </a:prstGeom>
          <a:solidFill>
            <a:schemeClr val="accent3">
              <a:lumMod val="40000"/>
              <a:lumOff val="60000"/>
            </a:schemeClr>
          </a:solidFill>
          <a:ln w="9525" cap="flat" cmpd="sng" algn="ctr">
            <a:solidFill>
              <a:srgbClr val="4F81BD">
                <a:lumMod val="20000"/>
                <a:lumOff val="80000"/>
              </a:srgbClr>
            </a:solidFill>
            <a:prstDash val="solid"/>
          </a:ln>
          <a:effectLst/>
        </p:spPr>
        <p:txBody>
          <a:bodyPr lIns="35998" tIns="0" rIns="35998"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900" b="1" i="0" u="none" strike="noStrike" kern="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 name="Rektangel: afrundede hjørner 7">
            <a:extLst>
              <a:ext uri="{FF2B5EF4-FFF2-40B4-BE49-F238E27FC236}">
                <a16:creationId xmlns:a16="http://schemas.microsoft.com/office/drawing/2014/main" id="{D4B66E67-5875-DEBE-1929-AD62BB07180A}"/>
              </a:ext>
            </a:extLst>
          </p:cNvPr>
          <p:cNvSpPr/>
          <p:nvPr/>
        </p:nvSpPr>
        <p:spPr>
          <a:xfrm>
            <a:off x="3991834" y="942976"/>
            <a:ext cx="1574463" cy="5557247"/>
          </a:xfrm>
          <a:prstGeom prst="roundRect">
            <a:avLst/>
          </a:prstGeom>
          <a:solidFill>
            <a:schemeClr val="accent3">
              <a:lumMod val="40000"/>
              <a:lumOff val="60000"/>
            </a:schemeClr>
          </a:solidFill>
          <a:ln w="9525" cap="flat" cmpd="sng" algn="ctr">
            <a:solidFill>
              <a:srgbClr val="4F81BD">
                <a:lumMod val="20000"/>
                <a:lumOff val="80000"/>
              </a:srgbClr>
            </a:solidFill>
            <a:prstDash val="solid"/>
          </a:ln>
          <a:effectLst/>
        </p:spPr>
        <p:txBody>
          <a:bodyPr lIns="35998" tIns="0" rIns="35998"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900" b="1" i="0" u="none" strike="noStrike" kern="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 name="Rektangel: afrundede hjørner 8">
            <a:extLst>
              <a:ext uri="{FF2B5EF4-FFF2-40B4-BE49-F238E27FC236}">
                <a16:creationId xmlns:a16="http://schemas.microsoft.com/office/drawing/2014/main" id="{A5B3240C-A8E3-F2D0-9572-5724FE992BC5}"/>
              </a:ext>
            </a:extLst>
          </p:cNvPr>
          <p:cNvSpPr/>
          <p:nvPr/>
        </p:nvSpPr>
        <p:spPr>
          <a:xfrm>
            <a:off x="5603769" y="942976"/>
            <a:ext cx="1574463" cy="5507615"/>
          </a:xfrm>
          <a:prstGeom prst="roundRect">
            <a:avLst/>
          </a:prstGeom>
          <a:solidFill>
            <a:schemeClr val="accent3">
              <a:lumMod val="40000"/>
              <a:lumOff val="60000"/>
            </a:schemeClr>
          </a:solidFill>
          <a:ln w="9525" cap="flat" cmpd="sng" algn="ctr">
            <a:solidFill>
              <a:srgbClr val="4F81BD">
                <a:lumMod val="20000"/>
                <a:lumOff val="80000"/>
              </a:srgbClr>
            </a:solidFill>
            <a:prstDash val="solid"/>
          </a:ln>
          <a:effectLst/>
        </p:spPr>
        <p:txBody>
          <a:bodyPr lIns="35998" tIns="0" rIns="35998"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900" b="1" i="0" u="none" strike="noStrike" kern="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 name="Rektangel: afrundede hjørner 9">
            <a:extLst>
              <a:ext uri="{FF2B5EF4-FFF2-40B4-BE49-F238E27FC236}">
                <a16:creationId xmlns:a16="http://schemas.microsoft.com/office/drawing/2014/main" id="{B87EF134-27BE-3E8F-93FD-F00E2DE7E1E8}"/>
              </a:ext>
            </a:extLst>
          </p:cNvPr>
          <p:cNvSpPr/>
          <p:nvPr/>
        </p:nvSpPr>
        <p:spPr>
          <a:xfrm>
            <a:off x="7215704" y="942976"/>
            <a:ext cx="1574463" cy="5537051"/>
          </a:xfrm>
          <a:prstGeom prst="roundRect">
            <a:avLst/>
          </a:prstGeom>
          <a:solidFill>
            <a:schemeClr val="accent3">
              <a:lumMod val="40000"/>
              <a:lumOff val="60000"/>
            </a:schemeClr>
          </a:solidFill>
          <a:ln w="9525" cap="flat" cmpd="sng" algn="ctr">
            <a:solidFill>
              <a:srgbClr val="4F81BD">
                <a:lumMod val="20000"/>
                <a:lumOff val="80000"/>
              </a:srgbClr>
            </a:solidFill>
            <a:prstDash val="solid"/>
          </a:ln>
          <a:effectLst/>
        </p:spPr>
        <p:txBody>
          <a:bodyPr lIns="35998" tIns="0" rIns="35998"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900" b="1" i="0" u="none" strike="noStrike" kern="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 name="Rektangel: afrundede hjørner 10">
            <a:extLst>
              <a:ext uri="{FF2B5EF4-FFF2-40B4-BE49-F238E27FC236}">
                <a16:creationId xmlns:a16="http://schemas.microsoft.com/office/drawing/2014/main" id="{45A4DD2A-1125-0792-47DB-67B6A20407B4}"/>
              </a:ext>
            </a:extLst>
          </p:cNvPr>
          <p:cNvSpPr/>
          <p:nvPr/>
        </p:nvSpPr>
        <p:spPr>
          <a:xfrm>
            <a:off x="8827639" y="953710"/>
            <a:ext cx="1574463" cy="5537051"/>
          </a:xfrm>
          <a:prstGeom prst="roundRect">
            <a:avLst/>
          </a:prstGeom>
          <a:solidFill>
            <a:schemeClr val="accent3">
              <a:lumMod val="40000"/>
              <a:lumOff val="60000"/>
            </a:schemeClr>
          </a:solidFill>
          <a:ln w="9525" cap="flat" cmpd="sng" algn="ctr">
            <a:solidFill>
              <a:srgbClr val="4F81BD">
                <a:lumMod val="20000"/>
                <a:lumOff val="80000"/>
              </a:srgbClr>
            </a:solidFill>
            <a:prstDash val="solid"/>
          </a:ln>
          <a:effectLst/>
        </p:spPr>
        <p:txBody>
          <a:bodyPr lIns="35998" tIns="0" rIns="35998"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900" b="1" i="0" u="none" strike="noStrike" kern="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 name="Rektangel: afrundede hjørner 11">
            <a:extLst>
              <a:ext uri="{FF2B5EF4-FFF2-40B4-BE49-F238E27FC236}">
                <a16:creationId xmlns:a16="http://schemas.microsoft.com/office/drawing/2014/main" id="{B77C21BA-BD28-35F7-27C3-51541F6DC5DD}"/>
              </a:ext>
            </a:extLst>
          </p:cNvPr>
          <p:cNvSpPr/>
          <p:nvPr/>
        </p:nvSpPr>
        <p:spPr>
          <a:xfrm>
            <a:off x="10439574" y="939012"/>
            <a:ext cx="1574463" cy="5537051"/>
          </a:xfrm>
          <a:prstGeom prst="roundRect">
            <a:avLst/>
          </a:prstGeom>
          <a:solidFill>
            <a:schemeClr val="accent3">
              <a:lumMod val="40000"/>
              <a:lumOff val="60000"/>
            </a:schemeClr>
          </a:solidFill>
          <a:ln w="9525" cap="flat" cmpd="sng" algn="ctr">
            <a:solidFill>
              <a:srgbClr val="4F81BD">
                <a:lumMod val="20000"/>
                <a:lumOff val="80000"/>
              </a:srgbClr>
            </a:solidFill>
            <a:prstDash val="solid"/>
          </a:ln>
          <a:effectLst/>
        </p:spPr>
        <p:txBody>
          <a:bodyPr lIns="35998" tIns="0" rIns="35998"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900" b="1" i="0" u="none" strike="noStrike" kern="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3" name="Tekstfelt 12">
            <a:extLst>
              <a:ext uri="{FF2B5EF4-FFF2-40B4-BE49-F238E27FC236}">
                <a16:creationId xmlns:a16="http://schemas.microsoft.com/office/drawing/2014/main" id="{B8294704-7702-78FD-A9DC-05A634703F66}"/>
              </a:ext>
            </a:extLst>
          </p:cNvPr>
          <p:cNvSpPr txBox="1"/>
          <p:nvPr/>
        </p:nvSpPr>
        <p:spPr>
          <a:xfrm>
            <a:off x="2607803" y="2109222"/>
            <a:ext cx="1230435"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432"/>
              </a:spcBef>
              <a:spcAft>
                <a:spcPts val="0"/>
              </a:spcAft>
              <a:buClrTx/>
              <a:buSzTx/>
              <a:buFontTx/>
              <a:buNone/>
              <a:tabLst/>
              <a:defRPr/>
            </a:pPr>
            <a:r>
              <a:rPr kumimoji="0" lang="da-DK" sz="900" b="1" i="0" u="none" strike="noStrike" kern="1200" cap="none" spc="0" normalizeH="0" baseline="0" noProof="0" dirty="0">
                <a:ln>
                  <a:noFill/>
                </a:ln>
                <a:solidFill>
                  <a:prstClr val="black"/>
                </a:solidFill>
                <a:effectLst/>
                <a:uLnTx/>
                <a:uFillTx/>
                <a:latin typeface="Arial" panose="020B0604020202020204"/>
                <a:ea typeface="+mn-ea"/>
                <a:cs typeface="+mn-cs"/>
              </a:rPr>
              <a:t>Optag studerende og betaling</a:t>
            </a:r>
          </a:p>
        </p:txBody>
      </p:sp>
      <p:sp>
        <p:nvSpPr>
          <p:cNvPr id="14" name="Tekstfelt 13">
            <a:extLst>
              <a:ext uri="{FF2B5EF4-FFF2-40B4-BE49-F238E27FC236}">
                <a16:creationId xmlns:a16="http://schemas.microsoft.com/office/drawing/2014/main" id="{715F2268-E70A-D97D-47B0-1E653D682E89}"/>
              </a:ext>
            </a:extLst>
          </p:cNvPr>
          <p:cNvSpPr txBox="1"/>
          <p:nvPr/>
        </p:nvSpPr>
        <p:spPr>
          <a:xfrm>
            <a:off x="4132265" y="1970722"/>
            <a:ext cx="1387249"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432"/>
              </a:spcBef>
              <a:spcAft>
                <a:spcPts val="0"/>
              </a:spcAft>
              <a:buClrTx/>
              <a:buSzTx/>
              <a:buFontTx/>
              <a:buNone/>
              <a:tabLst/>
              <a:defRPr/>
            </a:pPr>
            <a:r>
              <a:rPr kumimoji="0" lang="da-DK" sz="900" b="1" i="0" u="none" strike="noStrike" kern="1200" cap="none" spc="0" normalizeH="0" baseline="0" noProof="0" dirty="0">
                <a:ln>
                  <a:noFill/>
                </a:ln>
                <a:solidFill>
                  <a:prstClr val="black"/>
                </a:solidFill>
                <a:effectLst/>
                <a:uLnTx/>
                <a:uFillTx/>
                <a:latin typeface="Arial" panose="020B0604020202020204"/>
                <a:ea typeface="+mn-ea"/>
                <a:cs typeface="+mn-cs"/>
              </a:rPr>
              <a:t>Tilmelding til fagelement eller prøve samt registrering af studs. prøveresultat</a:t>
            </a:r>
          </a:p>
        </p:txBody>
      </p:sp>
      <p:sp>
        <p:nvSpPr>
          <p:cNvPr id="15" name="Tekstfelt 14">
            <a:extLst>
              <a:ext uri="{FF2B5EF4-FFF2-40B4-BE49-F238E27FC236}">
                <a16:creationId xmlns:a16="http://schemas.microsoft.com/office/drawing/2014/main" id="{76BC7677-E868-2111-38FC-E3B5745DC00C}"/>
              </a:ext>
            </a:extLst>
          </p:cNvPr>
          <p:cNvSpPr txBox="1"/>
          <p:nvPr/>
        </p:nvSpPr>
        <p:spPr>
          <a:xfrm>
            <a:off x="5912228" y="2109222"/>
            <a:ext cx="958242"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432"/>
              </a:spcBef>
              <a:spcAft>
                <a:spcPts val="0"/>
              </a:spcAft>
              <a:buClrTx/>
              <a:buSzTx/>
              <a:buFontTx/>
              <a:buNone/>
              <a:tabLst/>
              <a:defRPr/>
            </a:pPr>
            <a:r>
              <a:rPr kumimoji="0" lang="da-DK" sz="900" b="1" i="0" u="none" strike="noStrike" kern="1200" cap="none" spc="0" normalizeH="0" baseline="0" noProof="0" dirty="0">
                <a:ln>
                  <a:noFill/>
                </a:ln>
                <a:solidFill>
                  <a:prstClr val="black"/>
                </a:solidFill>
                <a:effectLst/>
                <a:uLnTx/>
                <a:uFillTx/>
                <a:latin typeface="Arial" panose="020B0604020202020204"/>
                <a:ea typeface="+mn-ea"/>
                <a:cs typeface="+mn-cs"/>
              </a:rPr>
              <a:t>Behandling af studentersager</a:t>
            </a:r>
          </a:p>
        </p:txBody>
      </p:sp>
      <p:sp>
        <p:nvSpPr>
          <p:cNvPr id="16" name="Tekstfelt 15">
            <a:extLst>
              <a:ext uri="{FF2B5EF4-FFF2-40B4-BE49-F238E27FC236}">
                <a16:creationId xmlns:a16="http://schemas.microsoft.com/office/drawing/2014/main" id="{7F8136D2-7B3D-A088-7A51-18B8A602EE08}"/>
              </a:ext>
            </a:extLst>
          </p:cNvPr>
          <p:cNvSpPr txBox="1"/>
          <p:nvPr/>
        </p:nvSpPr>
        <p:spPr>
          <a:xfrm>
            <a:off x="7480297" y="2109222"/>
            <a:ext cx="1116549"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432"/>
              </a:spcBef>
              <a:spcAft>
                <a:spcPts val="0"/>
              </a:spcAft>
              <a:buClrTx/>
              <a:buSzTx/>
              <a:buFontTx/>
              <a:buNone/>
              <a:tabLst/>
              <a:defRPr/>
            </a:pPr>
            <a:r>
              <a:rPr kumimoji="0" lang="da-DK" sz="900" b="1" i="0" u="none" strike="noStrike" kern="1200" cap="none" spc="0" normalizeH="0" baseline="0" noProof="0" dirty="0">
                <a:ln>
                  <a:noFill/>
                </a:ln>
                <a:solidFill>
                  <a:prstClr val="black"/>
                </a:solidFill>
                <a:effectLst/>
                <a:uLnTx/>
                <a:uFillTx/>
                <a:latin typeface="Arial" panose="020B0604020202020204"/>
                <a:ea typeface="+mn-ea"/>
                <a:cs typeface="+mn-cs"/>
              </a:rPr>
              <a:t>Afslut eller afbryd studerendes forløb </a:t>
            </a:r>
          </a:p>
        </p:txBody>
      </p:sp>
      <p:sp>
        <p:nvSpPr>
          <p:cNvPr id="17" name="Tekstfelt 16">
            <a:extLst>
              <a:ext uri="{FF2B5EF4-FFF2-40B4-BE49-F238E27FC236}">
                <a16:creationId xmlns:a16="http://schemas.microsoft.com/office/drawing/2014/main" id="{AA80ADBC-AE0B-E982-7A85-1E6539C9D4D9}"/>
              </a:ext>
            </a:extLst>
          </p:cNvPr>
          <p:cNvSpPr txBox="1"/>
          <p:nvPr/>
        </p:nvSpPr>
        <p:spPr>
          <a:xfrm>
            <a:off x="988457" y="2178472"/>
            <a:ext cx="1118642"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1" i="0" u="none" strike="noStrike" kern="1200" cap="none" spc="0" normalizeH="0" baseline="0" noProof="0" dirty="0">
                <a:ln>
                  <a:noFill/>
                </a:ln>
                <a:solidFill>
                  <a:prstClr val="black"/>
                </a:solidFill>
                <a:effectLst/>
                <a:uLnTx/>
                <a:uFillTx/>
                <a:latin typeface="Arial" panose="020B0604020202020204"/>
                <a:ea typeface="+mn-ea"/>
                <a:cs typeface="+mn-cs"/>
              </a:rPr>
              <a:t>Opbyg uddannelse</a:t>
            </a:r>
          </a:p>
        </p:txBody>
      </p:sp>
      <p:sp>
        <p:nvSpPr>
          <p:cNvPr id="40" name="Tekstfelt 39">
            <a:extLst>
              <a:ext uri="{FF2B5EF4-FFF2-40B4-BE49-F238E27FC236}">
                <a16:creationId xmlns:a16="http://schemas.microsoft.com/office/drawing/2014/main" id="{E29268F1-A72E-A69C-E4DF-D99532F4751C}"/>
              </a:ext>
            </a:extLst>
          </p:cNvPr>
          <p:cNvSpPr txBox="1"/>
          <p:nvPr/>
        </p:nvSpPr>
        <p:spPr>
          <a:xfrm>
            <a:off x="8899249" y="3130422"/>
            <a:ext cx="1377934"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432"/>
              </a:spcBef>
              <a:spcAft>
                <a:spcPts val="0"/>
              </a:spcAft>
              <a:buClrTx/>
              <a:buSzTx/>
              <a:buFontTx/>
              <a:buNone/>
              <a:tabLst/>
              <a:defRPr/>
            </a:pPr>
            <a:r>
              <a:rPr kumimoji="0" lang="da-DK" sz="800" b="0" i="0" u="none" strike="noStrike" kern="1200" cap="none" spc="0" normalizeH="0" baseline="0" noProof="0">
                <a:ln>
                  <a:noFill/>
                </a:ln>
                <a:solidFill>
                  <a:prstClr val="black"/>
                </a:solidFill>
                <a:effectLst/>
                <a:uLnTx/>
                <a:uFillTx/>
                <a:latin typeface="Arial" panose="020B0604020202020204"/>
                <a:ea typeface="+mn-ea"/>
                <a:cs typeface="+mn-cs"/>
              </a:rPr>
              <a:t>Kommunikation til en eller flere studerende</a:t>
            </a:r>
            <a:endParaRPr kumimoji="0" lang="da-DK"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 name="Tekstfelt 40">
            <a:extLst>
              <a:ext uri="{FF2B5EF4-FFF2-40B4-BE49-F238E27FC236}">
                <a16:creationId xmlns:a16="http://schemas.microsoft.com/office/drawing/2014/main" id="{E875A2FC-5CBD-9C1A-F918-0AFBCE7251E2}"/>
              </a:ext>
            </a:extLst>
          </p:cNvPr>
          <p:cNvSpPr txBox="1"/>
          <p:nvPr/>
        </p:nvSpPr>
        <p:spPr>
          <a:xfrm>
            <a:off x="8899249" y="2730693"/>
            <a:ext cx="1377934"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432"/>
              </a:spcBef>
              <a:spcAft>
                <a:spcPts val="0"/>
              </a:spcAft>
              <a:buClrTx/>
              <a:buSzTx/>
              <a:buFontTx/>
              <a:buNone/>
              <a:tabLst/>
              <a:defRPr/>
            </a:pPr>
            <a:r>
              <a:rPr kumimoji="0" lang="da-DK" sz="800" b="0" i="0" u="none" strike="noStrike" kern="1200" cap="none" spc="0" normalizeH="0" baseline="0" noProof="0">
                <a:ln>
                  <a:noFill/>
                </a:ln>
                <a:solidFill>
                  <a:prstClr val="black"/>
                </a:solidFill>
                <a:effectLst/>
                <a:uLnTx/>
                <a:uFillTx/>
                <a:latin typeface="Arial" panose="020B0604020202020204"/>
                <a:ea typeface="+mn-ea"/>
                <a:cs typeface="+mn-cs"/>
              </a:rPr>
              <a:t>Kommunikation med studerende: </a:t>
            </a:r>
            <a:endParaRPr kumimoji="0" lang="da-DK"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 name="Tekstfelt 50">
            <a:extLst>
              <a:ext uri="{FF2B5EF4-FFF2-40B4-BE49-F238E27FC236}">
                <a16:creationId xmlns:a16="http://schemas.microsoft.com/office/drawing/2014/main" id="{DBD6924D-F020-7A2C-DC01-95BBF695C435}"/>
              </a:ext>
            </a:extLst>
          </p:cNvPr>
          <p:cNvSpPr txBox="1"/>
          <p:nvPr/>
        </p:nvSpPr>
        <p:spPr>
          <a:xfrm>
            <a:off x="10512620" y="2702366"/>
            <a:ext cx="1297115" cy="246221"/>
          </a:xfrm>
          <a:prstGeom prst="rect">
            <a:avLst/>
          </a:prstGeom>
          <a:noFill/>
        </p:spPr>
        <p:txBody>
          <a:bodyPr wrap="square" lIns="0" tIns="0" rIns="0" bIns="0"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black"/>
                </a:solidFill>
                <a:effectLst/>
                <a:uLnTx/>
                <a:uFillTx/>
                <a:latin typeface="Arial" panose="020B0604020202020204"/>
                <a:ea typeface="+mn-ea"/>
                <a:cs typeface="+mn-cs"/>
              </a:rPr>
              <a:t>Behandling af data til indberetning</a:t>
            </a:r>
            <a:endParaRPr kumimoji="0" lang="da-DK"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2" name="Tekstfelt 51">
            <a:extLst>
              <a:ext uri="{FF2B5EF4-FFF2-40B4-BE49-F238E27FC236}">
                <a16:creationId xmlns:a16="http://schemas.microsoft.com/office/drawing/2014/main" id="{83356900-20C0-989D-955F-75452CF671B5}"/>
              </a:ext>
            </a:extLst>
          </p:cNvPr>
          <p:cNvSpPr txBox="1"/>
          <p:nvPr/>
        </p:nvSpPr>
        <p:spPr>
          <a:xfrm>
            <a:off x="10512620" y="3141154"/>
            <a:ext cx="1452172" cy="123111"/>
          </a:xfrm>
          <a:prstGeom prst="rect">
            <a:avLst/>
          </a:prstGeom>
          <a:noFill/>
        </p:spPr>
        <p:txBody>
          <a:bodyPr wrap="square" lIns="0" tIns="0" rIns="0" bIns="0"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black"/>
                </a:solidFill>
                <a:effectLst/>
                <a:uLnTx/>
                <a:uFillTx/>
                <a:latin typeface="Arial" panose="020B0604020202020204"/>
                <a:ea typeface="+mn-ea"/>
                <a:cs typeface="+mn-cs"/>
              </a:rPr>
              <a:t>Opdatering af STÅ prognose</a:t>
            </a:r>
            <a:endParaRPr kumimoji="0" lang="da-DK"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3" name="Tekstfelt 52">
            <a:extLst>
              <a:ext uri="{FF2B5EF4-FFF2-40B4-BE49-F238E27FC236}">
                <a16:creationId xmlns:a16="http://schemas.microsoft.com/office/drawing/2014/main" id="{D50948E3-C0D7-3EFC-9078-C9395D235AFC}"/>
              </a:ext>
            </a:extLst>
          </p:cNvPr>
          <p:cNvSpPr txBox="1"/>
          <p:nvPr/>
        </p:nvSpPr>
        <p:spPr>
          <a:xfrm>
            <a:off x="10512620" y="3456832"/>
            <a:ext cx="1452172" cy="246221"/>
          </a:xfrm>
          <a:prstGeom prst="rect">
            <a:avLst/>
          </a:prstGeom>
          <a:noFill/>
        </p:spPr>
        <p:txBody>
          <a:bodyPr wrap="square" lIns="0" tIns="0" rIns="0" bIns="0"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black"/>
                </a:solidFill>
                <a:effectLst/>
                <a:uLnTx/>
                <a:uFillTx/>
                <a:latin typeface="Arial" panose="020B0604020202020204"/>
                <a:ea typeface="+mn-ea"/>
                <a:cs typeface="+mn-cs"/>
              </a:rPr>
              <a:t>Indberetning til det statistiske beredskab</a:t>
            </a:r>
          </a:p>
        </p:txBody>
      </p:sp>
      <p:sp>
        <p:nvSpPr>
          <p:cNvPr id="54" name="Tekstfelt 53">
            <a:extLst>
              <a:ext uri="{FF2B5EF4-FFF2-40B4-BE49-F238E27FC236}">
                <a16:creationId xmlns:a16="http://schemas.microsoft.com/office/drawing/2014/main" id="{EA1201FA-FB12-BC36-8D79-409C1490C395}"/>
              </a:ext>
            </a:extLst>
          </p:cNvPr>
          <p:cNvSpPr txBox="1"/>
          <p:nvPr/>
        </p:nvSpPr>
        <p:spPr>
          <a:xfrm>
            <a:off x="10512620" y="3895619"/>
            <a:ext cx="1452172" cy="123111"/>
          </a:xfrm>
          <a:prstGeom prst="rect">
            <a:avLst/>
          </a:prstGeom>
          <a:noFill/>
        </p:spPr>
        <p:txBody>
          <a:bodyPr wrap="square" lIns="0" tIns="0" rIns="0" bIns="0"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black"/>
                </a:solidFill>
                <a:effectLst/>
                <a:uLnTx/>
                <a:uFillTx/>
                <a:latin typeface="Arial" panose="020B0604020202020204"/>
                <a:ea typeface="+mn-ea"/>
                <a:cs typeface="+mn-cs"/>
              </a:rPr>
              <a:t>Rigsarkivet</a:t>
            </a:r>
          </a:p>
        </p:txBody>
      </p:sp>
      <p:cxnSp>
        <p:nvCxnSpPr>
          <p:cNvPr id="65" name="Lige forbindelse 64">
            <a:extLst>
              <a:ext uri="{FF2B5EF4-FFF2-40B4-BE49-F238E27FC236}">
                <a16:creationId xmlns:a16="http://schemas.microsoft.com/office/drawing/2014/main" id="{F1710832-B114-B0A5-E761-6A372C6E7BDC}"/>
              </a:ext>
            </a:extLst>
          </p:cNvPr>
          <p:cNvCxnSpPr/>
          <p:nvPr/>
        </p:nvCxnSpPr>
        <p:spPr bwMode="auto">
          <a:xfrm flipV="1">
            <a:off x="152400" y="2576020"/>
            <a:ext cx="11950700" cy="69119"/>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6" name="Tekstfelt 65">
            <a:extLst>
              <a:ext uri="{FF2B5EF4-FFF2-40B4-BE49-F238E27FC236}">
                <a16:creationId xmlns:a16="http://schemas.microsoft.com/office/drawing/2014/main" id="{2FC25DBB-7383-2DDB-A96C-014486B6B518}"/>
              </a:ext>
            </a:extLst>
          </p:cNvPr>
          <p:cNvSpPr txBox="1"/>
          <p:nvPr/>
        </p:nvSpPr>
        <p:spPr>
          <a:xfrm>
            <a:off x="100195" y="2117813"/>
            <a:ext cx="630546"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432"/>
              </a:spcBef>
              <a:spcAft>
                <a:spcPts val="0"/>
              </a:spcAft>
              <a:buClrTx/>
              <a:buSzTx/>
              <a:buFontTx/>
              <a:buNone/>
              <a:tabLst/>
              <a:defRPr/>
            </a:pPr>
            <a:r>
              <a:rPr kumimoji="0" lang="da-DK" sz="1000" b="1" i="0" u="none" strike="noStrike" kern="1200" cap="none" spc="0" normalizeH="0" baseline="0" noProof="0" dirty="0">
                <a:ln>
                  <a:noFill/>
                </a:ln>
                <a:solidFill>
                  <a:prstClr val="black"/>
                </a:solidFill>
                <a:effectLst/>
                <a:uLnTx/>
                <a:uFillTx/>
                <a:latin typeface="Arial" panose="020B0604020202020204"/>
                <a:ea typeface="+mn-ea"/>
                <a:cs typeface="+mn-cs"/>
              </a:rPr>
              <a:t>Hoved- proces</a:t>
            </a:r>
          </a:p>
        </p:txBody>
      </p:sp>
      <p:sp>
        <p:nvSpPr>
          <p:cNvPr id="67" name="Tekstfelt 66">
            <a:extLst>
              <a:ext uri="{FF2B5EF4-FFF2-40B4-BE49-F238E27FC236}">
                <a16:creationId xmlns:a16="http://schemas.microsoft.com/office/drawing/2014/main" id="{4D325208-0055-1964-275B-483335510BA0}"/>
              </a:ext>
            </a:extLst>
          </p:cNvPr>
          <p:cNvSpPr txBox="1"/>
          <p:nvPr/>
        </p:nvSpPr>
        <p:spPr>
          <a:xfrm>
            <a:off x="101366" y="2974939"/>
            <a:ext cx="629375" cy="307777"/>
          </a:xfrm>
          <a:prstGeom prst="rect">
            <a:avLst/>
          </a:prstGeom>
          <a:noFill/>
        </p:spPr>
        <p:txBody>
          <a:bodyPr wrap="square" lIns="0" tIns="0" rIns="0" bIns="0" rtlCol="0">
            <a:spAutoFit/>
          </a:bodyPr>
          <a:lstStyle>
            <a:defPPr>
              <a:defRPr lang="da-DK"/>
            </a:defPPr>
            <a:lvl1pPr>
              <a:spcBef>
                <a:spcPts val="432"/>
              </a:spcBef>
              <a:defRPr sz="1000" b="1"/>
            </a:lvl1pPr>
          </a:lstStyle>
          <a:p>
            <a:pPr marL="0" marR="0" lvl="0" indent="0" algn="l" defTabSz="914400" rtl="0" eaLnBrk="1" fontAlgn="auto" latinLnBrk="0" hangingPunct="1">
              <a:lnSpc>
                <a:spcPct val="100000"/>
              </a:lnSpc>
              <a:spcBef>
                <a:spcPts val="432"/>
              </a:spcBef>
              <a:spcAft>
                <a:spcPts val="0"/>
              </a:spcAft>
              <a:buClrTx/>
              <a:buSzTx/>
              <a:buFontTx/>
              <a:buNone/>
              <a:tabLst/>
              <a:defRPr/>
            </a:pPr>
            <a:r>
              <a:rPr kumimoji="0" lang="da-DK" sz="1000" b="1" i="0" u="none" strike="noStrike" kern="1200" cap="none" spc="0" normalizeH="0" baseline="0" noProof="0" dirty="0">
                <a:ln>
                  <a:noFill/>
                </a:ln>
                <a:solidFill>
                  <a:prstClr val="black"/>
                </a:solidFill>
                <a:effectLst/>
                <a:uLnTx/>
                <a:uFillTx/>
                <a:latin typeface="Arial" panose="020B0604020202020204"/>
                <a:ea typeface="+mn-ea"/>
                <a:cs typeface="+mn-cs"/>
              </a:rPr>
              <a:t>Del-processer</a:t>
            </a:r>
          </a:p>
        </p:txBody>
      </p:sp>
      <p:cxnSp>
        <p:nvCxnSpPr>
          <p:cNvPr id="68" name="Lige forbindelse 67">
            <a:extLst>
              <a:ext uri="{FF2B5EF4-FFF2-40B4-BE49-F238E27FC236}">
                <a16:creationId xmlns:a16="http://schemas.microsoft.com/office/drawing/2014/main" id="{965F5372-3B68-6BED-78D5-A73C205A119E}"/>
              </a:ext>
            </a:extLst>
          </p:cNvPr>
          <p:cNvCxnSpPr/>
          <p:nvPr/>
        </p:nvCxnSpPr>
        <p:spPr bwMode="auto">
          <a:xfrm>
            <a:off x="152400" y="1909035"/>
            <a:ext cx="11950700" cy="0"/>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2" name="Tekstfelt 71">
            <a:extLst>
              <a:ext uri="{FF2B5EF4-FFF2-40B4-BE49-F238E27FC236}">
                <a16:creationId xmlns:a16="http://schemas.microsoft.com/office/drawing/2014/main" id="{36A08323-DB39-B108-6165-CB54F81B2BCE}"/>
              </a:ext>
            </a:extLst>
          </p:cNvPr>
          <p:cNvSpPr txBox="1"/>
          <p:nvPr/>
        </p:nvSpPr>
        <p:spPr>
          <a:xfrm>
            <a:off x="9080336" y="2109222"/>
            <a:ext cx="1161077"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432"/>
              </a:spcBef>
              <a:spcAft>
                <a:spcPts val="0"/>
              </a:spcAft>
              <a:buClrTx/>
              <a:buSzTx/>
              <a:buFontTx/>
              <a:buNone/>
              <a:tabLst/>
              <a:defRPr/>
            </a:pPr>
            <a:r>
              <a:rPr kumimoji="0" lang="da-DK" sz="900" b="1" i="0" u="none" strike="noStrike" kern="1200" cap="none" spc="0" normalizeH="0" baseline="0" noProof="0" dirty="0">
                <a:ln>
                  <a:noFill/>
                </a:ln>
                <a:solidFill>
                  <a:prstClr val="black"/>
                </a:solidFill>
                <a:effectLst/>
                <a:uLnTx/>
                <a:uFillTx/>
                <a:latin typeface="Arial" panose="020B0604020202020204"/>
                <a:ea typeface="+mn-ea"/>
                <a:cs typeface="+mn-cs"/>
              </a:rPr>
              <a:t>Kommunikation og vejledning</a:t>
            </a:r>
          </a:p>
        </p:txBody>
      </p:sp>
      <p:sp>
        <p:nvSpPr>
          <p:cNvPr id="73" name="Tekstfelt 72">
            <a:extLst>
              <a:ext uri="{FF2B5EF4-FFF2-40B4-BE49-F238E27FC236}">
                <a16:creationId xmlns:a16="http://schemas.microsoft.com/office/drawing/2014/main" id="{4CA5C9DE-F21C-32BB-F312-FA3D85DD10BF}"/>
              </a:ext>
            </a:extLst>
          </p:cNvPr>
          <p:cNvSpPr txBox="1"/>
          <p:nvPr/>
        </p:nvSpPr>
        <p:spPr>
          <a:xfrm>
            <a:off x="10477486" y="1924556"/>
            <a:ext cx="157446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432"/>
              </a:spcBef>
              <a:spcAft>
                <a:spcPts val="0"/>
              </a:spcAft>
              <a:buClrTx/>
              <a:buSzTx/>
              <a:buFontTx/>
              <a:buNone/>
              <a:tabLst/>
              <a:defRPr/>
            </a:pPr>
            <a:r>
              <a:rPr kumimoji="0" lang="da-DK" sz="900" b="1" i="0" u="none" strike="noStrike" kern="1200" cap="none" spc="0" normalizeH="0" baseline="0" noProof="0" dirty="0">
                <a:ln>
                  <a:noFill/>
                </a:ln>
                <a:solidFill>
                  <a:prstClr val="black"/>
                </a:solidFill>
                <a:effectLst/>
                <a:uLnTx/>
                <a:uFillTx/>
                <a:latin typeface="Arial" panose="020B0604020202020204"/>
                <a:ea typeface="+mn-ea"/>
                <a:cs typeface="+mn-cs"/>
              </a:rPr>
              <a:t>Indberetning til indberetningsmyndighed og sammenhæng med nationale integrationer</a:t>
            </a:r>
          </a:p>
        </p:txBody>
      </p:sp>
      <p:sp>
        <p:nvSpPr>
          <p:cNvPr id="74" name="Tekstfelt 73">
            <a:extLst>
              <a:ext uri="{FF2B5EF4-FFF2-40B4-BE49-F238E27FC236}">
                <a16:creationId xmlns:a16="http://schemas.microsoft.com/office/drawing/2014/main" id="{FACAA361-A6BC-694C-87CC-D30C5F4C89D0}"/>
              </a:ext>
            </a:extLst>
          </p:cNvPr>
          <p:cNvSpPr txBox="1"/>
          <p:nvPr/>
        </p:nvSpPr>
        <p:spPr>
          <a:xfrm>
            <a:off x="957139" y="1017636"/>
            <a:ext cx="1196113"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432"/>
              </a:spcBef>
              <a:spcAft>
                <a:spcPts val="0"/>
              </a:spcAft>
              <a:buClrTx/>
              <a:buSzTx/>
              <a:buFontTx/>
              <a:buNone/>
              <a:tabLst/>
              <a:defRPr/>
            </a:pPr>
            <a:r>
              <a:rPr kumimoji="0" lang="da-DK" sz="1200" b="1" i="0" u="none" strike="noStrike" kern="1200" cap="none" spc="0" normalizeH="0" baseline="0" noProof="0" dirty="0">
                <a:ln>
                  <a:noFill/>
                </a:ln>
                <a:solidFill>
                  <a:prstClr val="black"/>
                </a:solidFill>
                <a:effectLst/>
                <a:uLnTx/>
                <a:uFillTx/>
                <a:latin typeface="Arial" panose="020B0604020202020204"/>
                <a:ea typeface="+mn-ea"/>
                <a:cs typeface="+mn-cs"/>
              </a:rPr>
              <a:t>Procesgruppe 1</a:t>
            </a:r>
          </a:p>
        </p:txBody>
      </p:sp>
      <p:sp>
        <p:nvSpPr>
          <p:cNvPr id="75" name="Tekstfelt 74">
            <a:extLst>
              <a:ext uri="{FF2B5EF4-FFF2-40B4-BE49-F238E27FC236}">
                <a16:creationId xmlns:a16="http://schemas.microsoft.com/office/drawing/2014/main" id="{BB2408D6-1945-5DAC-6CCB-B8247C0F09B3}"/>
              </a:ext>
            </a:extLst>
          </p:cNvPr>
          <p:cNvSpPr txBox="1"/>
          <p:nvPr/>
        </p:nvSpPr>
        <p:spPr>
          <a:xfrm>
            <a:off x="2569074" y="1017636"/>
            <a:ext cx="1196113"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432"/>
              </a:spcBef>
              <a:spcAft>
                <a:spcPts val="0"/>
              </a:spcAft>
              <a:buClrTx/>
              <a:buSzTx/>
              <a:buFontTx/>
              <a:buNone/>
              <a:tabLst/>
              <a:defRPr/>
            </a:pPr>
            <a:r>
              <a:rPr kumimoji="0" lang="da-DK" sz="1200" b="1" i="0" u="none" strike="noStrike" kern="1200" cap="none" spc="0" normalizeH="0" baseline="0" noProof="0" dirty="0">
                <a:ln>
                  <a:noFill/>
                </a:ln>
                <a:solidFill>
                  <a:prstClr val="black"/>
                </a:solidFill>
                <a:effectLst/>
                <a:uLnTx/>
                <a:uFillTx/>
                <a:latin typeface="Arial" panose="020B0604020202020204"/>
                <a:ea typeface="+mn-ea"/>
                <a:cs typeface="+mn-cs"/>
              </a:rPr>
              <a:t>Procesgruppe 2</a:t>
            </a:r>
          </a:p>
        </p:txBody>
      </p:sp>
      <p:sp>
        <p:nvSpPr>
          <p:cNvPr id="76" name="Tekstfelt 75">
            <a:extLst>
              <a:ext uri="{FF2B5EF4-FFF2-40B4-BE49-F238E27FC236}">
                <a16:creationId xmlns:a16="http://schemas.microsoft.com/office/drawing/2014/main" id="{B41F5931-C40A-45F9-6B05-9D60EF1AFEDF}"/>
              </a:ext>
            </a:extLst>
          </p:cNvPr>
          <p:cNvSpPr txBox="1"/>
          <p:nvPr/>
        </p:nvSpPr>
        <p:spPr>
          <a:xfrm>
            <a:off x="4146737" y="1017636"/>
            <a:ext cx="1264657"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432"/>
              </a:spcBef>
              <a:spcAft>
                <a:spcPts val="0"/>
              </a:spcAft>
              <a:buClrTx/>
              <a:buSzTx/>
              <a:buFontTx/>
              <a:buNone/>
              <a:tabLst/>
              <a:defRPr/>
            </a:pPr>
            <a:r>
              <a:rPr kumimoji="0" lang="da-DK" sz="1200" b="1" i="0" u="none" strike="noStrike" kern="1200" cap="none" spc="0" normalizeH="0" baseline="0" noProof="0" dirty="0">
                <a:ln>
                  <a:noFill/>
                </a:ln>
                <a:solidFill>
                  <a:prstClr val="black"/>
                </a:solidFill>
                <a:effectLst/>
                <a:uLnTx/>
                <a:uFillTx/>
                <a:latin typeface="Arial" panose="020B0604020202020204"/>
                <a:ea typeface="+mn-ea"/>
                <a:cs typeface="+mn-cs"/>
              </a:rPr>
              <a:t>Procesgruppe 3</a:t>
            </a:r>
          </a:p>
        </p:txBody>
      </p:sp>
      <p:sp>
        <p:nvSpPr>
          <p:cNvPr id="77" name="Tekstfelt 76">
            <a:extLst>
              <a:ext uri="{FF2B5EF4-FFF2-40B4-BE49-F238E27FC236}">
                <a16:creationId xmlns:a16="http://schemas.microsoft.com/office/drawing/2014/main" id="{00D6CB9E-43F5-C5F0-091A-EEB1BCB95C83}"/>
              </a:ext>
            </a:extLst>
          </p:cNvPr>
          <p:cNvSpPr txBox="1"/>
          <p:nvPr/>
        </p:nvSpPr>
        <p:spPr>
          <a:xfrm>
            <a:off x="5785306" y="1017636"/>
            <a:ext cx="1211388"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432"/>
              </a:spcBef>
              <a:spcAft>
                <a:spcPts val="0"/>
              </a:spcAft>
              <a:buClrTx/>
              <a:buSzTx/>
              <a:buFontTx/>
              <a:buNone/>
              <a:tabLst/>
              <a:defRPr/>
            </a:pPr>
            <a:r>
              <a:rPr kumimoji="0" lang="da-DK" sz="1200" b="1" i="0" u="none" strike="noStrike" kern="1200" cap="none" spc="0" normalizeH="0" baseline="0" noProof="0" dirty="0">
                <a:ln>
                  <a:noFill/>
                </a:ln>
                <a:solidFill>
                  <a:prstClr val="black"/>
                </a:solidFill>
                <a:effectLst/>
                <a:uLnTx/>
                <a:uFillTx/>
                <a:latin typeface="Arial" panose="020B0604020202020204"/>
                <a:ea typeface="+mn-ea"/>
                <a:cs typeface="+mn-cs"/>
              </a:rPr>
              <a:t>Procesgruppe 4</a:t>
            </a:r>
          </a:p>
        </p:txBody>
      </p:sp>
      <p:sp>
        <p:nvSpPr>
          <p:cNvPr id="78" name="Tekstfelt 77">
            <a:extLst>
              <a:ext uri="{FF2B5EF4-FFF2-40B4-BE49-F238E27FC236}">
                <a16:creationId xmlns:a16="http://schemas.microsoft.com/office/drawing/2014/main" id="{8AC98600-3F00-3C88-1937-DE1F86E9344A}"/>
              </a:ext>
            </a:extLst>
          </p:cNvPr>
          <p:cNvSpPr txBox="1"/>
          <p:nvPr/>
        </p:nvSpPr>
        <p:spPr>
          <a:xfrm>
            <a:off x="7397241" y="1017636"/>
            <a:ext cx="1211389"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432"/>
              </a:spcBef>
              <a:spcAft>
                <a:spcPts val="0"/>
              </a:spcAft>
              <a:buClrTx/>
              <a:buSzTx/>
              <a:buFontTx/>
              <a:buNone/>
              <a:tabLst/>
              <a:defRPr/>
            </a:pPr>
            <a:r>
              <a:rPr kumimoji="0" lang="da-DK" sz="1200" b="1" i="0" u="none" strike="noStrike" kern="1200" cap="none" spc="0" normalizeH="0" baseline="0" noProof="0" dirty="0">
                <a:ln>
                  <a:noFill/>
                </a:ln>
                <a:solidFill>
                  <a:prstClr val="black"/>
                </a:solidFill>
                <a:effectLst/>
                <a:uLnTx/>
                <a:uFillTx/>
                <a:latin typeface="Arial" panose="020B0604020202020204"/>
                <a:ea typeface="+mn-ea"/>
                <a:cs typeface="+mn-cs"/>
              </a:rPr>
              <a:t>Procesgruppe 5</a:t>
            </a:r>
          </a:p>
        </p:txBody>
      </p:sp>
      <p:sp>
        <p:nvSpPr>
          <p:cNvPr id="79" name="Tekstfelt 78">
            <a:extLst>
              <a:ext uri="{FF2B5EF4-FFF2-40B4-BE49-F238E27FC236}">
                <a16:creationId xmlns:a16="http://schemas.microsoft.com/office/drawing/2014/main" id="{4E45AB9A-B2F5-A397-BC52-011714862182}"/>
              </a:ext>
            </a:extLst>
          </p:cNvPr>
          <p:cNvSpPr txBox="1"/>
          <p:nvPr/>
        </p:nvSpPr>
        <p:spPr>
          <a:xfrm>
            <a:off x="9009176" y="1017636"/>
            <a:ext cx="1211389"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432"/>
              </a:spcBef>
              <a:spcAft>
                <a:spcPts val="0"/>
              </a:spcAft>
              <a:buClrTx/>
              <a:buSzTx/>
              <a:buFontTx/>
              <a:buNone/>
              <a:tabLst/>
              <a:defRPr/>
            </a:pPr>
            <a:r>
              <a:rPr kumimoji="0" lang="da-DK" sz="1200" b="1" i="0" u="none" strike="noStrike" kern="1200" cap="none" spc="0" normalizeH="0" baseline="0" noProof="0" dirty="0">
                <a:ln>
                  <a:noFill/>
                </a:ln>
                <a:solidFill>
                  <a:prstClr val="black"/>
                </a:solidFill>
                <a:effectLst/>
                <a:uLnTx/>
                <a:uFillTx/>
                <a:latin typeface="Arial" panose="020B0604020202020204"/>
                <a:ea typeface="+mn-ea"/>
                <a:cs typeface="+mn-cs"/>
              </a:rPr>
              <a:t>Procesgruppe 6</a:t>
            </a:r>
          </a:p>
        </p:txBody>
      </p:sp>
      <p:sp>
        <p:nvSpPr>
          <p:cNvPr id="80" name="Tekstfelt 79">
            <a:extLst>
              <a:ext uri="{FF2B5EF4-FFF2-40B4-BE49-F238E27FC236}">
                <a16:creationId xmlns:a16="http://schemas.microsoft.com/office/drawing/2014/main" id="{45816246-9349-DF39-9CB3-D3DC8D078CB9}"/>
              </a:ext>
            </a:extLst>
          </p:cNvPr>
          <p:cNvSpPr txBox="1"/>
          <p:nvPr/>
        </p:nvSpPr>
        <p:spPr>
          <a:xfrm>
            <a:off x="10639668" y="1017636"/>
            <a:ext cx="1174274"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432"/>
              </a:spcBef>
              <a:spcAft>
                <a:spcPts val="0"/>
              </a:spcAft>
              <a:buClrTx/>
              <a:buSzTx/>
              <a:buFontTx/>
              <a:buNone/>
              <a:tabLst/>
              <a:defRPr/>
            </a:pPr>
            <a:r>
              <a:rPr kumimoji="0" lang="da-DK" sz="1200" b="1" i="0" u="none" strike="noStrike" kern="1200" cap="none" spc="0" normalizeH="0" baseline="0" noProof="0" dirty="0">
                <a:ln>
                  <a:noFill/>
                </a:ln>
                <a:solidFill>
                  <a:prstClr val="black"/>
                </a:solidFill>
                <a:effectLst/>
                <a:uLnTx/>
                <a:uFillTx/>
                <a:latin typeface="Arial" panose="020B0604020202020204"/>
                <a:ea typeface="+mn-ea"/>
                <a:cs typeface="+mn-cs"/>
              </a:rPr>
              <a:t>Procesgruppe 7</a:t>
            </a:r>
          </a:p>
        </p:txBody>
      </p:sp>
      <p:sp>
        <p:nvSpPr>
          <p:cNvPr id="82" name="Tekstfelt 81">
            <a:extLst>
              <a:ext uri="{FF2B5EF4-FFF2-40B4-BE49-F238E27FC236}">
                <a16:creationId xmlns:a16="http://schemas.microsoft.com/office/drawing/2014/main" id="{CC8F5F28-3E40-22C8-FA96-02C5EA01CB6F}"/>
              </a:ext>
            </a:extLst>
          </p:cNvPr>
          <p:cNvSpPr txBox="1"/>
          <p:nvPr/>
        </p:nvSpPr>
        <p:spPr>
          <a:xfrm>
            <a:off x="923191" y="2818123"/>
            <a:ext cx="1092025" cy="246221"/>
          </a:xfrm>
          <a:prstGeom prst="rect">
            <a:avLst/>
          </a:prstGeom>
          <a:noFill/>
        </p:spPr>
        <p:txBody>
          <a:bodyPr wrap="square" lIns="0" tIns="0" rIns="0" bIns="0"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black"/>
                </a:solidFill>
                <a:effectLst/>
                <a:uLnTx/>
                <a:uFillTx/>
                <a:latin typeface="Arial" panose="020B0604020202020204"/>
                <a:ea typeface="+mn-ea"/>
                <a:cs typeface="+mn-cs"/>
              </a:rPr>
              <a:t>Opret / rediger uddannelse</a:t>
            </a:r>
            <a:endParaRPr kumimoji="0" lang="da-DK"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83" name="Tekstfelt 82">
            <a:extLst>
              <a:ext uri="{FF2B5EF4-FFF2-40B4-BE49-F238E27FC236}">
                <a16:creationId xmlns:a16="http://schemas.microsoft.com/office/drawing/2014/main" id="{1482D799-C854-3F06-8E55-848003DA8DB0}"/>
              </a:ext>
            </a:extLst>
          </p:cNvPr>
          <p:cNvSpPr txBox="1"/>
          <p:nvPr/>
        </p:nvSpPr>
        <p:spPr>
          <a:xfrm>
            <a:off x="923191" y="3206775"/>
            <a:ext cx="1092025" cy="246221"/>
          </a:xfrm>
          <a:prstGeom prst="rect">
            <a:avLst/>
          </a:prstGeom>
          <a:noFill/>
        </p:spPr>
        <p:txBody>
          <a:bodyPr wrap="square" lIns="0" tIns="0" rIns="0" bIns="0"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black"/>
                </a:solidFill>
                <a:effectLst/>
                <a:uLnTx/>
                <a:uFillTx/>
                <a:latin typeface="Arial" panose="020B0604020202020204"/>
                <a:ea typeface="+mn-ea"/>
                <a:cs typeface="+mn-cs"/>
              </a:rPr>
              <a:t>Udarbejd studieordning og uddannelsesstruktur</a:t>
            </a:r>
            <a:endParaRPr kumimoji="0" lang="da-DK" sz="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4" name="Tekstfelt 83">
            <a:extLst>
              <a:ext uri="{FF2B5EF4-FFF2-40B4-BE49-F238E27FC236}">
                <a16:creationId xmlns:a16="http://schemas.microsoft.com/office/drawing/2014/main" id="{1577ECA3-A818-1042-C9C0-0BF2E1330362}"/>
              </a:ext>
            </a:extLst>
          </p:cNvPr>
          <p:cNvSpPr txBox="1"/>
          <p:nvPr/>
        </p:nvSpPr>
        <p:spPr>
          <a:xfrm>
            <a:off x="923191" y="3733926"/>
            <a:ext cx="1092025" cy="246221"/>
          </a:xfrm>
          <a:prstGeom prst="rect">
            <a:avLst/>
          </a:prstGeom>
          <a:noFill/>
        </p:spPr>
        <p:txBody>
          <a:bodyPr wrap="square" lIns="0" tIns="0" rIns="0" bIns="0"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black"/>
                </a:solidFill>
                <a:effectLst/>
                <a:uLnTx/>
                <a:uFillTx/>
                <a:latin typeface="Arial" panose="020B0604020202020204"/>
                <a:ea typeface="+mn-ea"/>
                <a:cs typeface="+mn-cs"/>
              </a:rPr>
              <a:t>Gør studieordning offentlig tilgængelig</a:t>
            </a:r>
            <a:endParaRPr kumimoji="0" lang="da-DK"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85" name="Tekstfelt 84">
            <a:extLst>
              <a:ext uri="{FF2B5EF4-FFF2-40B4-BE49-F238E27FC236}">
                <a16:creationId xmlns:a16="http://schemas.microsoft.com/office/drawing/2014/main" id="{757B1420-93CD-FB24-CE91-CB2E875EBF41}"/>
              </a:ext>
            </a:extLst>
          </p:cNvPr>
          <p:cNvSpPr txBox="1"/>
          <p:nvPr/>
        </p:nvSpPr>
        <p:spPr>
          <a:xfrm>
            <a:off x="923191" y="4122578"/>
            <a:ext cx="1092025" cy="123111"/>
          </a:xfrm>
          <a:prstGeom prst="rect">
            <a:avLst/>
          </a:prstGeom>
          <a:noFill/>
        </p:spPr>
        <p:txBody>
          <a:bodyPr wrap="square" lIns="0" tIns="0" rIns="0" bIns="0"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black"/>
                </a:solidFill>
                <a:effectLst/>
                <a:uLnTx/>
                <a:uFillTx/>
                <a:latin typeface="Arial" panose="020B0604020202020204"/>
                <a:ea typeface="+mn-ea"/>
                <a:cs typeface="+mn-cs"/>
              </a:rPr>
              <a:t>Input fra VIP indhentet</a:t>
            </a:r>
            <a:endParaRPr kumimoji="0" lang="da-DK" sz="800" b="0" i="1"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6" name="Tekstfelt 85">
            <a:extLst>
              <a:ext uri="{FF2B5EF4-FFF2-40B4-BE49-F238E27FC236}">
                <a16:creationId xmlns:a16="http://schemas.microsoft.com/office/drawing/2014/main" id="{7798DC87-2D5D-A83D-52C6-55AD20CA31D7}"/>
              </a:ext>
            </a:extLst>
          </p:cNvPr>
          <p:cNvSpPr txBox="1"/>
          <p:nvPr/>
        </p:nvSpPr>
        <p:spPr>
          <a:xfrm>
            <a:off x="923191" y="4511230"/>
            <a:ext cx="1092025" cy="123111"/>
          </a:xfrm>
          <a:prstGeom prst="rect">
            <a:avLst/>
          </a:prstGeom>
          <a:noFill/>
        </p:spPr>
        <p:txBody>
          <a:bodyPr wrap="square" lIns="0" tIns="0" rIns="0" bIns="0"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black"/>
                </a:solidFill>
                <a:effectLst/>
                <a:uLnTx/>
                <a:uFillTx/>
                <a:latin typeface="Arial" panose="020B0604020202020204"/>
                <a:ea typeface="+mn-ea"/>
                <a:cs typeface="+mn-cs"/>
              </a:rPr>
              <a:t>Input returneret</a:t>
            </a:r>
            <a:endParaRPr kumimoji="0" lang="da-DK" sz="8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87" name="Tekstfelt 86">
            <a:extLst>
              <a:ext uri="{FF2B5EF4-FFF2-40B4-BE49-F238E27FC236}">
                <a16:creationId xmlns:a16="http://schemas.microsoft.com/office/drawing/2014/main" id="{A15FE8AB-AE48-563B-2C5E-F75276B1112B}"/>
              </a:ext>
            </a:extLst>
          </p:cNvPr>
          <p:cNvSpPr txBox="1"/>
          <p:nvPr/>
        </p:nvSpPr>
        <p:spPr>
          <a:xfrm>
            <a:off x="923191" y="4761382"/>
            <a:ext cx="1092025" cy="246221"/>
          </a:xfrm>
          <a:prstGeom prst="rect">
            <a:avLst/>
          </a:prstGeom>
          <a:noFill/>
        </p:spPr>
        <p:txBody>
          <a:bodyPr wrap="square" lIns="0" tIns="0" rIns="0" bIns="0"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black"/>
                </a:solidFill>
                <a:effectLst/>
                <a:uLnTx/>
                <a:uFillTx/>
                <a:latin typeface="Arial" panose="020B0604020202020204"/>
                <a:ea typeface="+mn-ea"/>
                <a:cs typeface="+mn-cs"/>
              </a:rPr>
              <a:t>Udarbejd kursusbeskrivelse</a:t>
            </a:r>
            <a:endParaRPr kumimoji="0" lang="da-DK" sz="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8" name="Tekstfelt 87">
            <a:extLst>
              <a:ext uri="{FF2B5EF4-FFF2-40B4-BE49-F238E27FC236}">
                <a16:creationId xmlns:a16="http://schemas.microsoft.com/office/drawing/2014/main" id="{DF1992DC-B56F-EE74-73C3-985689342AD0}"/>
              </a:ext>
            </a:extLst>
          </p:cNvPr>
          <p:cNvSpPr txBox="1"/>
          <p:nvPr/>
        </p:nvSpPr>
        <p:spPr>
          <a:xfrm>
            <a:off x="923191" y="5150033"/>
            <a:ext cx="1092025" cy="246221"/>
          </a:xfrm>
          <a:prstGeom prst="rect">
            <a:avLst/>
          </a:prstGeom>
          <a:noFill/>
        </p:spPr>
        <p:txBody>
          <a:bodyPr wrap="square" lIns="0" tIns="0" rIns="0" bIns="0"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black"/>
                </a:solidFill>
                <a:effectLst/>
                <a:uLnTx/>
                <a:uFillTx/>
                <a:latin typeface="Arial" panose="020B0604020202020204"/>
                <a:ea typeface="+mn-ea"/>
                <a:cs typeface="+mn-cs"/>
              </a:rPr>
              <a:t>Gør kursusbeskrivelse offentlig tilgængelig</a:t>
            </a:r>
            <a:endParaRPr kumimoji="0" lang="da-DK" sz="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0" name="Tekstfelt 89">
            <a:extLst>
              <a:ext uri="{FF2B5EF4-FFF2-40B4-BE49-F238E27FC236}">
                <a16:creationId xmlns:a16="http://schemas.microsoft.com/office/drawing/2014/main" id="{21E4CCA1-2AE3-2C93-AEEF-C3D50686B57C}"/>
              </a:ext>
            </a:extLst>
          </p:cNvPr>
          <p:cNvSpPr txBox="1"/>
          <p:nvPr/>
        </p:nvSpPr>
        <p:spPr>
          <a:xfrm>
            <a:off x="2463912" y="2657356"/>
            <a:ext cx="1092025" cy="123111"/>
          </a:xfrm>
          <a:prstGeom prst="rect">
            <a:avLst/>
          </a:prstGeom>
          <a:noFill/>
        </p:spPr>
        <p:txBody>
          <a:bodyPr wrap="square" lIns="0" tIns="0" rIns="0" bIns="0"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black"/>
                </a:solidFill>
                <a:effectLst/>
                <a:uLnTx/>
                <a:uFillTx/>
                <a:latin typeface="Arial" panose="020B0604020202020204"/>
                <a:ea typeface="+mn-ea"/>
                <a:cs typeface="+mn-cs"/>
              </a:rPr>
              <a:t>Forbered optag</a:t>
            </a:r>
            <a:endParaRPr kumimoji="0" lang="da-DK"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91" name="Tekstfelt 90">
            <a:extLst>
              <a:ext uri="{FF2B5EF4-FFF2-40B4-BE49-F238E27FC236}">
                <a16:creationId xmlns:a16="http://schemas.microsoft.com/office/drawing/2014/main" id="{A341F2A6-855E-43AE-626C-3BAD9DBCBB4C}"/>
              </a:ext>
            </a:extLst>
          </p:cNvPr>
          <p:cNvSpPr txBox="1"/>
          <p:nvPr/>
        </p:nvSpPr>
        <p:spPr>
          <a:xfrm>
            <a:off x="2463912" y="2878116"/>
            <a:ext cx="1092025" cy="246221"/>
          </a:xfrm>
          <a:prstGeom prst="rect">
            <a:avLst/>
          </a:prstGeom>
          <a:noFill/>
        </p:spPr>
        <p:txBody>
          <a:bodyPr wrap="square" lIns="0" tIns="0" rIns="0" bIns="0"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black"/>
                </a:solidFill>
                <a:effectLst/>
                <a:uLnTx/>
                <a:uFillTx/>
                <a:latin typeface="Arial" panose="020B0604020202020204"/>
                <a:ea typeface="+mn-ea"/>
                <a:cs typeface="+mn-cs"/>
              </a:rPr>
              <a:t>Sagsbehandl ansøgninger</a:t>
            </a:r>
            <a:endParaRPr kumimoji="0" lang="da-DK"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92" name="Tekstfelt 91">
            <a:extLst>
              <a:ext uri="{FF2B5EF4-FFF2-40B4-BE49-F238E27FC236}">
                <a16:creationId xmlns:a16="http://schemas.microsoft.com/office/drawing/2014/main" id="{1CDB6BDD-B3DA-FFCC-BA6B-4B1C9C002E77}"/>
              </a:ext>
            </a:extLst>
          </p:cNvPr>
          <p:cNvSpPr txBox="1"/>
          <p:nvPr/>
        </p:nvSpPr>
        <p:spPr>
          <a:xfrm>
            <a:off x="2463912" y="3221986"/>
            <a:ext cx="1234266" cy="246221"/>
          </a:xfrm>
          <a:prstGeom prst="rect">
            <a:avLst/>
          </a:prstGeom>
          <a:noFill/>
        </p:spPr>
        <p:txBody>
          <a:bodyPr wrap="square" lIns="0" tIns="0" rIns="0" bIns="0"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black"/>
                </a:solidFill>
                <a:effectLst/>
                <a:uLnTx/>
                <a:uFillTx/>
                <a:latin typeface="Arial" panose="020B0604020202020204"/>
                <a:ea typeface="+mn-ea"/>
                <a:cs typeface="+mn-cs"/>
              </a:rPr>
              <a:t>Foretag faglig vurdering og evt. pointtildeling</a:t>
            </a:r>
            <a:endParaRPr kumimoji="0" lang="da-DK" sz="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3" name="Tekstfelt 92">
            <a:extLst>
              <a:ext uri="{FF2B5EF4-FFF2-40B4-BE49-F238E27FC236}">
                <a16:creationId xmlns:a16="http://schemas.microsoft.com/office/drawing/2014/main" id="{1EB27DC8-EBEE-1664-B61A-B17AFC0E931D}"/>
              </a:ext>
            </a:extLst>
          </p:cNvPr>
          <p:cNvSpPr txBox="1"/>
          <p:nvPr/>
        </p:nvSpPr>
        <p:spPr>
          <a:xfrm>
            <a:off x="2463912" y="3565856"/>
            <a:ext cx="1456090" cy="123111"/>
          </a:xfrm>
          <a:prstGeom prst="rect">
            <a:avLst/>
          </a:prstGeom>
          <a:noFill/>
        </p:spPr>
        <p:txBody>
          <a:bodyPr wrap="square" lIns="0" tIns="0" rIns="0" bIns="0"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black"/>
                </a:solidFill>
                <a:effectLst/>
                <a:uLnTx/>
                <a:uFillTx/>
                <a:latin typeface="Arial" panose="020B0604020202020204"/>
                <a:ea typeface="+mn-ea"/>
                <a:cs typeface="+mn-cs"/>
              </a:rPr>
              <a:t>Foretag studiepladsfordeling</a:t>
            </a:r>
            <a:endParaRPr kumimoji="0" lang="da-DK" sz="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4" name="Tekstfelt 93">
            <a:extLst>
              <a:ext uri="{FF2B5EF4-FFF2-40B4-BE49-F238E27FC236}">
                <a16:creationId xmlns:a16="http://schemas.microsoft.com/office/drawing/2014/main" id="{2D80EF29-0235-2ABD-49A9-98CF85133303}"/>
              </a:ext>
            </a:extLst>
          </p:cNvPr>
          <p:cNvSpPr txBox="1"/>
          <p:nvPr/>
        </p:nvSpPr>
        <p:spPr>
          <a:xfrm>
            <a:off x="2463912" y="3786616"/>
            <a:ext cx="913850" cy="123111"/>
          </a:xfrm>
          <a:prstGeom prst="rect">
            <a:avLst/>
          </a:prstGeom>
          <a:noFill/>
        </p:spPr>
        <p:txBody>
          <a:bodyPr wrap="square" lIns="0" tIns="0" rIns="0" bIns="0"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black"/>
                </a:solidFill>
                <a:effectLst/>
                <a:uLnTx/>
                <a:uFillTx/>
                <a:latin typeface="Arial" panose="020B0604020202020204"/>
                <a:ea typeface="+mn-ea"/>
                <a:cs typeface="+mn-cs"/>
              </a:rPr>
              <a:t>Send afgørelser</a:t>
            </a:r>
            <a:endParaRPr kumimoji="0" lang="da-DK" sz="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5" name="Tekstfelt 94">
            <a:extLst>
              <a:ext uri="{FF2B5EF4-FFF2-40B4-BE49-F238E27FC236}">
                <a16:creationId xmlns:a16="http://schemas.microsoft.com/office/drawing/2014/main" id="{C70C27CE-63EB-3340-71EC-E29CE362DC9D}"/>
              </a:ext>
            </a:extLst>
          </p:cNvPr>
          <p:cNvSpPr txBox="1"/>
          <p:nvPr/>
        </p:nvSpPr>
        <p:spPr>
          <a:xfrm>
            <a:off x="2463912" y="4007376"/>
            <a:ext cx="1462077" cy="123111"/>
          </a:xfrm>
          <a:prstGeom prst="rect">
            <a:avLst/>
          </a:prstGeom>
          <a:noFill/>
        </p:spPr>
        <p:txBody>
          <a:bodyPr wrap="square" lIns="0" tIns="0" rIns="0" bIns="0"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black"/>
                </a:solidFill>
                <a:effectLst/>
                <a:uLnTx/>
                <a:uFillTx/>
                <a:latin typeface="Arial" panose="020B0604020202020204"/>
                <a:ea typeface="+mn-ea"/>
                <a:cs typeface="+mn-cs"/>
              </a:rPr>
              <a:t>Indskriv og </a:t>
            </a:r>
            <a:r>
              <a:rPr kumimoji="0" lang="da-DK" sz="800" b="0" i="0" u="none" strike="noStrike" kern="1200" cap="none" spc="0" normalizeH="0" baseline="0" noProof="0" err="1">
                <a:ln>
                  <a:noFill/>
                </a:ln>
                <a:solidFill>
                  <a:prstClr val="black"/>
                </a:solidFill>
                <a:effectLst/>
                <a:uLnTx/>
                <a:uFillTx/>
                <a:latin typeface="Arial" panose="020B0604020202020204"/>
                <a:ea typeface="+mn-ea"/>
                <a:cs typeface="+mn-cs"/>
              </a:rPr>
              <a:t>onboard</a:t>
            </a:r>
            <a:r>
              <a:rPr kumimoji="0" lang="da-DK" sz="800" b="0" i="0" u="none" strike="noStrike" kern="1200" cap="none" spc="0" normalizeH="0" baseline="0" noProof="0">
                <a:ln>
                  <a:noFill/>
                </a:ln>
                <a:solidFill>
                  <a:prstClr val="black"/>
                </a:solidFill>
                <a:effectLst/>
                <a:uLnTx/>
                <a:uFillTx/>
                <a:latin typeface="Arial" panose="020B0604020202020204"/>
                <a:ea typeface="+mn-ea"/>
                <a:cs typeface="+mn-cs"/>
              </a:rPr>
              <a:t> ansøger</a:t>
            </a:r>
            <a:endParaRPr kumimoji="0" lang="da-DK" sz="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6" name="Tekstfelt 95">
            <a:extLst>
              <a:ext uri="{FF2B5EF4-FFF2-40B4-BE49-F238E27FC236}">
                <a16:creationId xmlns:a16="http://schemas.microsoft.com/office/drawing/2014/main" id="{9408E78F-74F9-5C65-CA92-3ADDBE783057}"/>
              </a:ext>
            </a:extLst>
          </p:cNvPr>
          <p:cNvSpPr txBox="1"/>
          <p:nvPr/>
        </p:nvSpPr>
        <p:spPr>
          <a:xfrm>
            <a:off x="2463912" y="4228136"/>
            <a:ext cx="1502238" cy="123111"/>
          </a:xfrm>
          <a:prstGeom prst="rect">
            <a:avLst/>
          </a:prstGeom>
          <a:noFill/>
        </p:spPr>
        <p:txBody>
          <a:bodyPr wrap="square" lIns="0" tIns="0" rIns="0" bIns="0"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black"/>
                </a:solidFill>
                <a:effectLst/>
                <a:uLnTx/>
                <a:uFillTx/>
                <a:latin typeface="Arial" panose="020B0604020202020204"/>
                <a:ea typeface="+mn-ea"/>
                <a:cs typeface="+mn-cs"/>
              </a:rPr>
              <a:t>Følg op på evt. ledige pladser</a:t>
            </a:r>
            <a:endParaRPr kumimoji="0" lang="da-DK" sz="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7" name="Tekstfelt 96">
            <a:extLst>
              <a:ext uri="{FF2B5EF4-FFF2-40B4-BE49-F238E27FC236}">
                <a16:creationId xmlns:a16="http://schemas.microsoft.com/office/drawing/2014/main" id="{22E07B98-E5FB-5B4C-B0ED-437C7C2ACDC3}"/>
              </a:ext>
            </a:extLst>
          </p:cNvPr>
          <p:cNvSpPr txBox="1"/>
          <p:nvPr/>
        </p:nvSpPr>
        <p:spPr>
          <a:xfrm>
            <a:off x="2463912" y="4448893"/>
            <a:ext cx="1503285" cy="246221"/>
          </a:xfrm>
          <a:prstGeom prst="rect">
            <a:avLst/>
          </a:prstGeom>
          <a:noFill/>
        </p:spPr>
        <p:txBody>
          <a:bodyPr wrap="square" lIns="0" tIns="0" rIns="0" bIns="0"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black"/>
                </a:solidFill>
                <a:effectLst/>
                <a:uLnTx/>
                <a:uFillTx/>
                <a:latin typeface="Arial" panose="020B0604020202020204"/>
                <a:ea typeface="+mn-ea"/>
                <a:cs typeface="+mn-cs"/>
              </a:rPr>
              <a:t>Følg op på betinget optagede ansøgere</a:t>
            </a:r>
            <a:endParaRPr kumimoji="0" lang="da-DK" sz="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9" name="Tekstfelt 98">
            <a:extLst>
              <a:ext uri="{FF2B5EF4-FFF2-40B4-BE49-F238E27FC236}">
                <a16:creationId xmlns:a16="http://schemas.microsoft.com/office/drawing/2014/main" id="{27A6F976-A1F4-66CB-3EDC-3C1C5ACAC996}"/>
              </a:ext>
            </a:extLst>
          </p:cNvPr>
          <p:cNvSpPr txBox="1"/>
          <p:nvPr/>
        </p:nvSpPr>
        <p:spPr>
          <a:xfrm>
            <a:off x="2444664" y="5486241"/>
            <a:ext cx="1092025" cy="123111"/>
          </a:xfrm>
          <a:prstGeom prst="rect">
            <a:avLst/>
          </a:prstGeom>
          <a:noFill/>
        </p:spPr>
        <p:txBody>
          <a:bodyPr wrap="square" lIns="0" tIns="0" rIns="0" bIns="0"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black"/>
                </a:solidFill>
                <a:effectLst/>
                <a:uLnTx/>
                <a:uFillTx/>
                <a:latin typeface="Arial" panose="020B0604020202020204"/>
                <a:ea typeface="+mn-ea"/>
                <a:cs typeface="+mn-cs"/>
              </a:rPr>
              <a:t>Opsæt betaling</a:t>
            </a:r>
            <a:endParaRPr kumimoji="0" lang="da-DK" sz="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00" name="Tekstfelt 99">
            <a:extLst>
              <a:ext uri="{FF2B5EF4-FFF2-40B4-BE49-F238E27FC236}">
                <a16:creationId xmlns:a16="http://schemas.microsoft.com/office/drawing/2014/main" id="{22288718-36BC-DC57-5AC5-681845844E0E}"/>
              </a:ext>
            </a:extLst>
          </p:cNvPr>
          <p:cNvSpPr txBox="1"/>
          <p:nvPr/>
        </p:nvSpPr>
        <p:spPr>
          <a:xfrm>
            <a:off x="2446228" y="5718503"/>
            <a:ext cx="1092025" cy="123111"/>
          </a:xfrm>
          <a:prstGeom prst="rect">
            <a:avLst/>
          </a:prstGeom>
          <a:noFill/>
        </p:spPr>
        <p:txBody>
          <a:bodyPr wrap="square" lIns="0" tIns="0" rIns="0" bIns="0"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black"/>
                </a:solidFill>
                <a:effectLst/>
                <a:uLnTx/>
                <a:uFillTx/>
                <a:latin typeface="Arial" panose="020B0604020202020204"/>
                <a:ea typeface="+mn-ea"/>
                <a:cs typeface="+mn-cs"/>
              </a:rPr>
              <a:t>Opkræv betaling</a:t>
            </a:r>
            <a:endParaRPr kumimoji="0" lang="da-DK" sz="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01" name="Tekstfelt 100">
            <a:extLst>
              <a:ext uri="{FF2B5EF4-FFF2-40B4-BE49-F238E27FC236}">
                <a16:creationId xmlns:a16="http://schemas.microsoft.com/office/drawing/2014/main" id="{8052D60F-9B40-FD70-9579-919480819A8F}"/>
              </a:ext>
            </a:extLst>
          </p:cNvPr>
          <p:cNvSpPr txBox="1"/>
          <p:nvPr/>
        </p:nvSpPr>
        <p:spPr>
          <a:xfrm>
            <a:off x="2446228" y="5950765"/>
            <a:ext cx="1092025" cy="123111"/>
          </a:xfrm>
          <a:prstGeom prst="rect">
            <a:avLst/>
          </a:prstGeom>
          <a:noFill/>
        </p:spPr>
        <p:txBody>
          <a:bodyPr wrap="square" lIns="0" tIns="0" rIns="0" bIns="0"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black"/>
                </a:solidFill>
                <a:effectLst/>
                <a:uLnTx/>
                <a:uFillTx/>
                <a:latin typeface="Arial" panose="020B0604020202020204"/>
                <a:ea typeface="+mn-ea"/>
                <a:cs typeface="+mn-cs"/>
              </a:rPr>
              <a:t>Foretag betaling</a:t>
            </a:r>
            <a:endParaRPr kumimoji="0" lang="da-DK" sz="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02" name="Tekstfelt 101">
            <a:extLst>
              <a:ext uri="{FF2B5EF4-FFF2-40B4-BE49-F238E27FC236}">
                <a16:creationId xmlns:a16="http://schemas.microsoft.com/office/drawing/2014/main" id="{97C9721E-3641-3671-34BC-1CA9387E3243}"/>
              </a:ext>
            </a:extLst>
          </p:cNvPr>
          <p:cNvSpPr txBox="1"/>
          <p:nvPr/>
        </p:nvSpPr>
        <p:spPr>
          <a:xfrm>
            <a:off x="2446228" y="6161254"/>
            <a:ext cx="1492894" cy="246221"/>
          </a:xfrm>
          <a:prstGeom prst="rect">
            <a:avLst/>
          </a:prstGeom>
          <a:noFill/>
        </p:spPr>
        <p:txBody>
          <a:bodyPr wrap="square" lIns="0" tIns="0" rIns="0" bIns="0"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black"/>
                </a:solidFill>
                <a:effectLst/>
                <a:uLnTx/>
                <a:uFillTx/>
                <a:latin typeface="Arial" panose="020B0604020202020204"/>
                <a:ea typeface="+mn-ea"/>
                <a:cs typeface="+mn-cs"/>
              </a:rPr>
              <a:t>Afmeld fagelement eller udmeld studerende</a:t>
            </a:r>
            <a:endParaRPr kumimoji="0" lang="da-DK"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cxnSp>
        <p:nvCxnSpPr>
          <p:cNvPr id="103" name="Lige forbindelse 102">
            <a:extLst>
              <a:ext uri="{FF2B5EF4-FFF2-40B4-BE49-F238E27FC236}">
                <a16:creationId xmlns:a16="http://schemas.microsoft.com/office/drawing/2014/main" id="{64C12B66-8744-EF0A-E9C9-A280149C18D0}"/>
              </a:ext>
            </a:extLst>
          </p:cNvPr>
          <p:cNvCxnSpPr/>
          <p:nvPr/>
        </p:nvCxnSpPr>
        <p:spPr bwMode="auto">
          <a:xfrm>
            <a:off x="2425237" y="5371793"/>
            <a:ext cx="1437731" cy="0"/>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4" name="Tekstfelt 103">
            <a:extLst>
              <a:ext uri="{FF2B5EF4-FFF2-40B4-BE49-F238E27FC236}">
                <a16:creationId xmlns:a16="http://schemas.microsoft.com/office/drawing/2014/main" id="{E5607298-1D21-F48F-416B-A9B48F99E6E8}"/>
              </a:ext>
            </a:extLst>
          </p:cNvPr>
          <p:cNvSpPr txBox="1"/>
          <p:nvPr/>
        </p:nvSpPr>
        <p:spPr>
          <a:xfrm>
            <a:off x="2345563" y="5185110"/>
            <a:ext cx="779447"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432"/>
              </a:spcBef>
              <a:spcAft>
                <a:spcPts val="0"/>
              </a:spcAft>
              <a:buClrTx/>
              <a:buSzTx/>
              <a:buFontTx/>
              <a:buNone/>
              <a:tabLst/>
              <a:defRPr/>
            </a:pPr>
            <a:r>
              <a:rPr kumimoji="0" lang="da-DK" sz="800" b="1" i="0" u="none" strike="noStrike" kern="1200" cap="none" spc="0" normalizeH="0" baseline="0" noProof="0">
                <a:ln>
                  <a:noFill/>
                </a:ln>
                <a:solidFill>
                  <a:prstClr val="black"/>
                </a:solidFill>
                <a:effectLst/>
                <a:uLnTx/>
                <a:uFillTx/>
                <a:latin typeface="Arial" panose="020B0604020202020204"/>
                <a:ea typeface="+mn-ea"/>
                <a:cs typeface="+mn-cs"/>
              </a:rPr>
              <a:t>Betaling</a:t>
            </a:r>
          </a:p>
        </p:txBody>
      </p:sp>
      <p:sp>
        <p:nvSpPr>
          <p:cNvPr id="115" name="Tekstfelt 114">
            <a:extLst>
              <a:ext uri="{FF2B5EF4-FFF2-40B4-BE49-F238E27FC236}">
                <a16:creationId xmlns:a16="http://schemas.microsoft.com/office/drawing/2014/main" id="{77E55338-1DB1-4504-2DBA-AEF216C7AF63}"/>
              </a:ext>
            </a:extLst>
          </p:cNvPr>
          <p:cNvSpPr txBox="1"/>
          <p:nvPr/>
        </p:nvSpPr>
        <p:spPr>
          <a:xfrm>
            <a:off x="4120633" y="2707677"/>
            <a:ext cx="1092025" cy="246221"/>
          </a:xfrm>
          <a:prstGeom prst="rect">
            <a:avLst/>
          </a:prstGeom>
          <a:noFill/>
        </p:spPr>
        <p:txBody>
          <a:bodyPr wrap="square" lIns="0" tIns="0" rIns="0" bIns="0"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black"/>
                </a:solidFill>
                <a:effectLst/>
                <a:uLnTx/>
                <a:uFillTx/>
                <a:latin typeface="Arial" panose="020B0604020202020204"/>
                <a:ea typeface="+mn-ea"/>
                <a:cs typeface="+mn-cs"/>
              </a:rPr>
              <a:t>Klargør fagelementudbud</a:t>
            </a:r>
            <a:endParaRPr kumimoji="0" lang="da-DK" sz="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16" name="Tekstfelt 115">
            <a:extLst>
              <a:ext uri="{FF2B5EF4-FFF2-40B4-BE49-F238E27FC236}">
                <a16:creationId xmlns:a16="http://schemas.microsoft.com/office/drawing/2014/main" id="{B3E7C08D-BEAA-A5FF-1A2A-AA498D6E0EBD}"/>
              </a:ext>
            </a:extLst>
          </p:cNvPr>
          <p:cNvSpPr txBox="1"/>
          <p:nvPr/>
        </p:nvSpPr>
        <p:spPr>
          <a:xfrm>
            <a:off x="4120633" y="3058158"/>
            <a:ext cx="1092025" cy="246221"/>
          </a:xfrm>
          <a:prstGeom prst="rect">
            <a:avLst/>
          </a:prstGeom>
          <a:noFill/>
        </p:spPr>
        <p:txBody>
          <a:bodyPr wrap="square" lIns="0" tIns="0" rIns="0" bIns="0"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black"/>
                </a:solidFill>
                <a:effectLst/>
                <a:uLnTx/>
                <a:uFillTx/>
                <a:latin typeface="Arial" panose="020B0604020202020204"/>
                <a:ea typeface="+mn-ea"/>
                <a:cs typeface="+mn-cs"/>
              </a:rPr>
              <a:t>Find og tilmeld studerende</a:t>
            </a:r>
            <a:endParaRPr kumimoji="0" lang="da-DK" sz="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17" name="Tekstfelt 116">
            <a:extLst>
              <a:ext uri="{FF2B5EF4-FFF2-40B4-BE49-F238E27FC236}">
                <a16:creationId xmlns:a16="http://schemas.microsoft.com/office/drawing/2014/main" id="{169AB4E2-E364-22D7-C96B-E74B75EAC2C5}"/>
              </a:ext>
            </a:extLst>
          </p:cNvPr>
          <p:cNvSpPr txBox="1"/>
          <p:nvPr/>
        </p:nvSpPr>
        <p:spPr>
          <a:xfrm>
            <a:off x="4120633" y="3408639"/>
            <a:ext cx="1092025" cy="246221"/>
          </a:xfrm>
          <a:prstGeom prst="rect">
            <a:avLst/>
          </a:prstGeom>
          <a:noFill/>
        </p:spPr>
        <p:txBody>
          <a:bodyPr wrap="square" lIns="0" tIns="0" rIns="0" bIns="0"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black"/>
                </a:solidFill>
                <a:effectLst/>
                <a:uLnTx/>
                <a:uFillTx/>
                <a:latin typeface="Arial" panose="020B0604020202020204"/>
                <a:ea typeface="+mn-ea"/>
                <a:cs typeface="+mn-cs"/>
              </a:rPr>
              <a:t>Foretag tilmelding (stud.)</a:t>
            </a:r>
            <a:endParaRPr kumimoji="0" lang="da-DK" sz="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18" name="Tekstfelt 117">
            <a:extLst>
              <a:ext uri="{FF2B5EF4-FFF2-40B4-BE49-F238E27FC236}">
                <a16:creationId xmlns:a16="http://schemas.microsoft.com/office/drawing/2014/main" id="{5645720E-5740-ADED-59F5-7A96A2A38FC0}"/>
              </a:ext>
            </a:extLst>
          </p:cNvPr>
          <p:cNvSpPr txBox="1"/>
          <p:nvPr/>
        </p:nvSpPr>
        <p:spPr>
          <a:xfrm>
            <a:off x="4120633" y="3759120"/>
            <a:ext cx="1092025" cy="246221"/>
          </a:xfrm>
          <a:prstGeom prst="rect">
            <a:avLst/>
          </a:prstGeom>
          <a:noFill/>
        </p:spPr>
        <p:txBody>
          <a:bodyPr wrap="square" lIns="0" tIns="0" rIns="0" bIns="0"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black"/>
                </a:solidFill>
                <a:effectLst/>
                <a:uLnTx/>
                <a:uFillTx/>
                <a:latin typeface="Arial" panose="020B0604020202020204"/>
                <a:ea typeface="+mn-ea"/>
                <a:cs typeface="+mn-cs"/>
              </a:rPr>
              <a:t>Tjek uddannelsesregler (løsningen)</a:t>
            </a:r>
            <a:endParaRPr kumimoji="0" lang="da-DK" sz="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19" name="Tekstfelt 118">
            <a:extLst>
              <a:ext uri="{FF2B5EF4-FFF2-40B4-BE49-F238E27FC236}">
                <a16:creationId xmlns:a16="http://schemas.microsoft.com/office/drawing/2014/main" id="{1D94A481-30DB-30C7-E672-0D1B33469165}"/>
              </a:ext>
            </a:extLst>
          </p:cNvPr>
          <p:cNvSpPr txBox="1"/>
          <p:nvPr/>
        </p:nvSpPr>
        <p:spPr>
          <a:xfrm>
            <a:off x="4120633" y="4109601"/>
            <a:ext cx="1092025" cy="123111"/>
          </a:xfrm>
          <a:prstGeom prst="rect">
            <a:avLst/>
          </a:prstGeom>
          <a:noFill/>
        </p:spPr>
        <p:txBody>
          <a:bodyPr wrap="square" lIns="0" tIns="0" rIns="0" bIns="0"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black"/>
                </a:solidFill>
                <a:effectLst/>
                <a:uLnTx/>
                <a:uFillTx/>
                <a:latin typeface="Arial" panose="020B0604020202020204"/>
                <a:ea typeface="+mn-ea"/>
                <a:cs typeface="+mn-cs"/>
              </a:rPr>
              <a:t>Tildel plads</a:t>
            </a:r>
            <a:endParaRPr kumimoji="0" lang="da-DK" sz="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20" name="Tekstfelt 119">
            <a:extLst>
              <a:ext uri="{FF2B5EF4-FFF2-40B4-BE49-F238E27FC236}">
                <a16:creationId xmlns:a16="http://schemas.microsoft.com/office/drawing/2014/main" id="{F2402702-D58A-A698-64BF-E91E482CF85E}"/>
              </a:ext>
            </a:extLst>
          </p:cNvPr>
          <p:cNvSpPr txBox="1"/>
          <p:nvPr/>
        </p:nvSpPr>
        <p:spPr>
          <a:xfrm>
            <a:off x="4120633" y="4336972"/>
            <a:ext cx="1092025" cy="246221"/>
          </a:xfrm>
          <a:prstGeom prst="rect">
            <a:avLst/>
          </a:prstGeom>
          <a:noFill/>
        </p:spPr>
        <p:txBody>
          <a:bodyPr wrap="square" lIns="0" tIns="0" rIns="0" bIns="0"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black"/>
                </a:solidFill>
                <a:effectLst/>
                <a:uLnTx/>
                <a:uFillTx/>
                <a:latin typeface="Arial" panose="020B0604020202020204"/>
                <a:ea typeface="+mn-ea"/>
                <a:cs typeface="+mn-cs"/>
              </a:rPr>
              <a:t>Tjek forudsætningskrav (løsningen)</a:t>
            </a:r>
            <a:endParaRPr kumimoji="0" lang="da-DK" sz="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21" name="Tekstfelt 120">
            <a:extLst>
              <a:ext uri="{FF2B5EF4-FFF2-40B4-BE49-F238E27FC236}">
                <a16:creationId xmlns:a16="http://schemas.microsoft.com/office/drawing/2014/main" id="{F837187A-48DC-7B56-5B83-A401AB37840E}"/>
              </a:ext>
            </a:extLst>
          </p:cNvPr>
          <p:cNvSpPr txBox="1"/>
          <p:nvPr/>
        </p:nvSpPr>
        <p:spPr>
          <a:xfrm>
            <a:off x="4120633" y="4687453"/>
            <a:ext cx="1092025" cy="123111"/>
          </a:xfrm>
          <a:prstGeom prst="rect">
            <a:avLst/>
          </a:prstGeom>
          <a:noFill/>
        </p:spPr>
        <p:txBody>
          <a:bodyPr wrap="square" lIns="0" tIns="0" rIns="0" bIns="0"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black"/>
                </a:solidFill>
                <a:effectLst/>
                <a:uLnTx/>
                <a:uFillTx/>
                <a:latin typeface="Arial" panose="020B0604020202020204"/>
                <a:ea typeface="+mn-ea"/>
                <a:cs typeface="+mn-cs"/>
              </a:rPr>
              <a:t>Registrér resultat</a:t>
            </a:r>
            <a:endParaRPr kumimoji="0" lang="da-DK" sz="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22" name="Tekstfelt 121">
            <a:extLst>
              <a:ext uri="{FF2B5EF4-FFF2-40B4-BE49-F238E27FC236}">
                <a16:creationId xmlns:a16="http://schemas.microsoft.com/office/drawing/2014/main" id="{F948BA55-F064-E30C-B023-4CCB443BDD4A}"/>
              </a:ext>
            </a:extLst>
          </p:cNvPr>
          <p:cNvSpPr txBox="1"/>
          <p:nvPr/>
        </p:nvSpPr>
        <p:spPr>
          <a:xfrm>
            <a:off x="4120633" y="4914824"/>
            <a:ext cx="1092025" cy="246221"/>
          </a:xfrm>
          <a:prstGeom prst="rect">
            <a:avLst/>
          </a:prstGeom>
          <a:noFill/>
        </p:spPr>
        <p:txBody>
          <a:bodyPr wrap="square" lIns="0" tIns="0" rIns="0" bIns="0"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black"/>
                </a:solidFill>
                <a:effectLst/>
                <a:uLnTx/>
                <a:uFillTx/>
                <a:latin typeface="Arial" panose="020B0604020202020204"/>
                <a:ea typeface="+mn-ea"/>
                <a:cs typeface="+mn-cs"/>
              </a:rPr>
              <a:t>Opsæt evaluering og send til studerende</a:t>
            </a:r>
            <a:endParaRPr kumimoji="0" lang="da-DK" sz="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23" name="Tekstfelt 122">
            <a:extLst>
              <a:ext uri="{FF2B5EF4-FFF2-40B4-BE49-F238E27FC236}">
                <a16:creationId xmlns:a16="http://schemas.microsoft.com/office/drawing/2014/main" id="{93D9678B-59D4-8023-CFA0-F7DD7212EAC0}"/>
              </a:ext>
            </a:extLst>
          </p:cNvPr>
          <p:cNvSpPr txBox="1"/>
          <p:nvPr/>
        </p:nvSpPr>
        <p:spPr>
          <a:xfrm>
            <a:off x="4120633" y="5265308"/>
            <a:ext cx="1092025" cy="246221"/>
          </a:xfrm>
          <a:prstGeom prst="rect">
            <a:avLst/>
          </a:prstGeom>
          <a:noFill/>
        </p:spPr>
        <p:txBody>
          <a:bodyPr wrap="square" lIns="0" tIns="0" rIns="0" bIns="0"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black"/>
                </a:solidFill>
                <a:effectLst/>
                <a:uLnTx/>
                <a:uFillTx/>
                <a:latin typeface="Arial" panose="020B0604020202020204"/>
                <a:ea typeface="+mn-ea"/>
                <a:cs typeface="+mn-cs"/>
              </a:rPr>
              <a:t>Evaluer fagelement (stud.)</a:t>
            </a:r>
            <a:endParaRPr kumimoji="0" lang="da-DK" sz="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25" name="Tekstfelt 124">
            <a:extLst>
              <a:ext uri="{FF2B5EF4-FFF2-40B4-BE49-F238E27FC236}">
                <a16:creationId xmlns:a16="http://schemas.microsoft.com/office/drawing/2014/main" id="{22DF18A2-DDD0-E623-8875-1D81AC90CC42}"/>
              </a:ext>
            </a:extLst>
          </p:cNvPr>
          <p:cNvSpPr txBox="1"/>
          <p:nvPr/>
        </p:nvSpPr>
        <p:spPr>
          <a:xfrm>
            <a:off x="5752532" y="2712130"/>
            <a:ext cx="1092025" cy="123111"/>
          </a:xfrm>
          <a:prstGeom prst="rect">
            <a:avLst/>
          </a:prstGeom>
          <a:noFill/>
        </p:spPr>
        <p:txBody>
          <a:bodyPr wrap="square" lIns="0" tIns="0" rIns="0" bIns="0"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black"/>
                </a:solidFill>
                <a:effectLst/>
                <a:uLnTx/>
                <a:uFillTx/>
                <a:latin typeface="Arial" panose="020B0604020202020204"/>
                <a:ea typeface="+mn-ea"/>
                <a:cs typeface="+mn-cs"/>
              </a:rPr>
              <a:t>Behandl studentersag</a:t>
            </a:r>
            <a:endParaRPr kumimoji="0" lang="da-DK" sz="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26" name="Tekstfelt 125">
            <a:extLst>
              <a:ext uri="{FF2B5EF4-FFF2-40B4-BE49-F238E27FC236}">
                <a16:creationId xmlns:a16="http://schemas.microsoft.com/office/drawing/2014/main" id="{B9D721F9-FE47-0BF4-A691-429F4F795EFA}"/>
              </a:ext>
            </a:extLst>
          </p:cNvPr>
          <p:cNvSpPr txBox="1"/>
          <p:nvPr/>
        </p:nvSpPr>
        <p:spPr>
          <a:xfrm>
            <a:off x="5752532" y="3035185"/>
            <a:ext cx="1092025" cy="246221"/>
          </a:xfrm>
          <a:prstGeom prst="rect">
            <a:avLst/>
          </a:prstGeom>
          <a:noFill/>
        </p:spPr>
        <p:txBody>
          <a:bodyPr wrap="square" lIns="0" tIns="0" rIns="0" bIns="0"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black"/>
                </a:solidFill>
                <a:effectLst/>
                <a:uLnTx/>
                <a:uFillTx/>
                <a:latin typeface="Arial" panose="020B0604020202020204"/>
                <a:ea typeface="+mn-ea"/>
                <a:cs typeface="+mn-cs"/>
              </a:rPr>
              <a:t>Foretag faglig vurdering (VIP)</a:t>
            </a:r>
            <a:endParaRPr kumimoji="0" lang="da-DK" sz="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27" name="Tekstfelt 126">
            <a:extLst>
              <a:ext uri="{FF2B5EF4-FFF2-40B4-BE49-F238E27FC236}">
                <a16:creationId xmlns:a16="http://schemas.microsoft.com/office/drawing/2014/main" id="{DA845950-A7A0-0EB0-88DE-A5752D611BFF}"/>
              </a:ext>
            </a:extLst>
          </p:cNvPr>
          <p:cNvSpPr txBox="1"/>
          <p:nvPr/>
        </p:nvSpPr>
        <p:spPr>
          <a:xfrm>
            <a:off x="5752532" y="3481350"/>
            <a:ext cx="1092025" cy="246221"/>
          </a:xfrm>
          <a:prstGeom prst="rect">
            <a:avLst/>
          </a:prstGeom>
          <a:noFill/>
        </p:spPr>
        <p:txBody>
          <a:bodyPr wrap="square" lIns="0" tIns="0" rIns="0" bIns="0"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black"/>
                </a:solidFill>
                <a:effectLst/>
                <a:uLnTx/>
                <a:uFillTx/>
                <a:latin typeface="Arial" panose="020B0604020202020204"/>
                <a:ea typeface="+mn-ea"/>
                <a:cs typeface="+mn-cs"/>
              </a:rPr>
              <a:t>Udarbejd afgørelsessvar</a:t>
            </a:r>
            <a:endParaRPr kumimoji="0" lang="da-DK" sz="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28" name="Tekstfelt 127">
            <a:extLst>
              <a:ext uri="{FF2B5EF4-FFF2-40B4-BE49-F238E27FC236}">
                <a16:creationId xmlns:a16="http://schemas.microsoft.com/office/drawing/2014/main" id="{1E595DB0-B1F1-8B74-DE6A-58C5BA2ABE29}"/>
              </a:ext>
            </a:extLst>
          </p:cNvPr>
          <p:cNvSpPr txBox="1"/>
          <p:nvPr/>
        </p:nvSpPr>
        <p:spPr>
          <a:xfrm>
            <a:off x="5752532" y="3927515"/>
            <a:ext cx="1092025" cy="246221"/>
          </a:xfrm>
          <a:prstGeom prst="rect">
            <a:avLst/>
          </a:prstGeom>
          <a:noFill/>
        </p:spPr>
        <p:txBody>
          <a:bodyPr wrap="square" lIns="0" tIns="0" rIns="0" bIns="0"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black"/>
                </a:solidFill>
                <a:effectLst/>
                <a:uLnTx/>
                <a:uFillTx/>
                <a:latin typeface="Arial" panose="020B0604020202020204"/>
                <a:ea typeface="+mn-ea"/>
                <a:cs typeface="+mn-cs"/>
              </a:rPr>
              <a:t>Udarbejd afgørelsessvar</a:t>
            </a:r>
            <a:endParaRPr kumimoji="0" lang="da-DK" sz="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29" name="Tekstfelt 128">
            <a:extLst>
              <a:ext uri="{FF2B5EF4-FFF2-40B4-BE49-F238E27FC236}">
                <a16:creationId xmlns:a16="http://schemas.microsoft.com/office/drawing/2014/main" id="{B14DBA0C-465F-1C4E-DC8F-7B2BEE2E85A4}"/>
              </a:ext>
            </a:extLst>
          </p:cNvPr>
          <p:cNvSpPr txBox="1"/>
          <p:nvPr/>
        </p:nvSpPr>
        <p:spPr>
          <a:xfrm>
            <a:off x="5752532" y="4373680"/>
            <a:ext cx="1092025" cy="123111"/>
          </a:xfrm>
          <a:prstGeom prst="rect">
            <a:avLst/>
          </a:prstGeom>
          <a:noFill/>
        </p:spPr>
        <p:txBody>
          <a:bodyPr wrap="square" lIns="0" tIns="0" rIns="0" bIns="0"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black"/>
                </a:solidFill>
                <a:effectLst/>
                <a:uLnTx/>
                <a:uFillTx/>
                <a:latin typeface="Arial" panose="020B0604020202020204"/>
                <a:ea typeface="+mn-ea"/>
                <a:cs typeface="+mn-cs"/>
              </a:rPr>
              <a:t>Registrer afgørelse</a:t>
            </a:r>
            <a:endParaRPr kumimoji="0" lang="da-DK" sz="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31" name="Tekstfelt 130">
            <a:extLst>
              <a:ext uri="{FF2B5EF4-FFF2-40B4-BE49-F238E27FC236}">
                <a16:creationId xmlns:a16="http://schemas.microsoft.com/office/drawing/2014/main" id="{8ED1134D-60EC-3EFC-1A17-54CC41CD0D28}"/>
              </a:ext>
            </a:extLst>
          </p:cNvPr>
          <p:cNvSpPr txBox="1"/>
          <p:nvPr/>
        </p:nvSpPr>
        <p:spPr>
          <a:xfrm>
            <a:off x="7353794" y="2763045"/>
            <a:ext cx="1092025" cy="123111"/>
          </a:xfrm>
          <a:prstGeom prst="rect">
            <a:avLst/>
          </a:prstGeom>
          <a:noFill/>
        </p:spPr>
        <p:txBody>
          <a:bodyPr wrap="square" lIns="0" tIns="0" rIns="0" bIns="0"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black"/>
                </a:solidFill>
                <a:effectLst/>
                <a:uLnTx/>
                <a:uFillTx/>
                <a:latin typeface="Arial" panose="020B0604020202020204"/>
                <a:ea typeface="+mn-ea"/>
                <a:cs typeface="+mn-cs"/>
              </a:rPr>
              <a:t>Dan bevis</a:t>
            </a:r>
            <a:endParaRPr kumimoji="0" lang="da-DK" sz="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32" name="Tekstfelt 131">
            <a:extLst>
              <a:ext uri="{FF2B5EF4-FFF2-40B4-BE49-F238E27FC236}">
                <a16:creationId xmlns:a16="http://schemas.microsoft.com/office/drawing/2014/main" id="{0AA473EA-634D-80BD-32A8-98C157AEC30F}"/>
              </a:ext>
            </a:extLst>
          </p:cNvPr>
          <p:cNvSpPr txBox="1"/>
          <p:nvPr/>
        </p:nvSpPr>
        <p:spPr>
          <a:xfrm>
            <a:off x="7353794" y="3048554"/>
            <a:ext cx="1092025" cy="123111"/>
          </a:xfrm>
          <a:prstGeom prst="rect">
            <a:avLst/>
          </a:prstGeom>
          <a:noFill/>
        </p:spPr>
        <p:txBody>
          <a:bodyPr wrap="square" lIns="0" tIns="0" rIns="0" bIns="0"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black"/>
                </a:solidFill>
                <a:effectLst/>
                <a:uLnTx/>
                <a:uFillTx/>
                <a:latin typeface="Arial" panose="020B0604020202020204"/>
                <a:ea typeface="+mn-ea"/>
                <a:cs typeface="+mn-cs"/>
              </a:rPr>
              <a:t>Foretag kvalitetstjek</a:t>
            </a:r>
            <a:endParaRPr kumimoji="0" lang="da-DK" sz="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33" name="Tekstfelt 132">
            <a:extLst>
              <a:ext uri="{FF2B5EF4-FFF2-40B4-BE49-F238E27FC236}">
                <a16:creationId xmlns:a16="http://schemas.microsoft.com/office/drawing/2014/main" id="{9449C301-F735-4462-01C8-3A00806FC7A3}"/>
              </a:ext>
            </a:extLst>
          </p:cNvPr>
          <p:cNvSpPr txBox="1"/>
          <p:nvPr/>
        </p:nvSpPr>
        <p:spPr>
          <a:xfrm>
            <a:off x="7353794" y="3334063"/>
            <a:ext cx="1092025" cy="123111"/>
          </a:xfrm>
          <a:prstGeom prst="rect">
            <a:avLst/>
          </a:prstGeom>
          <a:noFill/>
        </p:spPr>
        <p:txBody>
          <a:bodyPr wrap="square" lIns="0" tIns="0" rIns="0" bIns="0"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black"/>
                </a:solidFill>
                <a:effectLst/>
                <a:uLnTx/>
                <a:uFillTx/>
                <a:latin typeface="Arial" panose="020B0604020202020204"/>
                <a:ea typeface="+mn-ea"/>
                <a:cs typeface="+mn-cs"/>
              </a:rPr>
              <a:t>Distribuer bevis</a:t>
            </a:r>
            <a:endParaRPr kumimoji="0" lang="da-DK" sz="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34" name="Tekstfelt 133">
            <a:extLst>
              <a:ext uri="{FF2B5EF4-FFF2-40B4-BE49-F238E27FC236}">
                <a16:creationId xmlns:a16="http://schemas.microsoft.com/office/drawing/2014/main" id="{24E411CC-A4C8-BE7D-D53B-DB905B46F322}"/>
              </a:ext>
            </a:extLst>
          </p:cNvPr>
          <p:cNvSpPr txBox="1"/>
          <p:nvPr/>
        </p:nvSpPr>
        <p:spPr>
          <a:xfrm>
            <a:off x="7353794" y="3619572"/>
            <a:ext cx="1218411" cy="246221"/>
          </a:xfrm>
          <a:prstGeom prst="rect">
            <a:avLst/>
          </a:prstGeom>
          <a:noFill/>
        </p:spPr>
        <p:txBody>
          <a:bodyPr wrap="square" lIns="0" tIns="0" rIns="0" bIns="0"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black"/>
                </a:solidFill>
                <a:effectLst/>
                <a:uLnTx/>
                <a:uFillTx/>
                <a:latin typeface="Arial" panose="020B0604020202020204"/>
                <a:ea typeface="+mn-ea"/>
                <a:cs typeface="+mn-cs"/>
              </a:rPr>
              <a:t>Afbryd studerendes studieforløb (stud / TAP)</a:t>
            </a:r>
            <a:endParaRPr kumimoji="0" lang="da-DK" sz="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35" name="Tekstfelt 134">
            <a:extLst>
              <a:ext uri="{FF2B5EF4-FFF2-40B4-BE49-F238E27FC236}">
                <a16:creationId xmlns:a16="http://schemas.microsoft.com/office/drawing/2014/main" id="{042460DE-6A9D-3E4C-F828-72AB3913D24D}"/>
              </a:ext>
            </a:extLst>
          </p:cNvPr>
          <p:cNvSpPr txBox="1"/>
          <p:nvPr/>
        </p:nvSpPr>
        <p:spPr>
          <a:xfrm>
            <a:off x="8899249" y="3530151"/>
            <a:ext cx="1377934" cy="1231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432"/>
              </a:spcBef>
              <a:spcAft>
                <a:spcPts val="0"/>
              </a:spcAft>
              <a:buClrTx/>
              <a:buSzTx/>
              <a:buFontTx/>
              <a:buNone/>
              <a:tabLst/>
              <a:defRPr/>
            </a:pPr>
            <a:r>
              <a:rPr kumimoji="0" lang="da-DK" sz="800" b="0" i="0" u="none" strike="noStrike" kern="1200" cap="none" spc="0" normalizeH="0" baseline="0" noProof="0">
                <a:ln>
                  <a:noFill/>
                </a:ln>
                <a:solidFill>
                  <a:prstClr val="black"/>
                </a:solidFill>
                <a:effectLst/>
                <a:uLnTx/>
                <a:uFillTx/>
                <a:latin typeface="Arial" panose="020B0604020202020204"/>
                <a:ea typeface="+mn-ea"/>
                <a:cs typeface="+mn-cs"/>
              </a:rPr>
              <a:t>Automatiseringer</a:t>
            </a:r>
            <a:endParaRPr kumimoji="0" lang="da-DK"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 name="Tekstfelt 138">
            <a:extLst>
              <a:ext uri="{FF2B5EF4-FFF2-40B4-BE49-F238E27FC236}">
                <a16:creationId xmlns:a16="http://schemas.microsoft.com/office/drawing/2014/main" id="{75CBBF00-3B94-0E19-44C1-CB4D7677E759}"/>
              </a:ext>
            </a:extLst>
          </p:cNvPr>
          <p:cNvSpPr txBox="1"/>
          <p:nvPr/>
        </p:nvSpPr>
        <p:spPr>
          <a:xfrm>
            <a:off x="8899249" y="4083389"/>
            <a:ext cx="1414598"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432"/>
              </a:spcBef>
              <a:spcAft>
                <a:spcPts val="0"/>
              </a:spcAft>
              <a:buClrTx/>
              <a:buSzTx/>
              <a:buFontTx/>
              <a:buNone/>
              <a:tabLst/>
              <a:defRPr/>
            </a:pPr>
            <a:r>
              <a:rPr kumimoji="0" lang="da-DK" sz="800" b="0" i="0" u="none" strike="noStrike" kern="1200" cap="none" spc="0" normalizeH="0" baseline="0" noProof="0">
                <a:ln>
                  <a:noFill/>
                </a:ln>
                <a:solidFill>
                  <a:prstClr val="black"/>
                </a:solidFill>
                <a:effectLst/>
                <a:uLnTx/>
                <a:uFillTx/>
                <a:latin typeface="Arial" panose="020B0604020202020204"/>
                <a:ea typeface="+mn-ea"/>
                <a:cs typeface="+mn-cs"/>
              </a:rPr>
              <a:t>Vejledning henvendt til studievejledning</a:t>
            </a:r>
            <a:endParaRPr kumimoji="0" lang="da-DK"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 name="Tekstfelt 139">
            <a:extLst>
              <a:ext uri="{FF2B5EF4-FFF2-40B4-BE49-F238E27FC236}">
                <a16:creationId xmlns:a16="http://schemas.microsoft.com/office/drawing/2014/main" id="{7AD8798C-D764-C80A-FBAF-425D840D1AC1}"/>
              </a:ext>
            </a:extLst>
          </p:cNvPr>
          <p:cNvSpPr txBox="1"/>
          <p:nvPr/>
        </p:nvSpPr>
        <p:spPr>
          <a:xfrm>
            <a:off x="8899249" y="3806770"/>
            <a:ext cx="1377934" cy="1231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432"/>
              </a:spcBef>
              <a:spcAft>
                <a:spcPts val="0"/>
              </a:spcAft>
              <a:buClrTx/>
              <a:buSzTx/>
              <a:buFontTx/>
              <a:buNone/>
              <a:tabLst/>
              <a:defRPr/>
            </a:pPr>
            <a:r>
              <a:rPr kumimoji="0" lang="da-DK" sz="800" b="0" i="0" u="none" strike="noStrike" kern="1200" cap="none" spc="0" normalizeH="0" baseline="0" noProof="0">
                <a:ln>
                  <a:noFill/>
                </a:ln>
                <a:solidFill>
                  <a:prstClr val="black"/>
                </a:solidFill>
                <a:effectLst/>
                <a:uLnTx/>
                <a:uFillTx/>
                <a:latin typeface="Arial" panose="020B0604020202020204"/>
                <a:ea typeface="+mn-ea"/>
                <a:cs typeface="+mn-cs"/>
              </a:rPr>
              <a:t>Manuel ved behov</a:t>
            </a:r>
            <a:endParaRPr kumimoji="0" lang="da-DK"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 name="Tekstfelt 140">
            <a:extLst>
              <a:ext uri="{FF2B5EF4-FFF2-40B4-BE49-F238E27FC236}">
                <a16:creationId xmlns:a16="http://schemas.microsoft.com/office/drawing/2014/main" id="{B938C31B-0768-966A-0F5C-722637093EC1}"/>
              </a:ext>
            </a:extLst>
          </p:cNvPr>
          <p:cNvSpPr txBox="1"/>
          <p:nvPr/>
        </p:nvSpPr>
        <p:spPr>
          <a:xfrm>
            <a:off x="8899249" y="4483118"/>
            <a:ext cx="1414598"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432"/>
              </a:spcBef>
              <a:spcAft>
                <a:spcPts val="0"/>
              </a:spcAft>
              <a:buClrTx/>
              <a:buSzTx/>
              <a:buFontTx/>
              <a:buNone/>
              <a:tabLst/>
              <a:defRPr/>
            </a:pPr>
            <a:r>
              <a:rPr kumimoji="0" lang="da-DK" sz="800" b="0" i="0" u="none" strike="noStrike" kern="1200" cap="none" spc="0" normalizeH="0" baseline="0" noProof="0">
                <a:ln>
                  <a:noFill/>
                </a:ln>
                <a:solidFill>
                  <a:prstClr val="black"/>
                </a:solidFill>
                <a:effectLst/>
                <a:uLnTx/>
                <a:uFillTx/>
                <a:latin typeface="Arial" panose="020B0604020202020204"/>
                <a:ea typeface="+mn-ea"/>
                <a:cs typeface="+mn-cs"/>
              </a:rPr>
              <a:t>Vejledning henvendt til akademisk vejleder</a:t>
            </a:r>
            <a:endParaRPr kumimoji="0" lang="da-DK"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 name="Tekstfelt 142">
            <a:extLst>
              <a:ext uri="{FF2B5EF4-FFF2-40B4-BE49-F238E27FC236}">
                <a16:creationId xmlns:a16="http://schemas.microsoft.com/office/drawing/2014/main" id="{6FAECDE0-D906-47A5-9F26-FA5C67E8525F}"/>
              </a:ext>
            </a:extLst>
          </p:cNvPr>
          <p:cNvSpPr txBox="1"/>
          <p:nvPr/>
        </p:nvSpPr>
        <p:spPr>
          <a:xfrm>
            <a:off x="8899249" y="4882845"/>
            <a:ext cx="1414598"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432"/>
              </a:spcBef>
              <a:spcAft>
                <a:spcPts val="0"/>
              </a:spcAft>
              <a:buClrTx/>
              <a:buSzTx/>
              <a:buFontTx/>
              <a:buNone/>
              <a:tabLst/>
              <a:defRPr/>
            </a:pPr>
            <a:r>
              <a:rPr kumimoji="0" lang="da-DK" sz="800" b="0" i="0" u="none" strike="noStrike" kern="1200" cap="none" spc="0" normalizeH="0" baseline="0" noProof="0">
                <a:ln>
                  <a:noFill/>
                </a:ln>
                <a:solidFill>
                  <a:prstClr val="black"/>
                </a:solidFill>
                <a:effectLst/>
                <a:uLnTx/>
                <a:uFillTx/>
                <a:latin typeface="Arial" panose="020B0604020202020204"/>
                <a:ea typeface="+mn-ea"/>
                <a:cs typeface="+mn-cs"/>
              </a:rPr>
              <a:t>Vejledning henvendt til studieadministrativ vejledning</a:t>
            </a:r>
            <a:endParaRPr kumimoji="0" lang="da-DK"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 name="Tekstfelt 143">
            <a:extLst>
              <a:ext uri="{FF2B5EF4-FFF2-40B4-BE49-F238E27FC236}">
                <a16:creationId xmlns:a16="http://schemas.microsoft.com/office/drawing/2014/main" id="{12D3E70D-1578-DD2D-D01A-B34814063ABF}"/>
              </a:ext>
            </a:extLst>
          </p:cNvPr>
          <p:cNvSpPr txBox="1"/>
          <p:nvPr/>
        </p:nvSpPr>
        <p:spPr>
          <a:xfrm>
            <a:off x="10512620" y="4211296"/>
            <a:ext cx="1452172" cy="246221"/>
          </a:xfrm>
          <a:prstGeom prst="rect">
            <a:avLst/>
          </a:prstGeom>
          <a:noFill/>
        </p:spPr>
        <p:txBody>
          <a:bodyPr wrap="square" lIns="0" tIns="0" rIns="0" bIns="0"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black"/>
                </a:solidFill>
                <a:effectLst/>
                <a:uLnTx/>
                <a:uFillTx/>
                <a:latin typeface="Arial" panose="020B0604020202020204"/>
                <a:ea typeface="+mn-ea"/>
                <a:cs typeface="+mn-cs"/>
              </a:rPr>
              <a:t>Uddannelse- og forskningsministeriet</a:t>
            </a:r>
          </a:p>
        </p:txBody>
      </p:sp>
      <p:sp>
        <p:nvSpPr>
          <p:cNvPr id="148" name="Tekstfelt 147">
            <a:extLst>
              <a:ext uri="{FF2B5EF4-FFF2-40B4-BE49-F238E27FC236}">
                <a16:creationId xmlns:a16="http://schemas.microsoft.com/office/drawing/2014/main" id="{50C1339C-9970-4E56-9670-A78C02A1D0AF}"/>
              </a:ext>
            </a:extLst>
          </p:cNvPr>
          <p:cNvSpPr txBox="1"/>
          <p:nvPr/>
        </p:nvSpPr>
        <p:spPr>
          <a:xfrm>
            <a:off x="2385589" y="4745547"/>
            <a:ext cx="153776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black"/>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black"/>
                </a:solidFill>
                <a:effectLst/>
                <a:uLnTx/>
                <a:uFillTx/>
                <a:latin typeface="Arial" panose="020B0604020202020204"/>
                <a:ea typeface="+mn-ea"/>
                <a:cs typeface="+mn-cs"/>
              </a:rPr>
              <a:t>Optag studerende, ansøgning via optagelse.dk </a:t>
            </a:r>
          </a:p>
        </p:txBody>
      </p:sp>
      <p:sp>
        <p:nvSpPr>
          <p:cNvPr id="89" name="Tekstfelt 88">
            <a:extLst>
              <a:ext uri="{FF2B5EF4-FFF2-40B4-BE49-F238E27FC236}">
                <a16:creationId xmlns:a16="http://schemas.microsoft.com/office/drawing/2014/main" id="{1BC0137A-384F-7092-0B68-5351E40A1F4D}"/>
              </a:ext>
            </a:extLst>
          </p:cNvPr>
          <p:cNvSpPr txBox="1"/>
          <p:nvPr/>
        </p:nvSpPr>
        <p:spPr>
          <a:xfrm>
            <a:off x="10439574" y="4544291"/>
            <a:ext cx="152521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black"/>
                </a:solidFill>
                <a:effectLst/>
                <a:uLnTx/>
                <a:uFillTx/>
                <a:latin typeface="Arial" panose="020B0604020202020204"/>
                <a:ea typeface="+mn-ea"/>
                <a:cs typeface="+mn-cs"/>
              </a:rPr>
              <a:t>Sammenhæng med nationale integrationer: SU m.v.</a:t>
            </a:r>
          </a:p>
        </p:txBody>
      </p:sp>
      <p:pic>
        <p:nvPicPr>
          <p:cNvPr id="24" name="Picture 10" descr="Logo og designguide - Syddansk Universitet">
            <a:extLst>
              <a:ext uri="{FF2B5EF4-FFF2-40B4-BE49-F238E27FC236}">
                <a16:creationId xmlns:a16="http://schemas.microsoft.com/office/drawing/2014/main" id="{89DA7448-E304-5359-A14A-3A0B399D95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2426" y="1341855"/>
            <a:ext cx="1036151" cy="27630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Copenhagen Business School | lex.dk – Den Store Danske">
            <a:extLst>
              <a:ext uri="{FF2B5EF4-FFF2-40B4-BE49-F238E27FC236}">
                <a16:creationId xmlns:a16="http://schemas.microsoft.com/office/drawing/2014/main" id="{9807E735-B5BE-B599-F65F-529500A271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6144" y="1283925"/>
            <a:ext cx="409618" cy="546756"/>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4" descr="Designguide">
            <a:extLst>
              <a:ext uri="{FF2B5EF4-FFF2-40B4-BE49-F238E27FC236}">
                <a16:creationId xmlns:a16="http://schemas.microsoft.com/office/drawing/2014/main" id="{0DDCF7F7-B872-0A0A-DC1E-BED05459312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7773" y="1288159"/>
            <a:ext cx="357068" cy="520245"/>
          </a:xfrm>
          <a:prstGeom prst="rect">
            <a:avLst/>
          </a:prstGeom>
          <a:noFill/>
          <a:extLst>
            <a:ext uri="{909E8E84-426E-40DD-AFC4-6F175D3DCCD1}">
              <a14:hiddenFill xmlns:a14="http://schemas.microsoft.com/office/drawing/2010/main">
                <a:solidFill>
                  <a:srgbClr val="FFFFFF"/>
                </a:solidFill>
              </a14:hiddenFill>
            </a:ext>
          </a:extLst>
        </p:spPr>
      </p:pic>
      <p:pic>
        <p:nvPicPr>
          <p:cNvPr id="176" name="Picture 14" descr="Logoer til download | Roskilde Universitet">
            <a:extLst>
              <a:ext uri="{FF2B5EF4-FFF2-40B4-BE49-F238E27FC236}">
                <a16:creationId xmlns:a16="http://schemas.microsoft.com/office/drawing/2014/main" id="{D369A09D-6854-0E43-AA2C-FB468F49CFB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42827" y="1316307"/>
            <a:ext cx="622220" cy="361110"/>
          </a:xfrm>
          <a:prstGeom prst="rect">
            <a:avLst/>
          </a:prstGeom>
          <a:noFill/>
          <a:extLst>
            <a:ext uri="{909E8E84-426E-40DD-AFC4-6F175D3DCCD1}">
              <a14:hiddenFill xmlns:a14="http://schemas.microsoft.com/office/drawing/2010/main">
                <a:solidFill>
                  <a:srgbClr val="FFFFFF"/>
                </a:solidFill>
              </a14:hiddenFill>
            </a:ext>
          </a:extLst>
        </p:spPr>
      </p:pic>
      <p:pic>
        <p:nvPicPr>
          <p:cNvPr id="178" name="Picture 2" descr="Logo til samarbejde – Københavns Universitet">
            <a:extLst>
              <a:ext uri="{FF2B5EF4-FFF2-40B4-BE49-F238E27FC236}">
                <a16:creationId xmlns:a16="http://schemas.microsoft.com/office/drawing/2014/main" id="{FED841F8-17B8-D542-E3E7-91F2879D86F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66621" b="1058"/>
          <a:stretch/>
        </p:blipFill>
        <p:spPr bwMode="auto">
          <a:xfrm>
            <a:off x="7757126" y="1283925"/>
            <a:ext cx="456126" cy="503342"/>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8" descr="Logoer">
            <a:extLst>
              <a:ext uri="{FF2B5EF4-FFF2-40B4-BE49-F238E27FC236}">
                <a16:creationId xmlns:a16="http://schemas.microsoft.com/office/drawing/2014/main" id="{A5216058-85CE-7075-0D6B-256523DE562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56136" y="1357792"/>
            <a:ext cx="1321047" cy="272117"/>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12" descr="AAU Designguide">
            <a:extLst>
              <a:ext uri="{FF2B5EF4-FFF2-40B4-BE49-F238E27FC236}">
                <a16:creationId xmlns:a16="http://schemas.microsoft.com/office/drawing/2014/main" id="{BDC3993C-3C42-BF65-26DD-5AC6C35C1BB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992525" y="1244371"/>
            <a:ext cx="568558" cy="606462"/>
          </a:xfrm>
          <a:prstGeom prst="rect">
            <a:avLst/>
          </a:prstGeom>
          <a:noFill/>
          <a:extLst>
            <a:ext uri="{909E8E84-426E-40DD-AFC4-6F175D3DCCD1}">
              <a14:hiddenFill xmlns:a14="http://schemas.microsoft.com/office/drawing/2010/main">
                <a:solidFill>
                  <a:srgbClr val="FFFFFF"/>
                </a:solidFill>
              </a14:hiddenFill>
            </a:ext>
          </a:extLst>
        </p:spPr>
      </p:pic>
      <p:sp>
        <p:nvSpPr>
          <p:cNvPr id="98" name="Tekstfelt 97">
            <a:extLst>
              <a:ext uri="{FF2B5EF4-FFF2-40B4-BE49-F238E27FC236}">
                <a16:creationId xmlns:a16="http://schemas.microsoft.com/office/drawing/2014/main" id="{BD341B75-DEE2-6F00-C3EE-2B9CA935C29F}"/>
              </a:ext>
            </a:extLst>
          </p:cNvPr>
          <p:cNvSpPr txBox="1"/>
          <p:nvPr/>
        </p:nvSpPr>
        <p:spPr>
          <a:xfrm>
            <a:off x="100195" y="1249583"/>
            <a:ext cx="630546"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432"/>
              </a:spcBef>
              <a:spcAft>
                <a:spcPts val="0"/>
              </a:spcAft>
              <a:buClrTx/>
              <a:buSzTx/>
              <a:buFontTx/>
              <a:buNone/>
              <a:tabLst/>
              <a:defRPr/>
            </a:pPr>
            <a:r>
              <a:rPr kumimoji="0" lang="da-DK" sz="1000" b="1" i="0" u="none" strike="noStrike" kern="1200" cap="none" spc="0" normalizeH="0" baseline="0" noProof="0">
                <a:ln>
                  <a:noFill/>
                </a:ln>
                <a:solidFill>
                  <a:prstClr val="black"/>
                </a:solidFill>
                <a:effectLst/>
                <a:uLnTx/>
                <a:uFillTx/>
                <a:latin typeface="Arial" panose="020B0604020202020204"/>
                <a:ea typeface="+mn-ea"/>
                <a:cs typeface="+mn-cs"/>
              </a:rPr>
              <a:t>Proces-ejerskab</a:t>
            </a:r>
          </a:p>
        </p:txBody>
      </p:sp>
    </p:spTree>
    <p:extLst>
      <p:ext uri="{BB962C8B-B14F-4D97-AF65-F5344CB8AC3E}">
        <p14:creationId xmlns:p14="http://schemas.microsoft.com/office/powerpoint/2010/main" val="2273564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0BC0AA73-0721-2D6B-1EDD-49AFE389DF19}"/>
              </a:ext>
            </a:extLst>
          </p:cNvPr>
          <p:cNvSpPr>
            <a:spLocks noGrp="1"/>
          </p:cNvSpPr>
          <p:nvPr>
            <p:ph type="title"/>
          </p:nvPr>
        </p:nvSpPr>
        <p:spPr/>
        <p:txBody>
          <a:bodyPr/>
          <a:lstStyle/>
          <a:p>
            <a:r>
              <a:rPr lang="da-DK" sz="2800" dirty="0"/>
              <a:t>Sådan startede vi arbejdet med brugerrejser op…</a:t>
            </a:r>
          </a:p>
        </p:txBody>
      </p:sp>
      <p:sp>
        <p:nvSpPr>
          <p:cNvPr id="9" name="Pladsholder til indhold 8">
            <a:extLst>
              <a:ext uri="{FF2B5EF4-FFF2-40B4-BE49-F238E27FC236}">
                <a16:creationId xmlns:a16="http://schemas.microsoft.com/office/drawing/2014/main" id="{FD8FC035-F844-28CD-B9CD-71FDE3626BF9}"/>
              </a:ext>
            </a:extLst>
          </p:cNvPr>
          <p:cNvSpPr>
            <a:spLocks noGrp="1"/>
          </p:cNvSpPr>
          <p:nvPr>
            <p:ph sz="quarter" idx="19"/>
          </p:nvPr>
        </p:nvSpPr>
        <p:spPr/>
        <p:txBody>
          <a:bodyPr vert="horz" lIns="0" tIns="0" rIns="0" bIns="0" rtlCol="0" anchor="t">
            <a:noAutofit/>
          </a:bodyPr>
          <a:lstStyle/>
          <a:p>
            <a:pPr>
              <a:buFont typeface="Arial" panose="020B0604020202020204" pitchFamily="34" charset="0"/>
              <a:buChar char="•"/>
            </a:pPr>
            <a:r>
              <a:rPr lang="da-DK" sz="1800" b="0" i="0" dirty="0">
                <a:solidFill>
                  <a:srgbClr val="444444"/>
                </a:solidFill>
                <a:effectLst/>
                <a:latin typeface="Calibri"/>
                <a:cs typeface="Calibri"/>
              </a:rPr>
              <a:t>Vi blev hurtigt klar over, at vi måtte bygge kompetencerne op indefra</a:t>
            </a:r>
          </a:p>
          <a:p>
            <a:pPr>
              <a:buFont typeface="Arial" panose="020B0604020202020204" pitchFamily="34" charset="0"/>
              <a:buChar char="•"/>
            </a:pPr>
            <a:r>
              <a:rPr lang="da-DK" sz="1800" dirty="0">
                <a:solidFill>
                  <a:srgbClr val="444444"/>
                </a:solidFill>
                <a:latin typeface="Calibri" panose="020F0502020204030204" pitchFamily="34" charset="0"/>
              </a:rPr>
              <a:t>Vi hentede inspiration fra andre universiteter (KU, CBS) og talte med fageksperter i huset (SDU Digital, SDU RIO)</a:t>
            </a:r>
          </a:p>
          <a:p>
            <a:pPr>
              <a:buFont typeface="Arial" panose="020B0604020202020204" pitchFamily="34" charset="0"/>
              <a:buChar char="•"/>
            </a:pPr>
            <a:r>
              <a:rPr lang="da-DK" sz="1800" dirty="0">
                <a:solidFill>
                  <a:srgbClr val="444444"/>
                </a:solidFill>
                <a:latin typeface="Calibri" panose="020F0502020204030204" pitchFamily="34" charset="0"/>
              </a:rPr>
              <a:t>Vi afgrænsede faser, nedslag, målgrupper og udarbejdede drejebøger så vi kunne gennemføre de første fokusgruppeinterviews</a:t>
            </a:r>
          </a:p>
          <a:p>
            <a:pPr>
              <a:buFont typeface="Arial" panose="020B0604020202020204" pitchFamily="34" charset="0"/>
              <a:buChar char="•"/>
            </a:pPr>
            <a:r>
              <a:rPr lang="da-DK" sz="1800" dirty="0">
                <a:solidFill>
                  <a:srgbClr val="444444"/>
                </a:solidFill>
                <a:latin typeface="Calibri"/>
                <a:cs typeface="Calibri"/>
              </a:rPr>
              <a:t>1. marts blev Selina ansat </a:t>
            </a:r>
            <a:r>
              <a:rPr lang="da-DK" sz="1800" dirty="0">
                <a:solidFill>
                  <a:srgbClr val="444444"/>
                </a:solidFill>
                <a:latin typeface="Calibri"/>
                <a:cs typeface="Calibri"/>
                <a:sym typeface="Wingdings" panose="05000000000000000000" pitchFamily="2" charset="2"/>
              </a:rPr>
              <a:t></a:t>
            </a:r>
            <a:endParaRPr lang="da-DK" sz="1800" dirty="0">
              <a:solidFill>
                <a:srgbClr val="444444"/>
              </a:solidFill>
              <a:latin typeface="Calibri"/>
              <a:cs typeface="Calibri"/>
            </a:endParaRPr>
          </a:p>
          <a:p>
            <a:pPr>
              <a:buFont typeface="Arial" panose="020B0604020202020204" pitchFamily="34" charset="0"/>
              <a:buChar char="•"/>
            </a:pPr>
            <a:r>
              <a:rPr lang="da-DK" sz="1800" dirty="0">
                <a:solidFill>
                  <a:srgbClr val="444444"/>
                </a:solidFill>
                <a:latin typeface="Calibri" panose="020F0502020204030204" pitchFamily="34" charset="0"/>
              </a:rPr>
              <a:t>Vi aktiverede procesgruppe 6 for ”Kommunikation og Vejledning” i en række workshops:</a:t>
            </a:r>
          </a:p>
          <a:p>
            <a:pPr marL="537845" lvl="1" indent="-285750"/>
            <a:r>
              <a:rPr lang="da-DK" sz="1800" dirty="0">
                <a:solidFill>
                  <a:srgbClr val="444444"/>
                </a:solidFill>
                <a:latin typeface="Calibri"/>
                <a:cs typeface="Calibri"/>
              </a:rPr>
              <a:t>Definition af typer af studerende er involveret i kommunikation og vejledning – hvem har størst behov? </a:t>
            </a:r>
            <a:endParaRPr lang="da-DK" sz="1800" dirty="0">
              <a:solidFill>
                <a:srgbClr val="444444"/>
              </a:solidFill>
              <a:latin typeface="Calibri" panose="020F0502020204030204" pitchFamily="34" charset="0"/>
              <a:cs typeface="Calibri"/>
            </a:endParaRPr>
          </a:p>
          <a:p>
            <a:pPr marL="503555" lvl="1" indent="-251460">
              <a:buFont typeface="Wingdings" panose="05000000000000000000" pitchFamily="2" charset="2"/>
              <a:buChar char=""/>
            </a:pPr>
            <a:r>
              <a:rPr lang="da-DK" sz="1800" dirty="0">
                <a:solidFill>
                  <a:srgbClr val="444444"/>
                </a:solidFill>
                <a:latin typeface="Calibri" panose="020F0502020204030204" pitchFamily="34" charset="0"/>
              </a:rPr>
              <a:t>Identifikation af kontaktpunkter (</a:t>
            </a:r>
            <a:r>
              <a:rPr lang="da-DK" sz="1800" dirty="0" err="1">
                <a:solidFill>
                  <a:srgbClr val="444444"/>
                </a:solidFill>
                <a:latin typeface="Calibri" panose="020F0502020204030204" pitchFamily="34" charset="0"/>
              </a:rPr>
              <a:t>touchpoint</a:t>
            </a:r>
            <a:r>
              <a:rPr lang="da-DK" sz="1800" dirty="0">
                <a:solidFill>
                  <a:srgbClr val="444444"/>
                </a:solidFill>
                <a:latin typeface="Calibri" panose="020F0502020204030204" pitchFamily="34" charset="0"/>
              </a:rPr>
              <a:t>) i de studerendes uddannelsesrejse</a:t>
            </a:r>
            <a:endParaRPr lang="da-DK" sz="1800" dirty="0">
              <a:solidFill>
                <a:srgbClr val="444444"/>
              </a:solidFill>
              <a:latin typeface="Calibri" panose="020F0502020204030204" pitchFamily="34" charset="0"/>
              <a:cs typeface="Calibri" panose="020F0502020204030204" pitchFamily="34" charset="0"/>
            </a:endParaRPr>
          </a:p>
          <a:p>
            <a:pPr marL="755650" lvl="2" indent="-251460">
              <a:buFont typeface="Wingdings" panose="05000000000000000000" pitchFamily="2" charset="2"/>
              <a:buChar char=""/>
            </a:pPr>
            <a:r>
              <a:rPr lang="da-DK" sz="1800" b="1" dirty="0">
                <a:solidFill>
                  <a:srgbClr val="444444"/>
                </a:solidFill>
                <a:latin typeface="Calibri"/>
                <a:cs typeface="Calibri"/>
              </a:rPr>
              <a:t>Til proceskortlægning og et samlet overblik over</a:t>
            </a:r>
            <a:r>
              <a:rPr lang="da-DK" sz="1800" dirty="0">
                <a:solidFill>
                  <a:srgbClr val="444444"/>
                </a:solidFill>
                <a:latin typeface="Calibri"/>
                <a:cs typeface="Calibri"/>
              </a:rPr>
              <a:t> hvor og hvornår der kommunikation og vejledning mellem studerende og SDU, samt kobling til IT systemer, kommunikationskanaler og vejledningstyper</a:t>
            </a:r>
            <a:endParaRPr lang="da-DK" sz="1800" dirty="0" err="1">
              <a:solidFill>
                <a:srgbClr val="444444"/>
              </a:solidFill>
              <a:latin typeface="Calibri" panose="020F0502020204030204" pitchFamily="34" charset="0"/>
              <a:cs typeface="Calibri" panose="020F0502020204030204" pitchFamily="34" charset="0"/>
            </a:endParaRPr>
          </a:p>
        </p:txBody>
      </p:sp>
      <p:sp>
        <p:nvSpPr>
          <p:cNvPr id="6" name="Pladsholder til dato 5">
            <a:extLst>
              <a:ext uri="{FF2B5EF4-FFF2-40B4-BE49-F238E27FC236}">
                <a16:creationId xmlns:a16="http://schemas.microsoft.com/office/drawing/2014/main" id="{F1FC39A8-5AF0-EA87-8DE5-423D96EE7BA5}"/>
              </a:ext>
            </a:extLst>
          </p:cNvPr>
          <p:cNvSpPr>
            <a:spLocks noGrp="1"/>
          </p:cNvSpPr>
          <p:nvPr>
            <p:ph type="dt" sz="half" idx="20"/>
          </p:nvPr>
        </p:nvSpPr>
        <p:spPr/>
        <p:txBody>
          <a:bodyPr/>
          <a:lstStyle/>
          <a:p>
            <a:fld id="{B7233ADF-17C8-4A6B-B92C-58FF2D322D44}" type="datetime1">
              <a:rPr lang="da-DK" smtClean="0"/>
              <a:t>25-10-2023</a:t>
            </a:fld>
            <a:endParaRPr lang="da-DK" dirty="0"/>
          </a:p>
        </p:txBody>
      </p:sp>
      <p:sp>
        <p:nvSpPr>
          <p:cNvPr id="7" name="Pladsholder til slidenummer 6">
            <a:extLst>
              <a:ext uri="{FF2B5EF4-FFF2-40B4-BE49-F238E27FC236}">
                <a16:creationId xmlns:a16="http://schemas.microsoft.com/office/drawing/2014/main" id="{F6E2340D-AAFF-4182-3014-57D6A6ECE3F1}"/>
              </a:ext>
            </a:extLst>
          </p:cNvPr>
          <p:cNvSpPr>
            <a:spLocks noGrp="1"/>
          </p:cNvSpPr>
          <p:nvPr>
            <p:ph type="sldNum" sz="quarter" idx="22"/>
          </p:nvPr>
        </p:nvSpPr>
        <p:spPr/>
        <p:txBody>
          <a:bodyPr/>
          <a:lstStyle/>
          <a:p>
            <a:fld id="{45D37B1E-C366-494F-A587-962AD9AABC83}" type="slidenum">
              <a:rPr lang="da-DK" smtClean="0"/>
              <a:pPr/>
              <a:t>6</a:t>
            </a:fld>
            <a:endParaRPr lang="da-DK" dirty="0"/>
          </a:p>
        </p:txBody>
      </p:sp>
      <p:pic>
        <p:nvPicPr>
          <p:cNvPr id="2" name="Billede 1">
            <a:extLst>
              <a:ext uri="{FF2B5EF4-FFF2-40B4-BE49-F238E27FC236}">
                <a16:creationId xmlns:a16="http://schemas.microsoft.com/office/drawing/2014/main" id="{B9A4AD23-36E6-556F-EB5C-ABA7BF85CB83}"/>
              </a:ext>
            </a:extLst>
          </p:cNvPr>
          <p:cNvPicPr>
            <a:picLocks noChangeAspect="1"/>
          </p:cNvPicPr>
          <p:nvPr/>
        </p:nvPicPr>
        <p:blipFill>
          <a:blip r:embed="rId3"/>
          <a:stretch>
            <a:fillRect/>
          </a:stretch>
        </p:blipFill>
        <p:spPr>
          <a:xfrm>
            <a:off x="10351664" y="83099"/>
            <a:ext cx="1684829" cy="2020717"/>
          </a:xfrm>
          <a:prstGeom prst="rect">
            <a:avLst/>
          </a:prstGeom>
        </p:spPr>
      </p:pic>
      <p:sp>
        <p:nvSpPr>
          <p:cNvPr id="3" name="Tekstfelt 2">
            <a:extLst>
              <a:ext uri="{FF2B5EF4-FFF2-40B4-BE49-F238E27FC236}">
                <a16:creationId xmlns:a16="http://schemas.microsoft.com/office/drawing/2014/main" id="{C55C44D1-4262-0DBF-BFA5-721BB7BC0A01}"/>
              </a:ext>
            </a:extLst>
          </p:cNvPr>
          <p:cNvSpPr txBox="1"/>
          <p:nvPr/>
        </p:nvSpPr>
        <p:spPr>
          <a:xfrm>
            <a:off x="10564335" y="2146119"/>
            <a:ext cx="1472158" cy="446276"/>
          </a:xfrm>
          <a:prstGeom prst="rect">
            <a:avLst/>
          </a:prstGeom>
          <a:noFill/>
        </p:spPr>
        <p:txBody>
          <a:bodyPr wrap="square" lIns="0" tIns="0" rIns="0" bIns="0" rtlCol="0">
            <a:spAutoFit/>
          </a:bodyPr>
          <a:lstStyle/>
          <a:p>
            <a:r>
              <a:rPr lang="da-DK" sz="1100" i="1" dirty="0"/>
              <a:t>”</a:t>
            </a:r>
            <a:r>
              <a:rPr lang="da-DK" sz="900" i="1" dirty="0"/>
              <a:t>Det har jeg aldrig prøvet før, så det kan jeg nok godt” - Pippi</a:t>
            </a:r>
          </a:p>
        </p:txBody>
      </p:sp>
    </p:spTree>
    <p:extLst>
      <p:ext uri="{BB962C8B-B14F-4D97-AF65-F5344CB8AC3E}">
        <p14:creationId xmlns:p14="http://schemas.microsoft.com/office/powerpoint/2010/main" val="124561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fade">
                                      <p:cBhvr>
                                        <p:cTn id="19" dur="2000"/>
                                        <p:tgtEl>
                                          <p:spTgt spid="9">
                                            <p:txEl>
                                              <p:pRg st="3" end="3"/>
                                            </p:txEl>
                                          </p:spTgt>
                                        </p:tgtEl>
                                      </p:cBhvr>
                                    </p:animEffect>
                                    <p:anim calcmode="lin" valueType="num">
                                      <p:cBhvr>
                                        <p:cTn id="20" dur="2000" fill="hold"/>
                                        <p:tgtEl>
                                          <p:spTgt spid="9">
                                            <p:txEl>
                                              <p:pRg st="3" end="3"/>
                                            </p:txEl>
                                          </p:spTgt>
                                        </p:tgtEl>
                                        <p:attrNameLst>
                                          <p:attrName>ppt_w</p:attrName>
                                        </p:attrNameLst>
                                      </p:cBhvr>
                                      <p:tavLst>
                                        <p:tav tm="0" fmla="#ppt_w*sin(2.5*pi*$)">
                                          <p:val>
                                            <p:fltVal val="0"/>
                                          </p:val>
                                        </p:tav>
                                        <p:tav tm="100000">
                                          <p:val>
                                            <p:fltVal val="1"/>
                                          </p:val>
                                        </p:tav>
                                      </p:tavLst>
                                    </p:anim>
                                    <p:anim calcmode="lin" valueType="num">
                                      <p:cBhvr>
                                        <p:cTn id="21" dur="2000" fill="hold"/>
                                        <p:tgtEl>
                                          <p:spTgt spid="9">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
                                            <p:txEl>
                                              <p:pRg st="6" end="6"/>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0A2BAF7C-99B0-01D3-99A3-6D28E024128F}"/>
              </a:ext>
            </a:extLst>
          </p:cNvPr>
          <p:cNvSpPr>
            <a:spLocks noGrp="1"/>
          </p:cNvSpPr>
          <p:nvPr>
            <p:ph sz="quarter" idx="19"/>
          </p:nvPr>
        </p:nvSpPr>
        <p:spPr>
          <a:xfrm>
            <a:off x="6408287" y="2196000"/>
            <a:ext cx="5620061" cy="1964827"/>
          </a:xfrm>
        </p:spPr>
        <p:txBody>
          <a:bodyPr vert="horz" lIns="0" tIns="0" rIns="0" bIns="0" rtlCol="0" anchor="t">
            <a:noAutofit/>
          </a:bodyPr>
          <a:lstStyle/>
          <a:p>
            <a:pPr marL="251460" indent="-251460"/>
            <a:r>
              <a:rPr lang="da-DK" sz="1100" b="0" dirty="0">
                <a:solidFill>
                  <a:srgbClr val="000000"/>
                </a:solidFill>
                <a:effectLst/>
                <a:latin typeface="Arial"/>
                <a:cs typeface="Arial"/>
              </a:rPr>
              <a:t>Der er tale om et </a:t>
            </a:r>
            <a:r>
              <a:rPr lang="da-DK" sz="1100" b="1" dirty="0">
                <a:solidFill>
                  <a:srgbClr val="000000"/>
                </a:solidFill>
                <a:effectLst/>
                <a:latin typeface="Arial"/>
                <a:cs typeface="Arial"/>
              </a:rPr>
              <a:t>kontaktpunkt</a:t>
            </a:r>
            <a:r>
              <a:rPr lang="da-DK" sz="1100" b="0" dirty="0">
                <a:solidFill>
                  <a:srgbClr val="000000"/>
                </a:solidFill>
                <a:effectLst/>
                <a:latin typeface="Arial"/>
                <a:cs typeface="Arial"/>
              </a:rPr>
              <a:t>, når den (potentielle) </a:t>
            </a:r>
            <a:r>
              <a:rPr lang="da-DK" sz="1100" b="1" dirty="0">
                <a:solidFill>
                  <a:srgbClr val="000000"/>
                </a:solidFill>
                <a:effectLst/>
                <a:latin typeface="Arial"/>
                <a:cs typeface="Arial"/>
              </a:rPr>
              <a:t>studerende er i berøring med universitetet</a:t>
            </a:r>
            <a:r>
              <a:rPr lang="da-DK" sz="1100" b="0" dirty="0">
                <a:solidFill>
                  <a:srgbClr val="000000"/>
                </a:solidFill>
                <a:effectLst/>
                <a:latin typeface="Arial"/>
                <a:cs typeface="Arial"/>
              </a:rPr>
              <a:t>, enten ved at den (potentielle) studerende selv tager initiativ til at kontakte universitetet, eller når kontakten sker naturligt eller er nødvendigt som en del af en given proces. Kontaktpunkter kræver ikke altid den (</a:t>
            </a:r>
            <a:r>
              <a:rPr lang="da-DK" sz="1100" dirty="0">
                <a:solidFill>
                  <a:srgbClr val="000000"/>
                </a:solidFill>
                <a:effectLst/>
                <a:latin typeface="Arial"/>
                <a:cs typeface="Arial"/>
              </a:rPr>
              <a:t>potentielle) studerendes handling, men er nogle gange af ren informativ karakter.</a:t>
            </a:r>
            <a:endParaRPr lang="en-US" dirty="0"/>
          </a:p>
          <a:p>
            <a:pPr marL="251460" indent="-251460"/>
            <a:r>
              <a:rPr lang="da-DK" sz="1100" dirty="0">
                <a:cs typeface="Arial"/>
              </a:rPr>
              <a:t>Kontakt kan med den (potentielle) </a:t>
            </a:r>
            <a:r>
              <a:rPr lang="da-DK" sz="1100" b="1" dirty="0">
                <a:cs typeface="Arial"/>
              </a:rPr>
              <a:t>studerende som initiativtager </a:t>
            </a:r>
            <a:r>
              <a:rPr lang="da-DK" sz="1100" dirty="0">
                <a:cs typeface="Arial"/>
              </a:rPr>
              <a:t>være </a:t>
            </a:r>
            <a:r>
              <a:rPr lang="da-DK" sz="1100" b="1" dirty="0">
                <a:cs typeface="Arial"/>
              </a:rPr>
              <a:t>motiveret af en nødvendig handling ifm. en konkret proces eller af behov for vejledning </a:t>
            </a:r>
            <a:r>
              <a:rPr lang="da-DK" sz="1100" dirty="0">
                <a:cs typeface="Arial"/>
              </a:rPr>
              <a:t>eller opsøgning af information. </a:t>
            </a:r>
            <a:r>
              <a:rPr lang="da-DK" sz="1100" b="1" dirty="0">
                <a:cs typeface="Arial"/>
              </a:rPr>
              <a:t>Med universitetet som initiativtager kan kontakten være motiveret af fast praksis ift. en given proces eller et ekstraordinært opstået behov på baggrund af en særlig hændelse </a:t>
            </a:r>
            <a:r>
              <a:rPr lang="da-DK" sz="1100" dirty="0">
                <a:cs typeface="Arial"/>
              </a:rPr>
              <a:t>med indvirkning på et givent ansøgnings- eller studieforløb.</a:t>
            </a:r>
            <a:endParaRPr lang="en-US" dirty="0"/>
          </a:p>
          <a:p>
            <a:pPr marL="251460" indent="-251460"/>
            <a:r>
              <a:rPr lang="da-DK" sz="1100" b="1" dirty="0">
                <a:cs typeface="Arial"/>
              </a:rPr>
              <a:t>Kontaktpunkter kan have form af at være personlige</a:t>
            </a:r>
            <a:r>
              <a:rPr lang="da-DK" sz="1100" dirty="0">
                <a:cs typeface="Arial"/>
              </a:rPr>
              <a:t> (f.eks. personlig henvendelse i en ekspedition), </a:t>
            </a:r>
            <a:r>
              <a:rPr lang="da-DK" sz="1100" b="1" dirty="0">
                <a:cs typeface="Arial"/>
              </a:rPr>
              <a:t>fysiske </a:t>
            </a:r>
            <a:r>
              <a:rPr lang="da-DK" sz="1100" dirty="0">
                <a:cs typeface="Arial"/>
              </a:rPr>
              <a:t>(f.eks. roll-ups) </a:t>
            </a:r>
            <a:r>
              <a:rPr lang="da-DK" sz="1100" b="1" dirty="0">
                <a:cs typeface="Arial"/>
              </a:rPr>
              <a:t>og digitale</a:t>
            </a:r>
            <a:r>
              <a:rPr lang="da-DK" sz="1100" dirty="0">
                <a:cs typeface="Arial"/>
              </a:rPr>
              <a:t> (f.eks. hjemmesider eller systemer).</a:t>
            </a:r>
          </a:p>
          <a:p>
            <a:pPr marL="0" indent="0">
              <a:buNone/>
            </a:pPr>
            <a:endParaRPr lang="da-DK" dirty="0"/>
          </a:p>
          <a:p>
            <a:pPr marL="251460" indent="-251460"/>
            <a:r>
              <a:rPr lang="da-DK" sz="1400" b="1" dirty="0">
                <a:cs typeface="Arial"/>
              </a:rPr>
              <a:t>Fokus på:</a:t>
            </a:r>
            <a:endParaRPr lang="da-DK" sz="1400" dirty="0"/>
          </a:p>
          <a:p>
            <a:pPr marL="503555" lvl="1" indent="-251460"/>
            <a:r>
              <a:rPr lang="da-DK" dirty="0">
                <a:cs typeface="Arial"/>
              </a:rPr>
              <a:t>Hvem er kontakten initieret af?</a:t>
            </a:r>
          </a:p>
          <a:p>
            <a:pPr marL="503555" lvl="1" indent="-251460"/>
            <a:r>
              <a:rPr lang="da-DK" dirty="0">
                <a:cs typeface="Arial"/>
              </a:rPr>
              <a:t>Hvilket formål har kontakten?</a:t>
            </a:r>
          </a:p>
          <a:p>
            <a:pPr marL="503555" lvl="1" indent="-251460"/>
            <a:r>
              <a:rPr lang="da-DK" dirty="0">
                <a:cs typeface="Arial"/>
              </a:rPr>
              <a:t>Hvad er kontakten motiveret af?</a:t>
            </a:r>
          </a:p>
          <a:p>
            <a:pPr marL="503555" lvl="1" indent="-251460"/>
            <a:r>
              <a:rPr lang="da-DK" dirty="0">
                <a:cs typeface="Arial"/>
              </a:rPr>
              <a:t>Hvilken kontaktform er der tale om?</a:t>
            </a:r>
          </a:p>
          <a:p>
            <a:pPr marL="251460" indent="-251460"/>
            <a:endParaRPr lang="da-DK" i="1" dirty="0">
              <a:solidFill>
                <a:srgbClr val="444444"/>
              </a:solidFill>
              <a:latin typeface="Calibri"/>
              <a:cs typeface="Calibri"/>
            </a:endParaRPr>
          </a:p>
          <a:p>
            <a:pPr marL="251460" indent="-251460"/>
            <a:endParaRPr lang="da-DK" dirty="0">
              <a:cs typeface="Arial"/>
            </a:endParaRPr>
          </a:p>
          <a:p>
            <a:pPr marL="0" indent="0">
              <a:buNone/>
            </a:pPr>
            <a:endParaRPr lang="da-DK" sz="1400" dirty="0">
              <a:cs typeface="Arial"/>
            </a:endParaRPr>
          </a:p>
          <a:p>
            <a:pPr marL="251460" indent="-251460"/>
            <a:endParaRPr lang="da-DK" dirty="0">
              <a:cs typeface="Arial"/>
            </a:endParaRPr>
          </a:p>
          <a:p>
            <a:pPr marL="251460" lvl="1" indent="0">
              <a:buNone/>
            </a:pPr>
            <a:endParaRPr lang="da-DK" dirty="0">
              <a:cs typeface="Arial"/>
            </a:endParaRPr>
          </a:p>
          <a:p>
            <a:pPr marL="503555" lvl="1" indent="-251460"/>
            <a:endParaRPr lang="da-DK" dirty="0">
              <a:cs typeface="Arial"/>
            </a:endParaRPr>
          </a:p>
        </p:txBody>
      </p:sp>
      <p:sp>
        <p:nvSpPr>
          <p:cNvPr id="5" name="Title 4">
            <a:extLst>
              <a:ext uri="{FF2B5EF4-FFF2-40B4-BE49-F238E27FC236}">
                <a16:creationId xmlns:a16="http://schemas.microsoft.com/office/drawing/2014/main" id="{C9DFD1C2-F2AE-4F3C-95A3-D50CC80B64F5}"/>
              </a:ext>
            </a:extLst>
          </p:cNvPr>
          <p:cNvSpPr>
            <a:spLocks noGrp="1"/>
          </p:cNvSpPr>
          <p:nvPr>
            <p:ph type="ctrTitle"/>
          </p:nvPr>
        </p:nvSpPr>
        <p:spPr>
          <a:xfrm>
            <a:off x="6563062" y="878693"/>
            <a:ext cx="4805400" cy="1244730"/>
          </a:xfrm>
        </p:spPr>
        <p:txBody>
          <a:bodyPr/>
          <a:lstStyle/>
          <a:p>
            <a:r>
              <a:rPr lang="da-DK" dirty="0"/>
              <a:t>Definition af kontaktpunkter </a:t>
            </a:r>
            <a:endParaRPr lang="da-DK" dirty="0">
              <a:cs typeface="Arial"/>
            </a:endParaRPr>
          </a:p>
        </p:txBody>
      </p:sp>
      <p:sp>
        <p:nvSpPr>
          <p:cNvPr id="6" name="Date Placeholder 5">
            <a:extLst>
              <a:ext uri="{FF2B5EF4-FFF2-40B4-BE49-F238E27FC236}">
                <a16:creationId xmlns:a16="http://schemas.microsoft.com/office/drawing/2014/main" id="{B8894CB6-721F-4559-A1D3-11BF4A991363}"/>
              </a:ext>
            </a:extLst>
          </p:cNvPr>
          <p:cNvSpPr>
            <a:spLocks noGrp="1"/>
          </p:cNvSpPr>
          <p:nvPr>
            <p:ph type="dt" sz="half" idx="4294967295"/>
          </p:nvPr>
        </p:nvSpPr>
        <p:spPr>
          <a:xfrm>
            <a:off x="1524000" y="6911975"/>
            <a:ext cx="0" cy="0"/>
          </a:xfrm>
        </p:spPr>
        <p:txBody>
          <a:bodyPr/>
          <a:lstStyle/>
          <a:p>
            <a:fld id="{7610C92B-3E20-43FF-9741-D802DC65CBD0}" type="datetime1">
              <a:rPr lang="da-DK">
                <a:latin typeface="Arial"/>
              </a:rPr>
              <a:pPr/>
              <a:t>25-10-2023</a:t>
            </a:fld>
            <a:endParaRPr lang="da-DK" dirty="0">
              <a:latin typeface="Arial"/>
            </a:endParaRPr>
          </a:p>
        </p:txBody>
      </p:sp>
      <p:pic>
        <p:nvPicPr>
          <p:cNvPr id="3" name="Billede 2" descr="Et billede, der indeholder tekst, håndskrift, Papirprodukt, Børnekunst&#10;&#10;Automatisk genereret beskrivelse">
            <a:extLst>
              <a:ext uri="{FF2B5EF4-FFF2-40B4-BE49-F238E27FC236}">
                <a16:creationId xmlns:a16="http://schemas.microsoft.com/office/drawing/2014/main" id="{7155380C-F71E-B1A8-CE69-C306CA6711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435584" y="284357"/>
            <a:ext cx="8665029" cy="5788542"/>
          </a:xfrm>
          <a:prstGeom prst="rect">
            <a:avLst/>
          </a:prstGeom>
        </p:spPr>
      </p:pic>
    </p:spTree>
    <p:custDataLst>
      <p:custData r:id="rId1"/>
      <p:custData r:id="rId2"/>
    </p:custDataLst>
    <p:extLst>
      <p:ext uri="{BB962C8B-B14F-4D97-AF65-F5344CB8AC3E}">
        <p14:creationId xmlns:p14="http://schemas.microsoft.com/office/powerpoint/2010/main" val="3649259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8CEE19F-C083-8F45-83D6-F338D185D623}"/>
              </a:ext>
            </a:extLst>
          </p:cNvPr>
          <p:cNvSpPr>
            <a:spLocks noGrp="1"/>
          </p:cNvSpPr>
          <p:nvPr>
            <p:ph type="title"/>
          </p:nvPr>
        </p:nvSpPr>
        <p:spPr>
          <a:xfrm>
            <a:off x="410400" y="1028246"/>
            <a:ext cx="10962000" cy="671967"/>
          </a:xfrm>
        </p:spPr>
        <p:txBody>
          <a:bodyPr anchor="t">
            <a:normAutofit/>
          </a:bodyPr>
          <a:lstStyle/>
          <a:p>
            <a:r>
              <a:rPr lang="da-DK" dirty="0"/>
              <a:t>Eksempler på kontaktpunkter</a:t>
            </a:r>
          </a:p>
        </p:txBody>
      </p:sp>
      <p:sp>
        <p:nvSpPr>
          <p:cNvPr id="4" name="Date Placeholder 3">
            <a:extLst>
              <a:ext uri="{FF2B5EF4-FFF2-40B4-BE49-F238E27FC236}">
                <a16:creationId xmlns:a16="http://schemas.microsoft.com/office/drawing/2014/main" id="{E15974B8-4B20-405D-B781-EB5823AF182B}"/>
              </a:ext>
            </a:extLst>
          </p:cNvPr>
          <p:cNvSpPr>
            <a:spLocks noGrp="1"/>
          </p:cNvSpPr>
          <p:nvPr>
            <p:ph type="dt" sz="half" idx="20"/>
          </p:nvPr>
        </p:nvSpPr>
        <p:spPr/>
        <p:txBody>
          <a:bodyPr/>
          <a:lstStyle/>
          <a:p>
            <a:pPr>
              <a:spcAft>
                <a:spcPts val="600"/>
              </a:spcAft>
            </a:pPr>
            <a:fld id="{A69FB771-6015-457D-8CBD-634E18D4B19E}" type="datetime1">
              <a:rPr lang="da-DK" smtClean="0"/>
              <a:pPr>
                <a:spcAft>
                  <a:spcPts val="600"/>
                </a:spcAft>
              </a:pPr>
              <a:t>25-10-2023</a:t>
            </a:fld>
            <a:endParaRPr lang="da-DK"/>
          </a:p>
        </p:txBody>
      </p:sp>
      <p:graphicFrame>
        <p:nvGraphicFramePr>
          <p:cNvPr id="2" name="Tabel 7">
            <a:extLst>
              <a:ext uri="{FF2B5EF4-FFF2-40B4-BE49-F238E27FC236}">
                <a16:creationId xmlns:a16="http://schemas.microsoft.com/office/drawing/2014/main" id="{9C24ECEC-97ED-B516-D0F7-045F5D69FC33}"/>
              </a:ext>
            </a:extLst>
          </p:cNvPr>
          <p:cNvGraphicFramePr>
            <a:graphicFrameLocks/>
          </p:cNvGraphicFramePr>
          <p:nvPr>
            <p:extLst>
              <p:ext uri="{D42A27DB-BD31-4B8C-83A1-F6EECF244321}">
                <p14:modId xmlns:p14="http://schemas.microsoft.com/office/powerpoint/2010/main" val="2701825869"/>
              </p:ext>
            </p:extLst>
          </p:nvPr>
        </p:nvGraphicFramePr>
        <p:xfrm>
          <a:off x="411163" y="2209330"/>
          <a:ext cx="10961240" cy="3612457"/>
        </p:xfrm>
        <a:graphic>
          <a:graphicData uri="http://schemas.openxmlformats.org/drawingml/2006/table">
            <a:tbl>
              <a:tblPr firstRow="1" bandRow="1">
                <a:tableStyleId>{073A0DAA-6AF3-43AB-8588-CEC1D06C72B9}</a:tableStyleId>
              </a:tblPr>
              <a:tblGrid>
                <a:gridCol w="1426182">
                  <a:extLst>
                    <a:ext uri="{9D8B030D-6E8A-4147-A177-3AD203B41FA5}">
                      <a16:colId xmlns:a16="http://schemas.microsoft.com/office/drawing/2014/main" val="1089059563"/>
                    </a:ext>
                  </a:extLst>
                </a:gridCol>
                <a:gridCol w="2576750">
                  <a:extLst>
                    <a:ext uri="{9D8B030D-6E8A-4147-A177-3AD203B41FA5}">
                      <a16:colId xmlns:a16="http://schemas.microsoft.com/office/drawing/2014/main" val="182161016"/>
                    </a:ext>
                  </a:extLst>
                </a:gridCol>
                <a:gridCol w="1838441">
                  <a:extLst>
                    <a:ext uri="{9D8B030D-6E8A-4147-A177-3AD203B41FA5}">
                      <a16:colId xmlns:a16="http://schemas.microsoft.com/office/drawing/2014/main" val="490660020"/>
                    </a:ext>
                  </a:extLst>
                </a:gridCol>
                <a:gridCol w="2565808">
                  <a:extLst>
                    <a:ext uri="{9D8B030D-6E8A-4147-A177-3AD203B41FA5}">
                      <a16:colId xmlns:a16="http://schemas.microsoft.com/office/drawing/2014/main" val="1486577312"/>
                    </a:ext>
                  </a:extLst>
                </a:gridCol>
                <a:gridCol w="2554059">
                  <a:extLst>
                    <a:ext uri="{9D8B030D-6E8A-4147-A177-3AD203B41FA5}">
                      <a16:colId xmlns:a16="http://schemas.microsoft.com/office/drawing/2014/main" val="2020960874"/>
                    </a:ext>
                  </a:extLst>
                </a:gridCol>
              </a:tblGrid>
              <a:tr h="380834">
                <a:tc>
                  <a:txBody>
                    <a:bodyPr/>
                    <a:lstStyle/>
                    <a:p>
                      <a:r>
                        <a:rPr lang="da-DK" sz="1500"/>
                        <a:t>Fase</a:t>
                      </a:r>
                    </a:p>
                  </a:txBody>
                  <a:tcPr marL="112010" marR="112010" marT="56005" marB="56005"/>
                </a:tc>
                <a:tc>
                  <a:txBody>
                    <a:bodyPr/>
                    <a:lstStyle/>
                    <a:p>
                      <a:r>
                        <a:rPr lang="da-DK" sz="1500"/>
                        <a:t>Kontaktpunkt</a:t>
                      </a:r>
                    </a:p>
                  </a:txBody>
                  <a:tcPr marL="112010" marR="112010" marT="56005" marB="56005"/>
                </a:tc>
                <a:tc>
                  <a:txBody>
                    <a:bodyPr/>
                    <a:lstStyle/>
                    <a:p>
                      <a:r>
                        <a:rPr lang="da-DK" sz="1500"/>
                        <a:t>Vejlednings-tilbud</a:t>
                      </a:r>
                    </a:p>
                  </a:txBody>
                  <a:tcPr marL="112010" marR="112010" marT="56005" marB="56005"/>
                </a:tc>
                <a:tc>
                  <a:txBody>
                    <a:bodyPr/>
                    <a:lstStyle/>
                    <a:p>
                      <a:r>
                        <a:rPr lang="da-DK" sz="1500"/>
                        <a:t>System/ Komm. Kanal</a:t>
                      </a:r>
                    </a:p>
                  </a:txBody>
                  <a:tcPr marL="112010" marR="112010" marT="56005" marB="56005"/>
                </a:tc>
                <a:tc>
                  <a:txBody>
                    <a:bodyPr/>
                    <a:lstStyle/>
                    <a:p>
                      <a:r>
                        <a:rPr lang="da-DK" sz="1500"/>
                        <a:t>Brugeroplevelse</a:t>
                      </a:r>
                    </a:p>
                  </a:txBody>
                  <a:tcPr marL="112010" marR="112010" marT="56005" marB="56005"/>
                </a:tc>
                <a:extLst>
                  <a:ext uri="{0D108BD9-81ED-4DB2-BD59-A6C34878D82A}">
                    <a16:rowId xmlns:a16="http://schemas.microsoft.com/office/drawing/2014/main" val="3318509148"/>
                  </a:ext>
                </a:extLst>
              </a:tr>
              <a:tr h="1276913">
                <a:tc>
                  <a:txBody>
                    <a:bodyPr/>
                    <a:lstStyle/>
                    <a:p>
                      <a:pPr algn="l"/>
                      <a:r>
                        <a:rPr lang="da-DK" sz="1500" kern="1200">
                          <a:solidFill>
                            <a:schemeClr val="dk1"/>
                          </a:solidFill>
                          <a:latin typeface="+mn-lt"/>
                          <a:ea typeface="+mn-ea"/>
                          <a:cs typeface="+mn-cs"/>
                        </a:rPr>
                        <a:t>Ansøgning &amp; Optag</a:t>
                      </a:r>
                    </a:p>
                  </a:txBody>
                  <a:tcPr marL="112010" marR="112010" marT="56005" marB="56005">
                    <a:solidFill>
                      <a:schemeClr val="accent6"/>
                    </a:solidFill>
                  </a:tcPr>
                </a:tc>
                <a:tc>
                  <a:txBody>
                    <a:bodyPr/>
                    <a:lstStyle/>
                    <a:p>
                      <a:pPr algn="l"/>
                      <a:r>
                        <a:rPr lang="da-DK" sz="1500" kern="1200">
                          <a:solidFill>
                            <a:schemeClr val="dk1"/>
                          </a:solidFill>
                          <a:latin typeface="+mn-lt"/>
                          <a:ea typeface="+mn-ea"/>
                          <a:cs typeface="+mn-cs"/>
                        </a:rPr>
                        <a:t>Ansøger med en dansk adgangsgivende eksamen sender ansøgning (BA)</a:t>
                      </a:r>
                    </a:p>
                  </a:txBody>
                  <a:tcPr marL="112010" marR="112010" marT="56005" marB="56005">
                    <a:solidFill>
                      <a:schemeClr val="accent6"/>
                    </a:solidFill>
                  </a:tcPr>
                </a:tc>
                <a:tc>
                  <a:txBody>
                    <a:bodyPr/>
                    <a:lstStyle/>
                    <a:p>
                      <a:pPr algn="l" fontAlgn="ctr"/>
                      <a:r>
                        <a:rPr lang="da-DK" sz="1500" kern="1200">
                          <a:solidFill>
                            <a:schemeClr val="dk1"/>
                          </a:solidFill>
                          <a:latin typeface="+mn-lt"/>
                          <a:ea typeface="+mn-ea"/>
                          <a:cs typeface="+mn-cs"/>
                        </a:rPr>
                        <a:t> Optagelses-vejledning</a:t>
                      </a:r>
                      <a:br>
                        <a:rPr lang="da-DK" sz="1500" kern="1200">
                          <a:solidFill>
                            <a:schemeClr val="dk1"/>
                          </a:solidFill>
                          <a:latin typeface="+mn-lt"/>
                          <a:ea typeface="+mn-ea"/>
                          <a:cs typeface="+mn-cs"/>
                        </a:rPr>
                      </a:br>
                      <a:r>
                        <a:rPr lang="da-DK" sz="1500" kern="1200">
                          <a:solidFill>
                            <a:schemeClr val="dk1"/>
                          </a:solidFill>
                          <a:latin typeface="+mn-lt"/>
                          <a:ea typeface="+mn-ea"/>
                          <a:cs typeface="+mn-cs"/>
                        </a:rPr>
                        <a:t> </a:t>
                      </a:r>
                    </a:p>
                  </a:txBody>
                  <a:tcPr marL="7778" marR="7778" marT="7778" marB="56005">
                    <a:solidFill>
                      <a:schemeClr val="accent6"/>
                    </a:solidFill>
                  </a:tcPr>
                </a:tc>
                <a:tc>
                  <a:txBody>
                    <a:bodyPr/>
                    <a:lstStyle/>
                    <a:p>
                      <a:pPr algn="l"/>
                      <a:r>
                        <a:rPr lang="en-US" sz="1500" kern="1200">
                          <a:solidFill>
                            <a:schemeClr val="dk1"/>
                          </a:solidFill>
                          <a:latin typeface="+mn-lt"/>
                          <a:ea typeface="+mn-ea"/>
                          <a:cs typeface="+mn-cs"/>
                        </a:rPr>
                        <a:t>optagelse.dk/ teams-webinar/ mail/ tlf.</a:t>
                      </a:r>
                      <a:endParaRPr lang="da-DK" sz="1500" kern="1200">
                        <a:solidFill>
                          <a:schemeClr val="dk1"/>
                        </a:solidFill>
                        <a:latin typeface="+mn-lt"/>
                        <a:ea typeface="+mn-ea"/>
                        <a:cs typeface="+mn-cs"/>
                      </a:endParaRPr>
                    </a:p>
                  </a:txBody>
                  <a:tcPr marL="112010" marR="112010" marT="56005" marB="56005">
                    <a:solidFill>
                      <a:schemeClr val="accent6"/>
                    </a:solidFill>
                  </a:tcPr>
                </a:tc>
                <a:tc>
                  <a:txBody>
                    <a:bodyPr/>
                    <a:lstStyle/>
                    <a:p>
                      <a:pPr algn="l"/>
                      <a:r>
                        <a:rPr lang="da-DK" sz="1500" kern="1200">
                          <a:solidFill>
                            <a:schemeClr val="dk1"/>
                          </a:solidFill>
                          <a:latin typeface="+mn-lt"/>
                          <a:ea typeface="+mn-ea"/>
                          <a:cs typeface="+mn-cs"/>
                        </a:rPr>
                        <a:t>”Nervepirrende at afvente, om man har gjort det rigtige efter jeg sendte min ansøgning ind. Man savnede en trinvis guide.”</a:t>
                      </a:r>
                    </a:p>
                  </a:txBody>
                  <a:tcPr marL="112010" marR="112010" marT="56005" marB="56005">
                    <a:solidFill>
                      <a:schemeClr val="accent6"/>
                    </a:solidFill>
                  </a:tcPr>
                </a:tc>
                <a:extLst>
                  <a:ext uri="{0D108BD9-81ED-4DB2-BD59-A6C34878D82A}">
                    <a16:rowId xmlns:a16="http://schemas.microsoft.com/office/drawing/2014/main" val="855698509"/>
                  </a:ext>
                </a:extLst>
              </a:tr>
              <a:tr h="380834">
                <a:tc>
                  <a:txBody>
                    <a:bodyPr/>
                    <a:lstStyle/>
                    <a:p>
                      <a:r>
                        <a:rPr lang="da-DK" sz="1500" kern="1200">
                          <a:solidFill>
                            <a:schemeClr val="dk1"/>
                          </a:solidFill>
                          <a:latin typeface="+mn-lt"/>
                          <a:ea typeface="+mn-ea"/>
                          <a:cs typeface="+mn-cs"/>
                        </a:rPr>
                        <a:t>Studiestart</a:t>
                      </a:r>
                    </a:p>
                  </a:txBody>
                  <a:tcPr marL="112010" marR="112010" marT="56005" marB="56005">
                    <a:solidFill>
                      <a:schemeClr val="accent4"/>
                    </a:solidFill>
                  </a:tcPr>
                </a:tc>
                <a:tc>
                  <a:txBody>
                    <a:bodyPr/>
                    <a:lstStyle/>
                    <a:p>
                      <a:pPr algn="l" fontAlgn="ctr"/>
                      <a:r>
                        <a:rPr lang="da-DK" sz="1500" kern="1200">
                          <a:solidFill>
                            <a:schemeClr val="dk1"/>
                          </a:solidFill>
                          <a:latin typeface="+mn-lt"/>
                          <a:ea typeface="+mn-ea"/>
                          <a:cs typeface="+mn-cs"/>
                        </a:rPr>
                        <a:t> How to Uni</a:t>
                      </a:r>
                    </a:p>
                  </a:txBody>
                  <a:tcPr marL="7778" marR="7778" marT="7778" marB="56005">
                    <a:solidFill>
                      <a:schemeClr val="accent4"/>
                    </a:solidFill>
                  </a:tcPr>
                </a:tc>
                <a:tc>
                  <a:txBody>
                    <a:bodyPr/>
                    <a:lstStyle/>
                    <a:p>
                      <a:pPr algn="l" fontAlgn="ctr"/>
                      <a:r>
                        <a:rPr lang="da-DK" sz="1500" kern="1200">
                          <a:solidFill>
                            <a:schemeClr val="dk1"/>
                          </a:solidFill>
                          <a:latin typeface="+mn-lt"/>
                          <a:ea typeface="+mn-ea"/>
                          <a:cs typeface="+mn-cs"/>
                        </a:rPr>
                        <a:t> Studievejledning</a:t>
                      </a:r>
                    </a:p>
                  </a:txBody>
                  <a:tcPr marL="7778" marR="7778" marT="7778" marB="56005">
                    <a:solidFill>
                      <a:schemeClr val="accent4"/>
                    </a:solidFill>
                  </a:tcPr>
                </a:tc>
                <a:tc>
                  <a:txBody>
                    <a:bodyPr/>
                    <a:lstStyle/>
                    <a:p>
                      <a:pPr algn="l" fontAlgn="ctr"/>
                      <a:r>
                        <a:rPr lang="da-DK" sz="1500" kern="1200">
                          <a:solidFill>
                            <a:schemeClr val="dk1"/>
                          </a:solidFill>
                          <a:latin typeface="+mn-lt"/>
                          <a:ea typeface="+mn-ea"/>
                          <a:cs typeface="+mn-cs"/>
                        </a:rPr>
                        <a:t>itslearning</a:t>
                      </a:r>
                    </a:p>
                  </a:txBody>
                  <a:tcPr marL="7778" marR="7778" marT="7778" marB="56005">
                    <a:solidFill>
                      <a:schemeClr val="accent4"/>
                    </a:solidFill>
                  </a:tcPr>
                </a:tc>
                <a:tc>
                  <a:txBody>
                    <a:bodyPr/>
                    <a:lstStyle/>
                    <a:p>
                      <a:endParaRPr lang="da-DK" sz="1500" kern="1200">
                        <a:solidFill>
                          <a:schemeClr val="dk1"/>
                        </a:solidFill>
                        <a:latin typeface="+mn-lt"/>
                        <a:ea typeface="+mn-ea"/>
                        <a:cs typeface="+mn-cs"/>
                      </a:endParaRPr>
                    </a:p>
                  </a:txBody>
                  <a:tcPr marL="112010" marR="112010" marT="56005" marB="56005">
                    <a:solidFill>
                      <a:schemeClr val="bg1"/>
                    </a:solidFill>
                  </a:tcPr>
                </a:tc>
                <a:extLst>
                  <a:ext uri="{0D108BD9-81ED-4DB2-BD59-A6C34878D82A}">
                    <a16:rowId xmlns:a16="http://schemas.microsoft.com/office/drawing/2014/main" val="2262281098"/>
                  </a:ext>
                </a:extLst>
              </a:tr>
              <a:tr h="556627">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da-DK" sz="1500" kern="1200">
                          <a:solidFill>
                            <a:schemeClr val="dk1"/>
                          </a:solidFill>
                          <a:latin typeface="+mn-lt"/>
                          <a:ea typeface="+mn-ea"/>
                          <a:cs typeface="+mn-cs"/>
                        </a:rPr>
                        <a:t>Studieforløb</a:t>
                      </a:r>
                    </a:p>
                  </a:txBody>
                  <a:tcPr marL="112010" marR="112010" marT="56005" marB="56005">
                    <a:solidFill>
                      <a:schemeClr val="accent3"/>
                    </a:solidFill>
                  </a:tcPr>
                </a:tc>
                <a:tc>
                  <a:txBody>
                    <a:bodyPr/>
                    <a:lstStyle/>
                    <a:p>
                      <a:pPr algn="l" fontAlgn="ctr"/>
                      <a:r>
                        <a:rPr lang="da-DK" sz="1500" kern="1200">
                          <a:solidFill>
                            <a:schemeClr val="dk1"/>
                          </a:solidFill>
                          <a:latin typeface="+mn-lt"/>
                          <a:ea typeface="+mn-ea"/>
                          <a:cs typeface="+mn-cs"/>
                        </a:rPr>
                        <a:t> Information om tilmeldingsperiode/frist</a:t>
                      </a:r>
                    </a:p>
                  </a:txBody>
                  <a:tcPr marL="7778" marR="7778" marT="7778" marB="56005">
                    <a:solidFill>
                      <a:schemeClr val="accent3"/>
                    </a:solidFill>
                  </a:tcPr>
                </a:tc>
                <a:tc>
                  <a:txBody>
                    <a:bodyPr/>
                    <a:lstStyle/>
                    <a:p>
                      <a:r>
                        <a:rPr lang="da-DK" sz="1500" kern="1200">
                          <a:solidFill>
                            <a:schemeClr val="dk1"/>
                          </a:solidFill>
                          <a:latin typeface="+mn-lt"/>
                          <a:ea typeface="+mn-ea"/>
                          <a:cs typeface="+mn-cs"/>
                        </a:rPr>
                        <a:t>Regel-vejledning</a:t>
                      </a:r>
                    </a:p>
                  </a:txBody>
                  <a:tcPr marL="112010" marR="112010" marT="56005" marB="56005">
                    <a:solidFill>
                      <a:schemeClr val="accent3"/>
                    </a:solidFill>
                  </a:tcPr>
                </a:tc>
                <a:tc>
                  <a:txBody>
                    <a:bodyPr/>
                    <a:lstStyle/>
                    <a:p>
                      <a:pPr algn="l" fontAlgn="ctr"/>
                      <a:r>
                        <a:rPr lang="da-DK" sz="1500" kern="1200">
                          <a:solidFill>
                            <a:schemeClr val="dk1"/>
                          </a:solidFill>
                          <a:latin typeface="+mn-lt"/>
                          <a:ea typeface="+mn-ea"/>
                          <a:cs typeface="+mn-cs"/>
                        </a:rPr>
                        <a:t>email/STADS-Selvbetjening/stads+</a:t>
                      </a:r>
                    </a:p>
                  </a:txBody>
                  <a:tcPr marL="7778" marR="7778" marT="7778" marB="56005">
                    <a:solidFill>
                      <a:schemeClr val="accent3"/>
                    </a:solidFill>
                  </a:tcPr>
                </a:tc>
                <a:tc>
                  <a:txBody>
                    <a:bodyPr/>
                    <a:lstStyle/>
                    <a:p>
                      <a:pPr marL="0" algn="l" defTabSz="914354" rtl="0" eaLnBrk="1" latinLnBrk="0" hangingPunct="1"/>
                      <a:endParaRPr lang="da-DK" sz="1500" kern="1200">
                        <a:solidFill>
                          <a:schemeClr val="dk1"/>
                        </a:solidFill>
                        <a:latin typeface="+mn-lt"/>
                        <a:ea typeface="+mn-ea"/>
                        <a:cs typeface="+mn-cs"/>
                      </a:endParaRPr>
                    </a:p>
                  </a:txBody>
                  <a:tcPr marL="112010" marR="112010" marT="56005" marB="56005">
                    <a:solidFill>
                      <a:schemeClr val="bg1"/>
                    </a:solidFill>
                  </a:tcPr>
                </a:tc>
                <a:extLst>
                  <a:ext uri="{0D108BD9-81ED-4DB2-BD59-A6C34878D82A}">
                    <a16:rowId xmlns:a16="http://schemas.microsoft.com/office/drawing/2014/main" val="547190284"/>
                  </a:ext>
                </a:extLst>
              </a:tr>
              <a:tr h="828873">
                <a:tc>
                  <a:txBody>
                    <a:bodyPr/>
                    <a:lstStyle/>
                    <a:p>
                      <a:r>
                        <a:rPr lang="da-DK" sz="1500" kern="1200">
                          <a:solidFill>
                            <a:schemeClr val="dk1"/>
                          </a:solidFill>
                          <a:latin typeface="+mn-lt"/>
                          <a:ea typeface="+mn-ea"/>
                          <a:cs typeface="+mn-cs"/>
                        </a:rPr>
                        <a:t>Studie-afslutning</a:t>
                      </a:r>
                    </a:p>
                  </a:txBody>
                  <a:tcPr marL="112010" marR="112010" marT="56005" marB="56005">
                    <a:solidFill>
                      <a:schemeClr val="accent2"/>
                    </a:solidFill>
                  </a:tcPr>
                </a:tc>
                <a:tc>
                  <a:txBody>
                    <a:bodyPr/>
                    <a:lstStyle/>
                    <a:p>
                      <a:pPr algn="l" fontAlgn="ctr"/>
                      <a:r>
                        <a:rPr lang="da-DK" sz="1500" kern="1200">
                          <a:solidFill>
                            <a:schemeClr val="dk1"/>
                          </a:solidFill>
                          <a:latin typeface="+mn-lt"/>
                          <a:ea typeface="+mn-ea"/>
                          <a:cs typeface="+mn-cs"/>
                        </a:rPr>
                        <a:t> Tildeling af vejleder</a:t>
                      </a:r>
                    </a:p>
                  </a:txBody>
                  <a:tcPr marL="7778" marR="7778" marT="7778" marB="56005">
                    <a:solidFill>
                      <a:schemeClr val="accent2"/>
                    </a:solid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da-DK" sz="1500" kern="1200">
                          <a:solidFill>
                            <a:schemeClr val="dk1"/>
                          </a:solidFill>
                          <a:latin typeface="+mn-lt"/>
                          <a:ea typeface="+mn-ea"/>
                          <a:cs typeface="+mn-cs"/>
                        </a:rPr>
                        <a:t>Faglig vejledning/system</a:t>
                      </a:r>
                    </a:p>
                    <a:p>
                      <a:endParaRPr lang="da-DK" sz="1500" kern="1200">
                        <a:solidFill>
                          <a:schemeClr val="dk1"/>
                        </a:solidFill>
                        <a:latin typeface="+mn-lt"/>
                        <a:ea typeface="+mn-ea"/>
                        <a:cs typeface="+mn-cs"/>
                      </a:endParaRPr>
                    </a:p>
                  </a:txBody>
                  <a:tcPr marL="112010" marR="112010" marT="56005" marB="56005">
                    <a:solidFill>
                      <a:schemeClr val="accent2"/>
                    </a:solidFill>
                  </a:tcPr>
                </a:tc>
                <a:tc>
                  <a:txBody>
                    <a:bodyPr/>
                    <a:lstStyle/>
                    <a:p>
                      <a:pPr algn="l" fontAlgn="ctr"/>
                      <a:r>
                        <a:rPr lang="da-DK" sz="1500" kern="1200">
                          <a:solidFill>
                            <a:schemeClr val="dk1"/>
                          </a:solidFill>
                          <a:latin typeface="+mn-lt"/>
                          <a:ea typeface="+mn-ea"/>
                          <a:cs typeface="+mn-cs"/>
                        </a:rPr>
                        <a:t>SPOC/email</a:t>
                      </a:r>
                    </a:p>
                  </a:txBody>
                  <a:tcPr marL="7778" marR="7778" marT="7778" marB="56005">
                    <a:solidFill>
                      <a:schemeClr val="accent2"/>
                    </a:solidFill>
                  </a:tcPr>
                </a:tc>
                <a:tc>
                  <a:txBody>
                    <a:bodyPr/>
                    <a:lstStyle/>
                    <a:p>
                      <a:endParaRPr lang="da-DK" sz="1500" kern="1200">
                        <a:solidFill>
                          <a:schemeClr val="dk1"/>
                        </a:solidFill>
                        <a:latin typeface="+mn-lt"/>
                        <a:ea typeface="+mn-ea"/>
                        <a:cs typeface="+mn-cs"/>
                      </a:endParaRPr>
                    </a:p>
                  </a:txBody>
                  <a:tcPr marL="112010" marR="112010" marT="56005" marB="56005">
                    <a:solidFill>
                      <a:schemeClr val="bg1"/>
                    </a:solidFill>
                  </a:tcPr>
                </a:tc>
                <a:extLst>
                  <a:ext uri="{0D108BD9-81ED-4DB2-BD59-A6C34878D82A}">
                    <a16:rowId xmlns:a16="http://schemas.microsoft.com/office/drawing/2014/main" val="749940863"/>
                  </a:ext>
                </a:extLst>
              </a:tr>
            </a:tbl>
          </a:graphicData>
        </a:graphic>
      </p:graphicFrame>
    </p:spTree>
    <p:custDataLst>
      <p:custData r:id="rId1"/>
      <p:custData r:id="rId2"/>
    </p:custDataLst>
    <p:extLst>
      <p:ext uri="{BB962C8B-B14F-4D97-AF65-F5344CB8AC3E}">
        <p14:creationId xmlns:p14="http://schemas.microsoft.com/office/powerpoint/2010/main" val="3127641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16F5468-B30F-79D3-D8A8-17A8B1388549}"/>
              </a:ext>
            </a:extLst>
          </p:cNvPr>
          <p:cNvSpPr/>
          <p:nvPr/>
        </p:nvSpPr>
        <p:spPr>
          <a:xfrm>
            <a:off x="494383" y="1743620"/>
            <a:ext cx="10967280" cy="43148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dirty="0" err="1"/>
          </a:p>
        </p:txBody>
      </p:sp>
      <p:grpSp>
        <p:nvGrpSpPr>
          <p:cNvPr id="39" name="Gruppe 38">
            <a:extLst>
              <a:ext uri="{FF2B5EF4-FFF2-40B4-BE49-F238E27FC236}">
                <a16:creationId xmlns:a16="http://schemas.microsoft.com/office/drawing/2014/main" id="{BE4BB98C-7DCD-4996-8D1F-F268160932C6}"/>
              </a:ext>
            </a:extLst>
          </p:cNvPr>
          <p:cNvGrpSpPr/>
          <p:nvPr/>
        </p:nvGrpSpPr>
        <p:grpSpPr>
          <a:xfrm>
            <a:off x="874549" y="2464229"/>
            <a:ext cx="10187974" cy="3466801"/>
            <a:chOff x="805622" y="2530897"/>
            <a:chExt cx="10485819" cy="3625366"/>
          </a:xfrm>
        </p:grpSpPr>
        <p:sp>
          <p:nvSpPr>
            <p:cNvPr id="41" name="Rektangel 40">
              <a:extLst>
                <a:ext uri="{FF2B5EF4-FFF2-40B4-BE49-F238E27FC236}">
                  <a16:creationId xmlns:a16="http://schemas.microsoft.com/office/drawing/2014/main" id="{3867EB5E-F937-4715-8F4C-119F0EFBDA4E}"/>
                </a:ext>
              </a:extLst>
            </p:cNvPr>
            <p:cNvSpPr/>
            <p:nvPr/>
          </p:nvSpPr>
          <p:spPr>
            <a:xfrm>
              <a:off x="805622" y="2530897"/>
              <a:ext cx="10485819" cy="3625366"/>
            </a:xfrm>
            <a:prstGeom prst="rect">
              <a:avLst/>
            </a:prstGeom>
            <a:solidFill>
              <a:schemeClr val="bg1"/>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200" dirty="0" err="1"/>
            </a:p>
          </p:txBody>
        </p:sp>
        <p:sp>
          <p:nvSpPr>
            <p:cNvPr id="42" name="Rektangel 41">
              <a:extLst>
                <a:ext uri="{FF2B5EF4-FFF2-40B4-BE49-F238E27FC236}">
                  <a16:creationId xmlns:a16="http://schemas.microsoft.com/office/drawing/2014/main" id="{168FB267-3017-4D55-AC64-AA2862E32457}"/>
                </a:ext>
              </a:extLst>
            </p:cNvPr>
            <p:cNvSpPr/>
            <p:nvPr/>
          </p:nvSpPr>
          <p:spPr>
            <a:xfrm>
              <a:off x="926986" y="4086764"/>
              <a:ext cx="10166938" cy="1879185"/>
            </a:xfrm>
            <a:prstGeom prst="rect">
              <a:avLst/>
            </a:prstGeom>
            <a:solidFill>
              <a:schemeClr val="bg1"/>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200" dirty="0">
                <a:solidFill>
                  <a:srgbClr val="000000"/>
                </a:solidFill>
              </a:endParaRPr>
            </a:p>
          </p:txBody>
        </p:sp>
        <p:pic>
          <p:nvPicPr>
            <p:cNvPr id="43" name="Billede 42">
              <a:extLst>
                <a:ext uri="{FF2B5EF4-FFF2-40B4-BE49-F238E27FC236}">
                  <a16:creationId xmlns:a16="http://schemas.microsoft.com/office/drawing/2014/main" id="{2F456F79-53DA-4ACC-9972-E90EE64DD2EC}"/>
                </a:ext>
              </a:extLst>
            </p:cNvPr>
            <p:cNvPicPr>
              <a:picLocks noChangeAspect="1"/>
            </p:cNvPicPr>
            <p:nvPr/>
          </p:nvPicPr>
          <p:blipFill>
            <a:blip r:embed="rId5"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268033" y="5268668"/>
              <a:ext cx="412617" cy="412617"/>
            </a:xfrm>
            <a:prstGeom prst="rect">
              <a:avLst/>
            </a:prstGeom>
            <a:ln w="6350">
              <a:noFill/>
              <a:prstDash val="sysDash"/>
            </a:ln>
          </p:spPr>
        </p:pic>
        <p:sp>
          <p:nvSpPr>
            <p:cNvPr id="44" name="Tekstfelt 43">
              <a:extLst>
                <a:ext uri="{FF2B5EF4-FFF2-40B4-BE49-F238E27FC236}">
                  <a16:creationId xmlns:a16="http://schemas.microsoft.com/office/drawing/2014/main" id="{F66F351F-B455-4228-8F09-F159688EFF5D}"/>
                </a:ext>
              </a:extLst>
            </p:cNvPr>
            <p:cNvSpPr txBox="1"/>
            <p:nvPr/>
          </p:nvSpPr>
          <p:spPr>
            <a:xfrm>
              <a:off x="1820494" y="5127136"/>
              <a:ext cx="1083929" cy="579337"/>
            </a:xfrm>
            <a:prstGeom prst="rect">
              <a:avLst/>
            </a:prstGeom>
            <a:noFill/>
            <a:ln w="12700">
              <a:noFill/>
              <a:prstDash val="solid"/>
            </a:ln>
          </p:spPr>
          <p:txBody>
            <a:bodyPr wrap="square" lIns="0" tIns="0" rIns="0" bIns="0" rtlCol="0">
              <a:spAutoFit/>
            </a:bodyPr>
            <a:lstStyle/>
            <a:p>
              <a:r>
                <a:rPr lang="da-DK" sz="1200" dirty="0"/>
                <a:t>studievalg, optag og studiestart</a:t>
              </a:r>
            </a:p>
          </p:txBody>
        </p:sp>
        <p:sp>
          <p:nvSpPr>
            <p:cNvPr id="45" name="Tekstfelt 44">
              <a:extLst>
                <a:ext uri="{FF2B5EF4-FFF2-40B4-BE49-F238E27FC236}">
                  <a16:creationId xmlns:a16="http://schemas.microsoft.com/office/drawing/2014/main" id="{E632CDDD-F48F-442C-8B54-AD7A9D394BA5}"/>
                </a:ext>
              </a:extLst>
            </p:cNvPr>
            <p:cNvSpPr txBox="1"/>
            <p:nvPr/>
          </p:nvSpPr>
          <p:spPr>
            <a:xfrm>
              <a:off x="3633947" y="5262508"/>
              <a:ext cx="1220086" cy="193112"/>
            </a:xfrm>
            <a:prstGeom prst="rect">
              <a:avLst/>
            </a:prstGeom>
            <a:noFill/>
            <a:ln w="12700">
              <a:noFill/>
              <a:prstDash val="solid"/>
            </a:ln>
          </p:spPr>
          <p:txBody>
            <a:bodyPr wrap="square" lIns="0" tIns="0" rIns="0" bIns="0" rtlCol="0">
              <a:spAutoFit/>
            </a:bodyPr>
            <a:lstStyle/>
            <a:p>
              <a:r>
                <a:rPr lang="da-DK" sz="1200" dirty="0"/>
                <a:t>fagelement</a:t>
              </a:r>
            </a:p>
          </p:txBody>
        </p:sp>
        <p:sp>
          <p:nvSpPr>
            <p:cNvPr id="46" name="Tekstfelt 45">
              <a:extLst>
                <a:ext uri="{FF2B5EF4-FFF2-40B4-BE49-F238E27FC236}">
                  <a16:creationId xmlns:a16="http://schemas.microsoft.com/office/drawing/2014/main" id="{5A5AE979-0523-462B-BE09-3DE2F14BB649}"/>
                </a:ext>
              </a:extLst>
            </p:cNvPr>
            <p:cNvSpPr txBox="1"/>
            <p:nvPr/>
          </p:nvSpPr>
          <p:spPr>
            <a:xfrm>
              <a:off x="8594017" y="5262508"/>
              <a:ext cx="532238" cy="193112"/>
            </a:xfrm>
            <a:prstGeom prst="rect">
              <a:avLst/>
            </a:prstGeom>
            <a:noFill/>
            <a:ln w="12700">
              <a:noFill/>
              <a:prstDash val="solid"/>
            </a:ln>
          </p:spPr>
          <p:txBody>
            <a:bodyPr wrap="square" lIns="0" tIns="0" rIns="0" bIns="0" rtlCol="0">
              <a:spAutoFit/>
            </a:bodyPr>
            <a:lstStyle/>
            <a:p>
              <a:r>
                <a:rPr lang="da-DK" sz="1200" dirty="0"/>
                <a:t>prøve</a:t>
              </a:r>
            </a:p>
          </p:txBody>
        </p:sp>
        <p:sp>
          <p:nvSpPr>
            <p:cNvPr id="47" name="Tekstfelt 46">
              <a:extLst>
                <a:ext uri="{FF2B5EF4-FFF2-40B4-BE49-F238E27FC236}">
                  <a16:creationId xmlns:a16="http://schemas.microsoft.com/office/drawing/2014/main" id="{AB3DC35A-07FB-4071-B0BD-8EBA0A1D854A}"/>
                </a:ext>
              </a:extLst>
            </p:cNvPr>
            <p:cNvSpPr txBox="1"/>
            <p:nvPr/>
          </p:nvSpPr>
          <p:spPr>
            <a:xfrm>
              <a:off x="5327925" y="5268495"/>
              <a:ext cx="1220086" cy="386225"/>
            </a:xfrm>
            <a:prstGeom prst="rect">
              <a:avLst/>
            </a:prstGeom>
            <a:noFill/>
            <a:ln w="12700">
              <a:noFill/>
              <a:prstDash val="solid"/>
            </a:ln>
          </p:spPr>
          <p:txBody>
            <a:bodyPr wrap="square" lIns="0" tIns="0" rIns="0" bIns="0" rtlCol="0">
              <a:spAutoFit/>
            </a:bodyPr>
            <a:lstStyle/>
            <a:p>
              <a:r>
                <a:rPr lang="da-DK" sz="1200" dirty="0"/>
                <a:t>internationalt element</a:t>
              </a:r>
            </a:p>
          </p:txBody>
        </p:sp>
        <p:sp>
          <p:nvSpPr>
            <p:cNvPr id="51" name="Tekstfelt 50">
              <a:extLst>
                <a:ext uri="{FF2B5EF4-FFF2-40B4-BE49-F238E27FC236}">
                  <a16:creationId xmlns:a16="http://schemas.microsoft.com/office/drawing/2014/main" id="{FA4509E5-66BB-4AE9-BD06-97F99D57318D}"/>
                </a:ext>
              </a:extLst>
            </p:cNvPr>
            <p:cNvSpPr txBox="1"/>
            <p:nvPr/>
          </p:nvSpPr>
          <p:spPr>
            <a:xfrm>
              <a:off x="7056647" y="5268495"/>
              <a:ext cx="691059" cy="201438"/>
            </a:xfrm>
            <a:prstGeom prst="rect">
              <a:avLst/>
            </a:prstGeom>
            <a:noFill/>
            <a:ln w="12700">
              <a:noFill/>
              <a:prstDash val="solid"/>
            </a:ln>
          </p:spPr>
          <p:txBody>
            <a:bodyPr wrap="square" lIns="0" tIns="0" rIns="0" bIns="0" rtlCol="0">
              <a:spAutoFit/>
            </a:bodyPr>
            <a:lstStyle/>
            <a:p>
              <a:r>
                <a:rPr lang="da-DK" sz="1200" dirty="0"/>
                <a:t>praktik</a:t>
              </a:r>
            </a:p>
          </p:txBody>
        </p:sp>
        <p:pic>
          <p:nvPicPr>
            <p:cNvPr id="52" name="Grafik 51" descr="Liste">
              <a:extLst>
                <a:ext uri="{FF2B5EF4-FFF2-40B4-BE49-F238E27FC236}">
                  <a16:creationId xmlns:a16="http://schemas.microsoft.com/office/drawing/2014/main" id="{09E988F7-E62A-4A79-84E6-7479F9A58F5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41559" y="4889656"/>
              <a:ext cx="914400" cy="914400"/>
            </a:xfrm>
            <a:prstGeom prst="rect">
              <a:avLst/>
            </a:prstGeom>
          </p:spPr>
        </p:pic>
        <p:pic>
          <p:nvPicPr>
            <p:cNvPr id="53" name="Billede 52">
              <a:extLst>
                <a:ext uri="{FF2B5EF4-FFF2-40B4-BE49-F238E27FC236}">
                  <a16:creationId xmlns:a16="http://schemas.microsoft.com/office/drawing/2014/main" id="{4497AEA9-A0B0-47A3-B2C8-A13F250EEC64}"/>
                </a:ext>
              </a:extLst>
            </p:cNvPr>
            <p:cNvPicPr>
              <a:picLocks noChangeAspect="1"/>
            </p:cNvPicPr>
            <p:nvPr/>
          </p:nvPicPr>
          <p:blipFill>
            <a:blip r:embed="rId5"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2904422" y="5164284"/>
              <a:ext cx="523867" cy="523867"/>
            </a:xfrm>
            <a:prstGeom prst="rect">
              <a:avLst/>
            </a:prstGeom>
            <a:ln w="6350">
              <a:noFill/>
              <a:prstDash val="sysDash"/>
            </a:ln>
          </p:spPr>
        </p:pic>
        <p:pic>
          <p:nvPicPr>
            <p:cNvPr id="54" name="Billede 53">
              <a:extLst>
                <a:ext uri="{FF2B5EF4-FFF2-40B4-BE49-F238E27FC236}">
                  <a16:creationId xmlns:a16="http://schemas.microsoft.com/office/drawing/2014/main" id="{F06725E0-D1C4-4888-A8CB-1F28D8C43C58}"/>
                </a:ext>
              </a:extLst>
            </p:cNvPr>
            <p:cNvPicPr>
              <a:picLocks noChangeAspect="1"/>
            </p:cNvPicPr>
            <p:nvPr/>
          </p:nvPicPr>
          <p:blipFill>
            <a:blip r:embed="rId5"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4525495" y="5109754"/>
              <a:ext cx="596719" cy="596719"/>
            </a:xfrm>
            <a:prstGeom prst="rect">
              <a:avLst/>
            </a:prstGeom>
            <a:ln w="6350">
              <a:noFill/>
              <a:prstDash val="sysDash"/>
            </a:ln>
          </p:spPr>
        </p:pic>
        <p:pic>
          <p:nvPicPr>
            <p:cNvPr id="55" name="Billede 54">
              <a:extLst>
                <a:ext uri="{FF2B5EF4-FFF2-40B4-BE49-F238E27FC236}">
                  <a16:creationId xmlns:a16="http://schemas.microsoft.com/office/drawing/2014/main" id="{D4FA11C4-C38B-4604-989E-ADCDF699298B}"/>
                </a:ext>
              </a:extLst>
            </p:cNvPr>
            <p:cNvPicPr>
              <a:picLocks noChangeAspect="1"/>
            </p:cNvPicPr>
            <p:nvPr/>
          </p:nvPicPr>
          <p:blipFill>
            <a:blip r:embed="rId5"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6353522" y="5058754"/>
              <a:ext cx="647719" cy="647719"/>
            </a:xfrm>
            <a:prstGeom prst="rect">
              <a:avLst/>
            </a:prstGeom>
            <a:ln w="6350">
              <a:noFill/>
              <a:prstDash val="sysDash"/>
            </a:ln>
          </p:spPr>
        </p:pic>
        <p:pic>
          <p:nvPicPr>
            <p:cNvPr id="56" name="Billede 55">
              <a:extLst>
                <a:ext uri="{FF2B5EF4-FFF2-40B4-BE49-F238E27FC236}">
                  <a16:creationId xmlns:a16="http://schemas.microsoft.com/office/drawing/2014/main" id="{4C405C1B-37AD-40D1-970A-E382A6D436A6}"/>
                </a:ext>
              </a:extLst>
            </p:cNvPr>
            <p:cNvPicPr>
              <a:picLocks noChangeAspect="1"/>
            </p:cNvPicPr>
            <p:nvPr/>
          </p:nvPicPr>
          <p:blipFill>
            <a:blip r:embed="rId5"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7681906" y="5009193"/>
              <a:ext cx="699742" cy="699742"/>
            </a:xfrm>
            <a:prstGeom prst="rect">
              <a:avLst/>
            </a:prstGeom>
            <a:ln w="6350">
              <a:noFill/>
              <a:prstDash val="sysDash"/>
            </a:ln>
          </p:spPr>
        </p:pic>
        <p:pic>
          <p:nvPicPr>
            <p:cNvPr id="57" name="Billede 56">
              <a:extLst>
                <a:ext uri="{FF2B5EF4-FFF2-40B4-BE49-F238E27FC236}">
                  <a16:creationId xmlns:a16="http://schemas.microsoft.com/office/drawing/2014/main" id="{C8A56A62-F296-4FFC-8C2F-2C51091A96B3}"/>
                </a:ext>
              </a:extLst>
            </p:cNvPr>
            <p:cNvPicPr>
              <a:picLocks noChangeAspect="1"/>
            </p:cNvPicPr>
            <p:nvPr/>
          </p:nvPicPr>
          <p:blipFill>
            <a:blip r:embed="rId5"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9183028" y="4884530"/>
              <a:ext cx="799582" cy="799582"/>
            </a:xfrm>
            <a:prstGeom prst="rect">
              <a:avLst/>
            </a:prstGeom>
            <a:ln w="6350">
              <a:noFill/>
              <a:prstDash val="sysDash"/>
            </a:ln>
          </p:spPr>
        </p:pic>
        <p:pic>
          <p:nvPicPr>
            <p:cNvPr id="58" name="Grafik 57" descr="Bånd">
              <a:extLst>
                <a:ext uri="{FF2B5EF4-FFF2-40B4-BE49-F238E27FC236}">
                  <a16:creationId xmlns:a16="http://schemas.microsoft.com/office/drawing/2014/main" id="{8125A2D4-7A08-4A70-B066-E12245FD785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423459" y="5474976"/>
              <a:ext cx="350494" cy="350494"/>
            </a:xfrm>
            <a:prstGeom prst="rect">
              <a:avLst/>
            </a:prstGeom>
          </p:spPr>
        </p:pic>
        <p:sp>
          <p:nvSpPr>
            <p:cNvPr id="59" name="Pladsholder til indhold 1">
              <a:hlinkClick r:id="" action="ppaction://noaction"/>
              <a:extLst>
                <a:ext uri="{FF2B5EF4-FFF2-40B4-BE49-F238E27FC236}">
                  <a16:creationId xmlns:a16="http://schemas.microsoft.com/office/drawing/2014/main" id="{C7BDBB17-071A-4EE2-8FD3-70C68C301BCB}"/>
                </a:ext>
              </a:extLst>
            </p:cNvPr>
            <p:cNvSpPr txBox="1">
              <a:spLocks/>
            </p:cNvSpPr>
            <p:nvPr/>
          </p:nvSpPr>
          <p:spPr>
            <a:xfrm>
              <a:off x="5205289" y="2678803"/>
              <a:ext cx="2312454" cy="970400"/>
            </a:xfrm>
            <a:prstGeom prst="rect">
              <a:avLst/>
            </a:prstGeom>
            <a:ln w="12700">
              <a:noFill/>
              <a:prstDash val="solid"/>
            </a:ln>
          </p:spPr>
          <p:txBody>
            <a:bodyPr lIns="68579" tIns="34289" rIns="68579" bIns="34289">
              <a:noAutofit/>
            </a:bodyPr>
            <a:lstStyle>
              <a:lvl1pPr marL="444500" indent="-355600" algn="l" rtl="0" eaLnBrk="0" fontAlgn="base" hangingPunct="0">
                <a:spcBef>
                  <a:spcPct val="20000"/>
                </a:spcBef>
                <a:spcAft>
                  <a:spcPct val="0"/>
                </a:spcAft>
                <a:buFont typeface="Arial" pitchFamily="-84" charset="0"/>
                <a:buChar char="•"/>
                <a:defRPr sz="1400" b="0" i="0" kern="1200">
                  <a:solidFill>
                    <a:schemeClr val="tx1"/>
                  </a:solidFill>
                  <a:latin typeface="Geogrotesque Regular"/>
                  <a:ea typeface="ヒラギノ角ゴ Pro W3" pitchFamily="1" charset="-128"/>
                  <a:cs typeface="Geogrotesque Regular"/>
                </a:defRPr>
              </a:lvl1pPr>
              <a:lvl2pPr marL="742950" indent="-298450" algn="l" rtl="0" eaLnBrk="0" fontAlgn="base" hangingPunct="0">
                <a:spcBef>
                  <a:spcPct val="20000"/>
                </a:spcBef>
                <a:spcAft>
                  <a:spcPct val="0"/>
                </a:spcAft>
                <a:buFont typeface="Arial" pitchFamily="-84" charset="0"/>
                <a:buChar char="–"/>
                <a:defRPr sz="2000" b="0" i="0" kern="1200">
                  <a:solidFill>
                    <a:schemeClr val="tx1"/>
                  </a:solidFill>
                  <a:latin typeface="Geogrotesque Regular"/>
                  <a:ea typeface="ヒラギノ角ゴ Pro W3" pitchFamily="1" charset="-128"/>
                  <a:cs typeface="Geogrotesque Regular"/>
                </a:defRPr>
              </a:lvl2pPr>
              <a:lvl3pPr marL="1143000" indent="-228600" algn="l" rtl="0" eaLnBrk="0" fontAlgn="base" hangingPunct="0">
                <a:spcBef>
                  <a:spcPct val="20000"/>
                </a:spcBef>
                <a:spcAft>
                  <a:spcPct val="0"/>
                </a:spcAft>
                <a:buFont typeface="Arial" pitchFamily="-84" charset="0"/>
                <a:buChar char="•"/>
                <a:defRPr sz="2400" kern="1200">
                  <a:solidFill>
                    <a:schemeClr val="tx1"/>
                  </a:solidFill>
                  <a:latin typeface="Geogrotesque Regular"/>
                  <a:ea typeface="ヒラギノ角ゴ Pro W3" pitchFamily="1" charset="-128"/>
                  <a:cs typeface="Geogrotesque Regular"/>
                </a:defRPr>
              </a:lvl3pPr>
              <a:lvl4pPr marL="1600200" indent="-228600" algn="l" rtl="0" eaLnBrk="0" fontAlgn="base" hangingPunct="0">
                <a:spcBef>
                  <a:spcPct val="20000"/>
                </a:spcBef>
                <a:spcAft>
                  <a:spcPct val="0"/>
                </a:spcAft>
                <a:buFont typeface="Arial" pitchFamily="-84" charset="0"/>
                <a:buChar char="–"/>
                <a:defRPr sz="2000" kern="1200">
                  <a:solidFill>
                    <a:schemeClr val="tx1"/>
                  </a:solidFill>
                  <a:latin typeface="Geogrotesque Regular"/>
                  <a:ea typeface="ヒラギノ角ゴ Pro W3" pitchFamily="1" charset="-128"/>
                  <a:cs typeface="Geogrotesque Regular"/>
                </a:defRPr>
              </a:lvl4pPr>
              <a:lvl5pPr marL="2057400" indent="-228600" algn="l" rtl="0" eaLnBrk="0" fontAlgn="base" hangingPunct="0">
                <a:spcBef>
                  <a:spcPct val="20000"/>
                </a:spcBef>
                <a:spcAft>
                  <a:spcPct val="0"/>
                </a:spcAft>
                <a:buFont typeface="Arial" pitchFamily="-84" charset="0"/>
                <a:buChar char="»"/>
                <a:defRPr sz="2000" kern="1200">
                  <a:solidFill>
                    <a:schemeClr val="tx1"/>
                  </a:solidFill>
                  <a:latin typeface="Geogrotesque Regular"/>
                  <a:ea typeface="ヒラギノ角ゴ Pro W3" pitchFamily="1" charset="-128"/>
                  <a:cs typeface="Geogrotesque 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6674" indent="0" defTabSz="685783">
                <a:buFont typeface="Arial" pitchFamily="-84" charset="0"/>
                <a:buNone/>
              </a:pPr>
              <a:r>
                <a:rPr lang="da-DK" dirty="0">
                  <a:solidFill>
                    <a:srgbClr val="000000"/>
                  </a:solidFill>
                  <a:latin typeface="Arial"/>
                  <a:cs typeface="Arial"/>
                </a:rPr>
                <a:t>Fakulteter</a:t>
              </a:r>
            </a:p>
            <a:p>
              <a:pPr marL="650874" lvl="1" indent="-285750" defTabSz="685783">
                <a:buFont typeface="Wingdings" panose="05000000000000000000" pitchFamily="2" charset="2"/>
                <a:buChar char="Ø"/>
              </a:pPr>
              <a:r>
                <a:rPr lang="da-DK" sz="1400" dirty="0">
                  <a:solidFill>
                    <a:srgbClr val="000000"/>
                  </a:solidFill>
                  <a:latin typeface="Arial"/>
                  <a:cs typeface="Arial"/>
                </a:rPr>
                <a:t>Studienævnene</a:t>
              </a:r>
            </a:p>
            <a:p>
              <a:pPr marL="650874" lvl="1" indent="-285750" defTabSz="685783">
                <a:buFont typeface="Wingdings" panose="05000000000000000000" pitchFamily="2" charset="2"/>
                <a:buChar char="Ø"/>
              </a:pPr>
              <a:r>
                <a:rPr lang="da-DK" sz="1400" dirty="0">
                  <a:solidFill>
                    <a:srgbClr val="000000"/>
                  </a:solidFill>
                  <a:latin typeface="Arial"/>
                  <a:cs typeface="Arial"/>
                </a:rPr>
                <a:t>Studieledere</a:t>
              </a:r>
            </a:p>
          </p:txBody>
        </p:sp>
        <p:sp>
          <p:nvSpPr>
            <p:cNvPr id="62" name="Pladsholder til indhold 1">
              <a:hlinkClick r:id="" action="ppaction://noaction"/>
              <a:extLst>
                <a:ext uri="{FF2B5EF4-FFF2-40B4-BE49-F238E27FC236}">
                  <a16:creationId xmlns:a16="http://schemas.microsoft.com/office/drawing/2014/main" id="{E9D17DD6-F6F8-4516-877B-159194E681EF}"/>
                </a:ext>
              </a:extLst>
            </p:cNvPr>
            <p:cNvSpPr txBox="1">
              <a:spLocks/>
            </p:cNvSpPr>
            <p:nvPr/>
          </p:nvSpPr>
          <p:spPr>
            <a:xfrm>
              <a:off x="7987846" y="2530897"/>
              <a:ext cx="1953713" cy="394902"/>
            </a:xfrm>
            <a:prstGeom prst="rect">
              <a:avLst/>
            </a:prstGeom>
            <a:ln w="12700">
              <a:noFill/>
              <a:prstDash val="solid"/>
            </a:ln>
          </p:spPr>
          <p:txBody>
            <a:bodyPr lIns="68579" tIns="34289" rIns="68579" bIns="34289">
              <a:noAutofit/>
            </a:bodyPr>
            <a:lstStyle>
              <a:lvl1pPr marL="444500" indent="-355600" algn="l" rtl="0" eaLnBrk="0" fontAlgn="base" hangingPunct="0">
                <a:spcBef>
                  <a:spcPct val="20000"/>
                </a:spcBef>
                <a:spcAft>
                  <a:spcPct val="0"/>
                </a:spcAft>
                <a:buFont typeface="Arial" pitchFamily="-84" charset="0"/>
                <a:buChar char="•"/>
                <a:defRPr sz="1400" b="0" i="0" kern="1200">
                  <a:solidFill>
                    <a:schemeClr val="tx1"/>
                  </a:solidFill>
                  <a:latin typeface="Geogrotesque Regular"/>
                  <a:ea typeface="ヒラギノ角ゴ Pro W3" pitchFamily="1" charset="-128"/>
                  <a:cs typeface="Geogrotesque Regular"/>
                </a:defRPr>
              </a:lvl1pPr>
              <a:lvl2pPr marL="742950" indent="-298450" algn="l" rtl="0" eaLnBrk="0" fontAlgn="base" hangingPunct="0">
                <a:spcBef>
                  <a:spcPct val="20000"/>
                </a:spcBef>
                <a:spcAft>
                  <a:spcPct val="0"/>
                </a:spcAft>
                <a:buFont typeface="Arial" pitchFamily="-84" charset="0"/>
                <a:buChar char="–"/>
                <a:defRPr sz="2000" b="0" i="0" kern="1200">
                  <a:solidFill>
                    <a:schemeClr val="tx1"/>
                  </a:solidFill>
                  <a:latin typeface="Geogrotesque Regular"/>
                  <a:ea typeface="ヒラギノ角ゴ Pro W3" pitchFamily="1" charset="-128"/>
                  <a:cs typeface="Geogrotesque Regular"/>
                </a:defRPr>
              </a:lvl2pPr>
              <a:lvl3pPr marL="1143000" indent="-228600" algn="l" rtl="0" eaLnBrk="0" fontAlgn="base" hangingPunct="0">
                <a:spcBef>
                  <a:spcPct val="20000"/>
                </a:spcBef>
                <a:spcAft>
                  <a:spcPct val="0"/>
                </a:spcAft>
                <a:buFont typeface="Arial" pitchFamily="-84" charset="0"/>
                <a:buChar char="•"/>
                <a:defRPr sz="2400" kern="1200">
                  <a:solidFill>
                    <a:schemeClr val="tx1"/>
                  </a:solidFill>
                  <a:latin typeface="Geogrotesque Regular"/>
                  <a:ea typeface="ヒラギノ角ゴ Pro W3" pitchFamily="1" charset="-128"/>
                  <a:cs typeface="Geogrotesque Regular"/>
                </a:defRPr>
              </a:lvl3pPr>
              <a:lvl4pPr marL="1600200" indent="-228600" algn="l" rtl="0" eaLnBrk="0" fontAlgn="base" hangingPunct="0">
                <a:spcBef>
                  <a:spcPct val="20000"/>
                </a:spcBef>
                <a:spcAft>
                  <a:spcPct val="0"/>
                </a:spcAft>
                <a:buFont typeface="Arial" pitchFamily="-84" charset="0"/>
                <a:buChar char="–"/>
                <a:defRPr sz="2000" kern="1200">
                  <a:solidFill>
                    <a:schemeClr val="tx1"/>
                  </a:solidFill>
                  <a:latin typeface="Geogrotesque Regular"/>
                  <a:ea typeface="ヒラギノ角ゴ Pro W3" pitchFamily="1" charset="-128"/>
                  <a:cs typeface="Geogrotesque Regular"/>
                </a:defRPr>
              </a:lvl4pPr>
              <a:lvl5pPr marL="2057400" indent="-228600" algn="l" rtl="0" eaLnBrk="0" fontAlgn="base" hangingPunct="0">
                <a:spcBef>
                  <a:spcPct val="20000"/>
                </a:spcBef>
                <a:spcAft>
                  <a:spcPct val="0"/>
                </a:spcAft>
                <a:buFont typeface="Arial" pitchFamily="-84" charset="0"/>
                <a:buChar char="»"/>
                <a:defRPr sz="2000" kern="1200">
                  <a:solidFill>
                    <a:schemeClr val="tx1"/>
                  </a:solidFill>
                  <a:latin typeface="Geogrotesque Regular"/>
                  <a:ea typeface="ヒラギノ角ゴ Pro W3" pitchFamily="1" charset="-128"/>
                  <a:cs typeface="Geogrotesque 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6674" indent="0" defTabSz="685783">
                <a:buFont typeface="Arial" pitchFamily="-84" charset="0"/>
                <a:buNone/>
              </a:pPr>
              <a:r>
                <a:rPr lang="da-DK" dirty="0">
                  <a:solidFill>
                    <a:srgbClr val="000000"/>
                  </a:solidFill>
                  <a:latin typeface="Arial"/>
                  <a:cs typeface="Arial"/>
                </a:rPr>
                <a:t>Direktionsmedlem</a:t>
              </a:r>
            </a:p>
          </p:txBody>
        </p:sp>
        <p:sp>
          <p:nvSpPr>
            <p:cNvPr id="63" name="Pladsholder til indhold 1">
              <a:hlinkClick r:id="" action="ppaction://noaction"/>
              <a:extLst>
                <a:ext uri="{FF2B5EF4-FFF2-40B4-BE49-F238E27FC236}">
                  <a16:creationId xmlns:a16="http://schemas.microsoft.com/office/drawing/2014/main" id="{CCCBC55E-4123-438B-9C82-4F41CD0CCB22}"/>
                </a:ext>
              </a:extLst>
            </p:cNvPr>
            <p:cNvSpPr txBox="1">
              <a:spLocks/>
            </p:cNvSpPr>
            <p:nvPr/>
          </p:nvSpPr>
          <p:spPr>
            <a:xfrm>
              <a:off x="1040138" y="2546001"/>
              <a:ext cx="1953713" cy="394902"/>
            </a:xfrm>
            <a:prstGeom prst="rect">
              <a:avLst/>
            </a:prstGeom>
            <a:ln w="12700">
              <a:noFill/>
              <a:prstDash val="solid"/>
            </a:ln>
          </p:spPr>
          <p:txBody>
            <a:bodyPr lIns="68579" tIns="34289" rIns="68579" bIns="34289">
              <a:noAutofit/>
            </a:bodyPr>
            <a:lstStyle>
              <a:lvl1pPr marL="444500" indent="-355600" algn="l" rtl="0" eaLnBrk="0" fontAlgn="base" hangingPunct="0">
                <a:spcBef>
                  <a:spcPct val="20000"/>
                </a:spcBef>
                <a:spcAft>
                  <a:spcPct val="0"/>
                </a:spcAft>
                <a:buFont typeface="Arial" pitchFamily="-84" charset="0"/>
                <a:buChar char="•"/>
                <a:defRPr sz="1400" b="0" i="0" kern="1200">
                  <a:solidFill>
                    <a:schemeClr val="tx1"/>
                  </a:solidFill>
                  <a:latin typeface="Geogrotesque Regular"/>
                  <a:ea typeface="ヒラギノ角ゴ Pro W3" pitchFamily="1" charset="-128"/>
                  <a:cs typeface="Geogrotesque Regular"/>
                </a:defRPr>
              </a:lvl1pPr>
              <a:lvl2pPr marL="742950" indent="-298450" algn="l" rtl="0" eaLnBrk="0" fontAlgn="base" hangingPunct="0">
                <a:spcBef>
                  <a:spcPct val="20000"/>
                </a:spcBef>
                <a:spcAft>
                  <a:spcPct val="0"/>
                </a:spcAft>
                <a:buFont typeface="Arial" pitchFamily="-84" charset="0"/>
                <a:buChar char="–"/>
                <a:defRPr sz="2000" b="0" i="0" kern="1200">
                  <a:solidFill>
                    <a:schemeClr val="tx1"/>
                  </a:solidFill>
                  <a:latin typeface="Geogrotesque Regular"/>
                  <a:ea typeface="ヒラギノ角ゴ Pro W3" pitchFamily="1" charset="-128"/>
                  <a:cs typeface="Geogrotesque Regular"/>
                </a:defRPr>
              </a:lvl2pPr>
              <a:lvl3pPr marL="1143000" indent="-228600" algn="l" rtl="0" eaLnBrk="0" fontAlgn="base" hangingPunct="0">
                <a:spcBef>
                  <a:spcPct val="20000"/>
                </a:spcBef>
                <a:spcAft>
                  <a:spcPct val="0"/>
                </a:spcAft>
                <a:buFont typeface="Arial" pitchFamily="-84" charset="0"/>
                <a:buChar char="•"/>
                <a:defRPr sz="2400" kern="1200">
                  <a:solidFill>
                    <a:schemeClr val="tx1"/>
                  </a:solidFill>
                  <a:latin typeface="Geogrotesque Regular"/>
                  <a:ea typeface="ヒラギノ角ゴ Pro W3" pitchFamily="1" charset="-128"/>
                  <a:cs typeface="Geogrotesque Regular"/>
                </a:defRPr>
              </a:lvl3pPr>
              <a:lvl4pPr marL="1600200" indent="-228600" algn="l" rtl="0" eaLnBrk="0" fontAlgn="base" hangingPunct="0">
                <a:spcBef>
                  <a:spcPct val="20000"/>
                </a:spcBef>
                <a:spcAft>
                  <a:spcPct val="0"/>
                </a:spcAft>
                <a:buFont typeface="Arial" pitchFamily="-84" charset="0"/>
                <a:buChar char="–"/>
                <a:defRPr sz="2000" kern="1200">
                  <a:solidFill>
                    <a:schemeClr val="tx1"/>
                  </a:solidFill>
                  <a:latin typeface="Geogrotesque Regular"/>
                  <a:ea typeface="ヒラギノ角ゴ Pro W3" pitchFamily="1" charset="-128"/>
                  <a:cs typeface="Geogrotesque Regular"/>
                </a:defRPr>
              </a:lvl4pPr>
              <a:lvl5pPr marL="2057400" indent="-228600" algn="l" rtl="0" eaLnBrk="0" fontAlgn="base" hangingPunct="0">
                <a:spcBef>
                  <a:spcPct val="20000"/>
                </a:spcBef>
                <a:spcAft>
                  <a:spcPct val="0"/>
                </a:spcAft>
                <a:buFont typeface="Arial" pitchFamily="-84" charset="0"/>
                <a:buChar char="»"/>
                <a:defRPr sz="2000" kern="1200">
                  <a:solidFill>
                    <a:schemeClr val="tx1"/>
                  </a:solidFill>
                  <a:latin typeface="Geogrotesque Regular"/>
                  <a:ea typeface="ヒラギノ角ゴ Pro W3" pitchFamily="1" charset="-128"/>
                  <a:cs typeface="Geogrotesque 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6674" indent="0" defTabSz="685783">
                <a:buFont typeface="Arial" pitchFamily="-84" charset="0"/>
                <a:buNone/>
              </a:pPr>
              <a:r>
                <a:rPr lang="da-DK" dirty="0">
                  <a:solidFill>
                    <a:srgbClr val="000000"/>
                  </a:solidFill>
                  <a:latin typeface="Arial"/>
                  <a:cs typeface="Arial"/>
                </a:rPr>
                <a:t>Uddannelsesråd</a:t>
              </a:r>
            </a:p>
          </p:txBody>
        </p:sp>
        <p:sp>
          <p:nvSpPr>
            <p:cNvPr id="64" name="Pladsholder til indhold 1">
              <a:hlinkClick r:id="" action="ppaction://noaction"/>
              <a:extLst>
                <a:ext uri="{FF2B5EF4-FFF2-40B4-BE49-F238E27FC236}">
                  <a16:creationId xmlns:a16="http://schemas.microsoft.com/office/drawing/2014/main" id="{F0DAAC0A-B00C-49D4-AC7C-FD1B26290D44}"/>
                </a:ext>
              </a:extLst>
            </p:cNvPr>
            <p:cNvSpPr txBox="1">
              <a:spLocks/>
            </p:cNvSpPr>
            <p:nvPr/>
          </p:nvSpPr>
          <p:spPr>
            <a:xfrm>
              <a:off x="1609847" y="2819407"/>
              <a:ext cx="1279819" cy="836040"/>
            </a:xfrm>
            <a:prstGeom prst="rect">
              <a:avLst/>
            </a:prstGeom>
            <a:ln w="12700">
              <a:noFill/>
              <a:prstDash val="solid"/>
            </a:ln>
          </p:spPr>
          <p:txBody>
            <a:bodyPr lIns="68579" tIns="34289" rIns="68579" bIns="34289">
              <a:noAutofit/>
            </a:bodyPr>
            <a:lstStyle>
              <a:lvl1pPr marL="444500" indent="-355600" algn="l" rtl="0" eaLnBrk="0" fontAlgn="base" hangingPunct="0">
                <a:spcBef>
                  <a:spcPct val="20000"/>
                </a:spcBef>
                <a:spcAft>
                  <a:spcPct val="0"/>
                </a:spcAft>
                <a:buFont typeface="Arial" pitchFamily="-84" charset="0"/>
                <a:buChar char="•"/>
                <a:defRPr sz="1400" b="0" i="0" kern="1200">
                  <a:solidFill>
                    <a:schemeClr val="tx1"/>
                  </a:solidFill>
                  <a:latin typeface="Geogrotesque Regular"/>
                  <a:ea typeface="ヒラギノ角ゴ Pro W3" pitchFamily="1" charset="-128"/>
                  <a:cs typeface="Geogrotesque Regular"/>
                </a:defRPr>
              </a:lvl1pPr>
              <a:lvl2pPr marL="742950" indent="-298450" algn="l" rtl="0" eaLnBrk="0" fontAlgn="base" hangingPunct="0">
                <a:spcBef>
                  <a:spcPct val="20000"/>
                </a:spcBef>
                <a:spcAft>
                  <a:spcPct val="0"/>
                </a:spcAft>
                <a:buFont typeface="Arial" pitchFamily="-84" charset="0"/>
                <a:buChar char="–"/>
                <a:defRPr sz="2000" b="0" i="0" kern="1200">
                  <a:solidFill>
                    <a:schemeClr val="tx1"/>
                  </a:solidFill>
                  <a:latin typeface="Geogrotesque Regular"/>
                  <a:ea typeface="ヒラギノ角ゴ Pro W3" pitchFamily="1" charset="-128"/>
                  <a:cs typeface="Geogrotesque Regular"/>
                </a:defRPr>
              </a:lvl2pPr>
              <a:lvl3pPr marL="1143000" indent="-228600" algn="l" rtl="0" eaLnBrk="0" fontAlgn="base" hangingPunct="0">
                <a:spcBef>
                  <a:spcPct val="20000"/>
                </a:spcBef>
                <a:spcAft>
                  <a:spcPct val="0"/>
                </a:spcAft>
                <a:buFont typeface="Arial" pitchFamily="-84" charset="0"/>
                <a:buChar char="•"/>
                <a:defRPr sz="2400" kern="1200">
                  <a:solidFill>
                    <a:schemeClr val="tx1"/>
                  </a:solidFill>
                  <a:latin typeface="Geogrotesque Regular"/>
                  <a:ea typeface="ヒラギノ角ゴ Pro W3" pitchFamily="1" charset="-128"/>
                  <a:cs typeface="Geogrotesque Regular"/>
                </a:defRPr>
              </a:lvl3pPr>
              <a:lvl4pPr marL="1600200" indent="-228600" algn="l" rtl="0" eaLnBrk="0" fontAlgn="base" hangingPunct="0">
                <a:spcBef>
                  <a:spcPct val="20000"/>
                </a:spcBef>
                <a:spcAft>
                  <a:spcPct val="0"/>
                </a:spcAft>
                <a:buFont typeface="Arial" pitchFamily="-84" charset="0"/>
                <a:buChar char="–"/>
                <a:defRPr sz="2000" kern="1200">
                  <a:solidFill>
                    <a:schemeClr val="tx1"/>
                  </a:solidFill>
                  <a:latin typeface="Geogrotesque Regular"/>
                  <a:ea typeface="ヒラギノ角ゴ Pro W3" pitchFamily="1" charset="-128"/>
                  <a:cs typeface="Geogrotesque Regular"/>
                </a:defRPr>
              </a:lvl4pPr>
              <a:lvl5pPr marL="2057400" indent="-228600" algn="l" rtl="0" eaLnBrk="0" fontAlgn="base" hangingPunct="0">
                <a:spcBef>
                  <a:spcPct val="20000"/>
                </a:spcBef>
                <a:spcAft>
                  <a:spcPct val="0"/>
                </a:spcAft>
                <a:buFont typeface="Arial" pitchFamily="-84" charset="0"/>
                <a:buChar char="»"/>
                <a:defRPr sz="2000" kern="1200">
                  <a:solidFill>
                    <a:schemeClr val="tx1"/>
                  </a:solidFill>
                  <a:latin typeface="Geogrotesque Regular"/>
                  <a:ea typeface="ヒラギノ角ゴ Pro W3" pitchFamily="1" charset="-128"/>
                  <a:cs typeface="Geogrotesque 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6674" indent="0" defTabSz="685783">
                <a:buFont typeface="Arial" pitchFamily="-84" charset="0"/>
                <a:buNone/>
              </a:pPr>
              <a:r>
                <a:rPr lang="da-DK" dirty="0">
                  <a:solidFill>
                    <a:srgbClr val="000000"/>
                  </a:solidFill>
                  <a:latin typeface="Arial"/>
                  <a:cs typeface="Arial"/>
                </a:rPr>
                <a:t>SAK-ADM</a:t>
              </a:r>
            </a:p>
            <a:p>
              <a:pPr marL="66674" indent="0" defTabSz="685783">
                <a:buNone/>
              </a:pPr>
              <a:r>
                <a:rPr lang="da-DK" dirty="0">
                  <a:solidFill>
                    <a:srgbClr val="000000"/>
                  </a:solidFill>
                  <a:latin typeface="Arial"/>
                  <a:cs typeface="Arial"/>
                </a:rPr>
                <a:t>SAK-KVAL</a:t>
              </a:r>
            </a:p>
            <a:p>
              <a:pPr marL="66674" indent="0" defTabSz="685783">
                <a:buNone/>
              </a:pPr>
              <a:r>
                <a:rPr lang="da-DK" dirty="0">
                  <a:solidFill>
                    <a:srgbClr val="000000"/>
                  </a:solidFill>
                  <a:latin typeface="Arial"/>
                  <a:cs typeface="Arial"/>
                </a:rPr>
                <a:t>GRUM</a:t>
              </a:r>
            </a:p>
          </p:txBody>
        </p:sp>
        <p:cxnSp>
          <p:nvCxnSpPr>
            <p:cNvPr id="65" name="Lige pilforbindelse 64">
              <a:extLst>
                <a:ext uri="{FF2B5EF4-FFF2-40B4-BE49-F238E27FC236}">
                  <a16:creationId xmlns:a16="http://schemas.microsoft.com/office/drawing/2014/main" id="{5A3149A3-3C2C-4042-8137-B0C6392DB115}"/>
                </a:ext>
              </a:extLst>
            </p:cNvPr>
            <p:cNvCxnSpPr>
              <a:cxnSpLocks/>
            </p:cNvCxnSpPr>
            <p:nvPr/>
          </p:nvCxnSpPr>
          <p:spPr>
            <a:xfrm>
              <a:off x="5748429" y="3539795"/>
              <a:ext cx="0" cy="455411"/>
            </a:xfrm>
            <a:prstGeom prst="straightConnector1">
              <a:avLst/>
            </a:prstGeom>
            <a:ln w="12700">
              <a:solidFill>
                <a:schemeClr val="accent6"/>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6" name="Lige pilforbindelse 65">
              <a:extLst>
                <a:ext uri="{FF2B5EF4-FFF2-40B4-BE49-F238E27FC236}">
                  <a16:creationId xmlns:a16="http://schemas.microsoft.com/office/drawing/2014/main" id="{FAA213CC-72A0-41E8-9A5A-A453BC3C8F37}"/>
                </a:ext>
              </a:extLst>
            </p:cNvPr>
            <p:cNvCxnSpPr>
              <a:cxnSpLocks/>
            </p:cNvCxnSpPr>
            <p:nvPr/>
          </p:nvCxnSpPr>
          <p:spPr>
            <a:xfrm>
              <a:off x="1820494" y="3640277"/>
              <a:ext cx="0" cy="354928"/>
            </a:xfrm>
            <a:prstGeom prst="straightConnector1">
              <a:avLst/>
            </a:prstGeom>
            <a:ln w="12700">
              <a:solidFill>
                <a:schemeClr val="accent6"/>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7" name="Lige pilforbindelse 66">
              <a:extLst>
                <a:ext uri="{FF2B5EF4-FFF2-40B4-BE49-F238E27FC236}">
                  <a16:creationId xmlns:a16="http://schemas.microsoft.com/office/drawing/2014/main" id="{A413A5E0-10AA-4A76-866C-C8B8021F1FF2}"/>
                </a:ext>
              </a:extLst>
            </p:cNvPr>
            <p:cNvCxnSpPr>
              <a:cxnSpLocks/>
            </p:cNvCxnSpPr>
            <p:nvPr/>
          </p:nvCxnSpPr>
          <p:spPr>
            <a:xfrm>
              <a:off x="1273017" y="3032461"/>
              <a:ext cx="0" cy="962743"/>
            </a:xfrm>
            <a:prstGeom prst="straightConnector1">
              <a:avLst/>
            </a:prstGeom>
            <a:ln w="12700">
              <a:solidFill>
                <a:schemeClr val="accent6"/>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8" name="Lige pilforbindelse 67">
              <a:extLst>
                <a:ext uri="{FF2B5EF4-FFF2-40B4-BE49-F238E27FC236}">
                  <a16:creationId xmlns:a16="http://schemas.microsoft.com/office/drawing/2014/main" id="{5F0FB806-97DD-45B6-BEEB-653EB0678593}"/>
                </a:ext>
              </a:extLst>
            </p:cNvPr>
            <p:cNvCxnSpPr>
              <a:cxnSpLocks/>
            </p:cNvCxnSpPr>
            <p:nvPr/>
          </p:nvCxnSpPr>
          <p:spPr>
            <a:xfrm>
              <a:off x="2809610" y="2647520"/>
              <a:ext cx="5151457" cy="0"/>
            </a:xfrm>
            <a:prstGeom prst="straightConnector1">
              <a:avLst/>
            </a:prstGeom>
            <a:ln w="12700">
              <a:solidFill>
                <a:schemeClr val="accent6"/>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9" name="Forbindelse: vinklet 68">
              <a:extLst>
                <a:ext uri="{FF2B5EF4-FFF2-40B4-BE49-F238E27FC236}">
                  <a16:creationId xmlns:a16="http://schemas.microsoft.com/office/drawing/2014/main" id="{AAB1E669-29CD-424C-BEF7-696D112ED30C}"/>
                </a:ext>
              </a:extLst>
            </p:cNvPr>
            <p:cNvCxnSpPr>
              <a:cxnSpLocks/>
            </p:cNvCxnSpPr>
            <p:nvPr/>
          </p:nvCxnSpPr>
          <p:spPr>
            <a:xfrm rot="10800000">
              <a:off x="2809613" y="2783698"/>
              <a:ext cx="2417995" cy="257688"/>
            </a:xfrm>
            <a:prstGeom prst="bentConnector3">
              <a:avLst/>
            </a:prstGeom>
            <a:ln w="12700">
              <a:solidFill>
                <a:schemeClr val="accent6"/>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0" name="Lige pilforbindelse 69">
              <a:extLst>
                <a:ext uri="{FF2B5EF4-FFF2-40B4-BE49-F238E27FC236}">
                  <a16:creationId xmlns:a16="http://schemas.microsoft.com/office/drawing/2014/main" id="{07431B36-9876-4D9B-8E71-53A5A4F6512B}"/>
                </a:ext>
              </a:extLst>
            </p:cNvPr>
            <p:cNvCxnSpPr>
              <a:cxnSpLocks/>
            </p:cNvCxnSpPr>
            <p:nvPr/>
          </p:nvCxnSpPr>
          <p:spPr>
            <a:xfrm>
              <a:off x="2809610" y="3218779"/>
              <a:ext cx="2417998" cy="0"/>
            </a:xfrm>
            <a:prstGeom prst="straightConnector1">
              <a:avLst/>
            </a:prstGeom>
            <a:ln w="12700">
              <a:solidFill>
                <a:schemeClr val="accent6"/>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2" name="Title 5">
            <a:extLst>
              <a:ext uri="{FF2B5EF4-FFF2-40B4-BE49-F238E27FC236}">
                <a16:creationId xmlns:a16="http://schemas.microsoft.com/office/drawing/2014/main" id="{C5E04A5F-9ACB-64A2-D35A-BD8A60D8F4DC}"/>
              </a:ext>
            </a:extLst>
          </p:cNvPr>
          <p:cNvSpPr txBox="1">
            <a:spLocks/>
          </p:cNvSpPr>
          <p:nvPr/>
        </p:nvSpPr>
        <p:spPr>
          <a:xfrm>
            <a:off x="494383" y="941898"/>
            <a:ext cx="10967280" cy="565427"/>
          </a:xfrm>
          <a:prstGeom prst="rect">
            <a:avLst/>
          </a:prstGeom>
        </p:spPr>
        <p:txBody>
          <a:bodyPr vert="horz" lIns="0" tIns="0" rIns="0" bIns="0" rtlCol="0" anchor="t" anchorCtr="0">
            <a:noAutofit/>
          </a:bodyPr>
          <a:lstStyle>
            <a:lvl1pPr algn="l" defTabSz="914400" rtl="0" eaLnBrk="1" latinLnBrk="0" hangingPunct="1">
              <a:lnSpc>
                <a:spcPct val="97000"/>
              </a:lnSpc>
              <a:spcBef>
                <a:spcPct val="0"/>
              </a:spcBef>
              <a:buNone/>
              <a:tabLst>
                <a:tab pos="1438275" algn="l"/>
              </a:tabLst>
              <a:defRPr sz="4800" b="1" kern="1200">
                <a:solidFill>
                  <a:schemeClr val="tx1"/>
                </a:solidFill>
                <a:latin typeface="+mj-lt"/>
                <a:ea typeface="+mj-ea"/>
                <a:cs typeface="+mj-cs"/>
              </a:defRPr>
            </a:lvl1pPr>
          </a:lstStyle>
          <a:p>
            <a:r>
              <a:rPr lang="da-DK" sz="3200" dirty="0"/>
              <a:t>Sådan ser det foreløbige overblik ud</a:t>
            </a:r>
          </a:p>
        </p:txBody>
      </p:sp>
      <p:sp>
        <p:nvSpPr>
          <p:cNvPr id="33" name="Pladsholder til indhold 1">
            <a:hlinkClick r:id="" action="ppaction://noaction"/>
            <a:extLst>
              <a:ext uri="{FF2B5EF4-FFF2-40B4-BE49-F238E27FC236}">
                <a16:creationId xmlns:a16="http://schemas.microsoft.com/office/drawing/2014/main" id="{70ACF108-750C-E0EF-3128-FFE02D6D67D6}"/>
              </a:ext>
            </a:extLst>
          </p:cNvPr>
          <p:cNvSpPr txBox="1">
            <a:spLocks/>
          </p:cNvSpPr>
          <p:nvPr/>
        </p:nvSpPr>
        <p:spPr>
          <a:xfrm>
            <a:off x="4739834" y="4332318"/>
            <a:ext cx="1122723" cy="317296"/>
          </a:xfrm>
          <a:prstGeom prst="rect">
            <a:avLst/>
          </a:prstGeom>
          <a:ln w="6350">
            <a:solidFill>
              <a:schemeClr val="accent6"/>
            </a:solidFill>
            <a:prstDash val="sysDash"/>
          </a:ln>
        </p:spPr>
        <p:txBody>
          <a:bodyPr lIns="68579" tIns="34289" rIns="68579" bIns="34289">
            <a:noAutofit/>
          </a:bodyPr>
          <a:lstStyle>
            <a:lvl1pPr marL="444500" indent="-355600" algn="l" rtl="0" eaLnBrk="0" fontAlgn="base" hangingPunct="0">
              <a:spcBef>
                <a:spcPct val="20000"/>
              </a:spcBef>
              <a:spcAft>
                <a:spcPct val="0"/>
              </a:spcAft>
              <a:buFont typeface="Arial" pitchFamily="-84" charset="0"/>
              <a:buChar char="•"/>
              <a:defRPr sz="1400" b="0" i="0" kern="1200">
                <a:solidFill>
                  <a:schemeClr val="tx1"/>
                </a:solidFill>
                <a:latin typeface="Geogrotesque Regular"/>
                <a:ea typeface="ヒラギノ角ゴ Pro W3" pitchFamily="1" charset="-128"/>
                <a:cs typeface="Geogrotesque Regular"/>
              </a:defRPr>
            </a:lvl1pPr>
            <a:lvl2pPr marL="742950" indent="-298450" algn="l" rtl="0" eaLnBrk="0" fontAlgn="base" hangingPunct="0">
              <a:spcBef>
                <a:spcPct val="20000"/>
              </a:spcBef>
              <a:spcAft>
                <a:spcPct val="0"/>
              </a:spcAft>
              <a:buFont typeface="Arial" pitchFamily="-84" charset="0"/>
              <a:buChar char="–"/>
              <a:defRPr sz="2000" b="0" i="0" kern="1200">
                <a:solidFill>
                  <a:schemeClr val="tx1"/>
                </a:solidFill>
                <a:latin typeface="Geogrotesque Regular"/>
                <a:ea typeface="ヒラギノ角ゴ Pro W3" pitchFamily="1" charset="-128"/>
                <a:cs typeface="Geogrotesque Regular"/>
              </a:defRPr>
            </a:lvl2pPr>
            <a:lvl3pPr marL="1143000" indent="-228600" algn="l" rtl="0" eaLnBrk="0" fontAlgn="base" hangingPunct="0">
              <a:spcBef>
                <a:spcPct val="20000"/>
              </a:spcBef>
              <a:spcAft>
                <a:spcPct val="0"/>
              </a:spcAft>
              <a:buFont typeface="Arial" pitchFamily="-84" charset="0"/>
              <a:buChar char="•"/>
              <a:defRPr sz="2400" kern="1200">
                <a:solidFill>
                  <a:schemeClr val="tx1"/>
                </a:solidFill>
                <a:latin typeface="Geogrotesque Regular"/>
                <a:ea typeface="ヒラギノ角ゴ Pro W3" pitchFamily="1" charset="-128"/>
                <a:cs typeface="Geogrotesque Regular"/>
              </a:defRPr>
            </a:lvl3pPr>
            <a:lvl4pPr marL="1600200" indent="-228600" algn="l" rtl="0" eaLnBrk="0" fontAlgn="base" hangingPunct="0">
              <a:spcBef>
                <a:spcPct val="20000"/>
              </a:spcBef>
              <a:spcAft>
                <a:spcPct val="0"/>
              </a:spcAft>
              <a:buFont typeface="Arial" pitchFamily="-84" charset="0"/>
              <a:buChar char="–"/>
              <a:defRPr sz="2000" kern="1200">
                <a:solidFill>
                  <a:schemeClr val="tx1"/>
                </a:solidFill>
                <a:latin typeface="Geogrotesque Regular"/>
                <a:ea typeface="ヒラギノ角ゴ Pro W3" pitchFamily="1" charset="-128"/>
                <a:cs typeface="Geogrotesque Regular"/>
              </a:defRPr>
            </a:lvl4pPr>
            <a:lvl5pPr marL="2057400" indent="-228600" algn="l" rtl="0" eaLnBrk="0" fontAlgn="base" hangingPunct="0">
              <a:spcBef>
                <a:spcPct val="20000"/>
              </a:spcBef>
              <a:spcAft>
                <a:spcPct val="0"/>
              </a:spcAft>
              <a:buFont typeface="Arial" pitchFamily="-84" charset="0"/>
              <a:buChar char="»"/>
              <a:defRPr sz="2000" kern="1200">
                <a:solidFill>
                  <a:schemeClr val="tx1"/>
                </a:solidFill>
                <a:latin typeface="Geogrotesque Regular"/>
                <a:ea typeface="ヒラギノ角ゴ Pro W3" pitchFamily="1" charset="-128"/>
                <a:cs typeface="Geogrotesque 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6674" indent="0" defTabSz="685783">
              <a:buFont typeface="Arial" pitchFamily="-84" charset="0"/>
              <a:buNone/>
            </a:pPr>
            <a:r>
              <a:rPr lang="da-DK" b="1" dirty="0">
                <a:solidFill>
                  <a:schemeClr val="accent6"/>
                </a:solidFill>
                <a:latin typeface="Arial"/>
                <a:cs typeface="Arial"/>
              </a:rPr>
              <a:t>Systemer:</a:t>
            </a:r>
          </a:p>
        </p:txBody>
      </p:sp>
      <p:sp>
        <p:nvSpPr>
          <p:cNvPr id="34" name="Pladsholder til indhold 1">
            <a:hlinkClick r:id="" action="ppaction://noaction"/>
            <a:extLst>
              <a:ext uri="{FF2B5EF4-FFF2-40B4-BE49-F238E27FC236}">
                <a16:creationId xmlns:a16="http://schemas.microsoft.com/office/drawing/2014/main" id="{6448E3C5-2C65-3A86-D874-25796D70EA61}"/>
              </a:ext>
            </a:extLst>
          </p:cNvPr>
          <p:cNvSpPr txBox="1">
            <a:spLocks/>
          </p:cNvSpPr>
          <p:nvPr/>
        </p:nvSpPr>
        <p:spPr>
          <a:xfrm>
            <a:off x="7543950" y="4343328"/>
            <a:ext cx="2339097" cy="317296"/>
          </a:xfrm>
          <a:prstGeom prst="rect">
            <a:avLst/>
          </a:prstGeom>
          <a:ln w="6350">
            <a:solidFill>
              <a:schemeClr val="accent6"/>
            </a:solidFill>
            <a:prstDash val="sysDash"/>
          </a:ln>
        </p:spPr>
        <p:txBody>
          <a:bodyPr lIns="68579" tIns="34289" rIns="68579" bIns="34289">
            <a:noAutofit/>
          </a:bodyPr>
          <a:lstStyle>
            <a:lvl1pPr marL="444500" indent="-355600" algn="l" rtl="0" eaLnBrk="0" fontAlgn="base" hangingPunct="0">
              <a:spcBef>
                <a:spcPct val="20000"/>
              </a:spcBef>
              <a:spcAft>
                <a:spcPct val="0"/>
              </a:spcAft>
              <a:buFont typeface="Arial" pitchFamily="-84" charset="0"/>
              <a:buChar char="•"/>
              <a:defRPr sz="1400" b="0" i="0" kern="1200">
                <a:solidFill>
                  <a:schemeClr val="tx1"/>
                </a:solidFill>
                <a:latin typeface="Geogrotesque Regular"/>
                <a:ea typeface="ヒラギノ角ゴ Pro W3" pitchFamily="1" charset="-128"/>
                <a:cs typeface="Geogrotesque Regular"/>
              </a:defRPr>
            </a:lvl1pPr>
            <a:lvl2pPr marL="742950" indent="-298450" algn="l" rtl="0" eaLnBrk="0" fontAlgn="base" hangingPunct="0">
              <a:spcBef>
                <a:spcPct val="20000"/>
              </a:spcBef>
              <a:spcAft>
                <a:spcPct val="0"/>
              </a:spcAft>
              <a:buFont typeface="Arial" pitchFamily="-84" charset="0"/>
              <a:buChar char="–"/>
              <a:defRPr sz="2000" b="0" i="0" kern="1200">
                <a:solidFill>
                  <a:schemeClr val="tx1"/>
                </a:solidFill>
                <a:latin typeface="Geogrotesque Regular"/>
                <a:ea typeface="ヒラギノ角ゴ Pro W3" pitchFamily="1" charset="-128"/>
                <a:cs typeface="Geogrotesque Regular"/>
              </a:defRPr>
            </a:lvl2pPr>
            <a:lvl3pPr marL="1143000" indent="-228600" algn="l" rtl="0" eaLnBrk="0" fontAlgn="base" hangingPunct="0">
              <a:spcBef>
                <a:spcPct val="20000"/>
              </a:spcBef>
              <a:spcAft>
                <a:spcPct val="0"/>
              </a:spcAft>
              <a:buFont typeface="Arial" pitchFamily="-84" charset="0"/>
              <a:buChar char="•"/>
              <a:defRPr sz="2400" kern="1200">
                <a:solidFill>
                  <a:schemeClr val="tx1"/>
                </a:solidFill>
                <a:latin typeface="Geogrotesque Regular"/>
                <a:ea typeface="ヒラギノ角ゴ Pro W3" pitchFamily="1" charset="-128"/>
                <a:cs typeface="Geogrotesque Regular"/>
              </a:defRPr>
            </a:lvl3pPr>
            <a:lvl4pPr marL="1600200" indent="-228600" algn="l" rtl="0" eaLnBrk="0" fontAlgn="base" hangingPunct="0">
              <a:spcBef>
                <a:spcPct val="20000"/>
              </a:spcBef>
              <a:spcAft>
                <a:spcPct val="0"/>
              </a:spcAft>
              <a:buFont typeface="Arial" pitchFamily="-84" charset="0"/>
              <a:buChar char="–"/>
              <a:defRPr sz="2000" kern="1200">
                <a:solidFill>
                  <a:schemeClr val="tx1"/>
                </a:solidFill>
                <a:latin typeface="Geogrotesque Regular"/>
                <a:ea typeface="ヒラギノ角ゴ Pro W3" pitchFamily="1" charset="-128"/>
                <a:cs typeface="Geogrotesque Regular"/>
              </a:defRPr>
            </a:lvl4pPr>
            <a:lvl5pPr marL="2057400" indent="-228600" algn="l" rtl="0" eaLnBrk="0" fontAlgn="base" hangingPunct="0">
              <a:spcBef>
                <a:spcPct val="20000"/>
              </a:spcBef>
              <a:spcAft>
                <a:spcPct val="0"/>
              </a:spcAft>
              <a:buFont typeface="Arial" pitchFamily="-84" charset="0"/>
              <a:buChar char="»"/>
              <a:defRPr sz="2000" kern="1200">
                <a:solidFill>
                  <a:schemeClr val="tx1"/>
                </a:solidFill>
                <a:latin typeface="Geogrotesque Regular"/>
                <a:ea typeface="ヒラギノ角ゴ Pro W3" pitchFamily="1" charset="-128"/>
                <a:cs typeface="Geogrotesque 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6674" indent="0" defTabSz="685783">
              <a:buFont typeface="Arial" pitchFamily="-84" charset="0"/>
              <a:buNone/>
            </a:pPr>
            <a:r>
              <a:rPr lang="da-DK" b="1" dirty="0">
                <a:solidFill>
                  <a:schemeClr val="accent6"/>
                </a:solidFill>
                <a:latin typeface="Arial"/>
                <a:cs typeface="Arial"/>
              </a:rPr>
              <a:t>Kommunikationskanaler:</a:t>
            </a:r>
          </a:p>
        </p:txBody>
      </p:sp>
      <p:sp>
        <p:nvSpPr>
          <p:cNvPr id="35" name="Pladsholder til indhold 1">
            <a:hlinkClick r:id="" action="ppaction://noaction"/>
            <a:extLst>
              <a:ext uri="{FF2B5EF4-FFF2-40B4-BE49-F238E27FC236}">
                <a16:creationId xmlns:a16="http://schemas.microsoft.com/office/drawing/2014/main" id="{09F24CBF-FF4C-D636-3758-7A03EFC156A2}"/>
              </a:ext>
            </a:extLst>
          </p:cNvPr>
          <p:cNvSpPr txBox="1">
            <a:spLocks/>
          </p:cNvSpPr>
          <p:nvPr/>
        </p:nvSpPr>
        <p:spPr>
          <a:xfrm>
            <a:off x="890584" y="1874277"/>
            <a:ext cx="3053349" cy="362022"/>
          </a:xfrm>
          <a:prstGeom prst="rect">
            <a:avLst/>
          </a:prstGeom>
        </p:spPr>
        <p:txBody>
          <a:bodyPr lIns="68579" tIns="34289" rIns="68579" bIns="34289">
            <a:noAutofit/>
          </a:bodyPr>
          <a:lstStyle>
            <a:lvl1pPr marL="444500" indent="-355600" algn="l" rtl="0" eaLnBrk="0" fontAlgn="base" hangingPunct="0">
              <a:spcBef>
                <a:spcPct val="20000"/>
              </a:spcBef>
              <a:spcAft>
                <a:spcPct val="0"/>
              </a:spcAft>
              <a:buFont typeface="Arial" pitchFamily="-84" charset="0"/>
              <a:buChar char="•"/>
              <a:defRPr sz="1400" b="0" i="0" kern="1200">
                <a:solidFill>
                  <a:schemeClr val="tx1"/>
                </a:solidFill>
                <a:latin typeface="Geogrotesque Regular"/>
                <a:ea typeface="ヒラギノ角ゴ Pro W3" pitchFamily="1" charset="-128"/>
                <a:cs typeface="Geogrotesque Regular"/>
              </a:defRPr>
            </a:lvl1pPr>
            <a:lvl2pPr marL="742950" indent="-298450" algn="l" rtl="0" eaLnBrk="0" fontAlgn="base" hangingPunct="0">
              <a:spcBef>
                <a:spcPct val="20000"/>
              </a:spcBef>
              <a:spcAft>
                <a:spcPct val="0"/>
              </a:spcAft>
              <a:buFont typeface="Arial" pitchFamily="-84" charset="0"/>
              <a:buChar char="–"/>
              <a:defRPr sz="2000" b="0" i="0" kern="1200">
                <a:solidFill>
                  <a:schemeClr val="tx1"/>
                </a:solidFill>
                <a:latin typeface="Geogrotesque Regular"/>
                <a:ea typeface="ヒラギノ角ゴ Pro W3" pitchFamily="1" charset="-128"/>
                <a:cs typeface="Geogrotesque Regular"/>
              </a:defRPr>
            </a:lvl2pPr>
            <a:lvl3pPr marL="1143000" indent="-228600" algn="l" rtl="0" eaLnBrk="0" fontAlgn="base" hangingPunct="0">
              <a:spcBef>
                <a:spcPct val="20000"/>
              </a:spcBef>
              <a:spcAft>
                <a:spcPct val="0"/>
              </a:spcAft>
              <a:buFont typeface="Arial" pitchFamily="-84" charset="0"/>
              <a:buChar char="•"/>
              <a:defRPr sz="2400" kern="1200">
                <a:solidFill>
                  <a:schemeClr val="tx1"/>
                </a:solidFill>
                <a:latin typeface="Geogrotesque Regular"/>
                <a:ea typeface="ヒラギノ角ゴ Pro W3" pitchFamily="1" charset="-128"/>
                <a:cs typeface="Geogrotesque Regular"/>
              </a:defRPr>
            </a:lvl3pPr>
            <a:lvl4pPr marL="1600200" indent="-228600" algn="l" rtl="0" eaLnBrk="0" fontAlgn="base" hangingPunct="0">
              <a:spcBef>
                <a:spcPct val="20000"/>
              </a:spcBef>
              <a:spcAft>
                <a:spcPct val="0"/>
              </a:spcAft>
              <a:buFont typeface="Arial" pitchFamily="-84" charset="0"/>
              <a:buChar char="–"/>
              <a:defRPr sz="2000" kern="1200">
                <a:solidFill>
                  <a:schemeClr val="tx1"/>
                </a:solidFill>
                <a:latin typeface="Geogrotesque Regular"/>
                <a:ea typeface="ヒラギノ角ゴ Pro W3" pitchFamily="1" charset="-128"/>
                <a:cs typeface="Geogrotesque Regular"/>
              </a:defRPr>
            </a:lvl4pPr>
            <a:lvl5pPr marL="2057400" indent="-228600" algn="l" rtl="0" eaLnBrk="0" fontAlgn="base" hangingPunct="0">
              <a:spcBef>
                <a:spcPct val="20000"/>
              </a:spcBef>
              <a:spcAft>
                <a:spcPct val="0"/>
              </a:spcAft>
              <a:buFont typeface="Arial" pitchFamily="-84" charset="0"/>
              <a:buChar char="»"/>
              <a:defRPr sz="2000" kern="1200">
                <a:solidFill>
                  <a:schemeClr val="tx1"/>
                </a:solidFill>
                <a:latin typeface="Geogrotesque Regular"/>
                <a:ea typeface="ヒラギノ角ゴ Pro W3" pitchFamily="1" charset="-128"/>
                <a:cs typeface="Geogrotesque 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6674" indent="0" defTabSz="685783">
              <a:buFont typeface="Arial" pitchFamily="-84" charset="0"/>
              <a:buNone/>
            </a:pPr>
            <a:r>
              <a:rPr lang="da-DK" dirty="0">
                <a:solidFill>
                  <a:srgbClr val="000000"/>
                </a:solidFill>
                <a:latin typeface="Arial"/>
                <a:cs typeface="Arial"/>
              </a:rPr>
              <a:t>Love, bekendtgørelser, samfund</a:t>
            </a:r>
          </a:p>
        </p:txBody>
      </p:sp>
      <p:sp>
        <p:nvSpPr>
          <p:cNvPr id="4" name="Pladsholder til indhold 1">
            <a:hlinkClick r:id="" action="ppaction://noaction"/>
            <a:extLst>
              <a:ext uri="{FF2B5EF4-FFF2-40B4-BE49-F238E27FC236}">
                <a16:creationId xmlns:a16="http://schemas.microsoft.com/office/drawing/2014/main" id="{E49FACB8-C2D9-339A-C29F-989B5B4AB522}"/>
              </a:ext>
            </a:extLst>
          </p:cNvPr>
          <p:cNvSpPr txBox="1">
            <a:spLocks/>
          </p:cNvSpPr>
          <p:nvPr/>
        </p:nvSpPr>
        <p:spPr>
          <a:xfrm>
            <a:off x="1301479" y="4335618"/>
            <a:ext cx="1776331" cy="317296"/>
          </a:xfrm>
          <a:prstGeom prst="rect">
            <a:avLst/>
          </a:prstGeom>
          <a:ln w="6350">
            <a:solidFill>
              <a:schemeClr val="accent6"/>
            </a:solidFill>
            <a:prstDash val="sysDash"/>
          </a:ln>
        </p:spPr>
        <p:txBody>
          <a:bodyPr lIns="68579" tIns="34289" rIns="68579" bIns="34289">
            <a:noAutofit/>
          </a:bodyPr>
          <a:lstStyle>
            <a:lvl1pPr marL="444500" indent="-355600" algn="l" rtl="0" eaLnBrk="0" fontAlgn="base" hangingPunct="0">
              <a:spcBef>
                <a:spcPct val="20000"/>
              </a:spcBef>
              <a:spcAft>
                <a:spcPct val="0"/>
              </a:spcAft>
              <a:buFont typeface="Arial" pitchFamily="-84" charset="0"/>
              <a:buChar char="•"/>
              <a:defRPr sz="1400" b="0" i="0" kern="1200">
                <a:solidFill>
                  <a:schemeClr val="tx1"/>
                </a:solidFill>
                <a:latin typeface="Geogrotesque Regular"/>
                <a:ea typeface="ヒラギノ角ゴ Pro W3" pitchFamily="1" charset="-128"/>
                <a:cs typeface="Geogrotesque Regular"/>
              </a:defRPr>
            </a:lvl1pPr>
            <a:lvl2pPr marL="742950" indent="-298450" algn="l" rtl="0" eaLnBrk="0" fontAlgn="base" hangingPunct="0">
              <a:spcBef>
                <a:spcPct val="20000"/>
              </a:spcBef>
              <a:spcAft>
                <a:spcPct val="0"/>
              </a:spcAft>
              <a:buFont typeface="Arial" pitchFamily="-84" charset="0"/>
              <a:buChar char="–"/>
              <a:defRPr sz="2000" b="0" i="0" kern="1200">
                <a:solidFill>
                  <a:schemeClr val="tx1"/>
                </a:solidFill>
                <a:latin typeface="Geogrotesque Regular"/>
                <a:ea typeface="ヒラギノ角ゴ Pro W3" pitchFamily="1" charset="-128"/>
                <a:cs typeface="Geogrotesque Regular"/>
              </a:defRPr>
            </a:lvl2pPr>
            <a:lvl3pPr marL="1143000" indent="-228600" algn="l" rtl="0" eaLnBrk="0" fontAlgn="base" hangingPunct="0">
              <a:spcBef>
                <a:spcPct val="20000"/>
              </a:spcBef>
              <a:spcAft>
                <a:spcPct val="0"/>
              </a:spcAft>
              <a:buFont typeface="Arial" pitchFamily="-84" charset="0"/>
              <a:buChar char="•"/>
              <a:defRPr sz="2400" kern="1200">
                <a:solidFill>
                  <a:schemeClr val="tx1"/>
                </a:solidFill>
                <a:latin typeface="Geogrotesque Regular"/>
                <a:ea typeface="ヒラギノ角ゴ Pro W3" pitchFamily="1" charset="-128"/>
                <a:cs typeface="Geogrotesque Regular"/>
              </a:defRPr>
            </a:lvl3pPr>
            <a:lvl4pPr marL="1600200" indent="-228600" algn="l" rtl="0" eaLnBrk="0" fontAlgn="base" hangingPunct="0">
              <a:spcBef>
                <a:spcPct val="20000"/>
              </a:spcBef>
              <a:spcAft>
                <a:spcPct val="0"/>
              </a:spcAft>
              <a:buFont typeface="Arial" pitchFamily="-84" charset="0"/>
              <a:buChar char="–"/>
              <a:defRPr sz="2000" kern="1200">
                <a:solidFill>
                  <a:schemeClr val="tx1"/>
                </a:solidFill>
                <a:latin typeface="Geogrotesque Regular"/>
                <a:ea typeface="ヒラギノ角ゴ Pro W3" pitchFamily="1" charset="-128"/>
                <a:cs typeface="Geogrotesque Regular"/>
              </a:defRPr>
            </a:lvl4pPr>
            <a:lvl5pPr marL="2057400" indent="-228600" algn="l" rtl="0" eaLnBrk="0" fontAlgn="base" hangingPunct="0">
              <a:spcBef>
                <a:spcPct val="20000"/>
              </a:spcBef>
              <a:spcAft>
                <a:spcPct val="0"/>
              </a:spcAft>
              <a:buFont typeface="Arial" pitchFamily="-84" charset="0"/>
              <a:buChar char="»"/>
              <a:defRPr sz="2000" kern="1200">
                <a:solidFill>
                  <a:schemeClr val="tx1"/>
                </a:solidFill>
                <a:latin typeface="Geogrotesque Regular"/>
                <a:ea typeface="ヒラギノ角ゴ Pro W3" pitchFamily="1" charset="-128"/>
                <a:cs typeface="Geogrotesque 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6674" indent="0" defTabSz="685783">
              <a:buFont typeface="Arial" pitchFamily="-84" charset="0"/>
              <a:buNone/>
            </a:pPr>
            <a:r>
              <a:rPr lang="da-DK" b="1" dirty="0">
                <a:solidFill>
                  <a:schemeClr val="accent6"/>
                </a:solidFill>
                <a:latin typeface="Arial"/>
                <a:cs typeface="Arial"/>
              </a:rPr>
              <a:t>Vejledningstilbud:</a:t>
            </a:r>
          </a:p>
        </p:txBody>
      </p:sp>
      <p:sp>
        <p:nvSpPr>
          <p:cNvPr id="2" name="Pladsholder til indhold 1">
            <a:hlinkClick r:id="" action="ppaction://noaction"/>
            <a:extLst>
              <a:ext uri="{FF2B5EF4-FFF2-40B4-BE49-F238E27FC236}">
                <a16:creationId xmlns:a16="http://schemas.microsoft.com/office/drawing/2014/main" id="{1B846245-F288-9E96-BB32-FF3557BA7AA0}"/>
              </a:ext>
            </a:extLst>
          </p:cNvPr>
          <p:cNvSpPr txBox="1">
            <a:spLocks/>
          </p:cNvSpPr>
          <p:nvPr/>
        </p:nvSpPr>
        <p:spPr>
          <a:xfrm>
            <a:off x="3147157" y="4335038"/>
            <a:ext cx="776871" cy="317296"/>
          </a:xfrm>
          <a:prstGeom prst="rect">
            <a:avLst/>
          </a:prstGeom>
          <a:ln w="6350">
            <a:solidFill>
              <a:schemeClr val="accent6"/>
            </a:solidFill>
            <a:prstDash val="sysDash"/>
          </a:ln>
        </p:spPr>
        <p:txBody>
          <a:bodyPr lIns="68579" tIns="34289" rIns="68579" bIns="34289">
            <a:noAutofit/>
          </a:bodyPr>
          <a:lstStyle>
            <a:lvl1pPr marL="444500" indent="-355600" algn="l" rtl="0" eaLnBrk="0" fontAlgn="base" hangingPunct="0">
              <a:spcBef>
                <a:spcPct val="20000"/>
              </a:spcBef>
              <a:spcAft>
                <a:spcPct val="0"/>
              </a:spcAft>
              <a:buFont typeface="Arial" pitchFamily="-84" charset="0"/>
              <a:buChar char="•"/>
              <a:defRPr sz="1400" b="0" i="0" kern="1200">
                <a:solidFill>
                  <a:schemeClr val="tx1"/>
                </a:solidFill>
                <a:latin typeface="Geogrotesque Regular"/>
                <a:ea typeface="ヒラギノ角ゴ Pro W3" pitchFamily="1" charset="-128"/>
                <a:cs typeface="Geogrotesque Regular"/>
              </a:defRPr>
            </a:lvl1pPr>
            <a:lvl2pPr marL="742950" indent="-298450" algn="l" rtl="0" eaLnBrk="0" fontAlgn="base" hangingPunct="0">
              <a:spcBef>
                <a:spcPct val="20000"/>
              </a:spcBef>
              <a:spcAft>
                <a:spcPct val="0"/>
              </a:spcAft>
              <a:buFont typeface="Arial" pitchFamily="-84" charset="0"/>
              <a:buChar char="–"/>
              <a:defRPr sz="2000" b="0" i="0" kern="1200">
                <a:solidFill>
                  <a:schemeClr val="tx1"/>
                </a:solidFill>
                <a:latin typeface="Geogrotesque Regular"/>
                <a:ea typeface="ヒラギノ角ゴ Pro W3" pitchFamily="1" charset="-128"/>
                <a:cs typeface="Geogrotesque Regular"/>
              </a:defRPr>
            </a:lvl2pPr>
            <a:lvl3pPr marL="1143000" indent="-228600" algn="l" rtl="0" eaLnBrk="0" fontAlgn="base" hangingPunct="0">
              <a:spcBef>
                <a:spcPct val="20000"/>
              </a:spcBef>
              <a:spcAft>
                <a:spcPct val="0"/>
              </a:spcAft>
              <a:buFont typeface="Arial" pitchFamily="-84" charset="0"/>
              <a:buChar char="•"/>
              <a:defRPr sz="2400" kern="1200">
                <a:solidFill>
                  <a:schemeClr val="tx1"/>
                </a:solidFill>
                <a:latin typeface="Geogrotesque Regular"/>
                <a:ea typeface="ヒラギノ角ゴ Pro W3" pitchFamily="1" charset="-128"/>
                <a:cs typeface="Geogrotesque Regular"/>
              </a:defRPr>
            </a:lvl3pPr>
            <a:lvl4pPr marL="1600200" indent="-228600" algn="l" rtl="0" eaLnBrk="0" fontAlgn="base" hangingPunct="0">
              <a:spcBef>
                <a:spcPct val="20000"/>
              </a:spcBef>
              <a:spcAft>
                <a:spcPct val="0"/>
              </a:spcAft>
              <a:buFont typeface="Arial" pitchFamily="-84" charset="0"/>
              <a:buChar char="–"/>
              <a:defRPr sz="2000" kern="1200">
                <a:solidFill>
                  <a:schemeClr val="tx1"/>
                </a:solidFill>
                <a:latin typeface="Geogrotesque Regular"/>
                <a:ea typeface="ヒラギノ角ゴ Pro W3" pitchFamily="1" charset="-128"/>
                <a:cs typeface="Geogrotesque Regular"/>
              </a:defRPr>
            </a:lvl4pPr>
            <a:lvl5pPr marL="2057400" indent="-228600" algn="l" rtl="0" eaLnBrk="0" fontAlgn="base" hangingPunct="0">
              <a:spcBef>
                <a:spcPct val="20000"/>
              </a:spcBef>
              <a:spcAft>
                <a:spcPct val="0"/>
              </a:spcAft>
              <a:buFont typeface="Arial" pitchFamily="-84" charset="0"/>
              <a:buChar char="»"/>
              <a:defRPr sz="2000" kern="1200">
                <a:solidFill>
                  <a:schemeClr val="tx1"/>
                </a:solidFill>
                <a:latin typeface="Geogrotesque Regular"/>
                <a:ea typeface="ヒラギノ角ゴ Pro W3" pitchFamily="1" charset="-128"/>
                <a:cs typeface="Geogrotesque 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6674" indent="0" defTabSz="685783">
              <a:buFont typeface="Arial" pitchFamily="-84" charset="0"/>
              <a:buNone/>
            </a:pPr>
            <a:r>
              <a:rPr lang="da-DK" b="1" dirty="0">
                <a:solidFill>
                  <a:schemeClr val="accent6"/>
                </a:solidFill>
                <a:latin typeface="Arial"/>
                <a:cs typeface="Arial"/>
              </a:rPr>
              <a:t>ca. 16</a:t>
            </a:r>
          </a:p>
        </p:txBody>
      </p:sp>
      <p:sp>
        <p:nvSpPr>
          <p:cNvPr id="6" name="Pladsholder til indhold 1">
            <a:hlinkClick r:id="" action="ppaction://noaction"/>
            <a:extLst>
              <a:ext uri="{FF2B5EF4-FFF2-40B4-BE49-F238E27FC236}">
                <a16:creationId xmlns:a16="http://schemas.microsoft.com/office/drawing/2014/main" id="{3F8E496A-1589-BE5D-C1F6-AED7BEE4E906}"/>
              </a:ext>
            </a:extLst>
          </p:cNvPr>
          <p:cNvSpPr txBox="1">
            <a:spLocks/>
          </p:cNvSpPr>
          <p:nvPr/>
        </p:nvSpPr>
        <p:spPr>
          <a:xfrm>
            <a:off x="5932604" y="4324028"/>
            <a:ext cx="776870" cy="317296"/>
          </a:xfrm>
          <a:prstGeom prst="rect">
            <a:avLst/>
          </a:prstGeom>
          <a:ln w="6350">
            <a:solidFill>
              <a:schemeClr val="accent6"/>
            </a:solidFill>
            <a:prstDash val="sysDash"/>
          </a:ln>
        </p:spPr>
        <p:txBody>
          <a:bodyPr lIns="68579" tIns="34289" rIns="68579" bIns="34289">
            <a:noAutofit/>
          </a:bodyPr>
          <a:lstStyle>
            <a:lvl1pPr marL="444500" indent="-355600" algn="l" rtl="0" eaLnBrk="0" fontAlgn="base" hangingPunct="0">
              <a:spcBef>
                <a:spcPct val="20000"/>
              </a:spcBef>
              <a:spcAft>
                <a:spcPct val="0"/>
              </a:spcAft>
              <a:buFont typeface="Arial" pitchFamily="-84" charset="0"/>
              <a:buChar char="•"/>
              <a:defRPr sz="1400" b="0" i="0" kern="1200">
                <a:solidFill>
                  <a:schemeClr val="tx1"/>
                </a:solidFill>
                <a:latin typeface="Geogrotesque Regular"/>
                <a:ea typeface="ヒラギノ角ゴ Pro W3" pitchFamily="1" charset="-128"/>
                <a:cs typeface="Geogrotesque Regular"/>
              </a:defRPr>
            </a:lvl1pPr>
            <a:lvl2pPr marL="742950" indent="-298450" algn="l" rtl="0" eaLnBrk="0" fontAlgn="base" hangingPunct="0">
              <a:spcBef>
                <a:spcPct val="20000"/>
              </a:spcBef>
              <a:spcAft>
                <a:spcPct val="0"/>
              </a:spcAft>
              <a:buFont typeface="Arial" pitchFamily="-84" charset="0"/>
              <a:buChar char="–"/>
              <a:defRPr sz="2000" b="0" i="0" kern="1200">
                <a:solidFill>
                  <a:schemeClr val="tx1"/>
                </a:solidFill>
                <a:latin typeface="Geogrotesque Regular"/>
                <a:ea typeface="ヒラギノ角ゴ Pro W3" pitchFamily="1" charset="-128"/>
                <a:cs typeface="Geogrotesque Regular"/>
              </a:defRPr>
            </a:lvl2pPr>
            <a:lvl3pPr marL="1143000" indent="-228600" algn="l" rtl="0" eaLnBrk="0" fontAlgn="base" hangingPunct="0">
              <a:spcBef>
                <a:spcPct val="20000"/>
              </a:spcBef>
              <a:spcAft>
                <a:spcPct val="0"/>
              </a:spcAft>
              <a:buFont typeface="Arial" pitchFamily="-84" charset="0"/>
              <a:buChar char="•"/>
              <a:defRPr sz="2400" kern="1200">
                <a:solidFill>
                  <a:schemeClr val="tx1"/>
                </a:solidFill>
                <a:latin typeface="Geogrotesque Regular"/>
                <a:ea typeface="ヒラギノ角ゴ Pro W3" pitchFamily="1" charset="-128"/>
                <a:cs typeface="Geogrotesque Regular"/>
              </a:defRPr>
            </a:lvl3pPr>
            <a:lvl4pPr marL="1600200" indent="-228600" algn="l" rtl="0" eaLnBrk="0" fontAlgn="base" hangingPunct="0">
              <a:spcBef>
                <a:spcPct val="20000"/>
              </a:spcBef>
              <a:spcAft>
                <a:spcPct val="0"/>
              </a:spcAft>
              <a:buFont typeface="Arial" pitchFamily="-84" charset="0"/>
              <a:buChar char="–"/>
              <a:defRPr sz="2000" kern="1200">
                <a:solidFill>
                  <a:schemeClr val="tx1"/>
                </a:solidFill>
                <a:latin typeface="Geogrotesque Regular"/>
                <a:ea typeface="ヒラギノ角ゴ Pro W3" pitchFamily="1" charset="-128"/>
                <a:cs typeface="Geogrotesque Regular"/>
              </a:defRPr>
            </a:lvl4pPr>
            <a:lvl5pPr marL="2057400" indent="-228600" algn="l" rtl="0" eaLnBrk="0" fontAlgn="base" hangingPunct="0">
              <a:spcBef>
                <a:spcPct val="20000"/>
              </a:spcBef>
              <a:spcAft>
                <a:spcPct val="0"/>
              </a:spcAft>
              <a:buFont typeface="Arial" pitchFamily="-84" charset="0"/>
              <a:buChar char="»"/>
              <a:defRPr sz="2000" kern="1200">
                <a:solidFill>
                  <a:schemeClr val="tx1"/>
                </a:solidFill>
                <a:latin typeface="Geogrotesque Regular"/>
                <a:ea typeface="ヒラギノ角ゴ Pro W3" pitchFamily="1" charset="-128"/>
                <a:cs typeface="Geogrotesque 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6674" indent="0" defTabSz="685783">
              <a:buFont typeface="Arial" pitchFamily="-84" charset="0"/>
              <a:buNone/>
            </a:pPr>
            <a:r>
              <a:rPr lang="da-DK" b="1" dirty="0">
                <a:solidFill>
                  <a:schemeClr val="accent6"/>
                </a:solidFill>
                <a:latin typeface="Arial"/>
                <a:cs typeface="Arial"/>
              </a:rPr>
              <a:t>ca. 51</a:t>
            </a:r>
          </a:p>
        </p:txBody>
      </p:sp>
      <p:sp>
        <p:nvSpPr>
          <p:cNvPr id="7" name="Pladsholder til indhold 1">
            <a:hlinkClick r:id="" action="ppaction://noaction"/>
            <a:extLst>
              <a:ext uri="{FF2B5EF4-FFF2-40B4-BE49-F238E27FC236}">
                <a16:creationId xmlns:a16="http://schemas.microsoft.com/office/drawing/2014/main" id="{D0B14AA8-3399-9FA4-421C-9F43E1C4F89D}"/>
              </a:ext>
            </a:extLst>
          </p:cNvPr>
          <p:cNvSpPr txBox="1">
            <a:spLocks/>
          </p:cNvSpPr>
          <p:nvPr/>
        </p:nvSpPr>
        <p:spPr>
          <a:xfrm>
            <a:off x="9949419" y="4339672"/>
            <a:ext cx="776870" cy="317296"/>
          </a:xfrm>
          <a:prstGeom prst="rect">
            <a:avLst/>
          </a:prstGeom>
          <a:ln w="6350">
            <a:solidFill>
              <a:schemeClr val="accent6"/>
            </a:solidFill>
            <a:prstDash val="sysDash"/>
          </a:ln>
        </p:spPr>
        <p:txBody>
          <a:bodyPr lIns="68579" tIns="34289" rIns="68579" bIns="34289">
            <a:noAutofit/>
          </a:bodyPr>
          <a:lstStyle>
            <a:lvl1pPr marL="444500" indent="-355600" algn="l" rtl="0" eaLnBrk="0" fontAlgn="base" hangingPunct="0">
              <a:spcBef>
                <a:spcPct val="20000"/>
              </a:spcBef>
              <a:spcAft>
                <a:spcPct val="0"/>
              </a:spcAft>
              <a:buFont typeface="Arial" pitchFamily="-84" charset="0"/>
              <a:buChar char="•"/>
              <a:defRPr sz="1400" b="0" i="0" kern="1200">
                <a:solidFill>
                  <a:schemeClr val="tx1"/>
                </a:solidFill>
                <a:latin typeface="Geogrotesque Regular"/>
                <a:ea typeface="ヒラギノ角ゴ Pro W3" pitchFamily="1" charset="-128"/>
                <a:cs typeface="Geogrotesque Regular"/>
              </a:defRPr>
            </a:lvl1pPr>
            <a:lvl2pPr marL="742950" indent="-298450" algn="l" rtl="0" eaLnBrk="0" fontAlgn="base" hangingPunct="0">
              <a:spcBef>
                <a:spcPct val="20000"/>
              </a:spcBef>
              <a:spcAft>
                <a:spcPct val="0"/>
              </a:spcAft>
              <a:buFont typeface="Arial" pitchFamily="-84" charset="0"/>
              <a:buChar char="–"/>
              <a:defRPr sz="2000" b="0" i="0" kern="1200">
                <a:solidFill>
                  <a:schemeClr val="tx1"/>
                </a:solidFill>
                <a:latin typeface="Geogrotesque Regular"/>
                <a:ea typeface="ヒラギノ角ゴ Pro W3" pitchFamily="1" charset="-128"/>
                <a:cs typeface="Geogrotesque Regular"/>
              </a:defRPr>
            </a:lvl2pPr>
            <a:lvl3pPr marL="1143000" indent="-228600" algn="l" rtl="0" eaLnBrk="0" fontAlgn="base" hangingPunct="0">
              <a:spcBef>
                <a:spcPct val="20000"/>
              </a:spcBef>
              <a:spcAft>
                <a:spcPct val="0"/>
              </a:spcAft>
              <a:buFont typeface="Arial" pitchFamily="-84" charset="0"/>
              <a:buChar char="•"/>
              <a:defRPr sz="2400" kern="1200">
                <a:solidFill>
                  <a:schemeClr val="tx1"/>
                </a:solidFill>
                <a:latin typeface="Geogrotesque Regular"/>
                <a:ea typeface="ヒラギノ角ゴ Pro W3" pitchFamily="1" charset="-128"/>
                <a:cs typeface="Geogrotesque Regular"/>
              </a:defRPr>
            </a:lvl3pPr>
            <a:lvl4pPr marL="1600200" indent="-228600" algn="l" rtl="0" eaLnBrk="0" fontAlgn="base" hangingPunct="0">
              <a:spcBef>
                <a:spcPct val="20000"/>
              </a:spcBef>
              <a:spcAft>
                <a:spcPct val="0"/>
              </a:spcAft>
              <a:buFont typeface="Arial" pitchFamily="-84" charset="0"/>
              <a:buChar char="–"/>
              <a:defRPr sz="2000" kern="1200">
                <a:solidFill>
                  <a:schemeClr val="tx1"/>
                </a:solidFill>
                <a:latin typeface="Geogrotesque Regular"/>
                <a:ea typeface="ヒラギノ角ゴ Pro W3" pitchFamily="1" charset="-128"/>
                <a:cs typeface="Geogrotesque Regular"/>
              </a:defRPr>
            </a:lvl4pPr>
            <a:lvl5pPr marL="2057400" indent="-228600" algn="l" rtl="0" eaLnBrk="0" fontAlgn="base" hangingPunct="0">
              <a:spcBef>
                <a:spcPct val="20000"/>
              </a:spcBef>
              <a:spcAft>
                <a:spcPct val="0"/>
              </a:spcAft>
              <a:buFont typeface="Arial" pitchFamily="-84" charset="0"/>
              <a:buChar char="»"/>
              <a:defRPr sz="2000" kern="1200">
                <a:solidFill>
                  <a:schemeClr val="tx1"/>
                </a:solidFill>
                <a:latin typeface="Geogrotesque Regular"/>
                <a:ea typeface="ヒラギノ角ゴ Pro W3" pitchFamily="1" charset="-128"/>
                <a:cs typeface="Geogrotesque 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6674" indent="0" defTabSz="685783">
              <a:buFont typeface="Arial" pitchFamily="-84" charset="0"/>
              <a:buNone/>
            </a:pPr>
            <a:r>
              <a:rPr lang="da-DK" b="1" dirty="0">
                <a:solidFill>
                  <a:schemeClr val="accent6"/>
                </a:solidFill>
                <a:latin typeface="Arial"/>
                <a:cs typeface="Arial"/>
              </a:rPr>
              <a:t>ca. 42</a:t>
            </a:r>
          </a:p>
        </p:txBody>
      </p:sp>
      <p:sp>
        <p:nvSpPr>
          <p:cNvPr id="8" name="Rektangel 7">
            <a:extLst>
              <a:ext uri="{FF2B5EF4-FFF2-40B4-BE49-F238E27FC236}">
                <a16:creationId xmlns:a16="http://schemas.microsoft.com/office/drawing/2014/main" id="{4D897159-DC47-29F0-AE95-5EC3DE387665}"/>
              </a:ext>
            </a:extLst>
          </p:cNvPr>
          <p:cNvSpPr/>
          <p:nvPr/>
        </p:nvSpPr>
        <p:spPr>
          <a:xfrm>
            <a:off x="1236617" y="4032069"/>
            <a:ext cx="9553303" cy="694641"/>
          </a:xfrm>
          <a:prstGeom prst="rect">
            <a:avLst/>
          </a:prstGeom>
          <a:no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dirty="0" err="1"/>
          </a:p>
        </p:txBody>
      </p:sp>
      <p:sp>
        <p:nvSpPr>
          <p:cNvPr id="10" name="Tekstfelt 9">
            <a:extLst>
              <a:ext uri="{FF2B5EF4-FFF2-40B4-BE49-F238E27FC236}">
                <a16:creationId xmlns:a16="http://schemas.microsoft.com/office/drawing/2014/main" id="{DC017179-FDEB-0E25-DE3D-B5D326864E11}"/>
              </a:ext>
            </a:extLst>
          </p:cNvPr>
          <p:cNvSpPr txBox="1"/>
          <p:nvPr/>
        </p:nvSpPr>
        <p:spPr>
          <a:xfrm>
            <a:off x="1301479" y="4010564"/>
            <a:ext cx="2874923" cy="307777"/>
          </a:xfrm>
          <a:prstGeom prst="rect">
            <a:avLst/>
          </a:prstGeom>
          <a:noFill/>
        </p:spPr>
        <p:txBody>
          <a:bodyPr wrap="square">
            <a:spAutoFit/>
          </a:bodyPr>
          <a:lstStyle/>
          <a:p>
            <a:pPr algn="ctr"/>
            <a:r>
              <a:rPr lang="da-DK" sz="1400" b="1" dirty="0">
                <a:solidFill>
                  <a:schemeClr val="accent6"/>
                </a:solidFill>
              </a:rPr>
              <a:t>Kontaktpunkter og kobling til…</a:t>
            </a:r>
          </a:p>
        </p:txBody>
      </p:sp>
      <p:sp>
        <p:nvSpPr>
          <p:cNvPr id="5" name="Tekstfelt 4">
            <a:extLst>
              <a:ext uri="{FF2B5EF4-FFF2-40B4-BE49-F238E27FC236}">
                <a16:creationId xmlns:a16="http://schemas.microsoft.com/office/drawing/2014/main" id="{4733F29C-3014-6523-61E3-47896D6CA148}"/>
              </a:ext>
            </a:extLst>
          </p:cNvPr>
          <p:cNvSpPr txBox="1"/>
          <p:nvPr/>
        </p:nvSpPr>
        <p:spPr>
          <a:xfrm>
            <a:off x="5861113" y="6238633"/>
            <a:ext cx="6100091" cy="338554"/>
          </a:xfrm>
          <a:prstGeom prst="rect">
            <a:avLst/>
          </a:prstGeom>
          <a:noFill/>
        </p:spPr>
        <p:txBody>
          <a:bodyPr wrap="square" lIns="0" tIns="0" rIns="0" bIns="0" rtlCol="0">
            <a:spAutoFit/>
          </a:bodyPr>
          <a:lstStyle/>
          <a:p>
            <a:r>
              <a:rPr lang="da-DK" sz="1100" dirty="0"/>
              <a:t>Brugerne (studerende) kommer til at supplere listen over vejledningstilbud, systemer og kommunikationskanaler ifm. brugerrejserne</a:t>
            </a:r>
          </a:p>
        </p:txBody>
      </p:sp>
    </p:spTree>
    <p:custDataLst>
      <p:custData r:id="rId1"/>
      <p:custData r:id="rId2"/>
    </p:custDataLst>
    <p:extLst>
      <p:ext uri="{BB962C8B-B14F-4D97-AF65-F5344CB8AC3E}">
        <p14:creationId xmlns:p14="http://schemas.microsoft.com/office/powerpoint/2010/main" val="405860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50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2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50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4" grpId="0" animBg="1"/>
      <p:bldP spid="2" grpId="0" animBg="1"/>
      <p:bldP spid="6" grpId="0" animBg="1"/>
      <p:bldP spid="7" grpId="0" animBg="1"/>
      <p:bldP spid="10"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DU">
  <a:themeElements>
    <a:clrScheme name="SDU">
      <a:dk1>
        <a:srgbClr val="000000"/>
      </a:dk1>
      <a:lt1>
        <a:sysClr val="window" lastClr="FFFFFF"/>
      </a:lt1>
      <a:dk2>
        <a:srgbClr val="7A6040"/>
      </a:dk2>
      <a:lt2>
        <a:srgbClr val="DDCBA4"/>
      </a:lt2>
      <a:accent1>
        <a:srgbClr val="AEB862"/>
      </a:accent1>
      <a:accent2>
        <a:srgbClr val="789D4A"/>
      </a:accent2>
      <a:accent3>
        <a:srgbClr val="F2C75C"/>
      </a:accent3>
      <a:accent4>
        <a:srgbClr val="E07E3C"/>
      </a:accent4>
      <a:accent5>
        <a:srgbClr val="E1BBB4"/>
      </a:accent5>
      <a:accent6>
        <a:srgbClr val="D05A57"/>
      </a:accent6>
      <a:hlink>
        <a:srgbClr val="0563C1"/>
      </a:hlink>
      <a:folHlink>
        <a:srgbClr val="954F72"/>
      </a:folHlink>
    </a:clrScheme>
    <a:fontScheme name="SD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lIns="72000" tIns="72000" rIns="72000" bIns="72000" rtlCol="0" anchor="ctr"/>
      <a:lstStyle>
        <a:defPPr algn="ctr">
          <a:defRPr sz="160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a:defPPr>
      </a:lstStyle>
    </a:txDef>
  </a:objectDefaults>
  <a:extraClrSchemeLst/>
  <a:custClrLst>
    <a:custClr name="Grøn 1">
      <a:srgbClr val="4E5B31"/>
    </a:custClr>
    <a:custClr name="Grøn 2">
      <a:srgbClr val="789D4A"/>
    </a:custClr>
    <a:custClr name="Grøn 3">
      <a:srgbClr val="AEB862"/>
    </a:custClr>
    <a:custClr name="Grøn 4">
      <a:srgbClr val="EAE7B9"/>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Orange 1">
      <a:srgbClr val="D38235"/>
    </a:custClr>
    <a:custClr name="Orange 2">
      <a:srgbClr val="E0A526"/>
    </a:custClr>
    <a:custClr name="Orange 3">
      <a:srgbClr val="EED484"/>
    </a:custClr>
    <a:custClr name="Orange 4">
      <a:srgbClr val="FCF0C4"/>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Rød 1">
      <a:srgbClr val="862633"/>
    </a:custClr>
    <a:custClr name="Rød 2">
      <a:srgbClr val="D05A57"/>
    </a:custClr>
    <a:custClr name="Rød 3">
      <a:srgbClr val="E1BBB4"/>
    </a:custClr>
    <a:custClr name="Rød 4">
      <a:srgbClr val="F4E2DE"/>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Brun 1">
      <a:srgbClr val="473729"/>
    </a:custClr>
    <a:custClr name="Brun 2">
      <a:srgbClr val="946037"/>
    </a:custClr>
    <a:custClr name="Brun 3">
      <a:srgbClr val="DDCBA4"/>
    </a:custClr>
    <a:custClr name="Brun 4">
      <a:srgbClr val="EFE5D1"/>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Sort">
      <a:srgbClr val="000000"/>
    </a:custClr>
    <a:custClr name="Hvid">
      <a:srgbClr val="FFFFFF"/>
    </a:custClr>
  </a:custClrLst>
  <a:extLst>
    <a:ext uri="{05A4C25C-085E-4340-85A3-A5531E510DB2}">
      <thm15:themeFamily xmlns:thm15="http://schemas.microsoft.com/office/thememl/2012/main" name="SDU" id="{F00653A6-EDC9-4A26-A101-22DCF11D94E2}" vid="{4BE6CC0C-BBC1-44D2-9F45-8500ECBE5456}"/>
    </a:ext>
  </a:extLst>
</a:theme>
</file>

<file path=ppt/theme/theme2.xml><?xml version="1.0" encoding="utf-8"?>
<a:theme xmlns:a="http://schemas.openxmlformats.org/drawingml/2006/main" name="Office Theme">
  <a:themeElements>
    <a:clrScheme name="Nyt SIS">
      <a:dk1>
        <a:sysClr val="windowText" lastClr="000000"/>
      </a:dk1>
      <a:lt1>
        <a:sysClr val="window" lastClr="FFFFFF"/>
      </a:lt1>
      <a:dk2>
        <a:srgbClr val="064F44"/>
      </a:dk2>
      <a:lt2>
        <a:srgbClr val="E7E6E6"/>
      </a:lt2>
      <a:accent1>
        <a:srgbClr val="4A8588"/>
      </a:accent1>
      <a:accent2>
        <a:srgbClr val="429FAC"/>
      </a:accent2>
      <a:accent3>
        <a:srgbClr val="9CC4D8"/>
      </a:accent3>
      <a:accent4>
        <a:srgbClr val="A3E5CC"/>
      </a:accent4>
      <a:accent5>
        <a:srgbClr val="CBD6B9"/>
      </a:accent5>
      <a:accent6>
        <a:srgbClr val="FC5E61"/>
      </a:accent6>
      <a:hlink>
        <a:srgbClr val="006F44"/>
      </a:hlink>
      <a:folHlink>
        <a:srgbClr val="FC5E6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lank">
  <a:themeElements>
    <a:clrScheme name="SDU">
      <a:dk1>
        <a:srgbClr val="000000"/>
      </a:dk1>
      <a:lt1>
        <a:sysClr val="window" lastClr="FFFFFF"/>
      </a:lt1>
      <a:dk2>
        <a:srgbClr val="7A6040"/>
      </a:dk2>
      <a:lt2>
        <a:srgbClr val="DDCBA4"/>
      </a:lt2>
      <a:accent1>
        <a:srgbClr val="AEB862"/>
      </a:accent1>
      <a:accent2>
        <a:srgbClr val="789D4A"/>
      </a:accent2>
      <a:accent3>
        <a:srgbClr val="F2C75C"/>
      </a:accent3>
      <a:accent4>
        <a:srgbClr val="E07E3C"/>
      </a:accent4>
      <a:accent5>
        <a:srgbClr val="E1BBB4"/>
      </a:accent5>
      <a:accent6>
        <a:srgbClr val="D05A57"/>
      </a:accent6>
      <a:hlink>
        <a:srgbClr val="0563C1"/>
      </a:hlink>
      <a:folHlink>
        <a:srgbClr val="954F72"/>
      </a:folHlink>
    </a:clrScheme>
    <a:fontScheme name="SD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lIns="72000" tIns="72000" rIns="72000" bIns="72000" rtlCol="0" anchor="ctr"/>
      <a:lstStyle>
        <a:defPPr algn="ctr">
          <a:defRPr sz="160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a:defPPr>
      </a:lstStyle>
    </a:txDef>
  </a:objectDefaults>
  <a:extraClrSchemeLst/>
  <a:custClrLst>
    <a:custClr name="Grøn 1">
      <a:srgbClr val="4E5B31"/>
    </a:custClr>
    <a:custClr name="Grøn 2">
      <a:srgbClr val="789D4A"/>
    </a:custClr>
    <a:custClr name="Grøn 3">
      <a:srgbClr val="AEB862"/>
    </a:custClr>
    <a:custClr name="Grøn 4">
      <a:srgbClr val="EAE7B9"/>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Orange 1">
      <a:srgbClr val="D38235"/>
    </a:custClr>
    <a:custClr name="Orange 2">
      <a:srgbClr val="E0A526"/>
    </a:custClr>
    <a:custClr name="Orange 3">
      <a:srgbClr val="EED484"/>
    </a:custClr>
    <a:custClr name="Orange 4">
      <a:srgbClr val="FCF0C4"/>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Rød 1">
      <a:srgbClr val="862633"/>
    </a:custClr>
    <a:custClr name="Rød 2">
      <a:srgbClr val="D05A57"/>
    </a:custClr>
    <a:custClr name="Rød 3">
      <a:srgbClr val="E1BBB4"/>
    </a:custClr>
    <a:custClr name="Rød 4">
      <a:srgbClr val="F4E2DE"/>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Brun 1">
      <a:srgbClr val="473729"/>
    </a:custClr>
    <a:custClr name="Brun 2">
      <a:srgbClr val="946037"/>
    </a:custClr>
    <a:custClr name="Brun 3">
      <a:srgbClr val="DDCBA4"/>
    </a:custClr>
    <a:custClr name="Brun 4">
      <a:srgbClr val="EFE5D1"/>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Sort">
      <a:srgbClr val="000000"/>
    </a:custClr>
    <a:custClr name="Hvid">
      <a:srgbClr val="FFFFFF"/>
    </a:custClr>
  </a:custClrLst>
  <a:extLst>
    <a:ext uri="{05A4C25C-085E-4340-85A3-A5531E510DB2}">
      <thm15:themeFamily xmlns:thm15="http://schemas.microsoft.com/office/thememl/2012/main" name="SDU widescreen.potx" id="{1C4F8E8D-0334-4267-96F7-9CAC143C1229}" vid="{6887ADA9-E5D5-4F4B-ACE2-43240691910A}"/>
    </a:ext>
  </a:extLst>
</a:theme>
</file>

<file path=ppt/theme/theme4.xml><?xml version="1.0" encoding="utf-8"?>
<a:theme xmlns:a="http://schemas.openxmlformats.org/drawingml/2006/main" name="Blank">
  <a:themeElements>
    <a:clrScheme name="SDU">
      <a:dk1>
        <a:srgbClr val="000000"/>
      </a:dk1>
      <a:lt1>
        <a:sysClr val="window" lastClr="FFFFFF"/>
      </a:lt1>
      <a:dk2>
        <a:srgbClr val="7A6040"/>
      </a:dk2>
      <a:lt2>
        <a:srgbClr val="DDCBA4"/>
      </a:lt2>
      <a:accent1>
        <a:srgbClr val="AEB862"/>
      </a:accent1>
      <a:accent2>
        <a:srgbClr val="789D4A"/>
      </a:accent2>
      <a:accent3>
        <a:srgbClr val="F2C75C"/>
      </a:accent3>
      <a:accent4>
        <a:srgbClr val="E07E3C"/>
      </a:accent4>
      <a:accent5>
        <a:srgbClr val="E1BBB4"/>
      </a:accent5>
      <a:accent6>
        <a:srgbClr val="D05A57"/>
      </a:accent6>
      <a:hlink>
        <a:srgbClr val="0563C1"/>
      </a:hlink>
      <a:folHlink>
        <a:srgbClr val="954F72"/>
      </a:folHlink>
    </a:clrScheme>
    <a:fontScheme name="SD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lIns="72000" tIns="72000" rIns="72000" bIns="72000" rtlCol="0" anchor="ctr"/>
      <a:lstStyle>
        <a:defPPr algn="ctr">
          <a:defRPr sz="160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a:defPPr>
      </a:lstStyle>
    </a:txDef>
  </a:objectDefaults>
  <a:extraClrSchemeLst/>
  <a:custClrLst>
    <a:custClr name="Grøn 1">
      <a:srgbClr val="4E5B31"/>
    </a:custClr>
    <a:custClr name="Grøn 2">
      <a:srgbClr val="789D4A"/>
    </a:custClr>
    <a:custClr name="Grøn 3">
      <a:srgbClr val="AEB862"/>
    </a:custClr>
    <a:custClr name="Grøn 4">
      <a:srgbClr val="EAE7B9"/>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Orange 1">
      <a:srgbClr val="D38235"/>
    </a:custClr>
    <a:custClr name="Orange 2">
      <a:srgbClr val="E0A526"/>
    </a:custClr>
    <a:custClr name="Orange 3">
      <a:srgbClr val="EED484"/>
    </a:custClr>
    <a:custClr name="Orange 4">
      <a:srgbClr val="FCF0C4"/>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Rød 1">
      <a:srgbClr val="862633"/>
    </a:custClr>
    <a:custClr name="Rød 2">
      <a:srgbClr val="D05A57"/>
    </a:custClr>
    <a:custClr name="Rød 3">
      <a:srgbClr val="E1BBB4"/>
    </a:custClr>
    <a:custClr name="Rød 4">
      <a:srgbClr val="F4E2DE"/>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Brun 1">
      <a:srgbClr val="473729"/>
    </a:custClr>
    <a:custClr name="Brun 2">
      <a:srgbClr val="946037"/>
    </a:custClr>
    <a:custClr name="Brun 3">
      <a:srgbClr val="DDCBA4"/>
    </a:custClr>
    <a:custClr name="Brun 4">
      <a:srgbClr val="EFE5D1"/>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Sort">
      <a:srgbClr val="000000"/>
    </a:custClr>
    <a:custClr name="Hvid">
      <a:srgbClr val="FFFFFF"/>
    </a:custClr>
  </a:custClrLst>
  <a:extLst>
    <a:ext uri="{05A4C25C-085E-4340-85A3-A5531E510DB2}">
      <thm15:themeFamily xmlns:thm15="http://schemas.microsoft.com/office/thememl/2012/main" name="SDU widescreen.potx" id="{1C4F8E8D-0334-4267-96F7-9CAC143C1229}" vid="{6887ADA9-E5D5-4F4B-ACE2-43240691910A}"/>
    </a:ext>
  </a:ext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Grøn 1">
      <a:srgbClr val="4E5B31"/>
    </a:custClr>
    <a:custClr name="Grøn 2">
      <a:srgbClr val="789D4A"/>
    </a:custClr>
    <a:custClr name="Grøn 3">
      <a:srgbClr val="AEB862"/>
    </a:custClr>
    <a:custClr name="Grøn 4">
      <a:srgbClr val="EAE7B9"/>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Orange 1">
      <a:srgbClr val="D38235"/>
    </a:custClr>
    <a:custClr name="Orange 2">
      <a:srgbClr val="E0A526"/>
    </a:custClr>
    <a:custClr name="Orange 3">
      <a:srgbClr val="EED484"/>
    </a:custClr>
    <a:custClr name="Orange 4">
      <a:srgbClr val="FCF0C4"/>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Rød 1">
      <a:srgbClr val="862633"/>
    </a:custClr>
    <a:custClr name="Rød 2">
      <a:srgbClr val="D05A57"/>
    </a:custClr>
    <a:custClr name="Rød 3">
      <a:srgbClr val="E1BBB4"/>
    </a:custClr>
    <a:custClr name="Rød 4">
      <a:srgbClr val="F4E2DE"/>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Brun 1">
      <a:srgbClr val="473729"/>
    </a:custClr>
    <a:custClr name="Brun 2">
      <a:srgbClr val="946037"/>
    </a:custClr>
    <a:custClr name="Brun 3">
      <a:srgbClr val="DDCBA4"/>
    </a:custClr>
    <a:custClr name="Brun 4">
      <a:srgbClr val="EFE5D1"/>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Sort">
      <a:srgbClr val="000000"/>
    </a:custClr>
    <a:custClr name="Hvid">
      <a:srgbClr val="FFFFFF"/>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FormConfiguration><![CDATA[{"formFields":[],"formDataEntries":[]}]]></TemplafySlideFormConfiguration>
</file>

<file path=customXml/item10.xml><?xml version="1.0" encoding="utf-8"?>
<TemplafySlideTemplateConfiguration><![CDATA[{"elementsMetadata":[],"documentContentValidatorConfiguration":{"enableDocumentContentValidator":false,"documentContentValidatorVersion":0},"slideId":"636891895636011205","enableDocumentContentUpdater":true,"version":"1.3"}]]></TemplafySlideTemplateConfiguration>
</file>

<file path=customXml/item11.xml><?xml version="1.0" encoding="utf-8"?>
<TemplafySlideTemplateConfiguration><![CDATA[{"slideVersion":1,"isValidatorEnabled":false,"isLocked":false,"elementsMetadata":[{"type":"shape","elementConfiguration":{"binding":"{{UserProfile.Institut.Institute}}","type":"text","disableUpdates":false}}],"slideId":"637961591343613492","enableDocumentContentUpdater":false,"version":"2.0"}]]></TemplafySlideTemplateConfiguration>
</file>

<file path=customXml/item12.xml><?xml version="1.0" encoding="utf-8"?>
<p:properties xmlns:p="http://schemas.microsoft.com/office/2006/metadata/properties" xmlns:xsi="http://www.w3.org/2001/XMLSchema-instance" xmlns:pc="http://schemas.microsoft.com/office/infopath/2007/PartnerControls">
  <documentManagement>
    <Gennemg_x00e5_et xmlns="b0ba032d-b371-4b0b-a281-807ec2393e94" xsi:nil="true"/>
    <lcf76f155ced4ddcb4097134ff3c332f xmlns="b0ba032d-b371-4b0b-a281-807ec2393e94">
      <Terms xmlns="http://schemas.microsoft.com/office/infopath/2007/PartnerControls"/>
    </lcf76f155ced4ddcb4097134ff3c332f>
    <TaxCatchAll xmlns="94728eae-5c94-412c-8d55-9e7a48044a6b" xsi:nil="true"/>
  </documentManagement>
</p:properties>
</file>

<file path=customXml/item13.xml><?xml version="1.0" encoding="utf-8"?>
<TemplafySlideFormConfiguration><![CDATA[{"formFields":[],"formDataEntries":[]}]]></TemplafySlideFormConfiguration>
</file>

<file path=customXml/item14.xml><?xml version="1.0" encoding="utf-8"?>
<TemplafySlideFormConfiguration><![CDATA[{"formFields":[],"formDataEntries":[]}]]></TemplafySlideFormConfiguration>
</file>

<file path=customXml/item15.xml><?xml version="1.0" encoding="utf-8"?>
<?mso-contentType ?>
<FormTemplates xmlns="http://schemas.microsoft.com/sharepoint/v3/contenttype/forms">
  <Display>DocumentLibraryForm</Display>
  <Edit>DocumentLibraryForm</Edit>
  <New>DocumentLibraryForm</New>
</FormTemplates>
</file>

<file path=customXml/item16.xml><?xml version="1.0" encoding="utf-8"?>
<TemplafySlideTemplateConfiguration><![CDATA[{"slideVersion":1,"isValidatorEnabled":false,"isLocked":false,"elementsMetadata":[{"type":"shape","elementConfiguration":{"binding":"{{FormatDateTime(Form.Date,Translate(\"Format_DateCustomB\"),DocumentLanguage)}}","type":"text","disableUpdates":false}},{"type":"shape","elementConfiguration":{"binding":"{{UserProfile.Institut.Institute}}","type":"text","disableUpdates":false}}],"slideId":"637902738793557273","enableDocumentContentUpdater":true,"version":"2.0"}]]></TemplafySlideTemplateConfiguration>
</file>

<file path=customXml/item17.xml><?xml version="1.0" encoding="utf-8"?>
<TemplafySlideTemplateConfiguration><![CDATA[{"slideVersion":1,"isValidatorEnabled":false,"isLocked":false,"elementsMetadata":[{"type":"shape","elementConfiguration":{"binding":"{{UserProfile.Institut.Institute}}","type":"text","disableUpdates":false}}],"slideId":"637961591343505569","enableDocumentContentUpdater":false,"version":"2.0"}]]></TemplafySlideTemplateConfiguration>
</file>

<file path=customXml/item18.xml><?xml version="1.0" encoding="utf-8"?>
<TemplafySlideTemplateConfiguration><![CDATA[{"slideVersion":1,"isValidatorEnabled":false,"isLocked":false,"elementsMetadata":[{"type":"shape","elementConfiguration":{"binding":"{{UserProfile.Institut.Institute}}","type":"text","disableUpdates":false}}],"slideId":"637961591343009082","enableDocumentContentUpdater":false,"version":"2.0"}]]></TemplafySlideTemplateConfiguration>
</file>

<file path=customXml/item19.xml><?xml version="1.0" encoding="utf-8"?>
<TemplafySlideFormConfiguration><![CDATA[{"formFields":[],"formDataEntries":[]}]]></TemplafySlideFormConfiguration>
</file>

<file path=customXml/item2.xml><?xml version="1.0" encoding="utf-8"?>
<TemplafySlideTemplateConfiguration><![CDATA[{"slideVersion":1,"isValidatorEnabled":false,"isLocked":false,"elementsMetadata":[{"type":"shape","elementConfiguration":{"binding":"{{FormatDateTime(Form.Date,Translate(\"Format_DateCustomB\"),DocumentLanguage)}}","type":"text","disableUpdates":false}},{"type":"shape","elementConfiguration":{"binding":"{{UserProfile.Institut.Institute}}","type":"text","disableUpdates":false}}],"slideId":"637902738793557273","enableDocumentContentUpdater":true,"version":"2.0"}]]></TemplafySlideTemplateConfiguration>
</file>

<file path=customXml/item20.xml><?xml version="1.0" encoding="utf-8"?>
<TemplafySlideTemplateConfiguration><![CDATA[{"slideVersion":1,"isValidatorEnabled":false,"isLocked":false,"elementsMetadata":[{"type":"shape","elementConfiguration":{"binding":"{{UserProfile.Institut.Institute}}","type":"text","disableUpdates":false}}],"slideId":"637961591343009082","enableDocumentContentUpdater":false,"version":"2.0"}]]></TemplafySlideTemplateConfiguration>
</file>

<file path=customXml/item21.xml><?xml version="1.0" encoding="utf-8"?>
<TemplafySlideFormConfiguration><![CDATA[{"formFields":[],"formDataEntries":[]}]]></TemplafySlideFormConfiguration>
</file>

<file path=customXml/item22.xml><?xml version="1.0" encoding="utf-8"?>
<TemplafySlideTemplateConfiguration><![CDATA[{"slideVersion":1,"isValidatorEnabled":false,"isLocked":false,"elementsMetadata":[{"type":"shape","elementConfiguration":{"binding":"{{UserProfile.Institut.Institute}}","type":"text","disableUpdates":false}}],"slideId":"637961591343180435","enableDocumentContentUpdater":false,"version":"2.0"}]]></TemplafySlideTemplateConfiguration>
</file>

<file path=customXml/item23.xml><?xml version="1.0" encoding="utf-8"?>
<TemplafySlideFormConfiguration><![CDATA[{"formFields":[],"formDataEntries":[]}]]></TemplafySlideFormConfiguration>
</file>

<file path=customXml/item24.xml><?xml version="1.0" encoding="utf-8"?>
<TemplafySlideFormConfiguration><![CDATA[{"formFields":[],"formDataEntries":[]}]]></TemplafySlideFormConfiguration>
</file>

<file path=customXml/item25.xml><?xml version="1.0" encoding="utf-8"?>
<TemplafySlideFormConfiguration><![CDATA[{"formFields":[],"formDataEntries":[]}]]></TemplafySlideFormConfiguration>
</file>

<file path=customXml/item26.xml><?xml version="1.0" encoding="utf-8"?>
<TemplafySlideFormConfiguration><![CDATA[{"formFields":[],"formDataEntries":[]}]]></TemplafySlideFormConfiguration>
</file>

<file path=customXml/item27.xml><?xml version="1.0" encoding="utf-8"?>
<TemplafySlideTemplateConfiguration><![CDATA[{"slideVersion":1,"isValidatorEnabled":false,"isLocked":false,"elementsMetadata":[{"type":"shape","elementConfiguration":{"binding":"{{FormatDateTime(Form.Date,Translate(\"Format_DateCustomB\"),DocumentLanguage)}}","type":"text","disableUpdates":false}},{"type":"shape","elementConfiguration":{"binding":"{{UserProfile.Institut.Institute}}","type":"text","disableUpdates":false}}],"slideId":"637902738793461987","enableDocumentContentUpdater":true,"version":"2.0"}]]></TemplafySlideTemplateConfiguration>
</file>

<file path=customXml/item28.xml><?xml version="1.0" encoding="utf-8"?>
<TemplafySlideTemplateConfiguration><![CDATA[{"slideVersion":1,"isValidatorEnabled":false,"isLocked":false,"elementsMetadata":[{"type":"shape","elementConfiguration":{"binding":"{{UserProfile.Institut.Institute}}","type":"text","disableUpdates":false}}],"slideId":"637961591343249995","enableDocumentContentUpdater":false,"version":"2.0"}]]></TemplafySlideTemplateConfiguration>
</file>

<file path=customXml/item29.xml><?xml version="1.0" encoding="utf-8"?>
<TemplafySlideFormConfiguration><![CDATA[{"formFields":[],"formDataEntries":[]}]]></TemplafySlideFormConfiguration>
</file>

<file path=customXml/item3.xml><?xml version="1.0" encoding="utf-8"?>
<TemplafySlideTemplateConfiguration><![CDATA[{"slideVersion":1,"isValidatorEnabled":false,"isLocked":false,"elementsMetadata":[{"type":"shape","elementConfiguration":{"binding":"{{UserProfile.Institut.Institute}}","type":"text","disableUpdates":false}}],"slideId":"637961591343679576","enableDocumentContentUpdater":false,"version":"2.0"}]]></TemplafySlideTemplateConfiguration>
</file>

<file path=customXml/item30.xml><?xml version="1.0" encoding="utf-8"?>
<TemplafySlideTemplateConfiguration><![CDATA[{"slideVersion":1,"isValidatorEnabled":false,"isLocked":false,"elementsMetadata":[{"type":"shape","elementConfiguration":{"binding":"{{UserProfile.Institut.Institute}}","type":"text","disableUpdates":false}}],"slideId":"637961591343330737","enableDocumentContentUpdater":false,"version":"2.0"}]]></TemplafySlideTemplateConfiguration>
</file>

<file path=customXml/item31.xml><?xml version="1.0" encoding="utf-8"?>
<TemplafyTemplateConfiguration><![CDATA[{"elementsMetadata":[{"type":"shape","id":"ceb73946-21cc-4b5f-973a-daebd3e45b66","elementConfiguration":{"binding":"{{FormatDateTime(Form.Date,Translate(\"Format_DateCustomA\"),DocumentLanguage)}}","type":"text","disableUpdates":false}},{"type":"shape","id":"ab70f757-6bc1-4776-9d1b-3359c1166852","elementConfiguration":{"binding":"{{UserProfile.Institut.Institute}}","type":"text","disableUpdates":false}},{"type":"shape","id":"02153802-8ec5-42c6-a2f6-60906ead816c","elementConfiguration":{"binding":"{{UserProfile.Institut.Institute}}","type":"text","disableUpdates":false}},{"type":"shape","id":"a1a9a5dd-c62d-483c-9425-2690b665c804","elementConfiguration":{"binding":"{{UserProfile.Institut.Institute}}","type":"text","disableUpdates":false}},{"type":"shape","id":"461b6f35-c741-48bf-bb32-0fccce554901","elementConfiguration":{"binding":"{{UserProfile.Institut.Institute}}","type":"text","disableUpdates":false}},{"type":"shape","id":"f6df2473-5954-4a73-956b-17ef23459b9f","elementConfiguration":{"binding":"{{UserProfile.Institut.Institute}}","type":"text","disableUpdates":false}},{"type":"shape","id":"d5840fb4-58ea-4228-a71d-854a8b5427ac","elementConfiguration":{"binding":"{{UserProfile.Institut.Institute}}","type":"text","disableUpdates":false}},{"type":"shape","id":"53bded5f-fae5-4a3e-be80-4383609927f7","elementConfiguration":{"binding":"{{UserProfile.Institut.Institute}}","type":"text","disableUpdates":false}},{"type":"shape","id":"89274142-2a16-4336-8372-6f2165cb7f39","elementConfiguration":{"binding":"{{UserProfile.Institut.Institute}}","type":"text","disableUpdates":false}},{"type":"shape","id":"c4b6fc8b-9066-4c16-a7cf-a02db83a6a6a","elementConfiguration":{"binding":"{{UserProfile.Institut.Institute}}","type":"text","disableUpdates":false}},{"type":"shape","id":"bd7aa8a4-5cbd-498e-83c5-64e60be4c8ee","elementConfiguration":{"binding":"{{UserProfile.Institut.Institute}}","type":"text","disableUpdates":false}},{"type":"shape","id":"32bdb587-e071-4f55-af17-d07fef1f6621","elementConfiguration":{"binding":"{{UserProfile.Institut.Institute}}","type":"text","disableUpdates":false}},{"type":"shape","id":"0304e4d1-5545-4412-b456-0e4d68ddb065","elementConfiguration":{"binding":"{{UserProfile.Institut.Institute}}","type":"text","disableUpdates":false}},{"type":"shape","id":"03f04516-cbae-48f4-b56b-d3d7c149df1b","elementConfiguration":{"binding":"{{UserProfile.Institut.Institute}}","type":"text","disableUpdates":false}},{"type":"shape","id":"a574589b-9a50-4e2b-aadd-b0cdce13c61b","elementConfiguration":{"binding":"{{UserProfile.Institut.Institute}}","type":"text","disableUpdates":false}},{"type":"shape","id":"5ff59ea4-b276-44f8-8d33-6920dabd2447","elementConfiguration":{"binding":"{{UserProfile.Institut.Institute}}","type":"text","disableUpdates":false}}],"transformationConfigurations":[],"templateName":"SDU widescreen 16:9 template - with department, date and links","templateDescription":"SDU bredformat 16:9 skabelon - med enhed, dato og links.","enableDocumentContentUpdater":false,"version":"2.0"}]]></TemplafyTemplateConfiguration>
</file>

<file path=customXml/item32.xml><?xml version="1.0" encoding="utf-8"?>
<TemplafySlideFormConfiguration><![CDATA[{"formFields":[],"formDataEntries":[]}]]></TemplafySlideFormConfiguration>
</file>

<file path=customXml/item33.xml><?xml version="1.0" encoding="utf-8"?>
<TemplafySlideTemplateConfiguration><![CDATA[{"slideVersion":1,"isValidatorEnabled":false,"isLocked":false,"elementsMetadata":[{"type":"shape","elementConfiguration":{"binding":"{{UserProfile.Institut.Institute}}","type":"text","disableUpdates":false}}],"slideId":"637961591343080761","enableDocumentContentUpdater":false,"version":"2.0"}]]></TemplafySlideTemplateConfiguration>
</file>

<file path=customXml/item34.xml><?xml version="1.0" encoding="utf-8"?>
<TemplafySlideTemplateConfiguration><![CDATA[{"slideVersion":1,"isValidatorEnabled":false,"isLocked":false,"elementsMetadata":[{"type":"shape","elementConfiguration":{"binding":"{{FormatDateTime(Form.Date,Translate(\"Format_DateCustomB\"),DocumentLanguage)}}","type":"text","disableUpdates":false}},{"type":"shape","elementConfiguration":{"binding":"{{UserProfile.Institut.Institute}}","type":"text","disableUpdates":false}}],"slideId":"637902738793557273","enableDocumentContentUpdater":true,"version":"2.0"}]]></TemplafySlideTemplateConfiguration>
</file>

<file path=customXml/item35.xml><?xml version="1.0" encoding="utf-8"?>
<TemplafySlideTemplateConfiguration><![CDATA[{"slideVersion":1,"isValidatorEnabled":false,"isLocked":false,"elementsMetadata":[{"type":"shape","elementConfiguration":{"binding":"{{FormatDateTime(Form.Date,Translate(\"Format_DateCustomB\"),DocumentLanguage)}}","type":"text","disableUpdates":false}},{"type":"shape","elementConfiguration":{"binding":"{{UserProfile.Institut.Institute}}","type":"text","disableUpdates":false}}],"slideId":"637902738793557273","enableDocumentContentUpdater":true,"version":"2.0"}]]></TemplafySlideTemplateConfiguration>
</file>

<file path=customXml/item36.xml><?xml version="1.0" encoding="utf-8"?>
<TemplafySlideFormConfiguration><![CDATA[{"formFields":[],"formDataEntries":[]}]]></TemplafySlideFormConfiguration>
</file>

<file path=customXml/item37.xml><?xml version="1.0" encoding="utf-8"?>
<TemplafySlideFormConfiguration><![CDATA[{"formFields":[],"formDataEntries":[]}]]></TemplafySlideFormConfiguration>
</file>

<file path=customXml/item38.xml><?xml version="1.0" encoding="utf-8"?>
<TemplafySlideFormConfiguration><![CDATA[{"formFields":[],"formDataEntries":[]}]]></TemplafySlideFormConfiguration>
</file>

<file path=customXml/item39.xml><?xml version="1.0" encoding="utf-8"?>
<TemplafySlideTemplateConfiguration><![CDATA[{"slideVersion":1,"isValidatorEnabled":false,"isLocked":false,"elementsMetadata":[{"type":"shape","elementConfiguration":{"binding":"{{FormatDateTime(Form.Date,Translate(\"Format_DateCustomB\"),DocumentLanguage)}}","type":"text","disableUpdates":false}},{"type":"shape","elementConfiguration":{"binding":"{{UserProfile.Institut.Institute}}","type":"text","disableUpdates":false}}],"slideId":"637902738793557273","enableDocumentContentUpdater":true,"version":"2.0"}]]></TemplafySlideTemplateConfiguration>
</file>

<file path=customXml/item4.xml><?xml version="1.0" encoding="utf-8"?>
<ct:contentTypeSchema xmlns:ct="http://schemas.microsoft.com/office/2006/metadata/contentType" xmlns:ma="http://schemas.microsoft.com/office/2006/metadata/properties/metaAttributes" ct:_="" ma:_="" ma:contentTypeName="Dokument" ma:contentTypeID="0x0101001B9EEA8036B2F047B6489D06F31F0C46" ma:contentTypeVersion="15" ma:contentTypeDescription="Opret et nyt dokument." ma:contentTypeScope="" ma:versionID="c5d7c9ada86e19a6bc7c8c6e73335220">
  <xsd:schema xmlns:xsd="http://www.w3.org/2001/XMLSchema" xmlns:xs="http://www.w3.org/2001/XMLSchema" xmlns:p="http://schemas.microsoft.com/office/2006/metadata/properties" xmlns:ns2="b0ba032d-b371-4b0b-a281-807ec2393e94" xmlns:ns3="94728eae-5c94-412c-8d55-9e7a48044a6b" targetNamespace="http://schemas.microsoft.com/office/2006/metadata/properties" ma:root="true" ma:fieldsID="8d7e8cbe7b8bb6ee22004943e80564de" ns2:_="" ns3:_="">
    <xsd:import namespace="b0ba032d-b371-4b0b-a281-807ec2393e94"/>
    <xsd:import namespace="94728eae-5c94-412c-8d55-9e7a48044a6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Gennemg_x00e5_et"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ba032d-b371-4b0b-a281-807ec2393e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Billedmærker" ma:readOnly="false" ma:fieldId="{5cf76f15-5ced-4ddc-b409-7134ff3c332f}" ma:taxonomyMulti="true" ma:sspId="f9553f63-5966-4a09-978d-72b299aea11b"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Gennemg_x00e5_et" ma:index="20" nillable="true" ma:displayName="Gennemgået" ma:format="Dropdown" ma:internalName="Gennemg_x00e5_et">
      <xsd:simpleType>
        <xsd:union memberTypes="dms:Text">
          <xsd:simpleType>
            <xsd:restriction base="dms:Choice">
              <xsd:enumeration value="Valg 1"/>
              <xsd:enumeration value="Gennemgået BA"/>
              <xsd:enumeration value="Valg 3"/>
            </xsd:restriction>
          </xsd:simpleType>
        </xsd:union>
      </xsd:simple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4728eae-5c94-412c-8d55-9e7a48044a6b"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t med detaljer" ma:internalName="SharedWithDetails" ma:readOnly="true">
      <xsd:simpleType>
        <xsd:restriction base="dms:Note">
          <xsd:maxLength value="255"/>
        </xsd:restriction>
      </xsd:simpleType>
    </xsd:element>
    <xsd:element name="TaxCatchAll" ma:index="14" nillable="true" ma:displayName="Taxonomy Catch All Column" ma:hidden="true" ma:list="{70c2047e-689a-4de5-b72d-f5ee78edac7f}" ma:internalName="TaxCatchAll" ma:showField="CatchAllData" ma:web="94728eae-5c94-412c-8d55-9e7a48044a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0.xml><?xml version="1.0" encoding="utf-8"?>
<TemplafySlideFormConfiguration><![CDATA[{"formFields":[],"formDataEntries":[]}]]></TemplafySlideFormConfiguration>
</file>

<file path=customXml/item41.xml><?xml version="1.0" encoding="utf-8"?>
<TemplafySlideFormConfiguration><![CDATA[{"formFields":[],"formDataEntries":[]}]]></TemplafySlideFormConfiguration>
</file>

<file path=customXml/item42.xml><?xml version="1.0" encoding="utf-8"?>
<TemplafySlideFormConfiguration><![CDATA[{"formFields":[],"formDataEntries":[]}]]></TemplafySlideFormConfiguration>
</file>

<file path=customXml/item43.xml><?xml version="1.0" encoding="utf-8"?>
<TemplafySlideTemplateConfiguration><![CDATA[{"slideVersion":1,"isValidatorEnabled":false,"isLocked":false,"elementsMetadata":[{"type":"shape","elementConfiguration":{"binding":"{{UserProfile.Institut.Institute}}","type":"text","disableUpdates":false}}],"slideId":"637961591343753539","enableDocumentContentUpdater":false,"version":"2.0"}]]></TemplafySlideTemplateConfiguration>
</file>

<file path=customXml/item5.xml><?xml version="1.0" encoding="utf-8"?>
<TemplafySlideTemplateConfiguration><![CDATA[{"slideVersion":1,"isValidatorEnabled":false,"isLocked":false,"elementsMetadata":[{"type":"shape","elementConfiguration":{"binding":"{{FormatDateTime(Form.Date,Translate(\"Format_DateCustomB\"),DocumentLanguage)}}","type":"text","disableUpdates":false}},{"type":"shape","elementConfiguration":{"binding":"{{UserProfile.Institut.Institute}}","type":"text","disableUpdates":false}}],"slideId":"637902738793557273","enableDocumentContentUpdater":true,"version":"2.0"}]]></TemplafySlideTemplateConfiguration>
</file>

<file path=customXml/item6.xml><?xml version="1.0" encoding="utf-8"?>
<TemplafySlideFormConfiguration><![CDATA[{"formFields":[],"formDataEntries":[]}]]></TemplafySlideFormConfiguration>
</file>

<file path=customXml/item7.xml><?xml version="1.0" encoding="utf-8"?>
<TemplafyFormConfiguration><![CDATA[{"formFields":[{"type":"instructions","name":"Vlgdato","label":"Vælg dato hvis der skal være dato på slideshowet / select date if you want dates in the slideshow"},{"required":false,"shareValue":false,"type":"datePicker","name":"Date","label":"Date"}],"formDataEntries":[{"name":"Date","value":"ulDg3b3WHtR0aPoCHASrIw=="}]}]]></TemplafyFormConfiguration>
</file>

<file path=customXml/item8.xml><?xml version="1.0" encoding="utf-8"?>
<TemplafySlideTemplateConfiguration><![CDATA[{"slideVersion":1,"isValidatorEnabled":false,"isLocked":false,"elementsMetadata":[{"type":"shape","elementConfiguration":{"binding":"{{UserProfile.Institut.Institute}}","type":"text","disableUpdates":false}}],"slideId":"637961591343753539","enableDocumentContentUpdater":false,"version":"2.0"}]]></TemplafySlideTemplateConfiguration>
</file>

<file path=customXml/item9.xml><?xml version="1.0" encoding="utf-8"?>
<TemplafySlideFormConfiguration><![CDATA[{"formFields":[],"formDataEntries":[]}]]></TemplafySlideFormConfiguration>
</file>

<file path=customXml/itemProps1.xml><?xml version="1.0" encoding="utf-8"?>
<ds:datastoreItem xmlns:ds="http://schemas.openxmlformats.org/officeDocument/2006/customXml" ds:itemID="{55DDBC4A-A6D1-4A5B-B43C-8AE91FD06F94}">
  <ds:schemaRefs/>
</ds:datastoreItem>
</file>

<file path=customXml/itemProps10.xml><?xml version="1.0" encoding="utf-8"?>
<ds:datastoreItem xmlns:ds="http://schemas.openxmlformats.org/officeDocument/2006/customXml" ds:itemID="{F93D2DE2-76CD-40F4-A409-D7F7AFC9CF89}">
  <ds:schemaRefs/>
</ds:datastoreItem>
</file>

<file path=customXml/itemProps11.xml><?xml version="1.0" encoding="utf-8"?>
<ds:datastoreItem xmlns:ds="http://schemas.openxmlformats.org/officeDocument/2006/customXml" ds:itemID="{A1A3671E-33E6-41B7-B255-504845DB6111}">
  <ds:schemaRefs/>
</ds:datastoreItem>
</file>

<file path=customXml/itemProps12.xml><?xml version="1.0" encoding="utf-8"?>
<ds:datastoreItem xmlns:ds="http://schemas.openxmlformats.org/officeDocument/2006/customXml" ds:itemID="{C24A70EF-EE81-4FC1-97D1-BD6BB0D015C6}">
  <ds:schemaRefs>
    <ds:schemaRef ds:uri="http://purl.org/dc/dcmitype/"/>
    <ds:schemaRef ds:uri="http://schemas.microsoft.com/office/2006/documentManagement/types"/>
    <ds:schemaRef ds:uri="b0ba032d-b371-4b0b-a281-807ec2393e94"/>
    <ds:schemaRef ds:uri="94728eae-5c94-412c-8d55-9e7a48044a6b"/>
    <ds:schemaRef ds:uri="http://purl.org/dc/elements/1.1/"/>
    <ds:schemaRef ds:uri="http://schemas.microsoft.com/office/infopath/2007/PartnerControls"/>
    <ds:schemaRef ds:uri="http://purl.org/dc/terms/"/>
    <ds:schemaRef ds:uri="http://schemas.openxmlformats.org/package/2006/metadata/core-properties"/>
    <ds:schemaRef ds:uri="http://schemas.microsoft.com/office/2006/metadata/properties"/>
    <ds:schemaRef ds:uri="http://www.w3.org/XML/1998/namespace"/>
  </ds:schemaRefs>
</ds:datastoreItem>
</file>

<file path=customXml/itemProps13.xml><?xml version="1.0" encoding="utf-8"?>
<ds:datastoreItem xmlns:ds="http://schemas.openxmlformats.org/officeDocument/2006/customXml" ds:itemID="{2D1FAEA9-2B7A-4D3D-8BA9-729BA7E7F51D}">
  <ds:schemaRefs/>
</ds:datastoreItem>
</file>

<file path=customXml/itemProps14.xml><?xml version="1.0" encoding="utf-8"?>
<ds:datastoreItem xmlns:ds="http://schemas.openxmlformats.org/officeDocument/2006/customXml" ds:itemID="{BA7AD2AD-0888-4DD2-88E2-125EC121F8A2}">
  <ds:schemaRefs/>
</ds:datastoreItem>
</file>

<file path=customXml/itemProps15.xml><?xml version="1.0" encoding="utf-8"?>
<ds:datastoreItem xmlns:ds="http://schemas.openxmlformats.org/officeDocument/2006/customXml" ds:itemID="{6AC0E656-CFF2-447D-A5F9-A0FD4896440F}">
  <ds:schemaRefs>
    <ds:schemaRef ds:uri="http://schemas.microsoft.com/sharepoint/v3/contenttype/forms"/>
  </ds:schemaRefs>
</ds:datastoreItem>
</file>

<file path=customXml/itemProps16.xml><?xml version="1.0" encoding="utf-8"?>
<ds:datastoreItem xmlns:ds="http://schemas.openxmlformats.org/officeDocument/2006/customXml" ds:itemID="{DE651922-2677-48CE-9597-ABD3AA5C625C}">
  <ds:schemaRefs/>
</ds:datastoreItem>
</file>

<file path=customXml/itemProps17.xml><?xml version="1.0" encoding="utf-8"?>
<ds:datastoreItem xmlns:ds="http://schemas.openxmlformats.org/officeDocument/2006/customXml" ds:itemID="{E8D11332-B5E7-48E4-880A-280F24D01FFA}">
  <ds:schemaRefs/>
</ds:datastoreItem>
</file>

<file path=customXml/itemProps18.xml><?xml version="1.0" encoding="utf-8"?>
<ds:datastoreItem xmlns:ds="http://schemas.openxmlformats.org/officeDocument/2006/customXml" ds:itemID="{FEB1901F-BF6C-471C-A3B9-C97FE7EC6A0F}">
  <ds:schemaRefs/>
</ds:datastoreItem>
</file>

<file path=customXml/itemProps19.xml><?xml version="1.0" encoding="utf-8"?>
<ds:datastoreItem xmlns:ds="http://schemas.openxmlformats.org/officeDocument/2006/customXml" ds:itemID="{A7A57515-5326-4CAF-86CB-647601D74A73}">
  <ds:schemaRefs/>
</ds:datastoreItem>
</file>

<file path=customXml/itemProps2.xml><?xml version="1.0" encoding="utf-8"?>
<ds:datastoreItem xmlns:ds="http://schemas.openxmlformats.org/officeDocument/2006/customXml" ds:itemID="{F6CD8E38-4224-4D21-B92D-8FAA22AF506C}">
  <ds:schemaRefs/>
</ds:datastoreItem>
</file>

<file path=customXml/itemProps20.xml><?xml version="1.0" encoding="utf-8"?>
<ds:datastoreItem xmlns:ds="http://schemas.openxmlformats.org/officeDocument/2006/customXml" ds:itemID="{033DC2E6-081F-47B7-AAA2-5E183C8FBEAD}">
  <ds:schemaRefs/>
</ds:datastoreItem>
</file>

<file path=customXml/itemProps21.xml><?xml version="1.0" encoding="utf-8"?>
<ds:datastoreItem xmlns:ds="http://schemas.openxmlformats.org/officeDocument/2006/customXml" ds:itemID="{FC4143C1-DBAA-4ECD-8EE8-8C041AADA530}">
  <ds:schemaRefs/>
</ds:datastoreItem>
</file>

<file path=customXml/itemProps22.xml><?xml version="1.0" encoding="utf-8"?>
<ds:datastoreItem xmlns:ds="http://schemas.openxmlformats.org/officeDocument/2006/customXml" ds:itemID="{0D53A917-4E29-405F-A95F-B003FE717CA6}">
  <ds:schemaRefs/>
</ds:datastoreItem>
</file>

<file path=customXml/itemProps23.xml><?xml version="1.0" encoding="utf-8"?>
<ds:datastoreItem xmlns:ds="http://schemas.openxmlformats.org/officeDocument/2006/customXml" ds:itemID="{7BEB3979-629A-4F27-800F-1AF287189036}">
  <ds:schemaRefs/>
</ds:datastoreItem>
</file>

<file path=customXml/itemProps24.xml><?xml version="1.0" encoding="utf-8"?>
<ds:datastoreItem xmlns:ds="http://schemas.openxmlformats.org/officeDocument/2006/customXml" ds:itemID="{C5CCD234-05A2-4D5A-93F7-41A19CAF8091}">
  <ds:schemaRefs/>
</ds:datastoreItem>
</file>

<file path=customXml/itemProps25.xml><?xml version="1.0" encoding="utf-8"?>
<ds:datastoreItem xmlns:ds="http://schemas.openxmlformats.org/officeDocument/2006/customXml" ds:itemID="{EC3784C6-1B94-4700-A3C6-A0814D978182}">
  <ds:schemaRefs/>
</ds:datastoreItem>
</file>

<file path=customXml/itemProps26.xml><?xml version="1.0" encoding="utf-8"?>
<ds:datastoreItem xmlns:ds="http://schemas.openxmlformats.org/officeDocument/2006/customXml" ds:itemID="{53E138F0-A278-4C20-9F1E-79AB733CC62D}">
  <ds:schemaRefs/>
</ds:datastoreItem>
</file>

<file path=customXml/itemProps27.xml><?xml version="1.0" encoding="utf-8"?>
<ds:datastoreItem xmlns:ds="http://schemas.openxmlformats.org/officeDocument/2006/customXml" ds:itemID="{038518CB-3C38-4565-901B-A0F27C166394}">
  <ds:schemaRefs/>
</ds:datastoreItem>
</file>

<file path=customXml/itemProps28.xml><?xml version="1.0" encoding="utf-8"?>
<ds:datastoreItem xmlns:ds="http://schemas.openxmlformats.org/officeDocument/2006/customXml" ds:itemID="{28E35286-FF7D-413C-891F-0DB83AADC89B}">
  <ds:schemaRefs/>
</ds:datastoreItem>
</file>

<file path=customXml/itemProps29.xml><?xml version="1.0" encoding="utf-8"?>
<ds:datastoreItem xmlns:ds="http://schemas.openxmlformats.org/officeDocument/2006/customXml" ds:itemID="{8596A8B1-FC46-4FBF-BA38-0C25AA077098}">
  <ds:schemaRefs/>
</ds:datastoreItem>
</file>

<file path=customXml/itemProps3.xml><?xml version="1.0" encoding="utf-8"?>
<ds:datastoreItem xmlns:ds="http://schemas.openxmlformats.org/officeDocument/2006/customXml" ds:itemID="{80E35074-8722-4F20-88CC-87A31F7F991B}">
  <ds:schemaRefs/>
</ds:datastoreItem>
</file>

<file path=customXml/itemProps30.xml><?xml version="1.0" encoding="utf-8"?>
<ds:datastoreItem xmlns:ds="http://schemas.openxmlformats.org/officeDocument/2006/customXml" ds:itemID="{B49DDE0D-F91B-44FE-80A2-26FBF3126BB1}">
  <ds:schemaRefs/>
</ds:datastoreItem>
</file>

<file path=customXml/itemProps31.xml><?xml version="1.0" encoding="utf-8"?>
<ds:datastoreItem xmlns:ds="http://schemas.openxmlformats.org/officeDocument/2006/customXml" ds:itemID="{90DE47FB-CBD9-46EF-A4BB-64ED750A2AFD}">
  <ds:schemaRefs/>
</ds:datastoreItem>
</file>

<file path=customXml/itemProps32.xml><?xml version="1.0" encoding="utf-8"?>
<ds:datastoreItem xmlns:ds="http://schemas.openxmlformats.org/officeDocument/2006/customXml" ds:itemID="{A95F6C6B-F37D-4C5E-8982-B7D24681D482}">
  <ds:schemaRefs/>
</ds:datastoreItem>
</file>

<file path=customXml/itemProps33.xml><?xml version="1.0" encoding="utf-8"?>
<ds:datastoreItem xmlns:ds="http://schemas.openxmlformats.org/officeDocument/2006/customXml" ds:itemID="{D695CB0A-DB1B-4F39-ABEB-D49D38DB5A58}">
  <ds:schemaRefs/>
</ds:datastoreItem>
</file>

<file path=customXml/itemProps34.xml><?xml version="1.0" encoding="utf-8"?>
<ds:datastoreItem xmlns:ds="http://schemas.openxmlformats.org/officeDocument/2006/customXml" ds:itemID="{4B155FAE-4598-4F7C-9EF2-061E18CC7EB0}">
  <ds:schemaRefs/>
</ds:datastoreItem>
</file>

<file path=customXml/itemProps35.xml><?xml version="1.0" encoding="utf-8"?>
<ds:datastoreItem xmlns:ds="http://schemas.openxmlformats.org/officeDocument/2006/customXml" ds:itemID="{002B386C-EE0F-4D4C-8C54-40B74458E676}">
  <ds:schemaRefs/>
</ds:datastoreItem>
</file>

<file path=customXml/itemProps36.xml><?xml version="1.0" encoding="utf-8"?>
<ds:datastoreItem xmlns:ds="http://schemas.openxmlformats.org/officeDocument/2006/customXml" ds:itemID="{47A3E515-FE9A-4E4E-BF48-72FBFDABA94E}">
  <ds:schemaRefs/>
</ds:datastoreItem>
</file>

<file path=customXml/itemProps37.xml><?xml version="1.0" encoding="utf-8"?>
<ds:datastoreItem xmlns:ds="http://schemas.openxmlformats.org/officeDocument/2006/customXml" ds:itemID="{BEB2B9B7-9C71-4451-AD27-ED26CCFBE3BC}">
  <ds:schemaRefs/>
</ds:datastoreItem>
</file>

<file path=customXml/itemProps38.xml><?xml version="1.0" encoding="utf-8"?>
<ds:datastoreItem xmlns:ds="http://schemas.openxmlformats.org/officeDocument/2006/customXml" ds:itemID="{7A9E5A04-1FB5-4E39-866D-FEDC94935B38}">
  <ds:schemaRefs/>
</ds:datastoreItem>
</file>

<file path=customXml/itemProps39.xml><?xml version="1.0" encoding="utf-8"?>
<ds:datastoreItem xmlns:ds="http://schemas.openxmlformats.org/officeDocument/2006/customXml" ds:itemID="{94790CC9-FD24-43D5-BC6A-4B9F0F1B4E88}">
  <ds:schemaRefs/>
</ds:datastoreItem>
</file>

<file path=customXml/itemProps4.xml><?xml version="1.0" encoding="utf-8"?>
<ds:datastoreItem xmlns:ds="http://schemas.openxmlformats.org/officeDocument/2006/customXml" ds:itemID="{2A2972B4-B3D5-43DA-A195-3BE2F643CD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ba032d-b371-4b0b-a281-807ec2393e94"/>
    <ds:schemaRef ds:uri="94728eae-5c94-412c-8d55-9e7a48044a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0.xml><?xml version="1.0" encoding="utf-8"?>
<ds:datastoreItem xmlns:ds="http://schemas.openxmlformats.org/officeDocument/2006/customXml" ds:itemID="{C74E36E0-F7E6-462A-A5B4-71E2A45ED733}">
  <ds:schemaRefs/>
</ds:datastoreItem>
</file>

<file path=customXml/itemProps41.xml><?xml version="1.0" encoding="utf-8"?>
<ds:datastoreItem xmlns:ds="http://schemas.openxmlformats.org/officeDocument/2006/customXml" ds:itemID="{F1061AA6-36EE-4869-95E8-132D22B129CD}">
  <ds:schemaRefs/>
</ds:datastoreItem>
</file>

<file path=customXml/itemProps42.xml><?xml version="1.0" encoding="utf-8"?>
<ds:datastoreItem xmlns:ds="http://schemas.openxmlformats.org/officeDocument/2006/customXml" ds:itemID="{3DFBA425-689F-4FA7-A74C-871366D8EEC5}">
  <ds:schemaRefs/>
</ds:datastoreItem>
</file>

<file path=customXml/itemProps43.xml><?xml version="1.0" encoding="utf-8"?>
<ds:datastoreItem xmlns:ds="http://schemas.openxmlformats.org/officeDocument/2006/customXml" ds:itemID="{1C6E04AC-A85F-4172-A195-DD79E0B00FD0}">
  <ds:schemaRefs/>
</ds:datastoreItem>
</file>

<file path=customXml/itemProps5.xml><?xml version="1.0" encoding="utf-8"?>
<ds:datastoreItem xmlns:ds="http://schemas.openxmlformats.org/officeDocument/2006/customXml" ds:itemID="{A51031AD-670C-4CD4-8C22-15E3CF545093}">
  <ds:schemaRefs/>
</ds:datastoreItem>
</file>

<file path=customXml/itemProps6.xml><?xml version="1.0" encoding="utf-8"?>
<ds:datastoreItem xmlns:ds="http://schemas.openxmlformats.org/officeDocument/2006/customXml" ds:itemID="{ACB0FB7D-F54A-4F1D-8A51-067FE63B6C9A}">
  <ds:schemaRefs/>
</ds:datastoreItem>
</file>

<file path=customXml/itemProps7.xml><?xml version="1.0" encoding="utf-8"?>
<ds:datastoreItem xmlns:ds="http://schemas.openxmlformats.org/officeDocument/2006/customXml" ds:itemID="{E58D0F7B-1F17-4E5D-BC63-2B0FB3F5A51A}">
  <ds:schemaRefs/>
</ds:datastoreItem>
</file>

<file path=customXml/itemProps8.xml><?xml version="1.0" encoding="utf-8"?>
<ds:datastoreItem xmlns:ds="http://schemas.openxmlformats.org/officeDocument/2006/customXml" ds:itemID="{CB743F4C-9685-4433-85DC-86DFF74C4B1E}">
  <ds:schemaRefs/>
</ds:datastoreItem>
</file>

<file path=customXml/itemProps9.xml><?xml version="1.0" encoding="utf-8"?>
<ds:datastoreItem xmlns:ds="http://schemas.openxmlformats.org/officeDocument/2006/customXml" ds:itemID="{38A845D7-6B9E-4399-8E9A-16CFF3105C34}">
  <ds:schemaRefs/>
</ds:datastoreItem>
</file>

<file path=docProps/app.xml><?xml version="1.0" encoding="utf-8"?>
<Properties xmlns="http://schemas.openxmlformats.org/officeDocument/2006/extended-properties" xmlns:vt="http://schemas.openxmlformats.org/officeDocument/2006/docPropsVTypes">
  <Template>SDU widescreen dateA</Template>
  <TotalTime>0</TotalTime>
  <Words>2272</Words>
  <Application>Microsoft Office PowerPoint</Application>
  <PresentationFormat>Widescreen</PresentationFormat>
  <Paragraphs>397</Paragraphs>
  <Slides>35</Slides>
  <Notes>32</Notes>
  <HiddenSlides>0</HiddenSlides>
  <MMClips>2</MMClips>
  <ScaleCrop>false</ScaleCrop>
  <HeadingPairs>
    <vt:vector size="8" baseType="variant">
      <vt:variant>
        <vt:lpstr>Benyttede skrifttyper</vt:lpstr>
      </vt:variant>
      <vt:variant>
        <vt:i4>4</vt:i4>
      </vt:variant>
      <vt:variant>
        <vt:lpstr>Tema</vt:lpstr>
      </vt:variant>
      <vt:variant>
        <vt:i4>4</vt:i4>
      </vt:variant>
      <vt:variant>
        <vt:lpstr>Integrerede OLE-servere</vt:lpstr>
      </vt:variant>
      <vt:variant>
        <vt:i4>1</vt:i4>
      </vt:variant>
      <vt:variant>
        <vt:lpstr>Slidetitler</vt:lpstr>
      </vt:variant>
      <vt:variant>
        <vt:i4>35</vt:i4>
      </vt:variant>
    </vt:vector>
  </HeadingPairs>
  <TitlesOfParts>
    <vt:vector size="44" baseType="lpstr">
      <vt:lpstr>Arial</vt:lpstr>
      <vt:lpstr>BrownProTT</vt:lpstr>
      <vt:lpstr>Calibri</vt:lpstr>
      <vt:lpstr>Wingdings</vt:lpstr>
      <vt:lpstr>SDU</vt:lpstr>
      <vt:lpstr>Office Theme</vt:lpstr>
      <vt:lpstr>Blank</vt:lpstr>
      <vt:lpstr>Blank</vt:lpstr>
      <vt:lpstr>think-cell Slide</vt:lpstr>
      <vt:lpstr>Brugerrejser  SDU NYT SIS - hvorfor er det en god idé?   Maria Cecilie Vonsild, projektleder for forretningssporet i SDU SIS program Selina Sara Bergstrøm, proceskonsulent og UX tovholder Team Forretningsprocesser, Strategi &amp; Rekruttering, SDU Studieservice </vt:lpstr>
      <vt:lpstr>Vision</vt:lpstr>
      <vt:lpstr>PowerPoint-præsentation</vt:lpstr>
      <vt:lpstr>Formål (Jf. visionen om at de studerende oplever en sammenhængende  og fleksibel understøttelse af studieforløbet) Den studerende i centrum</vt:lpstr>
      <vt:lpstr>Overblik – procesområder og procesgrupper</vt:lpstr>
      <vt:lpstr>Sådan startede vi arbejdet med brugerrejser op…</vt:lpstr>
      <vt:lpstr>Definition af kontaktpunkter </vt:lpstr>
      <vt:lpstr>Eksempler på kontaktpunkter</vt:lpstr>
      <vt:lpstr>PowerPoint-præsentation</vt:lpstr>
      <vt:lpstr>Arbejdet med Brugerrejser - hvad tager vi udgangspunkt i?</vt:lpstr>
      <vt:lpstr>Spørgsmål til refleksion</vt:lpstr>
      <vt:lpstr>Brugerrejser  SDU NYT SIS - hvad er vores erfaringer?   Maria Cecilie Vonsild, projektleder for forretningssporet i SDU SIS program Selina Sara Bergstrøm, proceskonsulent og UX tovholder Team Forretningsprocesser, Strategi &amp; Rekruttering, SDU Studieservice </vt:lpstr>
      <vt:lpstr>Rekruttering  </vt:lpstr>
      <vt:lpstr>PowerPoint-præsentation</vt:lpstr>
      <vt:lpstr>Hvilken rejse?</vt:lpstr>
      <vt:lpstr>Hvilke studerende?</vt:lpstr>
      <vt:lpstr>Hvilke studerende?</vt:lpstr>
      <vt:lpstr>Hvilke studerende?</vt:lpstr>
      <vt:lpstr>PowerPoint-præsentation</vt:lpstr>
      <vt:lpstr>Find studerende  - der hvor de er  På campus</vt:lpstr>
      <vt:lpstr>Find studerende  - der hvor de er  På SoMe</vt:lpstr>
      <vt:lpstr>Find studerende  - der hvor de er  via andre studerende</vt:lpstr>
      <vt:lpstr>PowerPoint-præsentation</vt:lpstr>
      <vt:lpstr>Forberedelse af materialer</vt:lpstr>
      <vt:lpstr>Assumption-based  user journey</vt:lpstr>
      <vt:lpstr>Assumption-based  user journey</vt:lpstr>
      <vt:lpstr>PowerPoint-præsentation</vt:lpstr>
      <vt:lpstr>Kortlægning af brugerrejsen  </vt:lpstr>
      <vt:lpstr>Gainpoints / Painpoints </vt:lpstr>
      <vt:lpstr>Metafor Moodboard </vt:lpstr>
      <vt:lpstr>Forbedringsidéer   </vt:lpstr>
      <vt:lpstr>PowerPoint-præsentation</vt:lpstr>
      <vt:lpstr>Afdækket i et 1:1 interview </vt:lpstr>
      <vt:lpstr>Eksempel </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Brugerrejser  SDU NYT SIS - hvorfor er det en god idé?   Maria Cecilie Vonsild, projektleder for forretningssporet i SDU SIS program Selina Sara Bergstrøm, proceskonsulent og UX tovholder Team Forretningsprocesser, Strategi &amp; Rekruttering, SDU Studieservice </dc:title>
  <dc:creator/>
  <cp:lastModifiedBy/>
  <cp:revision>922</cp:revision>
  <dcterms:created xsi:type="dcterms:W3CDTF">2023-10-17T11:00:45Z</dcterms:created>
  <dcterms:modified xsi:type="dcterms:W3CDTF">2023-10-25T04:32:20Z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fyTimeStamp">
    <vt:lpwstr>2022-09-01T12:40:42</vt:lpwstr>
  </property>
  <property fmtid="{D5CDD505-2E9C-101B-9397-08002B2CF9AE}" pid="3" name="TemplafyTenantId">
    <vt:lpwstr>sdu</vt:lpwstr>
  </property>
  <property fmtid="{D5CDD505-2E9C-101B-9397-08002B2CF9AE}" pid="4" name="TemplafyTemplateId">
    <vt:lpwstr>636891894186761813</vt:lpwstr>
  </property>
  <property fmtid="{D5CDD505-2E9C-101B-9397-08002B2CF9AE}" pid="5" name="TemplafyUserProfileId">
    <vt:lpwstr>637830417672074646</vt:lpwstr>
  </property>
  <property fmtid="{D5CDD505-2E9C-101B-9397-08002B2CF9AE}" pid="6" name="TemplafyLanguageCode">
    <vt:lpwstr>da-DK</vt:lpwstr>
  </property>
  <property fmtid="{D5CDD505-2E9C-101B-9397-08002B2CF9AE}" pid="7" name="TemplafyFromBlank">
    <vt:bool>false</vt:bool>
  </property>
  <property fmtid="{D5CDD505-2E9C-101B-9397-08002B2CF9AE}" pid="8" name="ContentTypeId">
    <vt:lpwstr>0x0101001B9EEA8036B2F047B6489D06F31F0C46</vt:lpwstr>
  </property>
  <property fmtid="{D5CDD505-2E9C-101B-9397-08002B2CF9AE}" pid="9" name="MediaServiceImageTags">
    <vt:lpwstr/>
  </property>
</Properties>
</file>