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3" r:id="rId3"/>
    <p:sldId id="274" r:id="rId4"/>
    <p:sldId id="257" r:id="rId5"/>
    <p:sldId id="263" r:id="rId6"/>
    <p:sldId id="264" r:id="rId7"/>
    <p:sldId id="269" r:id="rId8"/>
    <p:sldId id="272" r:id="rId9"/>
    <p:sldId id="265" r:id="rId10"/>
    <p:sldId id="267" r:id="rId11"/>
    <p:sldId id="270" r:id="rId12"/>
    <p:sldId id="271" r:id="rId13"/>
    <p:sldId id="275" r:id="rId1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C0AF1B-780B-1BF0-6C1F-29ED72F0386C}" name="Christian Hurup Hansen" initials="CHH" userId="S::hurup@sam.sdu.dk::abc5c52f-1406-457f-9217-02c2096c566b" providerId="AD"/>
  <p188:author id="{7C611FE4-015F-2B7B-00E8-D328F86CE1AB}" name="Jill  Poulsen" initials="JP" userId="S::jillp@sdu.dk::5b498438-3bef-4221-bf0a-089b5b04e8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2" autoAdjust="0"/>
    <p:restoredTop sz="79228" autoAdjust="0"/>
  </p:normalViewPr>
  <p:slideViewPr>
    <p:cSldViewPr snapToGrid="0">
      <p:cViewPr varScale="1">
        <p:scale>
          <a:sx n="88" d="100"/>
          <a:sy n="88" d="100"/>
        </p:scale>
        <p:origin x="4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09083D-1F39-42B3-99BB-F5E8DA0104B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F78583-1B95-44E5-B81F-A8FD3CB180CA}">
      <dgm:prSet/>
      <dgm:spPr>
        <a:solidFill>
          <a:schemeClr val="accent2"/>
        </a:solidFill>
      </dgm:spPr>
      <dgm:t>
        <a:bodyPr/>
        <a:lstStyle/>
        <a:p>
          <a:r>
            <a:rPr lang="da-DK" dirty="0"/>
            <a:t>Databeskyttelse er relevant, hvis du arbejder med personoplysninger i din opgave. </a:t>
          </a:r>
        </a:p>
        <a:p>
          <a:r>
            <a:rPr lang="da-DK" dirty="0"/>
            <a:t>Så er du underlagt af reglerne i GDPR.</a:t>
          </a:r>
        </a:p>
      </dgm:t>
    </dgm:pt>
    <dgm:pt modelId="{9C0CC1D9-8C0D-4F0F-B856-74678A5AE1A3}" type="parTrans" cxnId="{9C9A4AD2-80DB-4AED-98B1-1DEF230E471A}">
      <dgm:prSet/>
      <dgm:spPr/>
      <dgm:t>
        <a:bodyPr/>
        <a:lstStyle/>
        <a:p>
          <a:endParaRPr lang="en-US"/>
        </a:p>
      </dgm:t>
    </dgm:pt>
    <dgm:pt modelId="{C185C9B9-3BF0-4C41-ADE6-A5504BB12FA4}" type="sibTrans" cxnId="{9C9A4AD2-80DB-4AED-98B1-1DEF230E471A}">
      <dgm:prSet/>
      <dgm:spPr/>
      <dgm:t>
        <a:bodyPr/>
        <a:lstStyle/>
        <a:p>
          <a:endParaRPr lang="en-US"/>
        </a:p>
      </dgm:t>
    </dgm:pt>
    <dgm:pt modelId="{B90E3F1E-E385-4E2F-9812-D45E1695F482}">
      <dgm:prSet/>
      <dgm:spPr>
        <a:solidFill>
          <a:srgbClr val="FFC000"/>
        </a:solidFill>
      </dgm:spPr>
      <dgm:t>
        <a:bodyPr/>
        <a:lstStyle/>
        <a:p>
          <a:r>
            <a:rPr lang="en-US" dirty="0" err="1"/>
            <a:t>Reglerne</a:t>
          </a:r>
          <a:r>
            <a:rPr lang="en-US" dirty="0"/>
            <a:t> er </a:t>
          </a:r>
          <a:r>
            <a:rPr lang="en-US" dirty="0" err="1"/>
            <a:t>ens</a:t>
          </a:r>
          <a:r>
            <a:rPr lang="en-US" dirty="0"/>
            <a:t> for alle </a:t>
          </a:r>
          <a:r>
            <a:rPr lang="en-US" dirty="0" err="1"/>
            <a:t>personoplysninger</a:t>
          </a:r>
          <a:r>
            <a:rPr lang="en-US" dirty="0"/>
            <a:t>, </a:t>
          </a:r>
          <a:r>
            <a:rPr lang="en-US" dirty="0" err="1"/>
            <a:t>uanset</a:t>
          </a:r>
          <a:r>
            <a:rPr lang="en-US" dirty="0"/>
            <a:t> om du </a:t>
          </a:r>
          <a:r>
            <a:rPr lang="en-US" dirty="0" err="1"/>
            <a:t>har</a:t>
          </a:r>
          <a:r>
            <a:rPr lang="en-US" dirty="0"/>
            <a:t> mange </a:t>
          </a:r>
          <a:r>
            <a:rPr lang="en-US" dirty="0" err="1"/>
            <a:t>oplysninger</a:t>
          </a:r>
          <a:r>
            <a:rPr lang="en-US" dirty="0"/>
            <a:t>, </a:t>
          </a:r>
          <a:r>
            <a:rPr lang="en-US" dirty="0" err="1"/>
            <a:t>følsomme</a:t>
          </a:r>
          <a:r>
            <a:rPr lang="en-US" dirty="0"/>
            <a:t> </a:t>
          </a:r>
          <a:r>
            <a:rPr lang="en-US" dirty="0" err="1"/>
            <a:t>oplysninger</a:t>
          </a:r>
          <a:r>
            <a:rPr lang="en-US" dirty="0"/>
            <a:t> </a:t>
          </a:r>
          <a:r>
            <a:rPr lang="en-US" dirty="0" err="1"/>
            <a:t>eller</a:t>
          </a:r>
          <a:r>
            <a:rPr lang="en-US" dirty="0"/>
            <a:t> </a:t>
          </a:r>
          <a:r>
            <a:rPr lang="en-US" dirty="0" err="1"/>
            <a:t>hvordan</a:t>
          </a:r>
          <a:r>
            <a:rPr lang="en-US" dirty="0"/>
            <a:t> de er </a:t>
          </a:r>
          <a:r>
            <a:rPr lang="en-US" dirty="0" err="1"/>
            <a:t>indsamlet</a:t>
          </a:r>
          <a:r>
            <a:rPr lang="en-US" dirty="0"/>
            <a:t>.</a:t>
          </a:r>
        </a:p>
      </dgm:t>
    </dgm:pt>
    <dgm:pt modelId="{8EF65841-4E50-4D3C-AB8F-27A566A84B7A}" type="parTrans" cxnId="{2CF3E81B-9401-49AE-9E8B-E7398E8C05D4}">
      <dgm:prSet/>
      <dgm:spPr/>
      <dgm:t>
        <a:bodyPr/>
        <a:lstStyle/>
        <a:p>
          <a:endParaRPr lang="en-US"/>
        </a:p>
      </dgm:t>
    </dgm:pt>
    <dgm:pt modelId="{9222B32D-0B76-4829-A05B-F52993A40A09}" type="sibTrans" cxnId="{2CF3E81B-9401-49AE-9E8B-E7398E8C05D4}">
      <dgm:prSet/>
      <dgm:spPr/>
      <dgm:t>
        <a:bodyPr/>
        <a:lstStyle/>
        <a:p>
          <a:endParaRPr lang="en-US"/>
        </a:p>
      </dgm:t>
    </dgm:pt>
    <dgm:pt modelId="{92BC7D9D-44F2-485B-B445-E606B00222CD}">
      <dgm:prSet/>
      <dgm:spPr>
        <a:solidFill>
          <a:schemeClr val="accent2">
            <a:lumMod val="75000"/>
          </a:schemeClr>
        </a:solidFill>
      </dgm:spPr>
      <dgm:t>
        <a:bodyPr/>
        <a:lstStyle/>
        <a:p>
          <a:r>
            <a:rPr lang="da-DK" dirty="0"/>
            <a:t>GDPR er med til at sikre, du passer godt på de personoplysninger, du får fra dine samarbejdspartnere eller deltagere. Det skaber tryghed for dem, hvis du har styr på reglerne. </a:t>
          </a:r>
          <a:endParaRPr lang="en-US" dirty="0"/>
        </a:p>
      </dgm:t>
    </dgm:pt>
    <dgm:pt modelId="{6D4EA41E-121A-4EF6-BD6B-815CD8FA78E7}" type="parTrans" cxnId="{B6622349-E1F2-415C-822C-9F9E0FD7DC47}">
      <dgm:prSet/>
      <dgm:spPr/>
      <dgm:t>
        <a:bodyPr/>
        <a:lstStyle/>
        <a:p>
          <a:endParaRPr lang="da-DK"/>
        </a:p>
      </dgm:t>
    </dgm:pt>
    <dgm:pt modelId="{7839568F-5867-48FB-B5E2-D6E1A4133B4D}" type="sibTrans" cxnId="{B6622349-E1F2-415C-822C-9F9E0FD7DC47}">
      <dgm:prSet/>
      <dgm:spPr/>
      <dgm:t>
        <a:bodyPr/>
        <a:lstStyle/>
        <a:p>
          <a:endParaRPr lang="da-DK"/>
        </a:p>
      </dgm:t>
    </dgm:pt>
    <dgm:pt modelId="{1BA13ADE-71AC-4AED-80D5-1EE91DC1E837}">
      <dgm:prSet/>
      <dgm:spPr>
        <a:solidFill>
          <a:schemeClr val="accent2">
            <a:lumMod val="60000"/>
            <a:lumOff val="40000"/>
          </a:schemeClr>
        </a:solidFill>
      </dgm:spPr>
      <dgm:t>
        <a:bodyPr/>
        <a:lstStyle/>
        <a:p>
          <a:r>
            <a:rPr lang="da-DK" dirty="0"/>
            <a:t>Derudover skal du være opmærksom på forskningsetik, fortrolighed, datamanagement og øvrige krav. </a:t>
          </a:r>
        </a:p>
      </dgm:t>
    </dgm:pt>
    <dgm:pt modelId="{7EBAD7A2-C3B2-43DD-A8D9-BE3135079575}" type="parTrans" cxnId="{30A47BAF-3865-44B3-A23D-23993D4A5323}">
      <dgm:prSet/>
      <dgm:spPr/>
      <dgm:t>
        <a:bodyPr/>
        <a:lstStyle/>
        <a:p>
          <a:endParaRPr lang="da-DK"/>
        </a:p>
      </dgm:t>
    </dgm:pt>
    <dgm:pt modelId="{F073FF0B-047E-4CFF-AB3B-18E457F49CF0}" type="sibTrans" cxnId="{30A47BAF-3865-44B3-A23D-23993D4A5323}">
      <dgm:prSet/>
      <dgm:spPr/>
      <dgm:t>
        <a:bodyPr/>
        <a:lstStyle/>
        <a:p>
          <a:endParaRPr lang="da-DK"/>
        </a:p>
      </dgm:t>
    </dgm:pt>
    <dgm:pt modelId="{AD0225B1-584A-4B22-8DC8-15600230F31D}" type="pres">
      <dgm:prSet presAssocID="{7F09083D-1F39-42B3-99BB-F5E8DA0104BB}" presName="diagram" presStyleCnt="0">
        <dgm:presLayoutVars>
          <dgm:dir/>
          <dgm:resizeHandles val="exact"/>
        </dgm:presLayoutVars>
      </dgm:prSet>
      <dgm:spPr/>
    </dgm:pt>
    <dgm:pt modelId="{136DC627-7AAA-4E28-8915-2942383FF9DD}" type="pres">
      <dgm:prSet presAssocID="{EBF78583-1B95-44E5-B81F-A8FD3CB180CA}" presName="node" presStyleLbl="node1" presStyleIdx="0" presStyleCnt="4">
        <dgm:presLayoutVars>
          <dgm:bulletEnabled val="1"/>
        </dgm:presLayoutVars>
      </dgm:prSet>
      <dgm:spPr/>
    </dgm:pt>
    <dgm:pt modelId="{A1E58081-1FAA-4BBC-BEB9-0C6D9FF26EE0}" type="pres">
      <dgm:prSet presAssocID="{C185C9B9-3BF0-4C41-ADE6-A5504BB12FA4}" presName="sibTrans" presStyleCnt="0"/>
      <dgm:spPr/>
    </dgm:pt>
    <dgm:pt modelId="{543F5D03-F2FD-41C6-9C05-25A31CE11162}" type="pres">
      <dgm:prSet presAssocID="{B90E3F1E-E385-4E2F-9812-D45E1695F482}" presName="node" presStyleLbl="node1" presStyleIdx="1" presStyleCnt="4">
        <dgm:presLayoutVars>
          <dgm:bulletEnabled val="1"/>
        </dgm:presLayoutVars>
      </dgm:prSet>
      <dgm:spPr/>
    </dgm:pt>
    <dgm:pt modelId="{22A5F6AE-E921-4415-B1A1-09352183D9AF}" type="pres">
      <dgm:prSet presAssocID="{9222B32D-0B76-4829-A05B-F52993A40A09}" presName="sibTrans" presStyleCnt="0"/>
      <dgm:spPr/>
    </dgm:pt>
    <dgm:pt modelId="{2B6D648E-1938-40DD-BE31-43C7F2E31D3C}" type="pres">
      <dgm:prSet presAssocID="{1BA13ADE-71AC-4AED-80D5-1EE91DC1E837}" presName="node" presStyleLbl="node1" presStyleIdx="2" presStyleCnt="4">
        <dgm:presLayoutVars>
          <dgm:bulletEnabled val="1"/>
        </dgm:presLayoutVars>
      </dgm:prSet>
      <dgm:spPr/>
    </dgm:pt>
    <dgm:pt modelId="{3159D236-9357-4AFD-B8BB-34DB6A2AAFDD}" type="pres">
      <dgm:prSet presAssocID="{F073FF0B-047E-4CFF-AB3B-18E457F49CF0}" presName="sibTrans" presStyleCnt="0"/>
      <dgm:spPr/>
    </dgm:pt>
    <dgm:pt modelId="{406393A8-3136-4872-B70B-B1B025FCD055}" type="pres">
      <dgm:prSet presAssocID="{92BC7D9D-44F2-485B-B445-E606B00222CD}" presName="node" presStyleLbl="node1" presStyleIdx="3" presStyleCnt="4">
        <dgm:presLayoutVars>
          <dgm:bulletEnabled val="1"/>
        </dgm:presLayoutVars>
      </dgm:prSet>
      <dgm:spPr/>
    </dgm:pt>
  </dgm:ptLst>
  <dgm:cxnLst>
    <dgm:cxn modelId="{2CF3E81B-9401-49AE-9E8B-E7398E8C05D4}" srcId="{7F09083D-1F39-42B3-99BB-F5E8DA0104BB}" destId="{B90E3F1E-E385-4E2F-9812-D45E1695F482}" srcOrd="1" destOrd="0" parTransId="{8EF65841-4E50-4D3C-AB8F-27A566A84B7A}" sibTransId="{9222B32D-0B76-4829-A05B-F52993A40A09}"/>
    <dgm:cxn modelId="{137EC146-12BD-4B10-B1AB-88FC651A4AD4}" type="presOf" srcId="{B90E3F1E-E385-4E2F-9812-D45E1695F482}" destId="{543F5D03-F2FD-41C6-9C05-25A31CE11162}" srcOrd="0" destOrd="0" presId="urn:microsoft.com/office/officeart/2005/8/layout/default"/>
    <dgm:cxn modelId="{B6622349-E1F2-415C-822C-9F9E0FD7DC47}" srcId="{7F09083D-1F39-42B3-99BB-F5E8DA0104BB}" destId="{92BC7D9D-44F2-485B-B445-E606B00222CD}" srcOrd="3" destOrd="0" parTransId="{6D4EA41E-121A-4EF6-BD6B-815CD8FA78E7}" sibTransId="{7839568F-5867-48FB-B5E2-D6E1A4133B4D}"/>
    <dgm:cxn modelId="{2A264E6D-FC41-479B-9366-7EF30C6EE001}" type="presOf" srcId="{1BA13ADE-71AC-4AED-80D5-1EE91DC1E837}" destId="{2B6D648E-1938-40DD-BE31-43C7F2E31D3C}" srcOrd="0" destOrd="0" presId="urn:microsoft.com/office/officeart/2005/8/layout/default"/>
    <dgm:cxn modelId="{EEC9A54F-9F5D-4116-8A7A-6386AFAD9DBA}" type="presOf" srcId="{92BC7D9D-44F2-485B-B445-E606B00222CD}" destId="{406393A8-3136-4872-B70B-B1B025FCD055}" srcOrd="0" destOrd="0" presId="urn:microsoft.com/office/officeart/2005/8/layout/default"/>
    <dgm:cxn modelId="{12F39956-6331-49B0-BBE7-506BD9F476A8}" type="presOf" srcId="{7F09083D-1F39-42B3-99BB-F5E8DA0104BB}" destId="{AD0225B1-584A-4B22-8DC8-15600230F31D}" srcOrd="0" destOrd="0" presId="urn:microsoft.com/office/officeart/2005/8/layout/default"/>
    <dgm:cxn modelId="{30A47BAF-3865-44B3-A23D-23993D4A5323}" srcId="{7F09083D-1F39-42B3-99BB-F5E8DA0104BB}" destId="{1BA13ADE-71AC-4AED-80D5-1EE91DC1E837}" srcOrd="2" destOrd="0" parTransId="{7EBAD7A2-C3B2-43DD-A8D9-BE3135079575}" sibTransId="{F073FF0B-047E-4CFF-AB3B-18E457F49CF0}"/>
    <dgm:cxn modelId="{9C9A4AD2-80DB-4AED-98B1-1DEF230E471A}" srcId="{7F09083D-1F39-42B3-99BB-F5E8DA0104BB}" destId="{EBF78583-1B95-44E5-B81F-A8FD3CB180CA}" srcOrd="0" destOrd="0" parTransId="{9C0CC1D9-8C0D-4F0F-B856-74678A5AE1A3}" sibTransId="{C185C9B9-3BF0-4C41-ADE6-A5504BB12FA4}"/>
    <dgm:cxn modelId="{D622BAF2-5960-4050-BA7F-8CE3540913C0}" type="presOf" srcId="{EBF78583-1B95-44E5-B81F-A8FD3CB180CA}" destId="{136DC627-7AAA-4E28-8915-2942383FF9DD}" srcOrd="0" destOrd="0" presId="urn:microsoft.com/office/officeart/2005/8/layout/default"/>
    <dgm:cxn modelId="{8B90947E-FF14-4036-9D7A-00149DD603B1}" type="presParOf" srcId="{AD0225B1-584A-4B22-8DC8-15600230F31D}" destId="{136DC627-7AAA-4E28-8915-2942383FF9DD}" srcOrd="0" destOrd="0" presId="urn:microsoft.com/office/officeart/2005/8/layout/default"/>
    <dgm:cxn modelId="{5C155B5F-D21F-40EF-AF69-F42CC54E449E}" type="presParOf" srcId="{AD0225B1-584A-4B22-8DC8-15600230F31D}" destId="{A1E58081-1FAA-4BBC-BEB9-0C6D9FF26EE0}" srcOrd="1" destOrd="0" presId="urn:microsoft.com/office/officeart/2005/8/layout/default"/>
    <dgm:cxn modelId="{CFA0F368-F75C-4958-A5C5-768810BBE882}" type="presParOf" srcId="{AD0225B1-584A-4B22-8DC8-15600230F31D}" destId="{543F5D03-F2FD-41C6-9C05-25A31CE11162}" srcOrd="2" destOrd="0" presId="urn:microsoft.com/office/officeart/2005/8/layout/default"/>
    <dgm:cxn modelId="{E0350EA9-9282-4474-B551-AF0CB148A3E3}" type="presParOf" srcId="{AD0225B1-584A-4B22-8DC8-15600230F31D}" destId="{22A5F6AE-E921-4415-B1A1-09352183D9AF}" srcOrd="3" destOrd="0" presId="urn:microsoft.com/office/officeart/2005/8/layout/default"/>
    <dgm:cxn modelId="{3DA375C8-4F71-4D18-A3C4-B2BDBB69A353}" type="presParOf" srcId="{AD0225B1-584A-4B22-8DC8-15600230F31D}" destId="{2B6D648E-1938-40DD-BE31-43C7F2E31D3C}" srcOrd="4" destOrd="0" presId="urn:microsoft.com/office/officeart/2005/8/layout/default"/>
    <dgm:cxn modelId="{E0562CF2-F344-414F-95BC-827314C2F02F}" type="presParOf" srcId="{AD0225B1-584A-4B22-8DC8-15600230F31D}" destId="{3159D236-9357-4AFD-B8BB-34DB6A2AAFDD}" srcOrd="5" destOrd="0" presId="urn:microsoft.com/office/officeart/2005/8/layout/default"/>
    <dgm:cxn modelId="{E37E4602-A033-4CB1-BEF9-5B880F0C1D48}" type="presParOf" srcId="{AD0225B1-584A-4B22-8DC8-15600230F31D}" destId="{406393A8-3136-4872-B70B-B1B025FCD05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208F86-8EC8-4C3B-81A3-B46AE4AE2FD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6B3702E-698A-43EA-9CD6-22BE08C14C14}">
      <dgm:prSet custT="1"/>
      <dgm:spPr/>
      <dgm:t>
        <a:bodyPr/>
        <a:lstStyle/>
        <a:p>
          <a:pPr>
            <a:lnSpc>
              <a:spcPct val="100000"/>
            </a:lnSpc>
          </a:pPr>
          <a:r>
            <a:rPr lang="da-DK" sz="1400" dirty="0"/>
            <a:t>Du må ikke indsamle flere personoplysninger end du skal bruge, for at opfylde formålet.</a:t>
          </a:r>
          <a:endParaRPr lang="en-US" sz="1400" dirty="0"/>
        </a:p>
      </dgm:t>
    </dgm:pt>
    <dgm:pt modelId="{DBFE6538-56D9-42F7-851B-AF5F49F9310A}" type="parTrans" cxnId="{1A674B53-73C8-4160-BE58-69F3C79D835D}">
      <dgm:prSet/>
      <dgm:spPr/>
      <dgm:t>
        <a:bodyPr/>
        <a:lstStyle/>
        <a:p>
          <a:endParaRPr lang="en-US"/>
        </a:p>
      </dgm:t>
    </dgm:pt>
    <dgm:pt modelId="{1F727AEE-D503-4515-A3F0-4C936E55F7C1}" type="sibTrans" cxnId="{1A674B53-73C8-4160-BE58-69F3C79D835D}">
      <dgm:prSet/>
      <dgm:spPr/>
      <dgm:t>
        <a:bodyPr/>
        <a:lstStyle/>
        <a:p>
          <a:pPr>
            <a:lnSpc>
              <a:spcPct val="100000"/>
            </a:lnSpc>
          </a:pPr>
          <a:endParaRPr lang="en-US"/>
        </a:p>
      </dgm:t>
    </dgm:pt>
    <dgm:pt modelId="{756814B2-2ADB-4C85-8BEE-BC2C46DC78D3}">
      <dgm:prSet/>
      <dgm:spPr/>
      <dgm:t>
        <a:bodyPr/>
        <a:lstStyle/>
        <a:p>
          <a:pPr>
            <a:lnSpc>
              <a:spcPct val="100000"/>
            </a:lnSpc>
          </a:pPr>
          <a:r>
            <a:rPr lang="da-DK"/>
            <a:t>Det skal være tydeligt for deltageren, hvad vedkommende siger ja til.</a:t>
          </a:r>
          <a:endParaRPr lang="en-US"/>
        </a:p>
      </dgm:t>
    </dgm:pt>
    <dgm:pt modelId="{2E015FA9-81F5-4B59-B84F-0671A7028749}" type="parTrans" cxnId="{F6A830CC-4012-4315-BF80-D7994FBC3BFE}">
      <dgm:prSet/>
      <dgm:spPr/>
      <dgm:t>
        <a:bodyPr/>
        <a:lstStyle/>
        <a:p>
          <a:endParaRPr lang="en-US"/>
        </a:p>
      </dgm:t>
    </dgm:pt>
    <dgm:pt modelId="{C84C76A3-B1FD-4B0A-83C5-4872720F16FF}" type="sibTrans" cxnId="{F6A830CC-4012-4315-BF80-D7994FBC3BFE}">
      <dgm:prSet/>
      <dgm:spPr/>
      <dgm:t>
        <a:bodyPr/>
        <a:lstStyle/>
        <a:p>
          <a:pPr>
            <a:lnSpc>
              <a:spcPct val="100000"/>
            </a:lnSpc>
          </a:pPr>
          <a:endParaRPr lang="en-US"/>
        </a:p>
      </dgm:t>
    </dgm:pt>
    <dgm:pt modelId="{8DCCBB56-3CAE-4D97-B2FF-6C86E80FB747}">
      <dgm:prSet/>
      <dgm:spPr/>
      <dgm:t>
        <a:bodyPr/>
        <a:lstStyle/>
        <a:p>
          <a:pPr>
            <a:lnSpc>
              <a:spcPct val="100000"/>
            </a:lnSpc>
          </a:pPr>
          <a:r>
            <a:rPr lang="da-DK"/>
            <a:t>Du skal sikre at personoplysningerne ikke er tilgængelige for uvedkommende. </a:t>
          </a:r>
          <a:endParaRPr lang="en-US"/>
        </a:p>
      </dgm:t>
    </dgm:pt>
    <dgm:pt modelId="{5FC4F467-E4AD-4F47-BC0E-3A0B8696E8FA}" type="parTrans" cxnId="{6615F57A-7C72-4B83-B359-B4C0D4606D76}">
      <dgm:prSet/>
      <dgm:spPr/>
      <dgm:t>
        <a:bodyPr/>
        <a:lstStyle/>
        <a:p>
          <a:endParaRPr lang="en-US"/>
        </a:p>
      </dgm:t>
    </dgm:pt>
    <dgm:pt modelId="{78BA8480-56E2-45FF-B39F-93D18E59DE32}" type="sibTrans" cxnId="{6615F57A-7C72-4B83-B359-B4C0D4606D76}">
      <dgm:prSet/>
      <dgm:spPr/>
      <dgm:t>
        <a:bodyPr/>
        <a:lstStyle/>
        <a:p>
          <a:pPr>
            <a:lnSpc>
              <a:spcPct val="100000"/>
            </a:lnSpc>
          </a:pPr>
          <a:endParaRPr lang="en-US"/>
        </a:p>
      </dgm:t>
    </dgm:pt>
    <dgm:pt modelId="{B491E275-0A7E-410A-BDF0-86AFB93B201D}">
      <dgm:prSet/>
      <dgm:spPr/>
      <dgm:t>
        <a:bodyPr/>
        <a:lstStyle/>
        <a:p>
          <a:pPr>
            <a:lnSpc>
              <a:spcPct val="100000"/>
            </a:lnSpc>
          </a:pPr>
          <a:r>
            <a:rPr lang="da-DK"/>
            <a:t>Personoplysningerne skal lagres og analyseres i sikre systemer. </a:t>
          </a:r>
          <a:endParaRPr lang="en-US"/>
        </a:p>
      </dgm:t>
    </dgm:pt>
    <dgm:pt modelId="{9B2977A8-653D-4D0E-B753-CD7BD88944B4}" type="parTrans" cxnId="{49A51F74-C125-4C13-9624-53BE1F65683C}">
      <dgm:prSet/>
      <dgm:spPr/>
      <dgm:t>
        <a:bodyPr/>
        <a:lstStyle/>
        <a:p>
          <a:endParaRPr lang="en-US"/>
        </a:p>
      </dgm:t>
    </dgm:pt>
    <dgm:pt modelId="{6AE04CA7-8FCC-42CC-B3A9-6E6CBB69FC73}" type="sibTrans" cxnId="{49A51F74-C125-4C13-9624-53BE1F65683C}">
      <dgm:prSet/>
      <dgm:spPr/>
      <dgm:t>
        <a:bodyPr/>
        <a:lstStyle/>
        <a:p>
          <a:pPr>
            <a:lnSpc>
              <a:spcPct val="100000"/>
            </a:lnSpc>
          </a:pPr>
          <a:endParaRPr lang="en-US"/>
        </a:p>
      </dgm:t>
    </dgm:pt>
    <dgm:pt modelId="{8C4D7ACC-4D67-4164-A2DC-0248363120E9}">
      <dgm:prSet/>
      <dgm:spPr/>
      <dgm:t>
        <a:bodyPr/>
        <a:lstStyle/>
        <a:p>
          <a:pPr>
            <a:lnSpc>
              <a:spcPct val="100000"/>
            </a:lnSpc>
          </a:pPr>
          <a:r>
            <a:rPr lang="da-DK"/>
            <a:t>Du skal have en klar plan fra indsamling til sletning. </a:t>
          </a:r>
          <a:endParaRPr lang="en-US"/>
        </a:p>
      </dgm:t>
    </dgm:pt>
    <dgm:pt modelId="{47DAE4D3-A027-459D-82DB-5CECF2C5624F}" type="parTrans" cxnId="{02E1805F-2D42-4B15-9E9A-9020C1710749}">
      <dgm:prSet/>
      <dgm:spPr/>
      <dgm:t>
        <a:bodyPr/>
        <a:lstStyle/>
        <a:p>
          <a:endParaRPr lang="en-US"/>
        </a:p>
      </dgm:t>
    </dgm:pt>
    <dgm:pt modelId="{B0409DC1-F4CB-48D6-8AB8-5E27FA44DC4A}" type="sibTrans" cxnId="{02E1805F-2D42-4B15-9E9A-9020C1710749}">
      <dgm:prSet/>
      <dgm:spPr/>
      <dgm:t>
        <a:bodyPr/>
        <a:lstStyle/>
        <a:p>
          <a:endParaRPr lang="en-US"/>
        </a:p>
      </dgm:t>
    </dgm:pt>
    <dgm:pt modelId="{F632B4DF-1277-4C38-A1A9-20C4474A88A8}" type="pres">
      <dgm:prSet presAssocID="{88208F86-8EC8-4C3B-81A3-B46AE4AE2FD8}" presName="root" presStyleCnt="0">
        <dgm:presLayoutVars>
          <dgm:dir/>
          <dgm:resizeHandles val="exact"/>
        </dgm:presLayoutVars>
      </dgm:prSet>
      <dgm:spPr/>
    </dgm:pt>
    <dgm:pt modelId="{503DC4F1-5688-4245-8EDE-77955A6B69D4}" type="pres">
      <dgm:prSet presAssocID="{96B3702E-698A-43EA-9CD6-22BE08C14C14}" presName="compNode" presStyleCnt="0"/>
      <dgm:spPr/>
    </dgm:pt>
    <dgm:pt modelId="{BB027631-1C01-4597-8E57-169663029DD7}" type="pres">
      <dgm:prSet presAssocID="{96B3702E-698A-43EA-9CD6-22BE08C14C14}" presName="iconRect" presStyleLbl="node1" presStyleIdx="0" presStyleCnt="5" custLinFactX="100000" custLinFactNeighborX="155969"/>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24B32D74-F3DA-4474-836F-C154BFA6D846}" type="pres">
      <dgm:prSet presAssocID="{96B3702E-698A-43EA-9CD6-22BE08C14C14}" presName="spaceRect" presStyleCnt="0"/>
      <dgm:spPr/>
    </dgm:pt>
    <dgm:pt modelId="{AD3116B1-62ED-4C14-B123-C377D83A4231}" type="pres">
      <dgm:prSet presAssocID="{96B3702E-698A-43EA-9CD6-22BE08C14C14}" presName="textRect" presStyleLbl="revTx" presStyleIdx="0" presStyleCnt="5">
        <dgm:presLayoutVars>
          <dgm:chMax val="1"/>
          <dgm:chPref val="1"/>
        </dgm:presLayoutVars>
      </dgm:prSet>
      <dgm:spPr/>
    </dgm:pt>
    <dgm:pt modelId="{D605F84A-9A2B-4500-B48E-9AD11B440DDD}" type="pres">
      <dgm:prSet presAssocID="{1F727AEE-D503-4515-A3F0-4C936E55F7C1}" presName="sibTrans" presStyleCnt="0"/>
      <dgm:spPr/>
    </dgm:pt>
    <dgm:pt modelId="{59387558-65B3-4142-834D-ECC6AD91A1BB}" type="pres">
      <dgm:prSet presAssocID="{756814B2-2ADB-4C85-8BEE-BC2C46DC78D3}" presName="compNode" presStyleCnt="0"/>
      <dgm:spPr/>
    </dgm:pt>
    <dgm:pt modelId="{10FA1121-E78F-465E-BEB9-834127C89AE1}" type="pres">
      <dgm:prSet presAssocID="{756814B2-2ADB-4C85-8BEE-BC2C46DC78D3}" presName="iconRect" presStyleLbl="node1" presStyleIdx="1" presStyleCnt="5" custLinFactX="-100000" custLinFactNeighborX="-162531" custLinFactNeighborY="-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tionskilde"/>
        </a:ext>
      </dgm:extLst>
    </dgm:pt>
    <dgm:pt modelId="{9B4E0667-6942-450C-822F-DD1807BB7E52}" type="pres">
      <dgm:prSet presAssocID="{756814B2-2ADB-4C85-8BEE-BC2C46DC78D3}" presName="spaceRect" presStyleCnt="0"/>
      <dgm:spPr/>
    </dgm:pt>
    <dgm:pt modelId="{F1F8DB49-4DD7-423C-99C8-89497928DA24}" type="pres">
      <dgm:prSet presAssocID="{756814B2-2ADB-4C85-8BEE-BC2C46DC78D3}" presName="textRect" presStyleLbl="revTx" presStyleIdx="1" presStyleCnt="5">
        <dgm:presLayoutVars>
          <dgm:chMax val="1"/>
          <dgm:chPref val="1"/>
        </dgm:presLayoutVars>
      </dgm:prSet>
      <dgm:spPr/>
    </dgm:pt>
    <dgm:pt modelId="{7A03AA77-3ACA-4D95-BF1E-557FC161D737}" type="pres">
      <dgm:prSet presAssocID="{C84C76A3-B1FD-4B0A-83C5-4872720F16FF}" presName="sibTrans" presStyleCnt="0"/>
      <dgm:spPr/>
    </dgm:pt>
    <dgm:pt modelId="{8A8528BA-E4AE-4B84-9A86-3C12CA246EFC}" type="pres">
      <dgm:prSet presAssocID="{8DCCBB56-3CAE-4D97-B2FF-6C86E80FB747}" presName="compNode" presStyleCnt="0"/>
      <dgm:spPr/>
    </dgm:pt>
    <dgm:pt modelId="{4CFF5FC8-F307-43BB-8BF4-AB3EC50086F8}" type="pres">
      <dgm:prSet presAssocID="{8DCCBB56-3CAE-4D97-B2FF-6C86E80FB74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ås med massiv udfyldning"/>
        </a:ext>
      </dgm:extLst>
    </dgm:pt>
    <dgm:pt modelId="{522E7A7A-AA58-4110-A6E2-3824B89353F1}" type="pres">
      <dgm:prSet presAssocID="{8DCCBB56-3CAE-4D97-B2FF-6C86E80FB747}" presName="spaceRect" presStyleCnt="0"/>
      <dgm:spPr/>
    </dgm:pt>
    <dgm:pt modelId="{C2D87781-2D51-4D82-BD97-812DF7D9550C}" type="pres">
      <dgm:prSet presAssocID="{8DCCBB56-3CAE-4D97-B2FF-6C86E80FB747}" presName="textRect" presStyleLbl="revTx" presStyleIdx="2" presStyleCnt="5">
        <dgm:presLayoutVars>
          <dgm:chMax val="1"/>
          <dgm:chPref val="1"/>
        </dgm:presLayoutVars>
      </dgm:prSet>
      <dgm:spPr/>
    </dgm:pt>
    <dgm:pt modelId="{E1B048B6-32F3-4276-B189-3F788950E24A}" type="pres">
      <dgm:prSet presAssocID="{78BA8480-56E2-45FF-B39F-93D18E59DE32}" presName="sibTrans" presStyleCnt="0"/>
      <dgm:spPr/>
    </dgm:pt>
    <dgm:pt modelId="{299392D3-668C-4548-8FFA-B3F6E9887CDB}" type="pres">
      <dgm:prSet presAssocID="{B491E275-0A7E-410A-BDF0-86AFB93B201D}" presName="compNode" presStyleCnt="0"/>
      <dgm:spPr/>
    </dgm:pt>
    <dgm:pt modelId="{19543041-1F6E-4E7E-B523-81FC64E6904F}" type="pres">
      <dgm:prSet presAssocID="{B491E275-0A7E-410A-BDF0-86AFB93B201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Afbrudt"/>
        </a:ext>
      </dgm:extLst>
    </dgm:pt>
    <dgm:pt modelId="{1493DA61-292F-4CEB-9A25-77B6BD9179B4}" type="pres">
      <dgm:prSet presAssocID="{B491E275-0A7E-410A-BDF0-86AFB93B201D}" presName="spaceRect" presStyleCnt="0"/>
      <dgm:spPr/>
    </dgm:pt>
    <dgm:pt modelId="{7BBF32B9-BC9B-4CD8-A948-32A762A69487}" type="pres">
      <dgm:prSet presAssocID="{B491E275-0A7E-410A-BDF0-86AFB93B201D}" presName="textRect" presStyleLbl="revTx" presStyleIdx="3" presStyleCnt="5">
        <dgm:presLayoutVars>
          <dgm:chMax val="1"/>
          <dgm:chPref val="1"/>
        </dgm:presLayoutVars>
      </dgm:prSet>
      <dgm:spPr/>
    </dgm:pt>
    <dgm:pt modelId="{ADCC4106-80F5-48C8-B530-7EA36AA3D257}" type="pres">
      <dgm:prSet presAssocID="{6AE04CA7-8FCC-42CC-B3A9-6E6CBB69FC73}" presName="sibTrans" presStyleCnt="0"/>
      <dgm:spPr/>
    </dgm:pt>
    <dgm:pt modelId="{C96606A2-30CD-4227-B8FA-19FD1D8EBA5A}" type="pres">
      <dgm:prSet presAssocID="{8C4D7ACC-4D67-4164-A2DC-0248363120E9}" presName="compNode" presStyleCnt="0"/>
      <dgm:spPr/>
    </dgm:pt>
    <dgm:pt modelId="{67957ECF-DE24-4447-921F-D535A4F1A8F8}" type="pres">
      <dgm:prSet presAssocID="{8C4D7ACC-4D67-4164-A2DC-0248363120E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Liste med massiv udfyldning"/>
        </a:ext>
      </dgm:extLst>
    </dgm:pt>
    <dgm:pt modelId="{41603673-C2CA-4872-9D4A-D3228E57265C}" type="pres">
      <dgm:prSet presAssocID="{8C4D7ACC-4D67-4164-A2DC-0248363120E9}" presName="spaceRect" presStyleCnt="0"/>
      <dgm:spPr/>
    </dgm:pt>
    <dgm:pt modelId="{53B12451-B251-49C2-B045-660C262E7660}" type="pres">
      <dgm:prSet presAssocID="{8C4D7ACC-4D67-4164-A2DC-0248363120E9}" presName="textRect" presStyleLbl="revTx" presStyleIdx="4" presStyleCnt="5">
        <dgm:presLayoutVars>
          <dgm:chMax val="1"/>
          <dgm:chPref val="1"/>
        </dgm:presLayoutVars>
      </dgm:prSet>
      <dgm:spPr/>
    </dgm:pt>
  </dgm:ptLst>
  <dgm:cxnLst>
    <dgm:cxn modelId="{17B0C23A-5BCA-4381-8139-7D942D757B4D}" type="presOf" srcId="{96B3702E-698A-43EA-9CD6-22BE08C14C14}" destId="{AD3116B1-62ED-4C14-B123-C377D83A4231}" srcOrd="0" destOrd="0" presId="urn:microsoft.com/office/officeart/2018/2/layout/IconLabelList"/>
    <dgm:cxn modelId="{02E1805F-2D42-4B15-9E9A-9020C1710749}" srcId="{88208F86-8EC8-4C3B-81A3-B46AE4AE2FD8}" destId="{8C4D7ACC-4D67-4164-A2DC-0248363120E9}" srcOrd="4" destOrd="0" parTransId="{47DAE4D3-A027-459D-82DB-5CECF2C5624F}" sibTransId="{B0409DC1-F4CB-48D6-8AB8-5E27FA44DC4A}"/>
    <dgm:cxn modelId="{1A674B53-73C8-4160-BE58-69F3C79D835D}" srcId="{88208F86-8EC8-4C3B-81A3-B46AE4AE2FD8}" destId="{96B3702E-698A-43EA-9CD6-22BE08C14C14}" srcOrd="0" destOrd="0" parTransId="{DBFE6538-56D9-42F7-851B-AF5F49F9310A}" sibTransId="{1F727AEE-D503-4515-A3F0-4C936E55F7C1}"/>
    <dgm:cxn modelId="{49A51F74-C125-4C13-9624-53BE1F65683C}" srcId="{88208F86-8EC8-4C3B-81A3-B46AE4AE2FD8}" destId="{B491E275-0A7E-410A-BDF0-86AFB93B201D}" srcOrd="3" destOrd="0" parTransId="{9B2977A8-653D-4D0E-B753-CD7BD88944B4}" sibTransId="{6AE04CA7-8FCC-42CC-B3A9-6E6CBB69FC73}"/>
    <dgm:cxn modelId="{FE71EA54-C8C0-4DAA-8D9A-B93A3D3E9D06}" type="presOf" srcId="{8DCCBB56-3CAE-4D97-B2FF-6C86E80FB747}" destId="{C2D87781-2D51-4D82-BD97-812DF7D9550C}" srcOrd="0" destOrd="0" presId="urn:microsoft.com/office/officeart/2018/2/layout/IconLabelList"/>
    <dgm:cxn modelId="{6615F57A-7C72-4B83-B359-B4C0D4606D76}" srcId="{88208F86-8EC8-4C3B-81A3-B46AE4AE2FD8}" destId="{8DCCBB56-3CAE-4D97-B2FF-6C86E80FB747}" srcOrd="2" destOrd="0" parTransId="{5FC4F467-E4AD-4F47-BC0E-3A0B8696E8FA}" sibTransId="{78BA8480-56E2-45FF-B39F-93D18E59DE32}"/>
    <dgm:cxn modelId="{412FEC88-3592-4E8E-BC5D-D86D72A306D2}" type="presOf" srcId="{B491E275-0A7E-410A-BDF0-86AFB93B201D}" destId="{7BBF32B9-BC9B-4CD8-A948-32A762A69487}" srcOrd="0" destOrd="0" presId="urn:microsoft.com/office/officeart/2018/2/layout/IconLabelList"/>
    <dgm:cxn modelId="{81A7B091-23C8-4DF0-A748-2C11902CD705}" type="presOf" srcId="{8C4D7ACC-4D67-4164-A2DC-0248363120E9}" destId="{53B12451-B251-49C2-B045-660C262E7660}" srcOrd="0" destOrd="0" presId="urn:microsoft.com/office/officeart/2018/2/layout/IconLabelList"/>
    <dgm:cxn modelId="{10B4F7A9-2CC0-4878-914E-175ED28BFCCA}" type="presOf" srcId="{88208F86-8EC8-4C3B-81A3-B46AE4AE2FD8}" destId="{F632B4DF-1277-4C38-A1A9-20C4474A88A8}" srcOrd="0" destOrd="0" presId="urn:microsoft.com/office/officeart/2018/2/layout/IconLabelList"/>
    <dgm:cxn modelId="{BFDF02C6-8A72-4B0F-BC07-4F72E0E09BF6}" type="presOf" srcId="{756814B2-2ADB-4C85-8BEE-BC2C46DC78D3}" destId="{F1F8DB49-4DD7-423C-99C8-89497928DA24}" srcOrd="0" destOrd="0" presId="urn:microsoft.com/office/officeart/2018/2/layout/IconLabelList"/>
    <dgm:cxn modelId="{F6A830CC-4012-4315-BF80-D7994FBC3BFE}" srcId="{88208F86-8EC8-4C3B-81A3-B46AE4AE2FD8}" destId="{756814B2-2ADB-4C85-8BEE-BC2C46DC78D3}" srcOrd="1" destOrd="0" parTransId="{2E015FA9-81F5-4B59-B84F-0671A7028749}" sibTransId="{C84C76A3-B1FD-4B0A-83C5-4872720F16FF}"/>
    <dgm:cxn modelId="{A029FC43-E4CF-4326-95AC-FE6E98E355B0}" type="presParOf" srcId="{F632B4DF-1277-4C38-A1A9-20C4474A88A8}" destId="{503DC4F1-5688-4245-8EDE-77955A6B69D4}" srcOrd="0" destOrd="0" presId="urn:microsoft.com/office/officeart/2018/2/layout/IconLabelList"/>
    <dgm:cxn modelId="{FC2DC9CE-AE6E-4586-B01B-7013C43C9679}" type="presParOf" srcId="{503DC4F1-5688-4245-8EDE-77955A6B69D4}" destId="{BB027631-1C01-4597-8E57-169663029DD7}" srcOrd="0" destOrd="0" presId="urn:microsoft.com/office/officeart/2018/2/layout/IconLabelList"/>
    <dgm:cxn modelId="{9A98992A-287F-40C8-8F0B-1D6BDBE09A47}" type="presParOf" srcId="{503DC4F1-5688-4245-8EDE-77955A6B69D4}" destId="{24B32D74-F3DA-4474-836F-C154BFA6D846}" srcOrd="1" destOrd="0" presId="urn:microsoft.com/office/officeart/2018/2/layout/IconLabelList"/>
    <dgm:cxn modelId="{BD8B9A12-6757-43C8-88E3-503741E15B65}" type="presParOf" srcId="{503DC4F1-5688-4245-8EDE-77955A6B69D4}" destId="{AD3116B1-62ED-4C14-B123-C377D83A4231}" srcOrd="2" destOrd="0" presId="urn:microsoft.com/office/officeart/2018/2/layout/IconLabelList"/>
    <dgm:cxn modelId="{E54EC244-8780-487C-93AE-7622C95F31B2}" type="presParOf" srcId="{F632B4DF-1277-4C38-A1A9-20C4474A88A8}" destId="{D605F84A-9A2B-4500-B48E-9AD11B440DDD}" srcOrd="1" destOrd="0" presId="urn:microsoft.com/office/officeart/2018/2/layout/IconLabelList"/>
    <dgm:cxn modelId="{1DC4E2EC-B4A0-434A-9E7B-FB1823EB5144}" type="presParOf" srcId="{F632B4DF-1277-4C38-A1A9-20C4474A88A8}" destId="{59387558-65B3-4142-834D-ECC6AD91A1BB}" srcOrd="2" destOrd="0" presId="urn:microsoft.com/office/officeart/2018/2/layout/IconLabelList"/>
    <dgm:cxn modelId="{33D0C126-FE33-4983-A5A6-A1EB53908BB6}" type="presParOf" srcId="{59387558-65B3-4142-834D-ECC6AD91A1BB}" destId="{10FA1121-E78F-465E-BEB9-834127C89AE1}" srcOrd="0" destOrd="0" presId="urn:microsoft.com/office/officeart/2018/2/layout/IconLabelList"/>
    <dgm:cxn modelId="{3A0ADCD2-43E8-48F9-87FA-CAF5A54C4DBC}" type="presParOf" srcId="{59387558-65B3-4142-834D-ECC6AD91A1BB}" destId="{9B4E0667-6942-450C-822F-DD1807BB7E52}" srcOrd="1" destOrd="0" presId="urn:microsoft.com/office/officeart/2018/2/layout/IconLabelList"/>
    <dgm:cxn modelId="{96B0AE65-D348-43F6-824F-DAF877E1AD41}" type="presParOf" srcId="{59387558-65B3-4142-834D-ECC6AD91A1BB}" destId="{F1F8DB49-4DD7-423C-99C8-89497928DA24}" srcOrd="2" destOrd="0" presId="urn:microsoft.com/office/officeart/2018/2/layout/IconLabelList"/>
    <dgm:cxn modelId="{645FE6C7-5C43-4CE1-9186-EF735D072E8E}" type="presParOf" srcId="{F632B4DF-1277-4C38-A1A9-20C4474A88A8}" destId="{7A03AA77-3ACA-4D95-BF1E-557FC161D737}" srcOrd="3" destOrd="0" presId="urn:microsoft.com/office/officeart/2018/2/layout/IconLabelList"/>
    <dgm:cxn modelId="{2C183101-A67C-4551-A24E-1CE864B8D417}" type="presParOf" srcId="{F632B4DF-1277-4C38-A1A9-20C4474A88A8}" destId="{8A8528BA-E4AE-4B84-9A86-3C12CA246EFC}" srcOrd="4" destOrd="0" presId="urn:microsoft.com/office/officeart/2018/2/layout/IconLabelList"/>
    <dgm:cxn modelId="{26B81FC7-B9AD-40D0-80B2-AA1F323C84BB}" type="presParOf" srcId="{8A8528BA-E4AE-4B84-9A86-3C12CA246EFC}" destId="{4CFF5FC8-F307-43BB-8BF4-AB3EC50086F8}" srcOrd="0" destOrd="0" presId="urn:microsoft.com/office/officeart/2018/2/layout/IconLabelList"/>
    <dgm:cxn modelId="{BD567691-70E4-4FF4-82FC-9C4D9B70FF7D}" type="presParOf" srcId="{8A8528BA-E4AE-4B84-9A86-3C12CA246EFC}" destId="{522E7A7A-AA58-4110-A6E2-3824B89353F1}" srcOrd="1" destOrd="0" presId="urn:microsoft.com/office/officeart/2018/2/layout/IconLabelList"/>
    <dgm:cxn modelId="{6AAC9EDA-404A-4B0A-B343-EC4670C10E17}" type="presParOf" srcId="{8A8528BA-E4AE-4B84-9A86-3C12CA246EFC}" destId="{C2D87781-2D51-4D82-BD97-812DF7D9550C}" srcOrd="2" destOrd="0" presId="urn:microsoft.com/office/officeart/2018/2/layout/IconLabelList"/>
    <dgm:cxn modelId="{5569E417-C339-40CF-A6EC-71E139587973}" type="presParOf" srcId="{F632B4DF-1277-4C38-A1A9-20C4474A88A8}" destId="{E1B048B6-32F3-4276-B189-3F788950E24A}" srcOrd="5" destOrd="0" presId="urn:microsoft.com/office/officeart/2018/2/layout/IconLabelList"/>
    <dgm:cxn modelId="{E7C427FB-8B6A-4D93-95BF-493A44270C7C}" type="presParOf" srcId="{F632B4DF-1277-4C38-A1A9-20C4474A88A8}" destId="{299392D3-668C-4548-8FFA-B3F6E9887CDB}" srcOrd="6" destOrd="0" presId="urn:microsoft.com/office/officeart/2018/2/layout/IconLabelList"/>
    <dgm:cxn modelId="{594031A8-1CF5-4B18-AE1A-976F769141D1}" type="presParOf" srcId="{299392D3-668C-4548-8FFA-B3F6E9887CDB}" destId="{19543041-1F6E-4E7E-B523-81FC64E6904F}" srcOrd="0" destOrd="0" presId="urn:microsoft.com/office/officeart/2018/2/layout/IconLabelList"/>
    <dgm:cxn modelId="{3ED20D5D-DAAB-4B49-B303-C5DF7689A4A9}" type="presParOf" srcId="{299392D3-668C-4548-8FFA-B3F6E9887CDB}" destId="{1493DA61-292F-4CEB-9A25-77B6BD9179B4}" srcOrd="1" destOrd="0" presId="urn:microsoft.com/office/officeart/2018/2/layout/IconLabelList"/>
    <dgm:cxn modelId="{BE3A4197-7907-43AB-822F-1101BE78FB94}" type="presParOf" srcId="{299392D3-668C-4548-8FFA-B3F6E9887CDB}" destId="{7BBF32B9-BC9B-4CD8-A948-32A762A69487}" srcOrd="2" destOrd="0" presId="urn:microsoft.com/office/officeart/2018/2/layout/IconLabelList"/>
    <dgm:cxn modelId="{3DB54708-64DE-472E-893B-F0F7EA60004A}" type="presParOf" srcId="{F632B4DF-1277-4C38-A1A9-20C4474A88A8}" destId="{ADCC4106-80F5-48C8-B530-7EA36AA3D257}" srcOrd="7" destOrd="0" presId="urn:microsoft.com/office/officeart/2018/2/layout/IconLabelList"/>
    <dgm:cxn modelId="{228911CA-23C5-4251-B1B2-660E3B686761}" type="presParOf" srcId="{F632B4DF-1277-4C38-A1A9-20C4474A88A8}" destId="{C96606A2-30CD-4227-B8FA-19FD1D8EBA5A}" srcOrd="8" destOrd="0" presId="urn:microsoft.com/office/officeart/2018/2/layout/IconLabelList"/>
    <dgm:cxn modelId="{E81AFA69-16C6-4B19-B4EC-891FF642582B}" type="presParOf" srcId="{C96606A2-30CD-4227-B8FA-19FD1D8EBA5A}" destId="{67957ECF-DE24-4447-921F-D535A4F1A8F8}" srcOrd="0" destOrd="0" presId="urn:microsoft.com/office/officeart/2018/2/layout/IconLabelList"/>
    <dgm:cxn modelId="{17214A25-DCBA-432E-914E-B58F0003E157}" type="presParOf" srcId="{C96606A2-30CD-4227-B8FA-19FD1D8EBA5A}" destId="{41603673-C2CA-4872-9D4A-D3228E57265C}" srcOrd="1" destOrd="0" presId="urn:microsoft.com/office/officeart/2018/2/layout/IconLabelList"/>
    <dgm:cxn modelId="{DFC4A971-FF75-405A-9B93-D24F06F6EE2E}" type="presParOf" srcId="{C96606A2-30CD-4227-B8FA-19FD1D8EBA5A}" destId="{53B12451-B251-49C2-B045-660C262E766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F78D72F-B881-4469-83B6-F7722B76714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0C4B0CD-840C-438D-AF8E-EFDD7659E04A}">
      <dgm:prSet/>
      <dgm:spPr/>
      <dgm:t>
        <a:bodyPr/>
        <a:lstStyle/>
        <a:p>
          <a:r>
            <a:rPr lang="da-DK" dirty="0"/>
            <a:t>Personoplysning</a:t>
          </a:r>
          <a:endParaRPr lang="en-US" dirty="0"/>
        </a:p>
      </dgm:t>
    </dgm:pt>
    <dgm:pt modelId="{564B7842-0CBA-4FCF-9D67-5C948F12D5C2}" type="parTrans" cxnId="{3AFD03D9-4D48-48EE-A803-FCF44CC105A8}">
      <dgm:prSet/>
      <dgm:spPr/>
      <dgm:t>
        <a:bodyPr/>
        <a:lstStyle/>
        <a:p>
          <a:endParaRPr lang="en-US"/>
        </a:p>
      </dgm:t>
    </dgm:pt>
    <dgm:pt modelId="{8E5FE30B-0629-4DE2-81A9-3F2188F1F00C}" type="sibTrans" cxnId="{3AFD03D9-4D48-48EE-A803-FCF44CC105A8}">
      <dgm:prSet/>
      <dgm:spPr/>
      <dgm:t>
        <a:bodyPr/>
        <a:lstStyle/>
        <a:p>
          <a:endParaRPr lang="en-US"/>
        </a:p>
      </dgm:t>
    </dgm:pt>
    <dgm:pt modelId="{1822D7D4-6A7D-4BAE-9EAB-A69FACD660E3}">
      <dgm:prSet/>
      <dgm:spPr/>
      <dgm:t>
        <a:bodyPr/>
        <a:lstStyle/>
        <a:p>
          <a:r>
            <a:rPr lang="da-DK"/>
            <a:t>Behandling</a:t>
          </a:r>
          <a:endParaRPr lang="en-US"/>
        </a:p>
      </dgm:t>
    </dgm:pt>
    <dgm:pt modelId="{FD4A926B-91CA-4021-8BE6-6DFAC7C38E9B}" type="parTrans" cxnId="{6882CE58-D10D-4468-B92F-6C65292BBC6B}">
      <dgm:prSet/>
      <dgm:spPr/>
      <dgm:t>
        <a:bodyPr/>
        <a:lstStyle/>
        <a:p>
          <a:endParaRPr lang="en-US"/>
        </a:p>
      </dgm:t>
    </dgm:pt>
    <dgm:pt modelId="{8A1E344F-6471-4317-91CA-9109CD1C26F1}" type="sibTrans" cxnId="{6882CE58-D10D-4468-B92F-6C65292BBC6B}">
      <dgm:prSet/>
      <dgm:spPr/>
      <dgm:t>
        <a:bodyPr/>
        <a:lstStyle/>
        <a:p>
          <a:endParaRPr lang="en-US"/>
        </a:p>
      </dgm:t>
    </dgm:pt>
    <dgm:pt modelId="{E9785855-47BF-42F5-A148-8E5B9E12F5BF}">
      <dgm:prSet/>
      <dgm:spPr/>
      <dgm:t>
        <a:bodyPr/>
        <a:lstStyle/>
        <a:p>
          <a:r>
            <a:rPr lang="da-DK"/>
            <a:t>Samtykke</a:t>
          </a:r>
          <a:endParaRPr lang="en-US"/>
        </a:p>
      </dgm:t>
    </dgm:pt>
    <dgm:pt modelId="{061685D0-EBD2-4635-9D36-781F7BCB346F}" type="parTrans" cxnId="{AE817896-1A84-4035-BFB0-F80AEA73B939}">
      <dgm:prSet/>
      <dgm:spPr/>
      <dgm:t>
        <a:bodyPr/>
        <a:lstStyle/>
        <a:p>
          <a:endParaRPr lang="en-US"/>
        </a:p>
      </dgm:t>
    </dgm:pt>
    <dgm:pt modelId="{CC2620FB-C96A-4F28-ABDE-5E22A80762ED}" type="sibTrans" cxnId="{AE817896-1A84-4035-BFB0-F80AEA73B939}">
      <dgm:prSet/>
      <dgm:spPr/>
      <dgm:t>
        <a:bodyPr/>
        <a:lstStyle/>
        <a:p>
          <a:endParaRPr lang="en-US"/>
        </a:p>
      </dgm:t>
    </dgm:pt>
    <dgm:pt modelId="{5E1DC22A-CF70-4DC7-8071-E04CE11CB750}">
      <dgm:prSet/>
      <dgm:spPr/>
      <dgm:t>
        <a:bodyPr/>
        <a:lstStyle/>
        <a:p>
          <a:r>
            <a:rPr lang="da-DK"/>
            <a:t>Oplysningspligt</a:t>
          </a:r>
          <a:endParaRPr lang="en-US"/>
        </a:p>
      </dgm:t>
    </dgm:pt>
    <dgm:pt modelId="{96E30D4C-CE5E-4762-8804-1CA370E9526A}" type="parTrans" cxnId="{2E135E10-40B3-40BE-A3F7-3B7049AB123D}">
      <dgm:prSet/>
      <dgm:spPr/>
      <dgm:t>
        <a:bodyPr/>
        <a:lstStyle/>
        <a:p>
          <a:endParaRPr lang="en-US"/>
        </a:p>
      </dgm:t>
    </dgm:pt>
    <dgm:pt modelId="{1DF5A475-43FA-404B-BC94-0FD6A9B3819F}" type="sibTrans" cxnId="{2E135E10-40B3-40BE-A3F7-3B7049AB123D}">
      <dgm:prSet/>
      <dgm:spPr/>
      <dgm:t>
        <a:bodyPr/>
        <a:lstStyle/>
        <a:p>
          <a:endParaRPr lang="en-US"/>
        </a:p>
      </dgm:t>
    </dgm:pt>
    <dgm:pt modelId="{81DBCA02-3FA3-42E0-8394-1922638318EB}">
      <dgm:prSet/>
      <dgm:spPr/>
      <dgm:t>
        <a:bodyPr/>
        <a:lstStyle/>
        <a:p>
          <a:r>
            <a:rPr lang="da-DK" dirty="0"/>
            <a:t>Dataansvarlig</a:t>
          </a:r>
          <a:endParaRPr lang="en-US" dirty="0"/>
        </a:p>
      </dgm:t>
    </dgm:pt>
    <dgm:pt modelId="{B1388B28-0514-4819-948B-340259059293}" type="parTrans" cxnId="{B4A12110-FC63-44CA-9807-624CA74FB558}">
      <dgm:prSet/>
      <dgm:spPr/>
      <dgm:t>
        <a:bodyPr/>
        <a:lstStyle/>
        <a:p>
          <a:endParaRPr lang="en-US"/>
        </a:p>
      </dgm:t>
    </dgm:pt>
    <dgm:pt modelId="{1F183B25-772C-447E-9404-5C0DF63208C8}" type="sibTrans" cxnId="{B4A12110-FC63-44CA-9807-624CA74FB558}">
      <dgm:prSet/>
      <dgm:spPr/>
      <dgm:t>
        <a:bodyPr/>
        <a:lstStyle/>
        <a:p>
          <a:endParaRPr lang="en-US"/>
        </a:p>
      </dgm:t>
    </dgm:pt>
    <dgm:pt modelId="{ADF1EE24-78A2-458C-93B4-D3874729792C}">
      <dgm:prSet/>
      <dgm:spPr/>
      <dgm:t>
        <a:bodyPr/>
        <a:lstStyle/>
        <a:p>
          <a:r>
            <a:rPr lang="da-DK"/>
            <a:t>Pseudonymisering</a:t>
          </a:r>
          <a:endParaRPr lang="en-US"/>
        </a:p>
      </dgm:t>
    </dgm:pt>
    <dgm:pt modelId="{ED5FACDB-DA58-480C-AE6D-3321EE7BD151}" type="parTrans" cxnId="{619FDA7A-A961-4263-AB73-0F1F028536FB}">
      <dgm:prSet/>
      <dgm:spPr/>
      <dgm:t>
        <a:bodyPr/>
        <a:lstStyle/>
        <a:p>
          <a:endParaRPr lang="en-US"/>
        </a:p>
      </dgm:t>
    </dgm:pt>
    <dgm:pt modelId="{785398F9-5CCE-45D6-8D44-87BE175F966B}" type="sibTrans" cxnId="{619FDA7A-A961-4263-AB73-0F1F028536FB}">
      <dgm:prSet/>
      <dgm:spPr/>
      <dgm:t>
        <a:bodyPr/>
        <a:lstStyle/>
        <a:p>
          <a:endParaRPr lang="en-US"/>
        </a:p>
      </dgm:t>
    </dgm:pt>
    <dgm:pt modelId="{0CC23F6C-E17F-4421-971B-73681AAF620F}">
      <dgm:prSet/>
      <dgm:spPr/>
      <dgm:t>
        <a:bodyPr/>
        <a:lstStyle/>
        <a:p>
          <a:r>
            <a:rPr lang="da-DK"/>
            <a:t>Sikkerhedsbrud</a:t>
          </a:r>
          <a:endParaRPr lang="en-US"/>
        </a:p>
      </dgm:t>
    </dgm:pt>
    <dgm:pt modelId="{FCA30481-1BEE-45C2-B656-52F69D115007}" type="parTrans" cxnId="{F02AAD29-2FC8-42E7-BDF2-23008C1BA81A}">
      <dgm:prSet/>
      <dgm:spPr/>
      <dgm:t>
        <a:bodyPr/>
        <a:lstStyle/>
        <a:p>
          <a:endParaRPr lang="en-US"/>
        </a:p>
      </dgm:t>
    </dgm:pt>
    <dgm:pt modelId="{3A84E3A3-D654-48A1-B561-13003065927A}" type="sibTrans" cxnId="{F02AAD29-2FC8-42E7-BDF2-23008C1BA81A}">
      <dgm:prSet/>
      <dgm:spPr/>
      <dgm:t>
        <a:bodyPr/>
        <a:lstStyle/>
        <a:p>
          <a:endParaRPr lang="en-US"/>
        </a:p>
      </dgm:t>
    </dgm:pt>
    <dgm:pt modelId="{EC313B76-0E31-46AB-BC49-2AA182BCB6F2}">
      <dgm:prSet/>
      <dgm:spPr/>
      <dgm:t>
        <a:bodyPr/>
        <a:lstStyle/>
        <a:p>
          <a:r>
            <a:rPr lang="da-DK"/>
            <a:t>Databehandler</a:t>
          </a:r>
          <a:endParaRPr lang="en-US"/>
        </a:p>
      </dgm:t>
    </dgm:pt>
    <dgm:pt modelId="{14DE0A2D-E069-4BA6-97CD-4B80EDE597BB}" type="parTrans" cxnId="{3327C8A6-79FA-4C96-8C6B-799913D04E2F}">
      <dgm:prSet/>
      <dgm:spPr/>
      <dgm:t>
        <a:bodyPr/>
        <a:lstStyle/>
        <a:p>
          <a:endParaRPr lang="en-US"/>
        </a:p>
      </dgm:t>
    </dgm:pt>
    <dgm:pt modelId="{D7F2E767-0EC7-4500-A108-07AB781ECB7B}" type="sibTrans" cxnId="{3327C8A6-79FA-4C96-8C6B-799913D04E2F}">
      <dgm:prSet/>
      <dgm:spPr/>
      <dgm:t>
        <a:bodyPr/>
        <a:lstStyle/>
        <a:p>
          <a:endParaRPr lang="en-US"/>
        </a:p>
      </dgm:t>
    </dgm:pt>
    <dgm:pt modelId="{46C3BBC4-0DAD-4ACF-AAB9-86C9A4430135}" type="pres">
      <dgm:prSet presAssocID="{3F78D72F-B881-4469-83B6-F7722B767145}" presName="vert0" presStyleCnt="0">
        <dgm:presLayoutVars>
          <dgm:dir/>
          <dgm:animOne val="branch"/>
          <dgm:animLvl val="lvl"/>
        </dgm:presLayoutVars>
      </dgm:prSet>
      <dgm:spPr/>
    </dgm:pt>
    <dgm:pt modelId="{C720E32E-6C51-4FAB-BFD8-099F5ED28C1C}" type="pres">
      <dgm:prSet presAssocID="{A0C4B0CD-840C-438D-AF8E-EFDD7659E04A}" presName="thickLine" presStyleLbl="alignNode1" presStyleIdx="0" presStyleCnt="8"/>
      <dgm:spPr/>
    </dgm:pt>
    <dgm:pt modelId="{B5BC57E1-F061-4CE5-9599-29AC82EA6DCC}" type="pres">
      <dgm:prSet presAssocID="{A0C4B0CD-840C-438D-AF8E-EFDD7659E04A}" presName="horz1" presStyleCnt="0"/>
      <dgm:spPr/>
    </dgm:pt>
    <dgm:pt modelId="{3AFEABBD-BD32-427B-871E-EEE59604C0DE}" type="pres">
      <dgm:prSet presAssocID="{A0C4B0CD-840C-438D-AF8E-EFDD7659E04A}" presName="tx1" presStyleLbl="revTx" presStyleIdx="0" presStyleCnt="8"/>
      <dgm:spPr/>
    </dgm:pt>
    <dgm:pt modelId="{4AB0DC65-E8FA-4371-9A99-FFECECCE84A6}" type="pres">
      <dgm:prSet presAssocID="{A0C4B0CD-840C-438D-AF8E-EFDD7659E04A}" presName="vert1" presStyleCnt="0"/>
      <dgm:spPr/>
    </dgm:pt>
    <dgm:pt modelId="{89F584F5-795D-4538-A183-3B2C3F90E4E2}" type="pres">
      <dgm:prSet presAssocID="{1822D7D4-6A7D-4BAE-9EAB-A69FACD660E3}" presName="thickLine" presStyleLbl="alignNode1" presStyleIdx="1" presStyleCnt="8"/>
      <dgm:spPr/>
    </dgm:pt>
    <dgm:pt modelId="{B3227BED-BE51-494B-80B7-479492284512}" type="pres">
      <dgm:prSet presAssocID="{1822D7D4-6A7D-4BAE-9EAB-A69FACD660E3}" presName="horz1" presStyleCnt="0"/>
      <dgm:spPr/>
    </dgm:pt>
    <dgm:pt modelId="{70BFAC97-B400-4768-A61F-71A8C93D389D}" type="pres">
      <dgm:prSet presAssocID="{1822D7D4-6A7D-4BAE-9EAB-A69FACD660E3}" presName="tx1" presStyleLbl="revTx" presStyleIdx="1" presStyleCnt="8"/>
      <dgm:spPr/>
    </dgm:pt>
    <dgm:pt modelId="{7F3F5695-0240-454E-AE92-C7BDDE4AA28D}" type="pres">
      <dgm:prSet presAssocID="{1822D7D4-6A7D-4BAE-9EAB-A69FACD660E3}" presName="vert1" presStyleCnt="0"/>
      <dgm:spPr/>
    </dgm:pt>
    <dgm:pt modelId="{D18994F7-D014-47E4-BD28-53706986D3C3}" type="pres">
      <dgm:prSet presAssocID="{E9785855-47BF-42F5-A148-8E5B9E12F5BF}" presName="thickLine" presStyleLbl="alignNode1" presStyleIdx="2" presStyleCnt="8"/>
      <dgm:spPr/>
    </dgm:pt>
    <dgm:pt modelId="{4C710065-F8E1-4D37-84BB-F70148B1D4B2}" type="pres">
      <dgm:prSet presAssocID="{E9785855-47BF-42F5-A148-8E5B9E12F5BF}" presName="horz1" presStyleCnt="0"/>
      <dgm:spPr/>
    </dgm:pt>
    <dgm:pt modelId="{70FC48BD-7529-45C9-BF7F-90DE274DA988}" type="pres">
      <dgm:prSet presAssocID="{E9785855-47BF-42F5-A148-8E5B9E12F5BF}" presName="tx1" presStyleLbl="revTx" presStyleIdx="2" presStyleCnt="8"/>
      <dgm:spPr/>
    </dgm:pt>
    <dgm:pt modelId="{403C70D0-88C0-4F89-81E5-0EBB89CE3CAB}" type="pres">
      <dgm:prSet presAssocID="{E9785855-47BF-42F5-A148-8E5B9E12F5BF}" presName="vert1" presStyleCnt="0"/>
      <dgm:spPr/>
    </dgm:pt>
    <dgm:pt modelId="{F5F080B2-2DB8-448A-83F1-B324C609C137}" type="pres">
      <dgm:prSet presAssocID="{5E1DC22A-CF70-4DC7-8071-E04CE11CB750}" presName="thickLine" presStyleLbl="alignNode1" presStyleIdx="3" presStyleCnt="8"/>
      <dgm:spPr/>
    </dgm:pt>
    <dgm:pt modelId="{1B31C4D5-96CC-4B34-88D9-7433ABAECB8F}" type="pres">
      <dgm:prSet presAssocID="{5E1DC22A-CF70-4DC7-8071-E04CE11CB750}" presName="horz1" presStyleCnt="0"/>
      <dgm:spPr/>
    </dgm:pt>
    <dgm:pt modelId="{BAD73432-B6CC-45F0-B486-02595726B98B}" type="pres">
      <dgm:prSet presAssocID="{5E1DC22A-CF70-4DC7-8071-E04CE11CB750}" presName="tx1" presStyleLbl="revTx" presStyleIdx="3" presStyleCnt="8"/>
      <dgm:spPr/>
    </dgm:pt>
    <dgm:pt modelId="{BAD81DB8-D888-4ACC-9108-489E362202A5}" type="pres">
      <dgm:prSet presAssocID="{5E1DC22A-CF70-4DC7-8071-E04CE11CB750}" presName="vert1" presStyleCnt="0"/>
      <dgm:spPr/>
    </dgm:pt>
    <dgm:pt modelId="{81EEA88B-0DB6-48CE-89BC-5B2A5B18D4A1}" type="pres">
      <dgm:prSet presAssocID="{81DBCA02-3FA3-42E0-8394-1922638318EB}" presName="thickLine" presStyleLbl="alignNode1" presStyleIdx="4" presStyleCnt="8"/>
      <dgm:spPr/>
    </dgm:pt>
    <dgm:pt modelId="{45970489-1A89-4285-ABB8-7DFA90E9E40A}" type="pres">
      <dgm:prSet presAssocID="{81DBCA02-3FA3-42E0-8394-1922638318EB}" presName="horz1" presStyleCnt="0"/>
      <dgm:spPr/>
    </dgm:pt>
    <dgm:pt modelId="{DAF7DDD0-2784-4344-9B33-0DFD2C141BE8}" type="pres">
      <dgm:prSet presAssocID="{81DBCA02-3FA3-42E0-8394-1922638318EB}" presName="tx1" presStyleLbl="revTx" presStyleIdx="4" presStyleCnt="8"/>
      <dgm:spPr/>
    </dgm:pt>
    <dgm:pt modelId="{12339709-FB79-4FD7-AD96-9CE2E44C3C97}" type="pres">
      <dgm:prSet presAssocID="{81DBCA02-3FA3-42E0-8394-1922638318EB}" presName="vert1" presStyleCnt="0"/>
      <dgm:spPr/>
    </dgm:pt>
    <dgm:pt modelId="{AD35514F-FD84-4DAA-97DF-CA93EC7CA4B4}" type="pres">
      <dgm:prSet presAssocID="{ADF1EE24-78A2-458C-93B4-D3874729792C}" presName="thickLine" presStyleLbl="alignNode1" presStyleIdx="5" presStyleCnt="8"/>
      <dgm:spPr/>
    </dgm:pt>
    <dgm:pt modelId="{6BD5CEFE-FCCF-4423-8CD4-C5232D71C0EF}" type="pres">
      <dgm:prSet presAssocID="{ADF1EE24-78A2-458C-93B4-D3874729792C}" presName="horz1" presStyleCnt="0"/>
      <dgm:spPr/>
    </dgm:pt>
    <dgm:pt modelId="{BC9A3C8D-214F-4128-9F83-9FF55B37F0CA}" type="pres">
      <dgm:prSet presAssocID="{ADF1EE24-78A2-458C-93B4-D3874729792C}" presName="tx1" presStyleLbl="revTx" presStyleIdx="5" presStyleCnt="8"/>
      <dgm:spPr/>
    </dgm:pt>
    <dgm:pt modelId="{BB23B325-DBA8-429D-8AC6-C031AB9F62A1}" type="pres">
      <dgm:prSet presAssocID="{ADF1EE24-78A2-458C-93B4-D3874729792C}" presName="vert1" presStyleCnt="0"/>
      <dgm:spPr/>
    </dgm:pt>
    <dgm:pt modelId="{B92B07F5-5B93-4B5E-9D22-18D123F974EF}" type="pres">
      <dgm:prSet presAssocID="{0CC23F6C-E17F-4421-971B-73681AAF620F}" presName="thickLine" presStyleLbl="alignNode1" presStyleIdx="6" presStyleCnt="8"/>
      <dgm:spPr/>
    </dgm:pt>
    <dgm:pt modelId="{5600F96A-E2AE-41A2-A288-F99149E7331B}" type="pres">
      <dgm:prSet presAssocID="{0CC23F6C-E17F-4421-971B-73681AAF620F}" presName="horz1" presStyleCnt="0"/>
      <dgm:spPr/>
    </dgm:pt>
    <dgm:pt modelId="{F5EF274F-A011-4AA5-B9FE-C985877ED951}" type="pres">
      <dgm:prSet presAssocID="{0CC23F6C-E17F-4421-971B-73681AAF620F}" presName="tx1" presStyleLbl="revTx" presStyleIdx="6" presStyleCnt="8"/>
      <dgm:spPr/>
    </dgm:pt>
    <dgm:pt modelId="{51559E43-EA54-47D3-97A8-A6F310B621C5}" type="pres">
      <dgm:prSet presAssocID="{0CC23F6C-E17F-4421-971B-73681AAF620F}" presName="vert1" presStyleCnt="0"/>
      <dgm:spPr/>
    </dgm:pt>
    <dgm:pt modelId="{87007D89-5D90-45DB-BAD4-FFB6724E803B}" type="pres">
      <dgm:prSet presAssocID="{EC313B76-0E31-46AB-BC49-2AA182BCB6F2}" presName="thickLine" presStyleLbl="alignNode1" presStyleIdx="7" presStyleCnt="8"/>
      <dgm:spPr/>
    </dgm:pt>
    <dgm:pt modelId="{7EFE9762-6C9B-4E89-8BDF-677B58FBAE03}" type="pres">
      <dgm:prSet presAssocID="{EC313B76-0E31-46AB-BC49-2AA182BCB6F2}" presName="horz1" presStyleCnt="0"/>
      <dgm:spPr/>
    </dgm:pt>
    <dgm:pt modelId="{9B610D85-95DE-42F1-A482-DEB648888A1D}" type="pres">
      <dgm:prSet presAssocID="{EC313B76-0E31-46AB-BC49-2AA182BCB6F2}" presName="tx1" presStyleLbl="revTx" presStyleIdx="7" presStyleCnt="8"/>
      <dgm:spPr/>
    </dgm:pt>
    <dgm:pt modelId="{5959D87D-45AF-4879-BC87-7764B1131625}" type="pres">
      <dgm:prSet presAssocID="{EC313B76-0E31-46AB-BC49-2AA182BCB6F2}" presName="vert1" presStyleCnt="0"/>
      <dgm:spPr/>
    </dgm:pt>
  </dgm:ptLst>
  <dgm:cxnLst>
    <dgm:cxn modelId="{B4A12110-FC63-44CA-9807-624CA74FB558}" srcId="{3F78D72F-B881-4469-83B6-F7722B767145}" destId="{81DBCA02-3FA3-42E0-8394-1922638318EB}" srcOrd="4" destOrd="0" parTransId="{B1388B28-0514-4819-948B-340259059293}" sibTransId="{1F183B25-772C-447E-9404-5C0DF63208C8}"/>
    <dgm:cxn modelId="{2E135E10-40B3-40BE-A3F7-3B7049AB123D}" srcId="{3F78D72F-B881-4469-83B6-F7722B767145}" destId="{5E1DC22A-CF70-4DC7-8071-E04CE11CB750}" srcOrd="3" destOrd="0" parTransId="{96E30D4C-CE5E-4762-8804-1CA370E9526A}" sibTransId="{1DF5A475-43FA-404B-BC94-0FD6A9B3819F}"/>
    <dgm:cxn modelId="{F02AAD29-2FC8-42E7-BDF2-23008C1BA81A}" srcId="{3F78D72F-B881-4469-83B6-F7722B767145}" destId="{0CC23F6C-E17F-4421-971B-73681AAF620F}" srcOrd="6" destOrd="0" parTransId="{FCA30481-1BEE-45C2-B656-52F69D115007}" sibTransId="{3A84E3A3-D654-48A1-B561-13003065927A}"/>
    <dgm:cxn modelId="{02E8E73F-D471-4962-9170-E85E90D29154}" type="presOf" srcId="{1822D7D4-6A7D-4BAE-9EAB-A69FACD660E3}" destId="{70BFAC97-B400-4768-A61F-71A8C93D389D}" srcOrd="0" destOrd="0" presId="urn:microsoft.com/office/officeart/2008/layout/LinedList"/>
    <dgm:cxn modelId="{ED81F74A-FC69-4955-A8D6-DA1974DB6621}" type="presOf" srcId="{3F78D72F-B881-4469-83B6-F7722B767145}" destId="{46C3BBC4-0DAD-4ACF-AAB9-86C9A4430135}" srcOrd="0" destOrd="0" presId="urn:microsoft.com/office/officeart/2008/layout/LinedList"/>
    <dgm:cxn modelId="{6882CE58-D10D-4468-B92F-6C65292BBC6B}" srcId="{3F78D72F-B881-4469-83B6-F7722B767145}" destId="{1822D7D4-6A7D-4BAE-9EAB-A69FACD660E3}" srcOrd="1" destOrd="0" parTransId="{FD4A926B-91CA-4021-8BE6-6DFAC7C38E9B}" sibTransId="{8A1E344F-6471-4317-91CA-9109CD1C26F1}"/>
    <dgm:cxn modelId="{619FDA7A-A961-4263-AB73-0F1F028536FB}" srcId="{3F78D72F-B881-4469-83B6-F7722B767145}" destId="{ADF1EE24-78A2-458C-93B4-D3874729792C}" srcOrd="5" destOrd="0" parTransId="{ED5FACDB-DA58-480C-AE6D-3321EE7BD151}" sibTransId="{785398F9-5CCE-45D6-8D44-87BE175F966B}"/>
    <dgm:cxn modelId="{F1BB5E93-0796-437F-8079-2394B5DCE438}" type="presOf" srcId="{E9785855-47BF-42F5-A148-8E5B9E12F5BF}" destId="{70FC48BD-7529-45C9-BF7F-90DE274DA988}" srcOrd="0" destOrd="0" presId="urn:microsoft.com/office/officeart/2008/layout/LinedList"/>
    <dgm:cxn modelId="{AE817896-1A84-4035-BFB0-F80AEA73B939}" srcId="{3F78D72F-B881-4469-83B6-F7722B767145}" destId="{E9785855-47BF-42F5-A148-8E5B9E12F5BF}" srcOrd="2" destOrd="0" parTransId="{061685D0-EBD2-4635-9D36-781F7BCB346F}" sibTransId="{CC2620FB-C96A-4F28-ABDE-5E22A80762ED}"/>
    <dgm:cxn modelId="{3327C8A6-79FA-4C96-8C6B-799913D04E2F}" srcId="{3F78D72F-B881-4469-83B6-F7722B767145}" destId="{EC313B76-0E31-46AB-BC49-2AA182BCB6F2}" srcOrd="7" destOrd="0" parTransId="{14DE0A2D-E069-4BA6-97CD-4B80EDE597BB}" sibTransId="{D7F2E767-0EC7-4500-A108-07AB781ECB7B}"/>
    <dgm:cxn modelId="{E6F9BAAD-D98C-4484-8949-DAC098A998A7}" type="presOf" srcId="{A0C4B0CD-840C-438D-AF8E-EFDD7659E04A}" destId="{3AFEABBD-BD32-427B-871E-EEE59604C0DE}" srcOrd="0" destOrd="0" presId="urn:microsoft.com/office/officeart/2008/layout/LinedList"/>
    <dgm:cxn modelId="{D897E5BC-8117-41EC-AAFB-F37F9FB1D648}" type="presOf" srcId="{81DBCA02-3FA3-42E0-8394-1922638318EB}" destId="{DAF7DDD0-2784-4344-9B33-0DFD2C141BE8}" srcOrd="0" destOrd="0" presId="urn:microsoft.com/office/officeart/2008/layout/LinedList"/>
    <dgm:cxn modelId="{CB72D2C1-9C82-4753-B7C1-F2E0066D4E65}" type="presOf" srcId="{EC313B76-0E31-46AB-BC49-2AA182BCB6F2}" destId="{9B610D85-95DE-42F1-A482-DEB648888A1D}" srcOrd="0" destOrd="0" presId="urn:microsoft.com/office/officeart/2008/layout/LinedList"/>
    <dgm:cxn modelId="{48A4E8C8-94AC-46DA-8634-926AE59F0BC5}" type="presOf" srcId="{ADF1EE24-78A2-458C-93B4-D3874729792C}" destId="{BC9A3C8D-214F-4128-9F83-9FF55B37F0CA}" srcOrd="0" destOrd="0" presId="urn:microsoft.com/office/officeart/2008/layout/LinedList"/>
    <dgm:cxn modelId="{E2A4BCCF-53E5-4759-92CE-F72CE6B677D8}" type="presOf" srcId="{5E1DC22A-CF70-4DC7-8071-E04CE11CB750}" destId="{BAD73432-B6CC-45F0-B486-02595726B98B}" srcOrd="0" destOrd="0" presId="urn:microsoft.com/office/officeart/2008/layout/LinedList"/>
    <dgm:cxn modelId="{7D9F0DD3-D820-4D07-8508-AB9A79B4F3E2}" type="presOf" srcId="{0CC23F6C-E17F-4421-971B-73681AAF620F}" destId="{F5EF274F-A011-4AA5-B9FE-C985877ED951}" srcOrd="0" destOrd="0" presId="urn:microsoft.com/office/officeart/2008/layout/LinedList"/>
    <dgm:cxn modelId="{3AFD03D9-4D48-48EE-A803-FCF44CC105A8}" srcId="{3F78D72F-B881-4469-83B6-F7722B767145}" destId="{A0C4B0CD-840C-438D-AF8E-EFDD7659E04A}" srcOrd="0" destOrd="0" parTransId="{564B7842-0CBA-4FCF-9D67-5C948F12D5C2}" sibTransId="{8E5FE30B-0629-4DE2-81A9-3F2188F1F00C}"/>
    <dgm:cxn modelId="{78C938C6-F10F-4C50-B38E-0D919B6BF769}" type="presParOf" srcId="{46C3BBC4-0DAD-4ACF-AAB9-86C9A4430135}" destId="{C720E32E-6C51-4FAB-BFD8-099F5ED28C1C}" srcOrd="0" destOrd="0" presId="urn:microsoft.com/office/officeart/2008/layout/LinedList"/>
    <dgm:cxn modelId="{04B0DD56-9C82-4A56-9D4C-D92CF4BF49F4}" type="presParOf" srcId="{46C3BBC4-0DAD-4ACF-AAB9-86C9A4430135}" destId="{B5BC57E1-F061-4CE5-9599-29AC82EA6DCC}" srcOrd="1" destOrd="0" presId="urn:microsoft.com/office/officeart/2008/layout/LinedList"/>
    <dgm:cxn modelId="{BE9AECF2-50D1-499E-AE0D-31660355B509}" type="presParOf" srcId="{B5BC57E1-F061-4CE5-9599-29AC82EA6DCC}" destId="{3AFEABBD-BD32-427B-871E-EEE59604C0DE}" srcOrd="0" destOrd="0" presId="urn:microsoft.com/office/officeart/2008/layout/LinedList"/>
    <dgm:cxn modelId="{030D1A31-4190-48AB-B393-A81EF3CCFFE6}" type="presParOf" srcId="{B5BC57E1-F061-4CE5-9599-29AC82EA6DCC}" destId="{4AB0DC65-E8FA-4371-9A99-FFECECCE84A6}" srcOrd="1" destOrd="0" presId="urn:microsoft.com/office/officeart/2008/layout/LinedList"/>
    <dgm:cxn modelId="{618A97F0-E2D4-403A-90F2-12736C791FC6}" type="presParOf" srcId="{46C3BBC4-0DAD-4ACF-AAB9-86C9A4430135}" destId="{89F584F5-795D-4538-A183-3B2C3F90E4E2}" srcOrd="2" destOrd="0" presId="urn:microsoft.com/office/officeart/2008/layout/LinedList"/>
    <dgm:cxn modelId="{7BC22EA3-9B4A-406B-AB49-234267347B9B}" type="presParOf" srcId="{46C3BBC4-0DAD-4ACF-AAB9-86C9A4430135}" destId="{B3227BED-BE51-494B-80B7-479492284512}" srcOrd="3" destOrd="0" presId="urn:microsoft.com/office/officeart/2008/layout/LinedList"/>
    <dgm:cxn modelId="{E043F333-C32A-4365-9008-1FE7A40500C1}" type="presParOf" srcId="{B3227BED-BE51-494B-80B7-479492284512}" destId="{70BFAC97-B400-4768-A61F-71A8C93D389D}" srcOrd="0" destOrd="0" presId="urn:microsoft.com/office/officeart/2008/layout/LinedList"/>
    <dgm:cxn modelId="{AB483B66-0745-45BF-8A43-F221B99FB97B}" type="presParOf" srcId="{B3227BED-BE51-494B-80B7-479492284512}" destId="{7F3F5695-0240-454E-AE92-C7BDDE4AA28D}" srcOrd="1" destOrd="0" presId="urn:microsoft.com/office/officeart/2008/layout/LinedList"/>
    <dgm:cxn modelId="{767CEBCD-7AD1-4975-886F-B7684EC723B6}" type="presParOf" srcId="{46C3BBC4-0DAD-4ACF-AAB9-86C9A4430135}" destId="{D18994F7-D014-47E4-BD28-53706986D3C3}" srcOrd="4" destOrd="0" presId="urn:microsoft.com/office/officeart/2008/layout/LinedList"/>
    <dgm:cxn modelId="{74BBAFAA-2F61-41EE-B28A-6CE2D9D08BEB}" type="presParOf" srcId="{46C3BBC4-0DAD-4ACF-AAB9-86C9A4430135}" destId="{4C710065-F8E1-4D37-84BB-F70148B1D4B2}" srcOrd="5" destOrd="0" presId="urn:microsoft.com/office/officeart/2008/layout/LinedList"/>
    <dgm:cxn modelId="{7973B548-9155-41B8-881C-BCBEA8805F70}" type="presParOf" srcId="{4C710065-F8E1-4D37-84BB-F70148B1D4B2}" destId="{70FC48BD-7529-45C9-BF7F-90DE274DA988}" srcOrd="0" destOrd="0" presId="urn:microsoft.com/office/officeart/2008/layout/LinedList"/>
    <dgm:cxn modelId="{20EC7B06-9B77-4D81-B67A-A569D3CD2C54}" type="presParOf" srcId="{4C710065-F8E1-4D37-84BB-F70148B1D4B2}" destId="{403C70D0-88C0-4F89-81E5-0EBB89CE3CAB}" srcOrd="1" destOrd="0" presId="urn:microsoft.com/office/officeart/2008/layout/LinedList"/>
    <dgm:cxn modelId="{13ADA29A-821B-4749-8DD5-042FBC6C1065}" type="presParOf" srcId="{46C3BBC4-0DAD-4ACF-AAB9-86C9A4430135}" destId="{F5F080B2-2DB8-448A-83F1-B324C609C137}" srcOrd="6" destOrd="0" presId="urn:microsoft.com/office/officeart/2008/layout/LinedList"/>
    <dgm:cxn modelId="{D7CBF28C-4C2A-4210-B8AC-26B70287FB6E}" type="presParOf" srcId="{46C3BBC4-0DAD-4ACF-AAB9-86C9A4430135}" destId="{1B31C4D5-96CC-4B34-88D9-7433ABAECB8F}" srcOrd="7" destOrd="0" presId="urn:microsoft.com/office/officeart/2008/layout/LinedList"/>
    <dgm:cxn modelId="{2F54D6C1-2B8A-41BA-BDDA-3590ED3ED856}" type="presParOf" srcId="{1B31C4D5-96CC-4B34-88D9-7433ABAECB8F}" destId="{BAD73432-B6CC-45F0-B486-02595726B98B}" srcOrd="0" destOrd="0" presId="urn:microsoft.com/office/officeart/2008/layout/LinedList"/>
    <dgm:cxn modelId="{5B87EED9-5256-422F-A471-6053717CDBFA}" type="presParOf" srcId="{1B31C4D5-96CC-4B34-88D9-7433ABAECB8F}" destId="{BAD81DB8-D888-4ACC-9108-489E362202A5}" srcOrd="1" destOrd="0" presId="urn:microsoft.com/office/officeart/2008/layout/LinedList"/>
    <dgm:cxn modelId="{E6E08629-D06B-49F3-84CE-F613BA97ED0B}" type="presParOf" srcId="{46C3BBC4-0DAD-4ACF-AAB9-86C9A4430135}" destId="{81EEA88B-0DB6-48CE-89BC-5B2A5B18D4A1}" srcOrd="8" destOrd="0" presId="urn:microsoft.com/office/officeart/2008/layout/LinedList"/>
    <dgm:cxn modelId="{12AE2D5D-9F3D-40A5-8E37-AB330D365411}" type="presParOf" srcId="{46C3BBC4-0DAD-4ACF-AAB9-86C9A4430135}" destId="{45970489-1A89-4285-ABB8-7DFA90E9E40A}" srcOrd="9" destOrd="0" presId="urn:microsoft.com/office/officeart/2008/layout/LinedList"/>
    <dgm:cxn modelId="{704EBC0B-C453-451C-B63B-D3D3E1C35B81}" type="presParOf" srcId="{45970489-1A89-4285-ABB8-7DFA90E9E40A}" destId="{DAF7DDD0-2784-4344-9B33-0DFD2C141BE8}" srcOrd="0" destOrd="0" presId="urn:microsoft.com/office/officeart/2008/layout/LinedList"/>
    <dgm:cxn modelId="{C5454B7B-2194-4C52-87F5-23B4278647B8}" type="presParOf" srcId="{45970489-1A89-4285-ABB8-7DFA90E9E40A}" destId="{12339709-FB79-4FD7-AD96-9CE2E44C3C97}" srcOrd="1" destOrd="0" presId="urn:microsoft.com/office/officeart/2008/layout/LinedList"/>
    <dgm:cxn modelId="{26A738F0-0B8C-4DC6-8A89-4EA06C86D621}" type="presParOf" srcId="{46C3BBC4-0DAD-4ACF-AAB9-86C9A4430135}" destId="{AD35514F-FD84-4DAA-97DF-CA93EC7CA4B4}" srcOrd="10" destOrd="0" presId="urn:microsoft.com/office/officeart/2008/layout/LinedList"/>
    <dgm:cxn modelId="{61CC7DB4-E5FB-4B7A-AFFC-F9CE6BD7C2AD}" type="presParOf" srcId="{46C3BBC4-0DAD-4ACF-AAB9-86C9A4430135}" destId="{6BD5CEFE-FCCF-4423-8CD4-C5232D71C0EF}" srcOrd="11" destOrd="0" presId="urn:microsoft.com/office/officeart/2008/layout/LinedList"/>
    <dgm:cxn modelId="{BA83ED88-4E1D-493E-8B6F-934334092B75}" type="presParOf" srcId="{6BD5CEFE-FCCF-4423-8CD4-C5232D71C0EF}" destId="{BC9A3C8D-214F-4128-9F83-9FF55B37F0CA}" srcOrd="0" destOrd="0" presId="urn:microsoft.com/office/officeart/2008/layout/LinedList"/>
    <dgm:cxn modelId="{28BFA28F-9ABC-4D7C-9A93-F67D800A39A7}" type="presParOf" srcId="{6BD5CEFE-FCCF-4423-8CD4-C5232D71C0EF}" destId="{BB23B325-DBA8-429D-8AC6-C031AB9F62A1}" srcOrd="1" destOrd="0" presId="urn:microsoft.com/office/officeart/2008/layout/LinedList"/>
    <dgm:cxn modelId="{6084860C-3482-4DB8-9D40-A961A199D831}" type="presParOf" srcId="{46C3BBC4-0DAD-4ACF-AAB9-86C9A4430135}" destId="{B92B07F5-5B93-4B5E-9D22-18D123F974EF}" srcOrd="12" destOrd="0" presId="urn:microsoft.com/office/officeart/2008/layout/LinedList"/>
    <dgm:cxn modelId="{814153D5-B2C8-4ADB-808B-BED2C09A38D7}" type="presParOf" srcId="{46C3BBC4-0DAD-4ACF-AAB9-86C9A4430135}" destId="{5600F96A-E2AE-41A2-A288-F99149E7331B}" srcOrd="13" destOrd="0" presId="urn:microsoft.com/office/officeart/2008/layout/LinedList"/>
    <dgm:cxn modelId="{EC625DB6-A018-4C25-9BB5-B7059A109C05}" type="presParOf" srcId="{5600F96A-E2AE-41A2-A288-F99149E7331B}" destId="{F5EF274F-A011-4AA5-B9FE-C985877ED951}" srcOrd="0" destOrd="0" presId="urn:microsoft.com/office/officeart/2008/layout/LinedList"/>
    <dgm:cxn modelId="{C7009480-2658-4D18-84A7-538C6A037452}" type="presParOf" srcId="{5600F96A-E2AE-41A2-A288-F99149E7331B}" destId="{51559E43-EA54-47D3-97A8-A6F310B621C5}" srcOrd="1" destOrd="0" presId="urn:microsoft.com/office/officeart/2008/layout/LinedList"/>
    <dgm:cxn modelId="{AB5789B9-CD0E-4ACD-9A61-206C09E2B6F7}" type="presParOf" srcId="{46C3BBC4-0DAD-4ACF-AAB9-86C9A4430135}" destId="{87007D89-5D90-45DB-BAD4-FFB6724E803B}" srcOrd="14" destOrd="0" presId="urn:microsoft.com/office/officeart/2008/layout/LinedList"/>
    <dgm:cxn modelId="{F84BCED1-20A7-4CF7-96C8-C7F8BAA398E8}" type="presParOf" srcId="{46C3BBC4-0DAD-4ACF-AAB9-86C9A4430135}" destId="{7EFE9762-6C9B-4E89-8BDF-677B58FBAE03}" srcOrd="15" destOrd="0" presId="urn:microsoft.com/office/officeart/2008/layout/LinedList"/>
    <dgm:cxn modelId="{4E9FFA8B-6180-4C9C-B87F-6473ED279CD7}" type="presParOf" srcId="{7EFE9762-6C9B-4E89-8BDF-677B58FBAE03}" destId="{9B610D85-95DE-42F1-A482-DEB648888A1D}" srcOrd="0" destOrd="0" presId="urn:microsoft.com/office/officeart/2008/layout/LinedList"/>
    <dgm:cxn modelId="{AE04059B-621F-4865-A95F-C10B0292A0A3}" type="presParOf" srcId="{7EFE9762-6C9B-4E89-8BDF-677B58FBAE03}" destId="{5959D87D-45AF-4879-BC87-7764B113162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AF67C8-9D10-4D63-B2F7-CB32A0FC4A92}"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F01115FC-8878-4012-ABD1-702230302191}">
      <dgm:prSet/>
      <dgm:spPr/>
      <dgm:t>
        <a:bodyPr/>
        <a:lstStyle/>
        <a:p>
          <a:r>
            <a:rPr lang="en-US" b="1"/>
            <a:t>Frivilligt</a:t>
          </a:r>
          <a:endParaRPr lang="en-US"/>
        </a:p>
      </dgm:t>
    </dgm:pt>
    <dgm:pt modelId="{B9962549-845C-4EFF-A20A-9CB6CF5B3958}" type="parTrans" cxnId="{94B7BB01-CD52-47D7-9B1D-5D9023B5B5EE}">
      <dgm:prSet/>
      <dgm:spPr/>
      <dgm:t>
        <a:bodyPr/>
        <a:lstStyle/>
        <a:p>
          <a:endParaRPr lang="en-US"/>
        </a:p>
      </dgm:t>
    </dgm:pt>
    <dgm:pt modelId="{08239EFD-AC05-4475-81CB-525850D45A69}" type="sibTrans" cxnId="{94B7BB01-CD52-47D7-9B1D-5D9023B5B5EE}">
      <dgm:prSet/>
      <dgm:spPr/>
      <dgm:t>
        <a:bodyPr/>
        <a:lstStyle/>
        <a:p>
          <a:endParaRPr lang="en-US"/>
        </a:p>
      </dgm:t>
    </dgm:pt>
    <dgm:pt modelId="{00559489-8AF2-4DDB-A80C-263B9945AF80}">
      <dgm:prSet custT="1"/>
      <dgm:spPr/>
      <dgm:t>
        <a:bodyPr/>
        <a:lstStyle/>
        <a:p>
          <a:r>
            <a:rPr lang="en-US" sz="1200" i="1" kern="1200" dirty="0"/>
            <a:t>Der </a:t>
          </a:r>
          <a:r>
            <a:rPr lang="en-US" sz="1200" i="1" kern="1200" dirty="0" err="1"/>
            <a:t>skal</a:t>
          </a:r>
          <a:r>
            <a:rPr lang="en-US" sz="1200" i="1" kern="1200" dirty="0"/>
            <a:t> </a:t>
          </a:r>
          <a:r>
            <a:rPr lang="en-US" sz="1200" i="1" kern="1200" dirty="0" err="1"/>
            <a:t>være</a:t>
          </a:r>
          <a:r>
            <a:rPr lang="en-US" sz="1200" i="1" kern="1200" dirty="0"/>
            <a:t> et </a:t>
          </a:r>
          <a:r>
            <a:rPr lang="en-US" sz="1200" i="1" kern="1200" dirty="0" err="1"/>
            <a:t>reelt</a:t>
          </a:r>
          <a:r>
            <a:rPr lang="en-US" sz="1200" i="1" kern="1200" dirty="0"/>
            <a:t> frit </a:t>
          </a:r>
          <a:r>
            <a:rPr lang="en-US" sz="1200" i="1" kern="1200" dirty="0" err="1"/>
            <a:t>valg</a:t>
          </a:r>
          <a:r>
            <a:rPr lang="en-US" sz="1200" i="1" kern="1200" dirty="0">
              <a:solidFill>
                <a:prstClr val="black">
                  <a:hueOff val="0"/>
                  <a:satOff val="0"/>
                  <a:lumOff val="0"/>
                  <a:alphaOff val="0"/>
                </a:prstClr>
              </a:solidFill>
              <a:latin typeface="Calibri" panose="020F0502020204030204"/>
              <a:ea typeface="+mn-ea"/>
              <a:cs typeface="+mn-cs"/>
            </a:rPr>
            <a:t>. </a:t>
          </a:r>
          <a:r>
            <a:rPr lang="da-DK" sz="1200" i="1" kern="1200" dirty="0">
              <a:solidFill>
                <a:prstClr val="black">
                  <a:hueOff val="0"/>
                  <a:satOff val="0"/>
                  <a:lumOff val="0"/>
                  <a:alphaOff val="0"/>
                </a:prstClr>
              </a:solidFill>
              <a:latin typeface="Calibri" panose="020F0502020204030204"/>
              <a:ea typeface="+mn-ea"/>
              <a:cs typeface="+mn-cs"/>
            </a:rPr>
            <a:t>Det er væsentligt at deltageren har et frit valg og at vedkommende kan gennemskue projektet (databehandlingen).</a:t>
          </a:r>
          <a:endParaRPr lang="en-US" sz="1200" i="1" kern="1200" dirty="0">
            <a:solidFill>
              <a:prstClr val="black">
                <a:hueOff val="0"/>
                <a:satOff val="0"/>
                <a:lumOff val="0"/>
                <a:alphaOff val="0"/>
              </a:prstClr>
            </a:solidFill>
            <a:latin typeface="Calibri" panose="020F0502020204030204"/>
            <a:ea typeface="+mn-ea"/>
            <a:cs typeface="+mn-cs"/>
          </a:endParaRPr>
        </a:p>
      </dgm:t>
    </dgm:pt>
    <dgm:pt modelId="{177EDD54-A7CA-4B91-B772-DC5DFB56A2B8}" type="parTrans" cxnId="{8F4380D0-2CD9-4FA5-908E-82621AB2E13C}">
      <dgm:prSet/>
      <dgm:spPr/>
      <dgm:t>
        <a:bodyPr/>
        <a:lstStyle/>
        <a:p>
          <a:endParaRPr lang="en-US"/>
        </a:p>
      </dgm:t>
    </dgm:pt>
    <dgm:pt modelId="{C05B9816-AA1F-4134-AE82-A53EFC3F0023}" type="sibTrans" cxnId="{8F4380D0-2CD9-4FA5-908E-82621AB2E13C}">
      <dgm:prSet/>
      <dgm:spPr/>
      <dgm:t>
        <a:bodyPr/>
        <a:lstStyle/>
        <a:p>
          <a:endParaRPr lang="en-US"/>
        </a:p>
      </dgm:t>
    </dgm:pt>
    <dgm:pt modelId="{A170B697-ED04-48DD-A086-3EDEA8A11BB3}">
      <dgm:prSet/>
      <dgm:spPr/>
      <dgm:t>
        <a:bodyPr/>
        <a:lstStyle/>
        <a:p>
          <a:r>
            <a:rPr lang="en-US" b="1"/>
            <a:t>Specifikt</a:t>
          </a:r>
          <a:endParaRPr lang="en-US"/>
        </a:p>
      </dgm:t>
    </dgm:pt>
    <dgm:pt modelId="{DFE3D713-A84E-412A-A487-9A7F782360D0}" type="parTrans" cxnId="{AE6DFD2B-142F-4722-B134-DC3906986CC4}">
      <dgm:prSet/>
      <dgm:spPr/>
      <dgm:t>
        <a:bodyPr/>
        <a:lstStyle/>
        <a:p>
          <a:endParaRPr lang="en-US"/>
        </a:p>
      </dgm:t>
    </dgm:pt>
    <dgm:pt modelId="{B6BDC33A-89B8-4819-B483-1F1DA91CBFE1}" type="sibTrans" cxnId="{AE6DFD2B-142F-4722-B134-DC3906986CC4}">
      <dgm:prSet/>
      <dgm:spPr/>
      <dgm:t>
        <a:bodyPr/>
        <a:lstStyle/>
        <a:p>
          <a:endParaRPr lang="en-US"/>
        </a:p>
      </dgm:t>
    </dgm:pt>
    <dgm:pt modelId="{D5B4B180-811E-4DE5-8B10-1253B3796D3A}">
      <dgm:prSet custT="1"/>
      <dgm:spPr/>
      <dgm:t>
        <a:bodyPr/>
        <a:lstStyle/>
        <a:p>
          <a:r>
            <a:rPr lang="en-US" sz="1200" i="1" dirty="0"/>
            <a:t>Det </a:t>
          </a:r>
          <a:r>
            <a:rPr lang="en-US" sz="1200" i="1" dirty="0" err="1"/>
            <a:t>skal</a:t>
          </a:r>
          <a:r>
            <a:rPr lang="en-US" sz="1200" i="1" dirty="0"/>
            <a:t> </a:t>
          </a:r>
          <a:r>
            <a:rPr lang="en-US" sz="1200" i="1" dirty="0" err="1"/>
            <a:t>være</a:t>
          </a:r>
          <a:r>
            <a:rPr lang="en-US" sz="1200" i="1" dirty="0"/>
            <a:t> </a:t>
          </a:r>
          <a:r>
            <a:rPr lang="en-US" sz="1200" i="1" dirty="0" err="1"/>
            <a:t>konkretiseret</a:t>
          </a:r>
          <a:r>
            <a:rPr lang="en-US" sz="1200" i="1" dirty="0"/>
            <a:t>, </a:t>
          </a:r>
          <a:r>
            <a:rPr lang="en-US" sz="1200" i="1" dirty="0" err="1"/>
            <a:t>klart</a:t>
          </a:r>
          <a:r>
            <a:rPr lang="en-US" sz="1200" i="1" dirty="0"/>
            <a:t> og </a:t>
          </a:r>
          <a:r>
            <a:rPr lang="en-US" sz="1200" i="1" dirty="0" err="1"/>
            <a:t>tydeligt</a:t>
          </a:r>
          <a:r>
            <a:rPr lang="en-US" sz="1200" i="1" dirty="0"/>
            <a:t>, </a:t>
          </a:r>
          <a:r>
            <a:rPr lang="en-US" sz="1200" i="1" dirty="0" err="1"/>
            <a:t>hvad</a:t>
          </a:r>
          <a:r>
            <a:rPr lang="en-US" sz="1200" i="1" dirty="0"/>
            <a:t> der </a:t>
          </a:r>
          <a:r>
            <a:rPr lang="en-US" sz="1200" i="1" dirty="0" err="1"/>
            <a:t>samtykkes</a:t>
          </a:r>
          <a:r>
            <a:rPr lang="en-US" sz="1200" i="1" dirty="0"/>
            <a:t> til. Det </a:t>
          </a:r>
          <a:r>
            <a:rPr lang="en-US" sz="1200" i="1" dirty="0" err="1"/>
            <a:t>skal</a:t>
          </a:r>
          <a:r>
            <a:rPr lang="en-US" sz="1200" i="1" dirty="0"/>
            <a:t> </a:t>
          </a:r>
          <a:r>
            <a:rPr lang="en-US" sz="1200" i="1" dirty="0" err="1"/>
            <a:t>skrives</a:t>
          </a:r>
          <a:r>
            <a:rPr lang="en-US" sz="1200" i="1" dirty="0"/>
            <a:t> I et let </a:t>
          </a:r>
          <a:r>
            <a:rPr lang="en-US" sz="1200" i="1" dirty="0" err="1"/>
            <a:t>forståeligt</a:t>
          </a:r>
          <a:r>
            <a:rPr lang="en-US" sz="1200" i="1" dirty="0"/>
            <a:t> sprog. </a:t>
          </a:r>
          <a:endParaRPr lang="en-US" sz="1200" dirty="0"/>
        </a:p>
      </dgm:t>
    </dgm:pt>
    <dgm:pt modelId="{DC675BD3-BB56-4FB5-A56D-1F6B2C51BD19}" type="parTrans" cxnId="{835647CC-6109-4045-9AD2-19ECEEA5D344}">
      <dgm:prSet/>
      <dgm:spPr/>
      <dgm:t>
        <a:bodyPr/>
        <a:lstStyle/>
        <a:p>
          <a:endParaRPr lang="en-US"/>
        </a:p>
      </dgm:t>
    </dgm:pt>
    <dgm:pt modelId="{192D51E9-259A-4CA7-835B-96DA59BD3C4C}" type="sibTrans" cxnId="{835647CC-6109-4045-9AD2-19ECEEA5D344}">
      <dgm:prSet/>
      <dgm:spPr/>
      <dgm:t>
        <a:bodyPr/>
        <a:lstStyle/>
        <a:p>
          <a:endParaRPr lang="en-US"/>
        </a:p>
      </dgm:t>
    </dgm:pt>
    <dgm:pt modelId="{00DB2240-DACB-4123-827C-D51F2671CFCC}">
      <dgm:prSet/>
      <dgm:spPr/>
      <dgm:t>
        <a:bodyPr/>
        <a:lstStyle/>
        <a:p>
          <a:r>
            <a:rPr lang="en-US" b="1"/>
            <a:t>Informeret</a:t>
          </a:r>
          <a:endParaRPr lang="en-US"/>
        </a:p>
      </dgm:t>
    </dgm:pt>
    <dgm:pt modelId="{A55E5D3A-8245-4C14-8377-2392BCF0E037}" type="parTrans" cxnId="{55EBA465-51AA-4225-98FC-D95E4BCCF86A}">
      <dgm:prSet/>
      <dgm:spPr/>
      <dgm:t>
        <a:bodyPr/>
        <a:lstStyle/>
        <a:p>
          <a:endParaRPr lang="en-US"/>
        </a:p>
      </dgm:t>
    </dgm:pt>
    <dgm:pt modelId="{2C90F0DD-4928-4039-8180-42864219705B}" type="sibTrans" cxnId="{55EBA465-51AA-4225-98FC-D95E4BCCF86A}">
      <dgm:prSet/>
      <dgm:spPr/>
      <dgm:t>
        <a:bodyPr/>
        <a:lstStyle/>
        <a:p>
          <a:endParaRPr lang="en-US"/>
        </a:p>
      </dgm:t>
    </dgm:pt>
    <dgm:pt modelId="{4C789AB1-95D4-49A2-BA26-5E35FD5B6D9E}">
      <dgm:prSet custT="1"/>
      <dgm:spPr/>
      <dgm:t>
        <a:bodyPr/>
        <a:lstStyle/>
        <a:p>
          <a:r>
            <a:rPr lang="en-US" sz="1200" i="1" dirty="0"/>
            <a:t>De </a:t>
          </a:r>
          <a:r>
            <a:rPr lang="en-US" sz="1200" i="1" dirty="0" err="1"/>
            <a:t>registrerede</a:t>
          </a:r>
          <a:r>
            <a:rPr lang="en-US" sz="1200" i="1" dirty="0"/>
            <a:t> </a:t>
          </a:r>
          <a:r>
            <a:rPr lang="en-US" sz="1200" i="1" dirty="0" err="1"/>
            <a:t>skal</a:t>
          </a:r>
          <a:r>
            <a:rPr lang="en-US" sz="1200" i="1" dirty="0"/>
            <a:t> have </a:t>
          </a:r>
          <a:r>
            <a:rPr lang="en-US" sz="1200" i="1" dirty="0" err="1"/>
            <a:t>en</a:t>
          </a:r>
          <a:r>
            <a:rPr lang="en-US" sz="1200" i="1" dirty="0"/>
            <a:t> </a:t>
          </a:r>
          <a:r>
            <a:rPr lang="en-US" sz="1200" i="1" dirty="0" err="1"/>
            <a:t>række</a:t>
          </a:r>
          <a:r>
            <a:rPr lang="en-US" sz="1200" i="1" dirty="0"/>
            <a:t> </a:t>
          </a:r>
          <a:r>
            <a:rPr lang="en-US" sz="1200" i="1" dirty="0" err="1"/>
            <a:t>informationer</a:t>
          </a:r>
          <a:r>
            <a:rPr lang="en-US" sz="1200" i="1" dirty="0"/>
            <a:t> om </a:t>
          </a:r>
          <a:r>
            <a:rPr lang="en-US" sz="1200" i="1" dirty="0" err="1"/>
            <a:t>behandlingen</a:t>
          </a:r>
          <a:r>
            <a:rPr lang="en-US" sz="1200" i="1" dirty="0"/>
            <a:t> </a:t>
          </a:r>
          <a:r>
            <a:rPr lang="en-US" sz="1200" i="1" dirty="0" err="1"/>
            <a:t>af</a:t>
          </a:r>
          <a:r>
            <a:rPr lang="en-US" sz="1200" i="1" dirty="0"/>
            <a:t> </a:t>
          </a:r>
          <a:r>
            <a:rPr lang="en-US" sz="1200" i="1" dirty="0" err="1"/>
            <a:t>personoplysninger</a:t>
          </a:r>
          <a:r>
            <a:rPr lang="en-US" sz="1200" i="1" dirty="0"/>
            <a:t> og </a:t>
          </a:r>
          <a:r>
            <a:rPr lang="en-US" sz="1200" i="1" dirty="0" err="1"/>
            <a:t>dermed</a:t>
          </a:r>
          <a:r>
            <a:rPr lang="en-US" sz="1200" i="1" dirty="0"/>
            <a:t> </a:t>
          </a:r>
          <a:r>
            <a:rPr lang="en-US" sz="1200" i="1" dirty="0" err="1"/>
            <a:t>kunne</a:t>
          </a:r>
          <a:r>
            <a:rPr lang="en-US" sz="1200" i="1" dirty="0"/>
            <a:t> </a:t>
          </a:r>
          <a:r>
            <a:rPr lang="en-US" sz="1200" i="1" dirty="0" err="1"/>
            <a:t>træffe</a:t>
          </a:r>
          <a:r>
            <a:rPr lang="en-US" sz="1200" i="1" dirty="0"/>
            <a:t> sin </a:t>
          </a:r>
          <a:r>
            <a:rPr lang="en-US" sz="1200" i="1" dirty="0" err="1"/>
            <a:t>beslutning</a:t>
          </a:r>
          <a:r>
            <a:rPr lang="en-US" sz="1200" i="1" dirty="0"/>
            <a:t> på et </a:t>
          </a:r>
          <a:r>
            <a:rPr lang="en-US" sz="1200" i="1" dirty="0" err="1"/>
            <a:t>oplyst</a:t>
          </a:r>
          <a:r>
            <a:rPr lang="en-US" sz="1200" i="1" dirty="0"/>
            <a:t> </a:t>
          </a:r>
          <a:r>
            <a:rPr lang="en-US" sz="1200" i="1" dirty="0" err="1"/>
            <a:t>grundlag</a:t>
          </a:r>
          <a:r>
            <a:rPr lang="en-US" sz="1200" i="1" dirty="0"/>
            <a:t>.</a:t>
          </a:r>
          <a:endParaRPr lang="en-US" sz="1200" dirty="0"/>
        </a:p>
      </dgm:t>
    </dgm:pt>
    <dgm:pt modelId="{81D64C11-A98F-49A4-9518-93064B9A1252}" type="parTrans" cxnId="{2E0BC03A-7552-476F-BC3B-A5612EAC1B12}">
      <dgm:prSet/>
      <dgm:spPr/>
      <dgm:t>
        <a:bodyPr/>
        <a:lstStyle/>
        <a:p>
          <a:endParaRPr lang="en-US"/>
        </a:p>
      </dgm:t>
    </dgm:pt>
    <dgm:pt modelId="{93744D93-8C6E-43D7-BF51-DC99359F3FEC}" type="sibTrans" cxnId="{2E0BC03A-7552-476F-BC3B-A5612EAC1B12}">
      <dgm:prSet/>
      <dgm:spPr/>
      <dgm:t>
        <a:bodyPr/>
        <a:lstStyle/>
        <a:p>
          <a:endParaRPr lang="en-US"/>
        </a:p>
      </dgm:t>
    </dgm:pt>
    <dgm:pt modelId="{7908BE88-AE74-4251-A9AA-7B2C97674D3D}">
      <dgm:prSet custT="1"/>
      <dgm:spPr/>
      <dgm:t>
        <a:bodyPr/>
        <a:lstStyle/>
        <a:p>
          <a:r>
            <a:rPr lang="en-US" sz="1000" i="1" dirty="0"/>
            <a:t>Se mere </a:t>
          </a:r>
          <a:r>
            <a:rPr lang="en-US" sz="1000" i="1" dirty="0" err="1"/>
            <a:t>vedr</a:t>
          </a:r>
          <a:r>
            <a:rPr lang="en-US" sz="1000" i="1" dirty="0"/>
            <a:t>. </a:t>
          </a:r>
          <a:r>
            <a:rPr lang="en-US" sz="1000" i="1" dirty="0" err="1"/>
            <a:t>oplysningspligt</a:t>
          </a:r>
          <a:r>
            <a:rPr lang="en-US" sz="1000" i="1" dirty="0"/>
            <a:t>.</a:t>
          </a:r>
          <a:endParaRPr lang="en-US" sz="1000" dirty="0"/>
        </a:p>
      </dgm:t>
    </dgm:pt>
    <dgm:pt modelId="{0A18FB02-3306-46BB-B3FD-FD6E441FB404}" type="parTrans" cxnId="{DF4E5348-AC9C-46BA-8C01-F9EEAE59D009}">
      <dgm:prSet/>
      <dgm:spPr/>
      <dgm:t>
        <a:bodyPr/>
        <a:lstStyle/>
        <a:p>
          <a:endParaRPr lang="en-US"/>
        </a:p>
      </dgm:t>
    </dgm:pt>
    <dgm:pt modelId="{9C6B14BA-895D-49A3-96C9-C4E47B5FDE0A}" type="sibTrans" cxnId="{DF4E5348-AC9C-46BA-8C01-F9EEAE59D009}">
      <dgm:prSet/>
      <dgm:spPr/>
      <dgm:t>
        <a:bodyPr/>
        <a:lstStyle/>
        <a:p>
          <a:endParaRPr lang="en-US"/>
        </a:p>
      </dgm:t>
    </dgm:pt>
    <dgm:pt modelId="{83AB060C-BF1E-4AD1-81BF-B2861E213159}">
      <dgm:prSet/>
      <dgm:spPr/>
      <dgm:t>
        <a:bodyPr/>
        <a:lstStyle/>
        <a:p>
          <a:r>
            <a:rPr lang="en-US" b="1"/>
            <a:t>Utvetydig viljestilkendegivelse</a:t>
          </a:r>
          <a:endParaRPr lang="en-US"/>
        </a:p>
      </dgm:t>
    </dgm:pt>
    <dgm:pt modelId="{779494ED-AFA3-459C-8729-64B1DA2C0359}" type="parTrans" cxnId="{C6A08F91-DDE4-44C0-A6A0-7702B69AF649}">
      <dgm:prSet/>
      <dgm:spPr/>
      <dgm:t>
        <a:bodyPr/>
        <a:lstStyle/>
        <a:p>
          <a:endParaRPr lang="en-US"/>
        </a:p>
      </dgm:t>
    </dgm:pt>
    <dgm:pt modelId="{047285BE-DD99-4ECD-B2CF-DCA56BEEC783}" type="sibTrans" cxnId="{C6A08F91-DDE4-44C0-A6A0-7702B69AF649}">
      <dgm:prSet/>
      <dgm:spPr/>
      <dgm:t>
        <a:bodyPr/>
        <a:lstStyle/>
        <a:p>
          <a:endParaRPr lang="en-US"/>
        </a:p>
      </dgm:t>
    </dgm:pt>
    <dgm:pt modelId="{E868996A-7795-474F-9894-95C71C9090A5}">
      <dgm:prSet custT="1"/>
      <dgm:spPr/>
      <dgm:t>
        <a:bodyPr/>
        <a:lstStyle/>
        <a:p>
          <a:r>
            <a:rPr lang="en-US" sz="1200" i="1" dirty="0"/>
            <a:t>Der </a:t>
          </a:r>
          <a:r>
            <a:rPr lang="en-US" sz="1200" i="1" dirty="0" err="1"/>
            <a:t>må</a:t>
          </a:r>
          <a:r>
            <a:rPr lang="en-US" sz="1200" i="1" dirty="0"/>
            <a:t> </a:t>
          </a:r>
          <a:r>
            <a:rPr lang="en-US" sz="1200" i="1" dirty="0" err="1"/>
            <a:t>ikke</a:t>
          </a:r>
          <a:r>
            <a:rPr lang="en-US" sz="1200" i="1" dirty="0"/>
            <a:t> </a:t>
          </a:r>
          <a:r>
            <a:rPr lang="en-US" sz="1200" i="1" dirty="0" err="1"/>
            <a:t>være</a:t>
          </a:r>
          <a:r>
            <a:rPr lang="en-US" sz="1200" i="1" dirty="0"/>
            <a:t> </a:t>
          </a:r>
          <a:r>
            <a:rPr lang="en-US" sz="1200" i="1" dirty="0" err="1"/>
            <a:t>tvivl</a:t>
          </a:r>
          <a:r>
            <a:rPr lang="en-US" sz="1200" i="1" dirty="0"/>
            <a:t> om, </a:t>
          </a:r>
          <a:r>
            <a:rPr lang="en-US" sz="1200" i="1" dirty="0" err="1"/>
            <a:t>hvorvidt</a:t>
          </a:r>
          <a:r>
            <a:rPr lang="en-US" sz="1200" i="1" dirty="0"/>
            <a:t> der er </a:t>
          </a:r>
          <a:r>
            <a:rPr lang="en-US" sz="1200" i="1" dirty="0" err="1"/>
            <a:t>givet</a:t>
          </a:r>
          <a:r>
            <a:rPr lang="en-US" sz="1200" i="1" dirty="0"/>
            <a:t> </a:t>
          </a:r>
          <a:r>
            <a:rPr lang="en-US" sz="1200" i="1" dirty="0" err="1"/>
            <a:t>samtykke</a:t>
          </a:r>
          <a:r>
            <a:rPr lang="en-US" sz="1200" i="1" dirty="0"/>
            <a:t> </a:t>
          </a:r>
          <a:r>
            <a:rPr lang="en-US" sz="1200" i="1" dirty="0" err="1"/>
            <a:t>eller</a:t>
          </a:r>
          <a:r>
            <a:rPr lang="en-US" sz="1200" i="1" dirty="0"/>
            <a:t> </a:t>
          </a:r>
          <a:r>
            <a:rPr lang="en-US" sz="1200" i="1" dirty="0" err="1"/>
            <a:t>ej</a:t>
          </a:r>
          <a:r>
            <a:rPr lang="en-US" sz="1200" i="1" dirty="0"/>
            <a:t>. Der er </a:t>
          </a:r>
          <a:r>
            <a:rPr lang="en-US" sz="1200" i="1" dirty="0" err="1"/>
            <a:t>ingen</a:t>
          </a:r>
          <a:r>
            <a:rPr lang="en-US" sz="1200" i="1" dirty="0"/>
            <a:t> </a:t>
          </a:r>
          <a:r>
            <a:rPr lang="en-US" sz="1200" i="1" dirty="0" err="1"/>
            <a:t>formkrav</a:t>
          </a:r>
          <a:r>
            <a:rPr lang="en-US" sz="1200" i="1" dirty="0"/>
            <a:t> og </a:t>
          </a:r>
          <a:r>
            <a:rPr lang="en-US" sz="1200" i="1" dirty="0" err="1"/>
            <a:t>derfor</a:t>
          </a:r>
          <a:r>
            <a:rPr lang="en-US" sz="1200" i="1" dirty="0"/>
            <a:t> </a:t>
          </a:r>
          <a:r>
            <a:rPr lang="en-US" sz="1200" i="1" dirty="0" err="1"/>
            <a:t>kan</a:t>
          </a:r>
          <a:r>
            <a:rPr lang="en-US" sz="1200" i="1" dirty="0"/>
            <a:t> et </a:t>
          </a:r>
          <a:r>
            <a:rPr lang="en-US" sz="1200" i="1" dirty="0" err="1"/>
            <a:t>samtykke</a:t>
          </a:r>
          <a:r>
            <a:rPr lang="en-US" sz="1200" i="1" dirty="0"/>
            <a:t> gives </a:t>
          </a:r>
          <a:r>
            <a:rPr lang="en-US" sz="1200" i="1" dirty="0" err="1"/>
            <a:t>skriftligt</a:t>
          </a:r>
          <a:r>
            <a:rPr lang="en-US" sz="1200" i="1" dirty="0"/>
            <a:t>, </a:t>
          </a:r>
          <a:r>
            <a:rPr lang="en-US" sz="1200" i="1" dirty="0" err="1"/>
            <a:t>mundtligt</a:t>
          </a:r>
          <a:r>
            <a:rPr lang="en-US" sz="1200" i="1" dirty="0"/>
            <a:t> </a:t>
          </a:r>
          <a:r>
            <a:rPr lang="en-US" sz="1200" i="1" dirty="0" err="1"/>
            <a:t>eller</a:t>
          </a:r>
          <a:r>
            <a:rPr lang="en-US" sz="1200" i="1" dirty="0"/>
            <a:t> digital. Det er dog </a:t>
          </a:r>
          <a:r>
            <a:rPr lang="en-US" sz="1200" i="1" dirty="0" err="1"/>
            <a:t>vigtigt</a:t>
          </a:r>
          <a:r>
            <a:rPr lang="en-US" sz="1200" i="1" dirty="0"/>
            <a:t> at </a:t>
          </a:r>
          <a:r>
            <a:rPr lang="en-US" sz="1200" i="1" dirty="0" err="1"/>
            <a:t>kunne</a:t>
          </a:r>
          <a:r>
            <a:rPr lang="en-US" sz="1200" i="1" dirty="0"/>
            <a:t> </a:t>
          </a:r>
          <a:r>
            <a:rPr lang="en-US" sz="1200" i="1" dirty="0" err="1"/>
            <a:t>dokumentere</a:t>
          </a:r>
          <a:r>
            <a:rPr lang="en-US" sz="1200" i="1" dirty="0"/>
            <a:t>, der er </a:t>
          </a:r>
          <a:r>
            <a:rPr lang="en-US" sz="1200" i="1" dirty="0" err="1"/>
            <a:t>givet</a:t>
          </a:r>
          <a:r>
            <a:rPr lang="en-US" sz="1200" i="1" dirty="0"/>
            <a:t> et </a:t>
          </a:r>
          <a:r>
            <a:rPr lang="en-US" sz="1200" i="1" dirty="0" err="1"/>
            <a:t>samtykke</a:t>
          </a:r>
          <a:r>
            <a:rPr lang="en-US" sz="1200" i="1" dirty="0"/>
            <a:t> og </a:t>
          </a:r>
          <a:r>
            <a:rPr lang="en-US" sz="1200" i="1" dirty="0" err="1"/>
            <a:t>hvad</a:t>
          </a:r>
          <a:r>
            <a:rPr lang="en-US" sz="1200" i="1" dirty="0"/>
            <a:t> den </a:t>
          </a:r>
          <a:r>
            <a:rPr lang="en-US" sz="1200" i="1" dirty="0" err="1"/>
            <a:t>pågældende</a:t>
          </a:r>
          <a:r>
            <a:rPr lang="en-US" sz="1200" i="1" dirty="0"/>
            <a:t> er </a:t>
          </a:r>
          <a:r>
            <a:rPr lang="en-US" sz="1200" i="1" dirty="0" err="1"/>
            <a:t>oplyst</a:t>
          </a:r>
          <a:r>
            <a:rPr lang="en-US" sz="1200" i="1" dirty="0"/>
            <a:t> </a:t>
          </a:r>
          <a:r>
            <a:rPr lang="en-US" sz="1200" i="1" dirty="0" err="1"/>
            <a:t>om.</a:t>
          </a:r>
          <a:r>
            <a:rPr lang="en-US" sz="1200" i="1" dirty="0"/>
            <a:t> </a:t>
          </a:r>
          <a:endParaRPr lang="en-US" sz="1200" dirty="0"/>
        </a:p>
      </dgm:t>
    </dgm:pt>
    <dgm:pt modelId="{B346D3CC-AB3C-4984-8A2D-1B09AA741C01}" type="parTrans" cxnId="{98EC499A-5811-4B50-9EEA-08BC8D2824D2}">
      <dgm:prSet/>
      <dgm:spPr/>
      <dgm:t>
        <a:bodyPr/>
        <a:lstStyle/>
        <a:p>
          <a:endParaRPr lang="en-US"/>
        </a:p>
      </dgm:t>
    </dgm:pt>
    <dgm:pt modelId="{3BC3021D-4CAC-4FC1-95FF-249A972BAAAA}" type="sibTrans" cxnId="{98EC499A-5811-4B50-9EEA-08BC8D2824D2}">
      <dgm:prSet/>
      <dgm:spPr/>
      <dgm:t>
        <a:bodyPr/>
        <a:lstStyle/>
        <a:p>
          <a:endParaRPr lang="en-US"/>
        </a:p>
      </dgm:t>
    </dgm:pt>
    <dgm:pt modelId="{9A02AFDB-C070-4438-89BD-792CA888B6E3}" type="pres">
      <dgm:prSet presAssocID="{FEAF67C8-9D10-4D63-B2F7-CB32A0FC4A92}" presName="Name0" presStyleCnt="0">
        <dgm:presLayoutVars>
          <dgm:dir/>
          <dgm:animLvl val="lvl"/>
          <dgm:resizeHandles val="exact"/>
        </dgm:presLayoutVars>
      </dgm:prSet>
      <dgm:spPr/>
    </dgm:pt>
    <dgm:pt modelId="{B687FF13-590A-4C67-A072-29609FDAEBC2}" type="pres">
      <dgm:prSet presAssocID="{F01115FC-8878-4012-ABD1-702230302191}" presName="linNode" presStyleCnt="0"/>
      <dgm:spPr/>
    </dgm:pt>
    <dgm:pt modelId="{7C75DD96-35E7-4324-B052-BE9CCF51E774}" type="pres">
      <dgm:prSet presAssocID="{F01115FC-8878-4012-ABD1-702230302191}" presName="parentText" presStyleLbl="alignNode1" presStyleIdx="0" presStyleCnt="4">
        <dgm:presLayoutVars>
          <dgm:chMax val="1"/>
          <dgm:bulletEnabled/>
        </dgm:presLayoutVars>
      </dgm:prSet>
      <dgm:spPr/>
    </dgm:pt>
    <dgm:pt modelId="{34512BF1-6EAA-4F9D-ADF0-49736E9B8D10}" type="pres">
      <dgm:prSet presAssocID="{F01115FC-8878-4012-ABD1-702230302191}" presName="descendantText" presStyleLbl="alignAccFollowNode1" presStyleIdx="0" presStyleCnt="4">
        <dgm:presLayoutVars>
          <dgm:bulletEnabled/>
        </dgm:presLayoutVars>
      </dgm:prSet>
      <dgm:spPr/>
    </dgm:pt>
    <dgm:pt modelId="{FDE87328-F2F3-483F-A413-399298FF01E7}" type="pres">
      <dgm:prSet presAssocID="{08239EFD-AC05-4475-81CB-525850D45A69}" presName="sp" presStyleCnt="0"/>
      <dgm:spPr/>
    </dgm:pt>
    <dgm:pt modelId="{3B978E99-BCD0-4CB5-BF82-A8959EB37561}" type="pres">
      <dgm:prSet presAssocID="{A170B697-ED04-48DD-A086-3EDEA8A11BB3}" presName="linNode" presStyleCnt="0"/>
      <dgm:spPr/>
    </dgm:pt>
    <dgm:pt modelId="{9A1166CB-1BE7-4546-B150-98FBD44F786C}" type="pres">
      <dgm:prSet presAssocID="{A170B697-ED04-48DD-A086-3EDEA8A11BB3}" presName="parentText" presStyleLbl="alignNode1" presStyleIdx="1" presStyleCnt="4">
        <dgm:presLayoutVars>
          <dgm:chMax val="1"/>
          <dgm:bulletEnabled/>
        </dgm:presLayoutVars>
      </dgm:prSet>
      <dgm:spPr/>
    </dgm:pt>
    <dgm:pt modelId="{C5D96E99-3961-452E-8406-3BC7A88C12AC}" type="pres">
      <dgm:prSet presAssocID="{A170B697-ED04-48DD-A086-3EDEA8A11BB3}" presName="descendantText" presStyleLbl="alignAccFollowNode1" presStyleIdx="1" presStyleCnt="4">
        <dgm:presLayoutVars>
          <dgm:bulletEnabled/>
        </dgm:presLayoutVars>
      </dgm:prSet>
      <dgm:spPr/>
    </dgm:pt>
    <dgm:pt modelId="{1D5502EB-B328-4C27-8766-60F020E2FB21}" type="pres">
      <dgm:prSet presAssocID="{B6BDC33A-89B8-4819-B483-1F1DA91CBFE1}" presName="sp" presStyleCnt="0"/>
      <dgm:spPr/>
    </dgm:pt>
    <dgm:pt modelId="{ECF2C639-7924-4306-9D15-C1C45E2E1ED8}" type="pres">
      <dgm:prSet presAssocID="{00DB2240-DACB-4123-827C-D51F2671CFCC}" presName="linNode" presStyleCnt="0"/>
      <dgm:spPr/>
    </dgm:pt>
    <dgm:pt modelId="{5386A1E9-1D2D-4D9F-94C6-1A7E1E6893BD}" type="pres">
      <dgm:prSet presAssocID="{00DB2240-DACB-4123-827C-D51F2671CFCC}" presName="parentText" presStyleLbl="alignNode1" presStyleIdx="2" presStyleCnt="4">
        <dgm:presLayoutVars>
          <dgm:chMax val="1"/>
          <dgm:bulletEnabled/>
        </dgm:presLayoutVars>
      </dgm:prSet>
      <dgm:spPr/>
    </dgm:pt>
    <dgm:pt modelId="{1FC7901B-9844-4CFB-98E6-BCD6EA55B7BD}" type="pres">
      <dgm:prSet presAssocID="{00DB2240-DACB-4123-827C-D51F2671CFCC}" presName="descendantText" presStyleLbl="alignAccFollowNode1" presStyleIdx="2" presStyleCnt="4">
        <dgm:presLayoutVars>
          <dgm:bulletEnabled/>
        </dgm:presLayoutVars>
      </dgm:prSet>
      <dgm:spPr/>
    </dgm:pt>
    <dgm:pt modelId="{9A3544DD-F490-4083-8056-58A312ABE473}" type="pres">
      <dgm:prSet presAssocID="{2C90F0DD-4928-4039-8180-42864219705B}" presName="sp" presStyleCnt="0"/>
      <dgm:spPr/>
    </dgm:pt>
    <dgm:pt modelId="{65A5263C-96D7-4408-9E6B-7C436762478F}" type="pres">
      <dgm:prSet presAssocID="{83AB060C-BF1E-4AD1-81BF-B2861E213159}" presName="linNode" presStyleCnt="0"/>
      <dgm:spPr/>
    </dgm:pt>
    <dgm:pt modelId="{EEE7FA6B-BEAB-4555-AC40-131FB6CF6B96}" type="pres">
      <dgm:prSet presAssocID="{83AB060C-BF1E-4AD1-81BF-B2861E213159}" presName="parentText" presStyleLbl="alignNode1" presStyleIdx="3" presStyleCnt="4">
        <dgm:presLayoutVars>
          <dgm:chMax val="1"/>
          <dgm:bulletEnabled/>
        </dgm:presLayoutVars>
      </dgm:prSet>
      <dgm:spPr/>
    </dgm:pt>
    <dgm:pt modelId="{6871D7CE-D425-450A-BAC6-DF034447F13C}" type="pres">
      <dgm:prSet presAssocID="{83AB060C-BF1E-4AD1-81BF-B2861E213159}" presName="descendantText" presStyleLbl="alignAccFollowNode1" presStyleIdx="3" presStyleCnt="4">
        <dgm:presLayoutVars>
          <dgm:bulletEnabled/>
        </dgm:presLayoutVars>
      </dgm:prSet>
      <dgm:spPr/>
    </dgm:pt>
  </dgm:ptLst>
  <dgm:cxnLst>
    <dgm:cxn modelId="{94B7BB01-CD52-47D7-9B1D-5D9023B5B5EE}" srcId="{FEAF67C8-9D10-4D63-B2F7-CB32A0FC4A92}" destId="{F01115FC-8878-4012-ABD1-702230302191}" srcOrd="0" destOrd="0" parTransId="{B9962549-845C-4EFF-A20A-9CB6CF5B3958}" sibTransId="{08239EFD-AC05-4475-81CB-525850D45A69}"/>
    <dgm:cxn modelId="{E3DC8007-F7A4-4F97-97E9-C54AF2661EE9}" type="presOf" srcId="{E868996A-7795-474F-9894-95C71C9090A5}" destId="{6871D7CE-D425-450A-BAC6-DF034447F13C}" srcOrd="0" destOrd="0" presId="urn:microsoft.com/office/officeart/2016/7/layout/VerticalSolidActionList"/>
    <dgm:cxn modelId="{C0033D21-7268-48BD-91BA-990F6968749E}" type="presOf" srcId="{83AB060C-BF1E-4AD1-81BF-B2861E213159}" destId="{EEE7FA6B-BEAB-4555-AC40-131FB6CF6B96}" srcOrd="0" destOrd="0" presId="urn:microsoft.com/office/officeart/2016/7/layout/VerticalSolidActionList"/>
    <dgm:cxn modelId="{7F166E23-868B-404C-B726-18D0CE664916}" type="presOf" srcId="{F01115FC-8878-4012-ABD1-702230302191}" destId="{7C75DD96-35E7-4324-B052-BE9CCF51E774}" srcOrd="0" destOrd="0" presId="urn:microsoft.com/office/officeart/2016/7/layout/VerticalSolidActionList"/>
    <dgm:cxn modelId="{AE6DFD2B-142F-4722-B134-DC3906986CC4}" srcId="{FEAF67C8-9D10-4D63-B2F7-CB32A0FC4A92}" destId="{A170B697-ED04-48DD-A086-3EDEA8A11BB3}" srcOrd="1" destOrd="0" parTransId="{DFE3D713-A84E-412A-A487-9A7F782360D0}" sibTransId="{B6BDC33A-89B8-4819-B483-1F1DA91CBFE1}"/>
    <dgm:cxn modelId="{2E0BC03A-7552-476F-BC3B-A5612EAC1B12}" srcId="{00DB2240-DACB-4123-827C-D51F2671CFCC}" destId="{4C789AB1-95D4-49A2-BA26-5E35FD5B6D9E}" srcOrd="0" destOrd="0" parTransId="{81D64C11-A98F-49A4-9518-93064B9A1252}" sibTransId="{93744D93-8C6E-43D7-BF51-DC99359F3FEC}"/>
    <dgm:cxn modelId="{03F7455C-6196-4A37-A511-931CCF4C9DA0}" type="presOf" srcId="{7908BE88-AE74-4251-A9AA-7B2C97674D3D}" destId="{1FC7901B-9844-4CFB-98E6-BCD6EA55B7BD}" srcOrd="0" destOrd="1" presId="urn:microsoft.com/office/officeart/2016/7/layout/VerticalSolidActionList"/>
    <dgm:cxn modelId="{BDEEE35F-2CF0-40C0-B90D-5479D814F128}" type="presOf" srcId="{00DB2240-DACB-4123-827C-D51F2671CFCC}" destId="{5386A1E9-1D2D-4D9F-94C6-1A7E1E6893BD}" srcOrd="0" destOrd="0" presId="urn:microsoft.com/office/officeart/2016/7/layout/VerticalSolidActionList"/>
    <dgm:cxn modelId="{55EBA465-51AA-4225-98FC-D95E4BCCF86A}" srcId="{FEAF67C8-9D10-4D63-B2F7-CB32A0FC4A92}" destId="{00DB2240-DACB-4123-827C-D51F2671CFCC}" srcOrd="2" destOrd="0" parTransId="{A55E5D3A-8245-4C14-8377-2392BCF0E037}" sibTransId="{2C90F0DD-4928-4039-8180-42864219705B}"/>
    <dgm:cxn modelId="{DF4E5348-AC9C-46BA-8C01-F9EEAE59D009}" srcId="{4C789AB1-95D4-49A2-BA26-5E35FD5B6D9E}" destId="{7908BE88-AE74-4251-A9AA-7B2C97674D3D}" srcOrd="0" destOrd="0" parTransId="{0A18FB02-3306-46BB-B3FD-FD6E441FB404}" sibTransId="{9C6B14BA-895D-49A3-96C9-C4E47B5FDE0A}"/>
    <dgm:cxn modelId="{0765B84A-75AF-4E0A-9EF1-F284D81FD5DB}" type="presOf" srcId="{4C789AB1-95D4-49A2-BA26-5E35FD5B6D9E}" destId="{1FC7901B-9844-4CFB-98E6-BCD6EA55B7BD}" srcOrd="0" destOrd="0" presId="urn:microsoft.com/office/officeart/2016/7/layout/VerticalSolidActionList"/>
    <dgm:cxn modelId="{C6A08F91-DDE4-44C0-A6A0-7702B69AF649}" srcId="{FEAF67C8-9D10-4D63-B2F7-CB32A0FC4A92}" destId="{83AB060C-BF1E-4AD1-81BF-B2861E213159}" srcOrd="3" destOrd="0" parTransId="{779494ED-AFA3-459C-8729-64B1DA2C0359}" sibTransId="{047285BE-DD99-4ECD-B2CF-DCA56BEEC783}"/>
    <dgm:cxn modelId="{98EC499A-5811-4B50-9EEA-08BC8D2824D2}" srcId="{83AB060C-BF1E-4AD1-81BF-B2861E213159}" destId="{E868996A-7795-474F-9894-95C71C9090A5}" srcOrd="0" destOrd="0" parTransId="{B346D3CC-AB3C-4984-8A2D-1B09AA741C01}" sibTransId="{3BC3021D-4CAC-4FC1-95FF-249A972BAAAA}"/>
    <dgm:cxn modelId="{2E5F759D-8C17-44A9-80CF-27B5580F8C0E}" type="presOf" srcId="{00559489-8AF2-4DDB-A80C-263B9945AF80}" destId="{34512BF1-6EAA-4F9D-ADF0-49736E9B8D10}" srcOrd="0" destOrd="0" presId="urn:microsoft.com/office/officeart/2016/7/layout/VerticalSolidActionList"/>
    <dgm:cxn modelId="{2A7A69A9-8757-457E-B4AC-A5CF99E748AF}" type="presOf" srcId="{FEAF67C8-9D10-4D63-B2F7-CB32A0FC4A92}" destId="{9A02AFDB-C070-4438-89BD-792CA888B6E3}" srcOrd="0" destOrd="0" presId="urn:microsoft.com/office/officeart/2016/7/layout/VerticalSolidActionList"/>
    <dgm:cxn modelId="{8B5E9EC5-7F68-45F5-843B-08B51D20CE43}" type="presOf" srcId="{A170B697-ED04-48DD-A086-3EDEA8A11BB3}" destId="{9A1166CB-1BE7-4546-B150-98FBD44F786C}" srcOrd="0" destOrd="0" presId="urn:microsoft.com/office/officeart/2016/7/layout/VerticalSolidActionList"/>
    <dgm:cxn modelId="{835647CC-6109-4045-9AD2-19ECEEA5D344}" srcId="{A170B697-ED04-48DD-A086-3EDEA8A11BB3}" destId="{D5B4B180-811E-4DE5-8B10-1253B3796D3A}" srcOrd="0" destOrd="0" parTransId="{DC675BD3-BB56-4FB5-A56D-1F6B2C51BD19}" sibTransId="{192D51E9-259A-4CA7-835B-96DA59BD3C4C}"/>
    <dgm:cxn modelId="{8F4380D0-2CD9-4FA5-908E-82621AB2E13C}" srcId="{F01115FC-8878-4012-ABD1-702230302191}" destId="{00559489-8AF2-4DDB-A80C-263B9945AF80}" srcOrd="0" destOrd="0" parTransId="{177EDD54-A7CA-4B91-B772-DC5DFB56A2B8}" sibTransId="{C05B9816-AA1F-4134-AE82-A53EFC3F0023}"/>
    <dgm:cxn modelId="{312320D1-48C6-451B-9849-88B2A4C58360}" type="presOf" srcId="{D5B4B180-811E-4DE5-8B10-1253B3796D3A}" destId="{C5D96E99-3961-452E-8406-3BC7A88C12AC}" srcOrd="0" destOrd="0" presId="urn:microsoft.com/office/officeart/2016/7/layout/VerticalSolidActionList"/>
    <dgm:cxn modelId="{F276EA21-5A58-466F-91F3-D8D3A9C2E223}" type="presParOf" srcId="{9A02AFDB-C070-4438-89BD-792CA888B6E3}" destId="{B687FF13-590A-4C67-A072-29609FDAEBC2}" srcOrd="0" destOrd="0" presId="urn:microsoft.com/office/officeart/2016/7/layout/VerticalSolidActionList"/>
    <dgm:cxn modelId="{D4FA5977-A1BB-4FD2-852F-F9E6C4128C5A}" type="presParOf" srcId="{B687FF13-590A-4C67-A072-29609FDAEBC2}" destId="{7C75DD96-35E7-4324-B052-BE9CCF51E774}" srcOrd="0" destOrd="0" presId="urn:microsoft.com/office/officeart/2016/7/layout/VerticalSolidActionList"/>
    <dgm:cxn modelId="{6242CE60-452D-401C-B2C1-4FD12A96C523}" type="presParOf" srcId="{B687FF13-590A-4C67-A072-29609FDAEBC2}" destId="{34512BF1-6EAA-4F9D-ADF0-49736E9B8D10}" srcOrd="1" destOrd="0" presId="urn:microsoft.com/office/officeart/2016/7/layout/VerticalSolidActionList"/>
    <dgm:cxn modelId="{96D6D8DC-21AF-4451-B1A6-78A364005EB1}" type="presParOf" srcId="{9A02AFDB-C070-4438-89BD-792CA888B6E3}" destId="{FDE87328-F2F3-483F-A413-399298FF01E7}" srcOrd="1" destOrd="0" presId="urn:microsoft.com/office/officeart/2016/7/layout/VerticalSolidActionList"/>
    <dgm:cxn modelId="{D3A0381D-2E73-463F-A821-49C4ED44BFB0}" type="presParOf" srcId="{9A02AFDB-C070-4438-89BD-792CA888B6E3}" destId="{3B978E99-BCD0-4CB5-BF82-A8959EB37561}" srcOrd="2" destOrd="0" presId="urn:microsoft.com/office/officeart/2016/7/layout/VerticalSolidActionList"/>
    <dgm:cxn modelId="{A5FC5661-5230-4C49-BA52-151F9DEE25F9}" type="presParOf" srcId="{3B978E99-BCD0-4CB5-BF82-A8959EB37561}" destId="{9A1166CB-1BE7-4546-B150-98FBD44F786C}" srcOrd="0" destOrd="0" presId="urn:microsoft.com/office/officeart/2016/7/layout/VerticalSolidActionList"/>
    <dgm:cxn modelId="{086FFAE3-3C01-4F33-983E-3497E3F71691}" type="presParOf" srcId="{3B978E99-BCD0-4CB5-BF82-A8959EB37561}" destId="{C5D96E99-3961-452E-8406-3BC7A88C12AC}" srcOrd="1" destOrd="0" presId="urn:microsoft.com/office/officeart/2016/7/layout/VerticalSolidActionList"/>
    <dgm:cxn modelId="{FFC1BF82-F74B-4C54-95EF-0C49A182E1D4}" type="presParOf" srcId="{9A02AFDB-C070-4438-89BD-792CA888B6E3}" destId="{1D5502EB-B328-4C27-8766-60F020E2FB21}" srcOrd="3" destOrd="0" presId="urn:microsoft.com/office/officeart/2016/7/layout/VerticalSolidActionList"/>
    <dgm:cxn modelId="{EA7FB60F-9733-4F6A-83F1-1AD849448FA2}" type="presParOf" srcId="{9A02AFDB-C070-4438-89BD-792CA888B6E3}" destId="{ECF2C639-7924-4306-9D15-C1C45E2E1ED8}" srcOrd="4" destOrd="0" presId="urn:microsoft.com/office/officeart/2016/7/layout/VerticalSolidActionList"/>
    <dgm:cxn modelId="{E8BCF318-A140-47CB-BEB4-87A84CF84D1E}" type="presParOf" srcId="{ECF2C639-7924-4306-9D15-C1C45E2E1ED8}" destId="{5386A1E9-1D2D-4D9F-94C6-1A7E1E6893BD}" srcOrd="0" destOrd="0" presId="urn:microsoft.com/office/officeart/2016/7/layout/VerticalSolidActionList"/>
    <dgm:cxn modelId="{E9E0BCBC-20F3-4EDB-B165-9DEED06F6956}" type="presParOf" srcId="{ECF2C639-7924-4306-9D15-C1C45E2E1ED8}" destId="{1FC7901B-9844-4CFB-98E6-BCD6EA55B7BD}" srcOrd="1" destOrd="0" presId="urn:microsoft.com/office/officeart/2016/7/layout/VerticalSolidActionList"/>
    <dgm:cxn modelId="{211920AC-D413-4A70-A1D4-39BA8CE8524C}" type="presParOf" srcId="{9A02AFDB-C070-4438-89BD-792CA888B6E3}" destId="{9A3544DD-F490-4083-8056-58A312ABE473}" srcOrd="5" destOrd="0" presId="urn:microsoft.com/office/officeart/2016/7/layout/VerticalSolidActionList"/>
    <dgm:cxn modelId="{4838A5AE-526F-4F94-9B37-72835CB21C02}" type="presParOf" srcId="{9A02AFDB-C070-4438-89BD-792CA888B6E3}" destId="{65A5263C-96D7-4408-9E6B-7C436762478F}" srcOrd="6" destOrd="0" presId="urn:microsoft.com/office/officeart/2016/7/layout/VerticalSolidActionList"/>
    <dgm:cxn modelId="{7A4273A3-5857-4522-B9AA-6DDC314E9AF4}" type="presParOf" srcId="{65A5263C-96D7-4408-9E6B-7C436762478F}" destId="{EEE7FA6B-BEAB-4555-AC40-131FB6CF6B96}" srcOrd="0" destOrd="0" presId="urn:microsoft.com/office/officeart/2016/7/layout/VerticalSolidActionList"/>
    <dgm:cxn modelId="{4E655CE5-3B05-47F6-B167-52E726885AE1}" type="presParOf" srcId="{65A5263C-96D7-4408-9E6B-7C436762478F}" destId="{6871D7CE-D425-450A-BAC6-DF034447F13C}"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DC627-7AAA-4E28-8915-2942383FF9DD}">
      <dsp:nvSpPr>
        <dsp:cNvPr id="0" name=""/>
        <dsp:cNvSpPr/>
      </dsp:nvSpPr>
      <dsp:spPr>
        <a:xfrm>
          <a:off x="842" y="632719"/>
          <a:ext cx="3285155" cy="1971093"/>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Databeskyttelse er relevant, hvis du arbejder med personoplysninger i din opgave. </a:t>
          </a:r>
        </a:p>
        <a:p>
          <a:pPr marL="0" lvl="0" indent="0" algn="ctr" defTabSz="800100">
            <a:lnSpc>
              <a:spcPct val="90000"/>
            </a:lnSpc>
            <a:spcBef>
              <a:spcPct val="0"/>
            </a:spcBef>
            <a:spcAft>
              <a:spcPct val="35000"/>
            </a:spcAft>
            <a:buNone/>
          </a:pPr>
          <a:r>
            <a:rPr lang="da-DK" sz="1800" kern="1200" dirty="0"/>
            <a:t>Så er du underlagt af reglerne i GDPR.</a:t>
          </a:r>
        </a:p>
      </dsp:txBody>
      <dsp:txXfrm>
        <a:off x="842" y="632719"/>
        <a:ext cx="3285155" cy="1971093"/>
      </dsp:txXfrm>
    </dsp:sp>
    <dsp:sp modelId="{543F5D03-F2FD-41C6-9C05-25A31CE11162}">
      <dsp:nvSpPr>
        <dsp:cNvPr id="0" name=""/>
        <dsp:cNvSpPr/>
      </dsp:nvSpPr>
      <dsp:spPr>
        <a:xfrm>
          <a:off x="3614513" y="632719"/>
          <a:ext cx="3285155" cy="1971093"/>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Reglerne</a:t>
          </a:r>
          <a:r>
            <a:rPr lang="en-US" sz="1800" kern="1200" dirty="0"/>
            <a:t> er </a:t>
          </a:r>
          <a:r>
            <a:rPr lang="en-US" sz="1800" kern="1200" dirty="0" err="1"/>
            <a:t>ens</a:t>
          </a:r>
          <a:r>
            <a:rPr lang="en-US" sz="1800" kern="1200" dirty="0"/>
            <a:t> for alle </a:t>
          </a:r>
          <a:r>
            <a:rPr lang="en-US" sz="1800" kern="1200" dirty="0" err="1"/>
            <a:t>personoplysninger</a:t>
          </a:r>
          <a:r>
            <a:rPr lang="en-US" sz="1800" kern="1200" dirty="0"/>
            <a:t>, </a:t>
          </a:r>
          <a:r>
            <a:rPr lang="en-US" sz="1800" kern="1200" dirty="0" err="1"/>
            <a:t>uanset</a:t>
          </a:r>
          <a:r>
            <a:rPr lang="en-US" sz="1800" kern="1200" dirty="0"/>
            <a:t> om du </a:t>
          </a:r>
          <a:r>
            <a:rPr lang="en-US" sz="1800" kern="1200" dirty="0" err="1"/>
            <a:t>har</a:t>
          </a:r>
          <a:r>
            <a:rPr lang="en-US" sz="1800" kern="1200" dirty="0"/>
            <a:t> mange </a:t>
          </a:r>
          <a:r>
            <a:rPr lang="en-US" sz="1800" kern="1200" dirty="0" err="1"/>
            <a:t>oplysninger</a:t>
          </a:r>
          <a:r>
            <a:rPr lang="en-US" sz="1800" kern="1200" dirty="0"/>
            <a:t>, </a:t>
          </a:r>
          <a:r>
            <a:rPr lang="en-US" sz="1800" kern="1200" dirty="0" err="1"/>
            <a:t>følsomme</a:t>
          </a:r>
          <a:r>
            <a:rPr lang="en-US" sz="1800" kern="1200" dirty="0"/>
            <a:t> </a:t>
          </a:r>
          <a:r>
            <a:rPr lang="en-US" sz="1800" kern="1200" dirty="0" err="1"/>
            <a:t>oplysninger</a:t>
          </a:r>
          <a:r>
            <a:rPr lang="en-US" sz="1800" kern="1200" dirty="0"/>
            <a:t> </a:t>
          </a:r>
          <a:r>
            <a:rPr lang="en-US" sz="1800" kern="1200" dirty="0" err="1"/>
            <a:t>eller</a:t>
          </a:r>
          <a:r>
            <a:rPr lang="en-US" sz="1800" kern="1200" dirty="0"/>
            <a:t> </a:t>
          </a:r>
          <a:r>
            <a:rPr lang="en-US" sz="1800" kern="1200" dirty="0" err="1"/>
            <a:t>hvordan</a:t>
          </a:r>
          <a:r>
            <a:rPr lang="en-US" sz="1800" kern="1200" dirty="0"/>
            <a:t> de er </a:t>
          </a:r>
          <a:r>
            <a:rPr lang="en-US" sz="1800" kern="1200" dirty="0" err="1"/>
            <a:t>indsamlet</a:t>
          </a:r>
          <a:r>
            <a:rPr lang="en-US" sz="1800" kern="1200" dirty="0"/>
            <a:t>.</a:t>
          </a:r>
        </a:p>
      </dsp:txBody>
      <dsp:txXfrm>
        <a:off x="3614513" y="632719"/>
        <a:ext cx="3285155" cy="1971093"/>
      </dsp:txXfrm>
    </dsp:sp>
    <dsp:sp modelId="{2B6D648E-1938-40DD-BE31-43C7F2E31D3C}">
      <dsp:nvSpPr>
        <dsp:cNvPr id="0" name=""/>
        <dsp:cNvSpPr/>
      </dsp:nvSpPr>
      <dsp:spPr>
        <a:xfrm>
          <a:off x="842" y="2932328"/>
          <a:ext cx="3285155" cy="1971093"/>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Derudover skal du være opmærksom på forskningsetik, fortrolighed, datamanagement og øvrige krav. </a:t>
          </a:r>
        </a:p>
      </dsp:txBody>
      <dsp:txXfrm>
        <a:off x="842" y="2932328"/>
        <a:ext cx="3285155" cy="1971093"/>
      </dsp:txXfrm>
    </dsp:sp>
    <dsp:sp modelId="{406393A8-3136-4872-B70B-B1B025FCD055}">
      <dsp:nvSpPr>
        <dsp:cNvPr id="0" name=""/>
        <dsp:cNvSpPr/>
      </dsp:nvSpPr>
      <dsp:spPr>
        <a:xfrm>
          <a:off x="3614513" y="2932328"/>
          <a:ext cx="3285155" cy="1971093"/>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GDPR er med til at sikre, du passer godt på de personoplysninger, du får fra dine samarbejdspartnere eller deltagere. Det skaber tryghed for dem, hvis du har styr på reglerne. </a:t>
          </a:r>
          <a:endParaRPr lang="en-US" sz="1800" kern="1200" dirty="0"/>
        </a:p>
      </dsp:txBody>
      <dsp:txXfrm>
        <a:off x="3614513" y="2932328"/>
        <a:ext cx="3285155" cy="19710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27631-1C01-4597-8E57-169663029DD7}">
      <dsp:nvSpPr>
        <dsp:cNvPr id="0" name=""/>
        <dsp:cNvSpPr/>
      </dsp:nvSpPr>
      <dsp:spPr>
        <a:xfrm>
          <a:off x="2696148" y="1133245"/>
          <a:ext cx="810000" cy="810000"/>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3116B1-62ED-4C14-B123-C377D83A4231}">
      <dsp:nvSpPr>
        <dsp:cNvPr id="0" name=""/>
        <dsp:cNvSpPr/>
      </dsp:nvSpPr>
      <dsp:spPr>
        <a:xfrm>
          <a:off x="127800" y="2241214"/>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da-DK" sz="1400" kern="1200" dirty="0"/>
            <a:t>Du må ikke indsamle flere personoplysninger end du skal bruge, for at opfylde formålet.</a:t>
          </a:r>
          <a:endParaRPr lang="en-US" sz="1400" kern="1200" dirty="0"/>
        </a:p>
      </dsp:txBody>
      <dsp:txXfrm>
        <a:off x="127800" y="2241214"/>
        <a:ext cx="1800000" cy="877500"/>
      </dsp:txXfrm>
    </dsp:sp>
    <dsp:sp modelId="{10FA1121-E78F-465E-BEB9-834127C89AE1}">
      <dsp:nvSpPr>
        <dsp:cNvPr id="0" name=""/>
        <dsp:cNvSpPr/>
      </dsp:nvSpPr>
      <dsp:spPr>
        <a:xfrm>
          <a:off x="611298" y="1133237"/>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F8DB49-4DD7-423C-99C8-89497928DA24}">
      <dsp:nvSpPr>
        <dsp:cNvPr id="0" name=""/>
        <dsp:cNvSpPr/>
      </dsp:nvSpPr>
      <dsp:spPr>
        <a:xfrm>
          <a:off x="2242800" y="2241214"/>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da-DK" sz="1400" kern="1200"/>
            <a:t>Det skal være tydeligt for deltageren, hvad vedkommende siger ja til.</a:t>
          </a:r>
          <a:endParaRPr lang="en-US" sz="1400" kern="1200"/>
        </a:p>
      </dsp:txBody>
      <dsp:txXfrm>
        <a:off x="2242800" y="2241214"/>
        <a:ext cx="1800000" cy="877500"/>
      </dsp:txXfrm>
    </dsp:sp>
    <dsp:sp modelId="{4CFF5FC8-F307-43BB-8BF4-AB3EC50086F8}">
      <dsp:nvSpPr>
        <dsp:cNvPr id="0" name=""/>
        <dsp:cNvSpPr/>
      </dsp:nvSpPr>
      <dsp:spPr>
        <a:xfrm>
          <a:off x="4852800" y="1133245"/>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D87781-2D51-4D82-BD97-812DF7D9550C}">
      <dsp:nvSpPr>
        <dsp:cNvPr id="0" name=""/>
        <dsp:cNvSpPr/>
      </dsp:nvSpPr>
      <dsp:spPr>
        <a:xfrm>
          <a:off x="4357800" y="2241214"/>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da-DK" sz="1400" kern="1200"/>
            <a:t>Du skal sikre at personoplysningerne ikke er tilgængelige for uvedkommende. </a:t>
          </a:r>
          <a:endParaRPr lang="en-US" sz="1400" kern="1200"/>
        </a:p>
      </dsp:txBody>
      <dsp:txXfrm>
        <a:off x="4357800" y="2241214"/>
        <a:ext cx="1800000" cy="877500"/>
      </dsp:txXfrm>
    </dsp:sp>
    <dsp:sp modelId="{19543041-1F6E-4E7E-B523-81FC64E6904F}">
      <dsp:nvSpPr>
        <dsp:cNvPr id="0" name=""/>
        <dsp:cNvSpPr/>
      </dsp:nvSpPr>
      <dsp:spPr>
        <a:xfrm>
          <a:off x="6967800" y="1133245"/>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BF32B9-BC9B-4CD8-A948-32A762A69487}">
      <dsp:nvSpPr>
        <dsp:cNvPr id="0" name=""/>
        <dsp:cNvSpPr/>
      </dsp:nvSpPr>
      <dsp:spPr>
        <a:xfrm>
          <a:off x="6472800" y="2241214"/>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da-DK" sz="1400" kern="1200"/>
            <a:t>Personoplysningerne skal lagres og analyseres i sikre systemer. </a:t>
          </a:r>
          <a:endParaRPr lang="en-US" sz="1400" kern="1200"/>
        </a:p>
      </dsp:txBody>
      <dsp:txXfrm>
        <a:off x="6472800" y="2241214"/>
        <a:ext cx="1800000" cy="877500"/>
      </dsp:txXfrm>
    </dsp:sp>
    <dsp:sp modelId="{67957ECF-DE24-4447-921F-D535A4F1A8F8}">
      <dsp:nvSpPr>
        <dsp:cNvPr id="0" name=""/>
        <dsp:cNvSpPr/>
      </dsp:nvSpPr>
      <dsp:spPr>
        <a:xfrm>
          <a:off x="9082800" y="1133245"/>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B12451-B251-49C2-B045-660C262E7660}">
      <dsp:nvSpPr>
        <dsp:cNvPr id="0" name=""/>
        <dsp:cNvSpPr/>
      </dsp:nvSpPr>
      <dsp:spPr>
        <a:xfrm>
          <a:off x="8587800" y="2241214"/>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da-DK" sz="1400" kern="1200"/>
            <a:t>Du skal have en klar plan fra indsamling til sletning. </a:t>
          </a:r>
          <a:endParaRPr lang="en-US" sz="1400" kern="1200"/>
        </a:p>
      </dsp:txBody>
      <dsp:txXfrm>
        <a:off x="8587800" y="2241214"/>
        <a:ext cx="1800000" cy="877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0E32E-6C51-4FAB-BFD8-099F5ED28C1C}">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EABBD-BD32-427B-871E-EEE59604C0DE}">
      <dsp:nvSpPr>
        <dsp:cNvPr id="0" name=""/>
        <dsp:cNvSpPr/>
      </dsp:nvSpPr>
      <dsp:spPr>
        <a:xfrm>
          <a:off x="0" y="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da-DK" sz="3200" kern="1200" dirty="0"/>
            <a:t>Personoplysning</a:t>
          </a:r>
          <a:endParaRPr lang="en-US" sz="3200" kern="1200" dirty="0"/>
        </a:p>
      </dsp:txBody>
      <dsp:txXfrm>
        <a:off x="0" y="0"/>
        <a:ext cx="6900512" cy="692017"/>
      </dsp:txXfrm>
    </dsp:sp>
    <dsp:sp modelId="{89F584F5-795D-4538-A183-3B2C3F90E4E2}">
      <dsp:nvSpPr>
        <dsp:cNvPr id="0" name=""/>
        <dsp:cNvSpPr/>
      </dsp:nvSpPr>
      <dsp:spPr>
        <a:xfrm>
          <a:off x="0" y="692017"/>
          <a:ext cx="6900512" cy="0"/>
        </a:xfrm>
        <a:prstGeom prst="line">
          <a:avLst/>
        </a:prstGeom>
        <a:solidFill>
          <a:schemeClr val="accent2">
            <a:hueOff val="5050"/>
            <a:satOff val="-4927"/>
            <a:lumOff val="-252"/>
            <a:alphaOff val="0"/>
          </a:schemeClr>
        </a:solidFill>
        <a:ln w="12700" cap="flat" cmpd="sng" algn="ctr">
          <a:solidFill>
            <a:schemeClr val="accent2">
              <a:hueOff val="5050"/>
              <a:satOff val="-4927"/>
              <a:lumOff val="-2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BFAC97-B400-4768-A61F-71A8C93D389D}">
      <dsp:nvSpPr>
        <dsp:cNvPr id="0" name=""/>
        <dsp:cNvSpPr/>
      </dsp:nvSpPr>
      <dsp:spPr>
        <a:xfrm>
          <a:off x="0" y="692017"/>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da-DK" sz="3200" kern="1200"/>
            <a:t>Behandling</a:t>
          </a:r>
          <a:endParaRPr lang="en-US" sz="3200" kern="1200"/>
        </a:p>
      </dsp:txBody>
      <dsp:txXfrm>
        <a:off x="0" y="692017"/>
        <a:ext cx="6900512" cy="692017"/>
      </dsp:txXfrm>
    </dsp:sp>
    <dsp:sp modelId="{D18994F7-D014-47E4-BD28-53706986D3C3}">
      <dsp:nvSpPr>
        <dsp:cNvPr id="0" name=""/>
        <dsp:cNvSpPr/>
      </dsp:nvSpPr>
      <dsp:spPr>
        <a:xfrm>
          <a:off x="0" y="1384035"/>
          <a:ext cx="6900512" cy="0"/>
        </a:xfrm>
        <a:prstGeom prst="line">
          <a:avLst/>
        </a:prstGeom>
        <a:solidFill>
          <a:schemeClr val="accent2">
            <a:hueOff val="10101"/>
            <a:satOff val="-9853"/>
            <a:lumOff val="-505"/>
            <a:alphaOff val="0"/>
          </a:schemeClr>
        </a:solidFill>
        <a:ln w="12700" cap="flat" cmpd="sng" algn="ctr">
          <a:solidFill>
            <a:schemeClr val="accent2">
              <a:hueOff val="10101"/>
              <a:satOff val="-9853"/>
              <a:lumOff val="-5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C48BD-7529-45C9-BF7F-90DE274DA988}">
      <dsp:nvSpPr>
        <dsp:cNvPr id="0" name=""/>
        <dsp:cNvSpPr/>
      </dsp:nvSpPr>
      <dsp:spPr>
        <a:xfrm>
          <a:off x="0" y="138403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da-DK" sz="3200" kern="1200"/>
            <a:t>Samtykke</a:t>
          </a:r>
          <a:endParaRPr lang="en-US" sz="3200" kern="1200"/>
        </a:p>
      </dsp:txBody>
      <dsp:txXfrm>
        <a:off x="0" y="1384035"/>
        <a:ext cx="6900512" cy="692017"/>
      </dsp:txXfrm>
    </dsp:sp>
    <dsp:sp modelId="{F5F080B2-2DB8-448A-83F1-B324C609C137}">
      <dsp:nvSpPr>
        <dsp:cNvPr id="0" name=""/>
        <dsp:cNvSpPr/>
      </dsp:nvSpPr>
      <dsp:spPr>
        <a:xfrm>
          <a:off x="0" y="2076052"/>
          <a:ext cx="6900512" cy="0"/>
        </a:xfrm>
        <a:prstGeom prst="line">
          <a:avLst/>
        </a:prstGeom>
        <a:solidFill>
          <a:schemeClr val="accent2">
            <a:hueOff val="15151"/>
            <a:satOff val="-14780"/>
            <a:lumOff val="-757"/>
            <a:alphaOff val="0"/>
          </a:schemeClr>
        </a:solidFill>
        <a:ln w="12700" cap="flat" cmpd="sng" algn="ctr">
          <a:solidFill>
            <a:schemeClr val="accent2">
              <a:hueOff val="15151"/>
              <a:satOff val="-14780"/>
              <a:lumOff val="-7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D73432-B6CC-45F0-B486-02595726B98B}">
      <dsp:nvSpPr>
        <dsp:cNvPr id="0" name=""/>
        <dsp:cNvSpPr/>
      </dsp:nvSpPr>
      <dsp:spPr>
        <a:xfrm>
          <a:off x="0" y="2076052"/>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da-DK" sz="3200" kern="1200"/>
            <a:t>Oplysningspligt</a:t>
          </a:r>
          <a:endParaRPr lang="en-US" sz="3200" kern="1200"/>
        </a:p>
      </dsp:txBody>
      <dsp:txXfrm>
        <a:off x="0" y="2076052"/>
        <a:ext cx="6900512" cy="692017"/>
      </dsp:txXfrm>
    </dsp:sp>
    <dsp:sp modelId="{81EEA88B-0DB6-48CE-89BC-5B2A5B18D4A1}">
      <dsp:nvSpPr>
        <dsp:cNvPr id="0" name=""/>
        <dsp:cNvSpPr/>
      </dsp:nvSpPr>
      <dsp:spPr>
        <a:xfrm>
          <a:off x="0" y="2768070"/>
          <a:ext cx="6900512" cy="0"/>
        </a:xfrm>
        <a:prstGeom prst="line">
          <a:avLst/>
        </a:prstGeom>
        <a:solidFill>
          <a:schemeClr val="accent2">
            <a:hueOff val="20202"/>
            <a:satOff val="-19707"/>
            <a:lumOff val="-1009"/>
            <a:alphaOff val="0"/>
          </a:schemeClr>
        </a:solidFill>
        <a:ln w="12700" cap="flat" cmpd="sng" algn="ctr">
          <a:solidFill>
            <a:schemeClr val="accent2">
              <a:hueOff val="20202"/>
              <a:satOff val="-19707"/>
              <a:lumOff val="-10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F7DDD0-2784-4344-9B33-0DFD2C141BE8}">
      <dsp:nvSpPr>
        <dsp:cNvPr id="0" name=""/>
        <dsp:cNvSpPr/>
      </dsp:nvSpPr>
      <dsp:spPr>
        <a:xfrm>
          <a:off x="0" y="276807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da-DK" sz="3200" kern="1200" dirty="0"/>
            <a:t>Dataansvarlig</a:t>
          </a:r>
          <a:endParaRPr lang="en-US" sz="3200" kern="1200" dirty="0"/>
        </a:p>
      </dsp:txBody>
      <dsp:txXfrm>
        <a:off x="0" y="2768070"/>
        <a:ext cx="6900512" cy="692017"/>
      </dsp:txXfrm>
    </dsp:sp>
    <dsp:sp modelId="{AD35514F-FD84-4DAA-97DF-CA93EC7CA4B4}">
      <dsp:nvSpPr>
        <dsp:cNvPr id="0" name=""/>
        <dsp:cNvSpPr/>
      </dsp:nvSpPr>
      <dsp:spPr>
        <a:xfrm>
          <a:off x="0" y="3460088"/>
          <a:ext cx="6900512" cy="0"/>
        </a:xfrm>
        <a:prstGeom prst="line">
          <a:avLst/>
        </a:prstGeom>
        <a:solidFill>
          <a:schemeClr val="accent2">
            <a:hueOff val="25252"/>
            <a:satOff val="-24634"/>
            <a:lumOff val="-1261"/>
            <a:alphaOff val="0"/>
          </a:schemeClr>
        </a:solidFill>
        <a:ln w="12700" cap="flat" cmpd="sng" algn="ctr">
          <a:solidFill>
            <a:schemeClr val="accent2">
              <a:hueOff val="25252"/>
              <a:satOff val="-24634"/>
              <a:lumOff val="-12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9A3C8D-214F-4128-9F83-9FF55B37F0CA}">
      <dsp:nvSpPr>
        <dsp:cNvPr id="0" name=""/>
        <dsp:cNvSpPr/>
      </dsp:nvSpPr>
      <dsp:spPr>
        <a:xfrm>
          <a:off x="0" y="3460088"/>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da-DK" sz="3200" kern="1200"/>
            <a:t>Pseudonymisering</a:t>
          </a:r>
          <a:endParaRPr lang="en-US" sz="3200" kern="1200"/>
        </a:p>
      </dsp:txBody>
      <dsp:txXfrm>
        <a:off x="0" y="3460088"/>
        <a:ext cx="6900512" cy="692017"/>
      </dsp:txXfrm>
    </dsp:sp>
    <dsp:sp modelId="{B92B07F5-5B93-4B5E-9D22-18D123F974EF}">
      <dsp:nvSpPr>
        <dsp:cNvPr id="0" name=""/>
        <dsp:cNvSpPr/>
      </dsp:nvSpPr>
      <dsp:spPr>
        <a:xfrm>
          <a:off x="0" y="4152105"/>
          <a:ext cx="6900512" cy="0"/>
        </a:xfrm>
        <a:prstGeom prst="line">
          <a:avLst/>
        </a:prstGeom>
        <a:solidFill>
          <a:schemeClr val="accent2">
            <a:hueOff val="30303"/>
            <a:satOff val="-29560"/>
            <a:lumOff val="-1514"/>
            <a:alphaOff val="0"/>
          </a:schemeClr>
        </a:solidFill>
        <a:ln w="12700" cap="flat" cmpd="sng" algn="ctr">
          <a:solidFill>
            <a:schemeClr val="accent2">
              <a:hueOff val="30303"/>
              <a:satOff val="-29560"/>
              <a:lumOff val="-15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F274F-A011-4AA5-B9FE-C985877ED951}">
      <dsp:nvSpPr>
        <dsp:cNvPr id="0" name=""/>
        <dsp:cNvSpPr/>
      </dsp:nvSpPr>
      <dsp:spPr>
        <a:xfrm>
          <a:off x="0" y="415210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da-DK" sz="3200" kern="1200"/>
            <a:t>Sikkerhedsbrud</a:t>
          </a:r>
          <a:endParaRPr lang="en-US" sz="3200" kern="1200"/>
        </a:p>
      </dsp:txBody>
      <dsp:txXfrm>
        <a:off x="0" y="4152105"/>
        <a:ext cx="6900512" cy="692017"/>
      </dsp:txXfrm>
    </dsp:sp>
    <dsp:sp modelId="{87007D89-5D90-45DB-BAD4-FFB6724E803B}">
      <dsp:nvSpPr>
        <dsp:cNvPr id="0" name=""/>
        <dsp:cNvSpPr/>
      </dsp:nvSpPr>
      <dsp:spPr>
        <a:xfrm>
          <a:off x="0" y="4844123"/>
          <a:ext cx="6900512" cy="0"/>
        </a:xfrm>
        <a:prstGeom prst="line">
          <a:avLst/>
        </a:prstGeom>
        <a:solidFill>
          <a:schemeClr val="accent2">
            <a:hueOff val="35353"/>
            <a:satOff val="-34487"/>
            <a:lumOff val="-1766"/>
            <a:alphaOff val="0"/>
          </a:schemeClr>
        </a:solidFill>
        <a:ln w="12700" cap="flat" cmpd="sng" algn="ctr">
          <a:solidFill>
            <a:schemeClr val="accent2">
              <a:hueOff val="35353"/>
              <a:satOff val="-34487"/>
              <a:lumOff val="-17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610D85-95DE-42F1-A482-DEB648888A1D}">
      <dsp:nvSpPr>
        <dsp:cNvPr id="0" name=""/>
        <dsp:cNvSpPr/>
      </dsp:nvSpPr>
      <dsp:spPr>
        <a:xfrm>
          <a:off x="0" y="4844123"/>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da-DK" sz="3200" kern="1200"/>
            <a:t>Databehandler</a:t>
          </a:r>
          <a:endParaRPr lang="en-US" sz="3200" kern="1200"/>
        </a:p>
      </dsp:txBody>
      <dsp:txXfrm>
        <a:off x="0" y="4844123"/>
        <a:ext cx="6900512" cy="6920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12BF1-6EAA-4F9D-ADF0-49736E9B8D10}">
      <dsp:nvSpPr>
        <dsp:cNvPr id="0" name=""/>
        <dsp:cNvSpPr/>
      </dsp:nvSpPr>
      <dsp:spPr>
        <a:xfrm>
          <a:off x="1543920" y="1821"/>
          <a:ext cx="6175681" cy="9436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825" tIns="239695" rIns="119825" bIns="239695" numCol="1" spcCol="1270" anchor="ctr" anchorCtr="0">
          <a:noAutofit/>
        </a:bodyPr>
        <a:lstStyle/>
        <a:p>
          <a:pPr marL="0" lvl="0" indent="0" algn="l" defTabSz="533400">
            <a:lnSpc>
              <a:spcPct val="90000"/>
            </a:lnSpc>
            <a:spcBef>
              <a:spcPct val="0"/>
            </a:spcBef>
            <a:spcAft>
              <a:spcPct val="35000"/>
            </a:spcAft>
            <a:buNone/>
          </a:pPr>
          <a:r>
            <a:rPr lang="en-US" sz="1200" i="1" kern="1200" dirty="0"/>
            <a:t>Der </a:t>
          </a:r>
          <a:r>
            <a:rPr lang="en-US" sz="1200" i="1" kern="1200" dirty="0" err="1"/>
            <a:t>skal</a:t>
          </a:r>
          <a:r>
            <a:rPr lang="en-US" sz="1200" i="1" kern="1200" dirty="0"/>
            <a:t> </a:t>
          </a:r>
          <a:r>
            <a:rPr lang="en-US" sz="1200" i="1" kern="1200" dirty="0" err="1"/>
            <a:t>være</a:t>
          </a:r>
          <a:r>
            <a:rPr lang="en-US" sz="1200" i="1" kern="1200" dirty="0"/>
            <a:t> et </a:t>
          </a:r>
          <a:r>
            <a:rPr lang="en-US" sz="1200" i="1" kern="1200" dirty="0" err="1"/>
            <a:t>reelt</a:t>
          </a:r>
          <a:r>
            <a:rPr lang="en-US" sz="1200" i="1" kern="1200" dirty="0"/>
            <a:t> frit </a:t>
          </a:r>
          <a:r>
            <a:rPr lang="en-US" sz="1200" i="1" kern="1200" dirty="0" err="1"/>
            <a:t>valg</a:t>
          </a:r>
          <a:r>
            <a:rPr lang="en-US" sz="1200" i="1" kern="1200" dirty="0">
              <a:solidFill>
                <a:prstClr val="black">
                  <a:hueOff val="0"/>
                  <a:satOff val="0"/>
                  <a:lumOff val="0"/>
                  <a:alphaOff val="0"/>
                </a:prstClr>
              </a:solidFill>
              <a:latin typeface="Calibri" panose="020F0502020204030204"/>
              <a:ea typeface="+mn-ea"/>
              <a:cs typeface="+mn-cs"/>
            </a:rPr>
            <a:t>. </a:t>
          </a:r>
          <a:r>
            <a:rPr lang="da-DK" sz="1200" i="1" kern="1200" dirty="0">
              <a:solidFill>
                <a:prstClr val="black">
                  <a:hueOff val="0"/>
                  <a:satOff val="0"/>
                  <a:lumOff val="0"/>
                  <a:alphaOff val="0"/>
                </a:prstClr>
              </a:solidFill>
              <a:latin typeface="Calibri" panose="020F0502020204030204"/>
              <a:ea typeface="+mn-ea"/>
              <a:cs typeface="+mn-cs"/>
            </a:rPr>
            <a:t>Det er væsentligt at deltageren har et frit valg og at vedkommende kan gennemskue projektet (databehandlingen).</a:t>
          </a:r>
          <a:endParaRPr lang="en-US" sz="1200" i="1" kern="1200" dirty="0">
            <a:solidFill>
              <a:prstClr val="black">
                <a:hueOff val="0"/>
                <a:satOff val="0"/>
                <a:lumOff val="0"/>
                <a:alphaOff val="0"/>
              </a:prstClr>
            </a:solidFill>
            <a:latin typeface="Calibri" panose="020F0502020204030204"/>
            <a:ea typeface="+mn-ea"/>
            <a:cs typeface="+mn-cs"/>
          </a:endParaRPr>
        </a:p>
      </dsp:txBody>
      <dsp:txXfrm>
        <a:off x="1543920" y="1821"/>
        <a:ext cx="6175681" cy="943681"/>
      </dsp:txXfrm>
    </dsp:sp>
    <dsp:sp modelId="{7C75DD96-35E7-4324-B052-BE9CCF51E774}">
      <dsp:nvSpPr>
        <dsp:cNvPr id="0" name=""/>
        <dsp:cNvSpPr/>
      </dsp:nvSpPr>
      <dsp:spPr>
        <a:xfrm>
          <a:off x="0" y="1821"/>
          <a:ext cx="1543920" cy="9436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699" tIns="93215" rIns="81699" bIns="93215" numCol="1" spcCol="1270" anchor="ctr" anchorCtr="0">
          <a:noAutofit/>
        </a:bodyPr>
        <a:lstStyle/>
        <a:p>
          <a:pPr marL="0" lvl="0" indent="0" algn="ctr" defTabSz="666750">
            <a:lnSpc>
              <a:spcPct val="90000"/>
            </a:lnSpc>
            <a:spcBef>
              <a:spcPct val="0"/>
            </a:spcBef>
            <a:spcAft>
              <a:spcPct val="35000"/>
            </a:spcAft>
            <a:buNone/>
          </a:pPr>
          <a:r>
            <a:rPr lang="en-US" sz="1500" b="1" kern="1200"/>
            <a:t>Frivilligt</a:t>
          </a:r>
          <a:endParaRPr lang="en-US" sz="1500" kern="1200"/>
        </a:p>
      </dsp:txBody>
      <dsp:txXfrm>
        <a:off x="0" y="1821"/>
        <a:ext cx="1543920" cy="943681"/>
      </dsp:txXfrm>
    </dsp:sp>
    <dsp:sp modelId="{C5D96E99-3961-452E-8406-3BC7A88C12AC}">
      <dsp:nvSpPr>
        <dsp:cNvPr id="0" name=""/>
        <dsp:cNvSpPr/>
      </dsp:nvSpPr>
      <dsp:spPr>
        <a:xfrm>
          <a:off x="1543920" y="1002124"/>
          <a:ext cx="6175681" cy="9436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825" tIns="239695" rIns="119825" bIns="239695" numCol="1" spcCol="1270" anchor="ctr" anchorCtr="0">
          <a:noAutofit/>
        </a:bodyPr>
        <a:lstStyle/>
        <a:p>
          <a:pPr marL="0" lvl="0" indent="0" algn="l" defTabSz="533400">
            <a:lnSpc>
              <a:spcPct val="90000"/>
            </a:lnSpc>
            <a:spcBef>
              <a:spcPct val="0"/>
            </a:spcBef>
            <a:spcAft>
              <a:spcPct val="35000"/>
            </a:spcAft>
            <a:buNone/>
          </a:pPr>
          <a:r>
            <a:rPr lang="en-US" sz="1200" i="1" kern="1200" dirty="0"/>
            <a:t>Det </a:t>
          </a:r>
          <a:r>
            <a:rPr lang="en-US" sz="1200" i="1" kern="1200" dirty="0" err="1"/>
            <a:t>skal</a:t>
          </a:r>
          <a:r>
            <a:rPr lang="en-US" sz="1200" i="1" kern="1200" dirty="0"/>
            <a:t> </a:t>
          </a:r>
          <a:r>
            <a:rPr lang="en-US" sz="1200" i="1" kern="1200" dirty="0" err="1"/>
            <a:t>være</a:t>
          </a:r>
          <a:r>
            <a:rPr lang="en-US" sz="1200" i="1" kern="1200" dirty="0"/>
            <a:t> </a:t>
          </a:r>
          <a:r>
            <a:rPr lang="en-US" sz="1200" i="1" kern="1200" dirty="0" err="1"/>
            <a:t>konkretiseret</a:t>
          </a:r>
          <a:r>
            <a:rPr lang="en-US" sz="1200" i="1" kern="1200" dirty="0"/>
            <a:t>, </a:t>
          </a:r>
          <a:r>
            <a:rPr lang="en-US" sz="1200" i="1" kern="1200" dirty="0" err="1"/>
            <a:t>klart</a:t>
          </a:r>
          <a:r>
            <a:rPr lang="en-US" sz="1200" i="1" kern="1200" dirty="0"/>
            <a:t> og </a:t>
          </a:r>
          <a:r>
            <a:rPr lang="en-US" sz="1200" i="1" kern="1200" dirty="0" err="1"/>
            <a:t>tydeligt</a:t>
          </a:r>
          <a:r>
            <a:rPr lang="en-US" sz="1200" i="1" kern="1200" dirty="0"/>
            <a:t>, </a:t>
          </a:r>
          <a:r>
            <a:rPr lang="en-US" sz="1200" i="1" kern="1200" dirty="0" err="1"/>
            <a:t>hvad</a:t>
          </a:r>
          <a:r>
            <a:rPr lang="en-US" sz="1200" i="1" kern="1200" dirty="0"/>
            <a:t> der </a:t>
          </a:r>
          <a:r>
            <a:rPr lang="en-US" sz="1200" i="1" kern="1200" dirty="0" err="1"/>
            <a:t>samtykkes</a:t>
          </a:r>
          <a:r>
            <a:rPr lang="en-US" sz="1200" i="1" kern="1200" dirty="0"/>
            <a:t> til. Det </a:t>
          </a:r>
          <a:r>
            <a:rPr lang="en-US" sz="1200" i="1" kern="1200" dirty="0" err="1"/>
            <a:t>skal</a:t>
          </a:r>
          <a:r>
            <a:rPr lang="en-US" sz="1200" i="1" kern="1200" dirty="0"/>
            <a:t> </a:t>
          </a:r>
          <a:r>
            <a:rPr lang="en-US" sz="1200" i="1" kern="1200" dirty="0" err="1"/>
            <a:t>skrives</a:t>
          </a:r>
          <a:r>
            <a:rPr lang="en-US" sz="1200" i="1" kern="1200" dirty="0"/>
            <a:t> I et let </a:t>
          </a:r>
          <a:r>
            <a:rPr lang="en-US" sz="1200" i="1" kern="1200" dirty="0" err="1"/>
            <a:t>forståeligt</a:t>
          </a:r>
          <a:r>
            <a:rPr lang="en-US" sz="1200" i="1" kern="1200" dirty="0"/>
            <a:t> sprog. </a:t>
          </a:r>
          <a:endParaRPr lang="en-US" sz="1200" kern="1200" dirty="0"/>
        </a:p>
      </dsp:txBody>
      <dsp:txXfrm>
        <a:off x="1543920" y="1002124"/>
        <a:ext cx="6175681" cy="943681"/>
      </dsp:txXfrm>
    </dsp:sp>
    <dsp:sp modelId="{9A1166CB-1BE7-4546-B150-98FBD44F786C}">
      <dsp:nvSpPr>
        <dsp:cNvPr id="0" name=""/>
        <dsp:cNvSpPr/>
      </dsp:nvSpPr>
      <dsp:spPr>
        <a:xfrm>
          <a:off x="0" y="1002124"/>
          <a:ext cx="1543920" cy="9436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699" tIns="93215" rIns="81699" bIns="93215" numCol="1" spcCol="1270" anchor="ctr" anchorCtr="0">
          <a:noAutofit/>
        </a:bodyPr>
        <a:lstStyle/>
        <a:p>
          <a:pPr marL="0" lvl="0" indent="0" algn="ctr" defTabSz="666750">
            <a:lnSpc>
              <a:spcPct val="90000"/>
            </a:lnSpc>
            <a:spcBef>
              <a:spcPct val="0"/>
            </a:spcBef>
            <a:spcAft>
              <a:spcPct val="35000"/>
            </a:spcAft>
            <a:buNone/>
          </a:pPr>
          <a:r>
            <a:rPr lang="en-US" sz="1500" b="1" kern="1200"/>
            <a:t>Specifikt</a:t>
          </a:r>
          <a:endParaRPr lang="en-US" sz="1500" kern="1200"/>
        </a:p>
      </dsp:txBody>
      <dsp:txXfrm>
        <a:off x="0" y="1002124"/>
        <a:ext cx="1543920" cy="943681"/>
      </dsp:txXfrm>
    </dsp:sp>
    <dsp:sp modelId="{1FC7901B-9844-4CFB-98E6-BCD6EA55B7BD}">
      <dsp:nvSpPr>
        <dsp:cNvPr id="0" name=""/>
        <dsp:cNvSpPr/>
      </dsp:nvSpPr>
      <dsp:spPr>
        <a:xfrm>
          <a:off x="1543920" y="2002426"/>
          <a:ext cx="6175681" cy="9436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825" tIns="239695" rIns="119825" bIns="239695" numCol="1" spcCol="1270" anchor="t" anchorCtr="0">
          <a:noAutofit/>
        </a:bodyPr>
        <a:lstStyle/>
        <a:p>
          <a:pPr marL="0" lvl="0" indent="0" algn="l" defTabSz="533400">
            <a:lnSpc>
              <a:spcPct val="90000"/>
            </a:lnSpc>
            <a:spcBef>
              <a:spcPct val="0"/>
            </a:spcBef>
            <a:spcAft>
              <a:spcPct val="35000"/>
            </a:spcAft>
            <a:buNone/>
          </a:pPr>
          <a:r>
            <a:rPr lang="en-US" sz="1200" i="1" kern="1200" dirty="0"/>
            <a:t>De </a:t>
          </a:r>
          <a:r>
            <a:rPr lang="en-US" sz="1200" i="1" kern="1200" dirty="0" err="1"/>
            <a:t>registrerede</a:t>
          </a:r>
          <a:r>
            <a:rPr lang="en-US" sz="1200" i="1" kern="1200" dirty="0"/>
            <a:t> </a:t>
          </a:r>
          <a:r>
            <a:rPr lang="en-US" sz="1200" i="1" kern="1200" dirty="0" err="1"/>
            <a:t>skal</a:t>
          </a:r>
          <a:r>
            <a:rPr lang="en-US" sz="1200" i="1" kern="1200" dirty="0"/>
            <a:t> have </a:t>
          </a:r>
          <a:r>
            <a:rPr lang="en-US" sz="1200" i="1" kern="1200" dirty="0" err="1"/>
            <a:t>en</a:t>
          </a:r>
          <a:r>
            <a:rPr lang="en-US" sz="1200" i="1" kern="1200" dirty="0"/>
            <a:t> </a:t>
          </a:r>
          <a:r>
            <a:rPr lang="en-US" sz="1200" i="1" kern="1200" dirty="0" err="1"/>
            <a:t>række</a:t>
          </a:r>
          <a:r>
            <a:rPr lang="en-US" sz="1200" i="1" kern="1200" dirty="0"/>
            <a:t> </a:t>
          </a:r>
          <a:r>
            <a:rPr lang="en-US" sz="1200" i="1" kern="1200" dirty="0" err="1"/>
            <a:t>informationer</a:t>
          </a:r>
          <a:r>
            <a:rPr lang="en-US" sz="1200" i="1" kern="1200" dirty="0"/>
            <a:t> om </a:t>
          </a:r>
          <a:r>
            <a:rPr lang="en-US" sz="1200" i="1" kern="1200" dirty="0" err="1"/>
            <a:t>behandlingen</a:t>
          </a:r>
          <a:r>
            <a:rPr lang="en-US" sz="1200" i="1" kern="1200" dirty="0"/>
            <a:t> </a:t>
          </a:r>
          <a:r>
            <a:rPr lang="en-US" sz="1200" i="1" kern="1200" dirty="0" err="1"/>
            <a:t>af</a:t>
          </a:r>
          <a:r>
            <a:rPr lang="en-US" sz="1200" i="1" kern="1200" dirty="0"/>
            <a:t> </a:t>
          </a:r>
          <a:r>
            <a:rPr lang="en-US" sz="1200" i="1" kern="1200" dirty="0" err="1"/>
            <a:t>personoplysninger</a:t>
          </a:r>
          <a:r>
            <a:rPr lang="en-US" sz="1200" i="1" kern="1200" dirty="0"/>
            <a:t> og </a:t>
          </a:r>
          <a:r>
            <a:rPr lang="en-US" sz="1200" i="1" kern="1200" dirty="0" err="1"/>
            <a:t>dermed</a:t>
          </a:r>
          <a:r>
            <a:rPr lang="en-US" sz="1200" i="1" kern="1200" dirty="0"/>
            <a:t> </a:t>
          </a:r>
          <a:r>
            <a:rPr lang="en-US" sz="1200" i="1" kern="1200" dirty="0" err="1"/>
            <a:t>kunne</a:t>
          </a:r>
          <a:r>
            <a:rPr lang="en-US" sz="1200" i="1" kern="1200" dirty="0"/>
            <a:t> </a:t>
          </a:r>
          <a:r>
            <a:rPr lang="en-US" sz="1200" i="1" kern="1200" dirty="0" err="1"/>
            <a:t>træffe</a:t>
          </a:r>
          <a:r>
            <a:rPr lang="en-US" sz="1200" i="1" kern="1200" dirty="0"/>
            <a:t> sin </a:t>
          </a:r>
          <a:r>
            <a:rPr lang="en-US" sz="1200" i="1" kern="1200" dirty="0" err="1"/>
            <a:t>beslutning</a:t>
          </a:r>
          <a:r>
            <a:rPr lang="en-US" sz="1200" i="1" kern="1200" dirty="0"/>
            <a:t> på et </a:t>
          </a:r>
          <a:r>
            <a:rPr lang="en-US" sz="1200" i="1" kern="1200" dirty="0" err="1"/>
            <a:t>oplyst</a:t>
          </a:r>
          <a:r>
            <a:rPr lang="en-US" sz="1200" i="1" kern="1200" dirty="0"/>
            <a:t> </a:t>
          </a:r>
          <a:r>
            <a:rPr lang="en-US" sz="1200" i="1" kern="1200" dirty="0" err="1"/>
            <a:t>grundlag</a:t>
          </a:r>
          <a:r>
            <a:rPr lang="en-US" sz="1200" i="1" kern="1200" dirty="0"/>
            <a:t>.</a:t>
          </a:r>
          <a:endParaRPr lang="en-US" sz="1200" kern="1200" dirty="0"/>
        </a:p>
        <a:p>
          <a:pPr marL="57150" lvl="1" indent="-57150" algn="l" defTabSz="444500">
            <a:lnSpc>
              <a:spcPct val="90000"/>
            </a:lnSpc>
            <a:spcBef>
              <a:spcPct val="0"/>
            </a:spcBef>
            <a:spcAft>
              <a:spcPct val="15000"/>
            </a:spcAft>
            <a:buChar char="•"/>
          </a:pPr>
          <a:r>
            <a:rPr lang="en-US" sz="1000" i="1" kern="1200" dirty="0"/>
            <a:t>Se mere </a:t>
          </a:r>
          <a:r>
            <a:rPr lang="en-US" sz="1000" i="1" kern="1200" dirty="0" err="1"/>
            <a:t>vedr</a:t>
          </a:r>
          <a:r>
            <a:rPr lang="en-US" sz="1000" i="1" kern="1200" dirty="0"/>
            <a:t>. </a:t>
          </a:r>
          <a:r>
            <a:rPr lang="en-US" sz="1000" i="1" kern="1200" dirty="0" err="1"/>
            <a:t>oplysningspligt</a:t>
          </a:r>
          <a:r>
            <a:rPr lang="en-US" sz="1000" i="1" kern="1200" dirty="0"/>
            <a:t>.</a:t>
          </a:r>
          <a:endParaRPr lang="en-US" sz="1000" kern="1200" dirty="0"/>
        </a:p>
      </dsp:txBody>
      <dsp:txXfrm>
        <a:off x="1543920" y="2002426"/>
        <a:ext cx="6175681" cy="943681"/>
      </dsp:txXfrm>
    </dsp:sp>
    <dsp:sp modelId="{5386A1E9-1D2D-4D9F-94C6-1A7E1E6893BD}">
      <dsp:nvSpPr>
        <dsp:cNvPr id="0" name=""/>
        <dsp:cNvSpPr/>
      </dsp:nvSpPr>
      <dsp:spPr>
        <a:xfrm>
          <a:off x="0" y="2002426"/>
          <a:ext cx="1543920" cy="9436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699" tIns="93215" rIns="81699" bIns="93215" numCol="1" spcCol="1270" anchor="ctr" anchorCtr="0">
          <a:noAutofit/>
        </a:bodyPr>
        <a:lstStyle/>
        <a:p>
          <a:pPr marL="0" lvl="0" indent="0" algn="ctr" defTabSz="666750">
            <a:lnSpc>
              <a:spcPct val="90000"/>
            </a:lnSpc>
            <a:spcBef>
              <a:spcPct val="0"/>
            </a:spcBef>
            <a:spcAft>
              <a:spcPct val="35000"/>
            </a:spcAft>
            <a:buNone/>
          </a:pPr>
          <a:r>
            <a:rPr lang="en-US" sz="1500" b="1" kern="1200"/>
            <a:t>Informeret</a:t>
          </a:r>
          <a:endParaRPr lang="en-US" sz="1500" kern="1200"/>
        </a:p>
      </dsp:txBody>
      <dsp:txXfrm>
        <a:off x="0" y="2002426"/>
        <a:ext cx="1543920" cy="943681"/>
      </dsp:txXfrm>
    </dsp:sp>
    <dsp:sp modelId="{6871D7CE-D425-450A-BAC6-DF034447F13C}">
      <dsp:nvSpPr>
        <dsp:cNvPr id="0" name=""/>
        <dsp:cNvSpPr/>
      </dsp:nvSpPr>
      <dsp:spPr>
        <a:xfrm>
          <a:off x="1543920" y="3002728"/>
          <a:ext cx="6175681" cy="9436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825" tIns="239695" rIns="119825" bIns="239695" numCol="1" spcCol="1270" anchor="ctr" anchorCtr="0">
          <a:noAutofit/>
        </a:bodyPr>
        <a:lstStyle/>
        <a:p>
          <a:pPr marL="0" lvl="0" indent="0" algn="l" defTabSz="533400">
            <a:lnSpc>
              <a:spcPct val="90000"/>
            </a:lnSpc>
            <a:spcBef>
              <a:spcPct val="0"/>
            </a:spcBef>
            <a:spcAft>
              <a:spcPct val="35000"/>
            </a:spcAft>
            <a:buNone/>
          </a:pPr>
          <a:r>
            <a:rPr lang="en-US" sz="1200" i="1" kern="1200" dirty="0"/>
            <a:t>Der </a:t>
          </a:r>
          <a:r>
            <a:rPr lang="en-US" sz="1200" i="1" kern="1200" dirty="0" err="1"/>
            <a:t>må</a:t>
          </a:r>
          <a:r>
            <a:rPr lang="en-US" sz="1200" i="1" kern="1200" dirty="0"/>
            <a:t> </a:t>
          </a:r>
          <a:r>
            <a:rPr lang="en-US" sz="1200" i="1" kern="1200" dirty="0" err="1"/>
            <a:t>ikke</a:t>
          </a:r>
          <a:r>
            <a:rPr lang="en-US" sz="1200" i="1" kern="1200" dirty="0"/>
            <a:t> </a:t>
          </a:r>
          <a:r>
            <a:rPr lang="en-US" sz="1200" i="1" kern="1200" dirty="0" err="1"/>
            <a:t>være</a:t>
          </a:r>
          <a:r>
            <a:rPr lang="en-US" sz="1200" i="1" kern="1200" dirty="0"/>
            <a:t> </a:t>
          </a:r>
          <a:r>
            <a:rPr lang="en-US" sz="1200" i="1" kern="1200" dirty="0" err="1"/>
            <a:t>tvivl</a:t>
          </a:r>
          <a:r>
            <a:rPr lang="en-US" sz="1200" i="1" kern="1200" dirty="0"/>
            <a:t> om, </a:t>
          </a:r>
          <a:r>
            <a:rPr lang="en-US" sz="1200" i="1" kern="1200" dirty="0" err="1"/>
            <a:t>hvorvidt</a:t>
          </a:r>
          <a:r>
            <a:rPr lang="en-US" sz="1200" i="1" kern="1200" dirty="0"/>
            <a:t> der er </a:t>
          </a:r>
          <a:r>
            <a:rPr lang="en-US" sz="1200" i="1" kern="1200" dirty="0" err="1"/>
            <a:t>givet</a:t>
          </a:r>
          <a:r>
            <a:rPr lang="en-US" sz="1200" i="1" kern="1200" dirty="0"/>
            <a:t> </a:t>
          </a:r>
          <a:r>
            <a:rPr lang="en-US" sz="1200" i="1" kern="1200" dirty="0" err="1"/>
            <a:t>samtykke</a:t>
          </a:r>
          <a:r>
            <a:rPr lang="en-US" sz="1200" i="1" kern="1200" dirty="0"/>
            <a:t> </a:t>
          </a:r>
          <a:r>
            <a:rPr lang="en-US" sz="1200" i="1" kern="1200" dirty="0" err="1"/>
            <a:t>eller</a:t>
          </a:r>
          <a:r>
            <a:rPr lang="en-US" sz="1200" i="1" kern="1200" dirty="0"/>
            <a:t> </a:t>
          </a:r>
          <a:r>
            <a:rPr lang="en-US" sz="1200" i="1" kern="1200" dirty="0" err="1"/>
            <a:t>ej</a:t>
          </a:r>
          <a:r>
            <a:rPr lang="en-US" sz="1200" i="1" kern="1200" dirty="0"/>
            <a:t>. Der er </a:t>
          </a:r>
          <a:r>
            <a:rPr lang="en-US" sz="1200" i="1" kern="1200" dirty="0" err="1"/>
            <a:t>ingen</a:t>
          </a:r>
          <a:r>
            <a:rPr lang="en-US" sz="1200" i="1" kern="1200" dirty="0"/>
            <a:t> </a:t>
          </a:r>
          <a:r>
            <a:rPr lang="en-US" sz="1200" i="1" kern="1200" dirty="0" err="1"/>
            <a:t>formkrav</a:t>
          </a:r>
          <a:r>
            <a:rPr lang="en-US" sz="1200" i="1" kern="1200" dirty="0"/>
            <a:t> og </a:t>
          </a:r>
          <a:r>
            <a:rPr lang="en-US" sz="1200" i="1" kern="1200" dirty="0" err="1"/>
            <a:t>derfor</a:t>
          </a:r>
          <a:r>
            <a:rPr lang="en-US" sz="1200" i="1" kern="1200" dirty="0"/>
            <a:t> </a:t>
          </a:r>
          <a:r>
            <a:rPr lang="en-US" sz="1200" i="1" kern="1200" dirty="0" err="1"/>
            <a:t>kan</a:t>
          </a:r>
          <a:r>
            <a:rPr lang="en-US" sz="1200" i="1" kern="1200" dirty="0"/>
            <a:t> et </a:t>
          </a:r>
          <a:r>
            <a:rPr lang="en-US" sz="1200" i="1" kern="1200" dirty="0" err="1"/>
            <a:t>samtykke</a:t>
          </a:r>
          <a:r>
            <a:rPr lang="en-US" sz="1200" i="1" kern="1200" dirty="0"/>
            <a:t> gives </a:t>
          </a:r>
          <a:r>
            <a:rPr lang="en-US" sz="1200" i="1" kern="1200" dirty="0" err="1"/>
            <a:t>skriftligt</a:t>
          </a:r>
          <a:r>
            <a:rPr lang="en-US" sz="1200" i="1" kern="1200" dirty="0"/>
            <a:t>, </a:t>
          </a:r>
          <a:r>
            <a:rPr lang="en-US" sz="1200" i="1" kern="1200" dirty="0" err="1"/>
            <a:t>mundtligt</a:t>
          </a:r>
          <a:r>
            <a:rPr lang="en-US" sz="1200" i="1" kern="1200" dirty="0"/>
            <a:t> </a:t>
          </a:r>
          <a:r>
            <a:rPr lang="en-US" sz="1200" i="1" kern="1200" dirty="0" err="1"/>
            <a:t>eller</a:t>
          </a:r>
          <a:r>
            <a:rPr lang="en-US" sz="1200" i="1" kern="1200" dirty="0"/>
            <a:t> digital. Det er dog </a:t>
          </a:r>
          <a:r>
            <a:rPr lang="en-US" sz="1200" i="1" kern="1200" dirty="0" err="1"/>
            <a:t>vigtigt</a:t>
          </a:r>
          <a:r>
            <a:rPr lang="en-US" sz="1200" i="1" kern="1200" dirty="0"/>
            <a:t> at </a:t>
          </a:r>
          <a:r>
            <a:rPr lang="en-US" sz="1200" i="1" kern="1200" dirty="0" err="1"/>
            <a:t>kunne</a:t>
          </a:r>
          <a:r>
            <a:rPr lang="en-US" sz="1200" i="1" kern="1200" dirty="0"/>
            <a:t> </a:t>
          </a:r>
          <a:r>
            <a:rPr lang="en-US" sz="1200" i="1" kern="1200" dirty="0" err="1"/>
            <a:t>dokumentere</a:t>
          </a:r>
          <a:r>
            <a:rPr lang="en-US" sz="1200" i="1" kern="1200" dirty="0"/>
            <a:t>, der er </a:t>
          </a:r>
          <a:r>
            <a:rPr lang="en-US" sz="1200" i="1" kern="1200" dirty="0" err="1"/>
            <a:t>givet</a:t>
          </a:r>
          <a:r>
            <a:rPr lang="en-US" sz="1200" i="1" kern="1200" dirty="0"/>
            <a:t> et </a:t>
          </a:r>
          <a:r>
            <a:rPr lang="en-US" sz="1200" i="1" kern="1200" dirty="0" err="1"/>
            <a:t>samtykke</a:t>
          </a:r>
          <a:r>
            <a:rPr lang="en-US" sz="1200" i="1" kern="1200" dirty="0"/>
            <a:t> og </a:t>
          </a:r>
          <a:r>
            <a:rPr lang="en-US" sz="1200" i="1" kern="1200" dirty="0" err="1"/>
            <a:t>hvad</a:t>
          </a:r>
          <a:r>
            <a:rPr lang="en-US" sz="1200" i="1" kern="1200" dirty="0"/>
            <a:t> den </a:t>
          </a:r>
          <a:r>
            <a:rPr lang="en-US" sz="1200" i="1" kern="1200" dirty="0" err="1"/>
            <a:t>pågældende</a:t>
          </a:r>
          <a:r>
            <a:rPr lang="en-US" sz="1200" i="1" kern="1200" dirty="0"/>
            <a:t> er </a:t>
          </a:r>
          <a:r>
            <a:rPr lang="en-US" sz="1200" i="1" kern="1200" dirty="0" err="1"/>
            <a:t>oplyst</a:t>
          </a:r>
          <a:r>
            <a:rPr lang="en-US" sz="1200" i="1" kern="1200" dirty="0"/>
            <a:t> </a:t>
          </a:r>
          <a:r>
            <a:rPr lang="en-US" sz="1200" i="1" kern="1200" dirty="0" err="1"/>
            <a:t>om.</a:t>
          </a:r>
          <a:r>
            <a:rPr lang="en-US" sz="1200" i="1" kern="1200" dirty="0"/>
            <a:t> </a:t>
          </a:r>
          <a:endParaRPr lang="en-US" sz="1200" kern="1200" dirty="0"/>
        </a:p>
      </dsp:txBody>
      <dsp:txXfrm>
        <a:off x="1543920" y="3002728"/>
        <a:ext cx="6175681" cy="943681"/>
      </dsp:txXfrm>
    </dsp:sp>
    <dsp:sp modelId="{EEE7FA6B-BEAB-4555-AC40-131FB6CF6B96}">
      <dsp:nvSpPr>
        <dsp:cNvPr id="0" name=""/>
        <dsp:cNvSpPr/>
      </dsp:nvSpPr>
      <dsp:spPr>
        <a:xfrm>
          <a:off x="0" y="3002728"/>
          <a:ext cx="1543920" cy="9436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699" tIns="93215" rIns="81699" bIns="93215" numCol="1" spcCol="1270" anchor="ctr" anchorCtr="0">
          <a:noAutofit/>
        </a:bodyPr>
        <a:lstStyle/>
        <a:p>
          <a:pPr marL="0" lvl="0" indent="0" algn="ctr" defTabSz="666750">
            <a:lnSpc>
              <a:spcPct val="90000"/>
            </a:lnSpc>
            <a:spcBef>
              <a:spcPct val="0"/>
            </a:spcBef>
            <a:spcAft>
              <a:spcPct val="35000"/>
            </a:spcAft>
            <a:buNone/>
          </a:pPr>
          <a:r>
            <a:rPr lang="en-US" sz="1500" b="1" kern="1200"/>
            <a:t>Utvetydig viljestilkendegivelse</a:t>
          </a:r>
          <a:endParaRPr lang="en-US" sz="1500" kern="1200"/>
        </a:p>
      </dsp:txBody>
      <dsp:txXfrm>
        <a:off x="0" y="3002728"/>
        <a:ext cx="1543920" cy="9436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A3222-A13B-483D-BC77-D55EFBC0F260}" type="datetimeFigureOut">
              <a:rPr lang="da-DK" smtClean="0"/>
              <a:t>21-09-2022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981F7-BE03-4A5A-9CEA-04EB7B7CEDD1}" type="slidenum">
              <a:rPr lang="da-DK" smtClean="0"/>
              <a:t>‹nr.›</a:t>
            </a:fld>
            <a:endParaRPr lang="da-DK"/>
          </a:p>
        </p:txBody>
      </p:sp>
    </p:spTree>
    <p:extLst>
      <p:ext uri="{BB962C8B-B14F-4D97-AF65-F5344CB8AC3E}">
        <p14:creationId xmlns:p14="http://schemas.microsoft.com/office/powerpoint/2010/main" val="227431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itsdu.dk/gdpriopgave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Dette er en række slides, som sætter de overordnede rammer for studerendes databehandling i forbindelse med bachelor, afgangsprojekt og specialer. I alle tilfælde vil de studerende være selvstændige dataansvarlige – hvis der er tvivl om dette, skal fakultetets GDPR-koordinator inddrages. </a:t>
            </a:r>
            <a:r>
              <a:rPr lang="da-DK" dirty="0" err="1"/>
              <a:t>Slides’ne</a:t>
            </a:r>
            <a:r>
              <a:rPr lang="da-DK" dirty="0"/>
              <a:t> kan bruges som en helhed eller kan plukkes ud, alt efter relevans. Generel information om databeskyttelse kan findes på </a:t>
            </a:r>
            <a:r>
              <a:rPr lang="da-DK" dirty="0" err="1"/>
              <a:t>SDU’s</a:t>
            </a:r>
            <a:r>
              <a:rPr lang="da-DK" dirty="0"/>
              <a:t> interne sider eller på </a:t>
            </a:r>
            <a:r>
              <a:rPr lang="da-DK" dirty="0" err="1"/>
              <a:t>www.datatilsynet.dk</a:t>
            </a:r>
            <a:r>
              <a:rPr lang="da-DK" dirty="0"/>
              <a:t>. SDU RIO hjælper gerne med juridiske spørgsmål – men rådgiver ikke studerende. Vejledere kan henvende sig på </a:t>
            </a:r>
            <a:r>
              <a:rPr lang="da-DK" dirty="0" err="1"/>
              <a:t>sdu.persondata@sdu.dk</a:t>
            </a:r>
            <a:r>
              <a:rPr lang="da-DK" dirty="0"/>
              <a:t>.</a:t>
            </a:r>
          </a:p>
          <a:p>
            <a:endParaRPr lang="da-DK" dirty="0"/>
          </a:p>
          <a:p>
            <a:r>
              <a:rPr lang="da-DK" sz="1800" u="sng" dirty="0" err="1">
                <a:solidFill>
                  <a:srgbClr val="0563C1"/>
                </a:solidFill>
                <a:effectLst/>
                <a:latin typeface="Calibri" panose="020F0502020204030204" pitchFamily="34" charset="0"/>
                <a:ea typeface="Calibri" panose="020F0502020204030204" pitchFamily="34" charset="0"/>
                <a:hlinkClick r:id="rId3"/>
              </a:rPr>
              <a:t>www.mitsdu.dk</a:t>
            </a:r>
            <a:r>
              <a:rPr lang="da-DK" sz="1800" u="sng" dirty="0">
                <a:solidFill>
                  <a:srgbClr val="0563C1"/>
                </a:solidFill>
                <a:effectLst/>
                <a:latin typeface="Calibri" panose="020F0502020204030204" pitchFamily="34" charset="0"/>
                <a:ea typeface="Calibri" panose="020F0502020204030204" pitchFamily="34" charset="0"/>
                <a:hlinkClick r:id="rId3"/>
              </a:rPr>
              <a:t>/</a:t>
            </a:r>
            <a:r>
              <a:rPr lang="da-DK" sz="1800" u="sng" dirty="0" err="1">
                <a:solidFill>
                  <a:srgbClr val="0563C1"/>
                </a:solidFill>
                <a:effectLst/>
                <a:latin typeface="Calibri" panose="020F0502020204030204" pitchFamily="34" charset="0"/>
                <a:ea typeface="Calibri" panose="020F0502020204030204" pitchFamily="34" charset="0"/>
                <a:hlinkClick r:id="rId3"/>
              </a:rPr>
              <a:t>gdpriopgaver</a:t>
            </a:r>
            <a:endParaRPr lang="da-DK" sz="1800" u="sng" dirty="0">
              <a:solidFill>
                <a:srgbClr val="0563C1"/>
              </a:solidFill>
              <a:effectLst/>
              <a:latin typeface="Calibri" panose="020F0502020204030204" pitchFamily="34" charset="0"/>
              <a:ea typeface="Calibri" panose="020F0502020204030204" pitchFamily="34" charset="0"/>
            </a:endParaRPr>
          </a:p>
          <a:p>
            <a:r>
              <a:rPr lang="da-DK" dirty="0" err="1"/>
              <a:t>https</a:t>
            </a:r>
            <a:r>
              <a:rPr lang="da-DK" dirty="0"/>
              <a:t>://</a:t>
            </a:r>
            <a:r>
              <a:rPr lang="da-DK" dirty="0" err="1"/>
              <a:t>sdunet.dk</a:t>
            </a:r>
            <a:r>
              <a:rPr lang="da-DK" dirty="0"/>
              <a:t>/da/enheder/fakulteter/sundhedsvidenskab/om-fakultetet/</a:t>
            </a:r>
            <a:r>
              <a:rPr lang="da-DK" dirty="0" err="1"/>
              <a:t>gdpr_sund</a:t>
            </a:r>
            <a:r>
              <a:rPr lang="da-DK" dirty="0"/>
              <a:t>/</a:t>
            </a:r>
            <a:r>
              <a:rPr lang="da-DK" dirty="0" err="1"/>
              <a:t>for_studerende</a:t>
            </a:r>
            <a:r>
              <a:rPr lang="da-DK" dirty="0"/>
              <a:t> </a:t>
            </a:r>
          </a:p>
        </p:txBody>
      </p:sp>
      <p:sp>
        <p:nvSpPr>
          <p:cNvPr id="4" name="Pladsholder til slidenummer 3"/>
          <p:cNvSpPr>
            <a:spLocks noGrp="1"/>
          </p:cNvSpPr>
          <p:nvPr>
            <p:ph type="sldNum" sz="quarter" idx="5"/>
          </p:nvPr>
        </p:nvSpPr>
        <p:spPr/>
        <p:txBody>
          <a:bodyPr/>
          <a:lstStyle/>
          <a:p>
            <a:fld id="{22F981F7-BE03-4A5A-9CEA-04EB7B7CEDD1}" type="slidenum">
              <a:rPr lang="da-DK" smtClean="0"/>
              <a:t>1</a:t>
            </a:fld>
            <a:endParaRPr lang="da-DK"/>
          </a:p>
        </p:txBody>
      </p:sp>
    </p:spTree>
    <p:extLst>
      <p:ext uri="{BB962C8B-B14F-4D97-AF65-F5344CB8AC3E}">
        <p14:creationId xmlns:p14="http://schemas.microsoft.com/office/powerpoint/2010/main" val="2937274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Oplysningspligten hænger tæt sammen med samtykket og </a:t>
            </a:r>
            <a:r>
              <a:rPr lang="da-DK" dirty="0" err="1"/>
              <a:t>SDU’s</a:t>
            </a:r>
            <a:r>
              <a:rPr lang="da-DK" dirty="0"/>
              <a:t> skabelon har indbygget kravene til information for at opfylde oplysningspligten. Det er dit ansvar – og det kan gøres på forskellige måder. Der er krav om at det skal være let at finde informationen, det må ikke være noget man f.eks. skal ringe ind for at få oplyst eller lede efter på en hjemmeside. Det skal sende med ud, være side 1 i et spørgeskema eller der skal være et direkte link til informationen. Oplysningspligten skal gives FØR indsamlingen af personoplysninger påbegyndes. </a:t>
            </a:r>
          </a:p>
        </p:txBody>
      </p:sp>
      <p:sp>
        <p:nvSpPr>
          <p:cNvPr id="4" name="Pladsholder til slidenummer 3"/>
          <p:cNvSpPr>
            <a:spLocks noGrp="1"/>
          </p:cNvSpPr>
          <p:nvPr>
            <p:ph type="sldNum" sz="quarter" idx="5"/>
          </p:nvPr>
        </p:nvSpPr>
        <p:spPr/>
        <p:txBody>
          <a:bodyPr/>
          <a:lstStyle/>
          <a:p>
            <a:fld id="{22F981F7-BE03-4A5A-9CEA-04EB7B7CEDD1}" type="slidenum">
              <a:rPr lang="da-DK" smtClean="0"/>
              <a:t>10</a:t>
            </a:fld>
            <a:endParaRPr lang="da-DK"/>
          </a:p>
        </p:txBody>
      </p:sp>
    </p:spTree>
    <p:extLst>
      <p:ext uri="{BB962C8B-B14F-4D97-AF65-F5344CB8AC3E}">
        <p14:creationId xmlns:p14="http://schemas.microsoft.com/office/powerpoint/2010/main" val="4247262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ts val="1400"/>
              </a:lnSpc>
            </a:pPr>
            <a:r>
              <a:rPr lang="da-DK" sz="1800" dirty="0">
                <a:effectLst/>
                <a:latin typeface="Calibri" panose="020F0502020204030204" pitchFamily="34" charset="0"/>
                <a:ea typeface="Calibri" panose="020F0502020204030204" pitchFamily="34" charset="0"/>
                <a:cs typeface="Times New Roman" panose="02020603050405020304" pitchFamily="18" charset="0"/>
              </a:rPr>
              <a:t> Pseudonyme data er også personoplysninger. </a:t>
            </a:r>
            <a:r>
              <a:rPr lang="da-DK" sz="1800" dirty="0" err="1">
                <a:effectLst/>
                <a:latin typeface="Calibri" panose="020F0502020204030204" pitchFamily="34" charset="0"/>
                <a:ea typeface="Calibri" panose="020F0502020204030204" pitchFamily="34" charset="0"/>
                <a:cs typeface="Times New Roman" panose="02020603050405020304" pitchFamily="18" charset="0"/>
              </a:rPr>
              <a:t>Pseudonymisering</a:t>
            </a:r>
            <a:r>
              <a:rPr lang="da-DK" sz="1800" dirty="0">
                <a:effectLst/>
                <a:latin typeface="Calibri" panose="020F0502020204030204" pitchFamily="34" charset="0"/>
                <a:ea typeface="Calibri" panose="020F0502020204030204" pitchFamily="34" charset="0"/>
                <a:cs typeface="Times New Roman" panose="02020603050405020304" pitchFamily="18" charset="0"/>
              </a:rPr>
              <a:t> er den handling, som gør at oplysningerne ikke er direkte personhenførbare, men som heller ikke sikrer total anonymitet. Den typiske situation er, når man udskifter navnet med et andet navn eller </a:t>
            </a:r>
            <a:r>
              <a:rPr lang="da-DK" sz="1800" dirty="0" err="1">
                <a:effectLst/>
                <a:latin typeface="Calibri" panose="020F0502020204030204" pitchFamily="34" charset="0"/>
                <a:ea typeface="Calibri" panose="020F0502020204030204" pitchFamily="34" charset="0"/>
                <a:cs typeface="Times New Roman" panose="02020603050405020304" pitchFamily="18" charset="0"/>
              </a:rPr>
              <a:t>CPR.nr</a:t>
            </a:r>
            <a:r>
              <a:rPr lang="da-DK" sz="1800" dirty="0">
                <a:effectLst/>
                <a:latin typeface="Calibri" panose="020F0502020204030204" pitchFamily="34" charset="0"/>
                <a:ea typeface="Calibri" panose="020F0502020204030204" pitchFamily="34" charset="0"/>
                <a:cs typeface="Times New Roman" panose="02020603050405020304" pitchFamily="18" charset="0"/>
              </a:rPr>
              <a:t>. med en kode. Så længe, der findes en nøgle, som kan tilbageføre data til direkte personhenførbare oplysninger (til den oprindelige form), er oplysningerne ikke anonyme – men pseudonyme. En sletning af nøglen er ikke ensbetydende med at data bliver anonyme. Det afgørende for, om der er tale om pseudonyme data er, om der findes en nøgle til at </a:t>
            </a:r>
            <a:r>
              <a:rPr lang="da-DK" sz="1800" dirty="0" err="1">
                <a:effectLst/>
                <a:latin typeface="Calibri" panose="020F0502020204030204" pitchFamily="34" charset="0"/>
                <a:ea typeface="Calibri" panose="020F0502020204030204" pitchFamily="34" charset="0"/>
                <a:cs typeface="Times New Roman" panose="02020603050405020304" pitchFamily="18" charset="0"/>
              </a:rPr>
              <a:t>decode</a:t>
            </a:r>
            <a:r>
              <a:rPr lang="da-DK" sz="1800" dirty="0">
                <a:effectLst/>
                <a:latin typeface="Calibri" panose="020F0502020204030204" pitchFamily="34" charset="0"/>
                <a:ea typeface="Calibri" panose="020F0502020204030204" pitchFamily="34" charset="0"/>
                <a:cs typeface="Times New Roman" panose="02020603050405020304" pitchFamily="18" charset="0"/>
              </a:rPr>
              <a:t> (afkode) oplysninger. </a:t>
            </a:r>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ts val="1400"/>
              </a:lnSpc>
            </a:pPr>
            <a:r>
              <a:rPr lang="da-DK" sz="1800" i="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ts val="1400"/>
              </a:lnSpc>
            </a:pPr>
            <a:r>
              <a:rPr lang="da-DK" sz="1800" dirty="0">
                <a:effectLst/>
                <a:latin typeface="Calibri" panose="020F0502020204030204" pitchFamily="34" charset="0"/>
              </a:rPr>
              <a:t>   </a:t>
            </a:r>
            <a:r>
              <a:rPr lang="da-DK" sz="1800" dirty="0" err="1">
                <a:effectLst/>
                <a:latin typeface="Calibri" panose="020F0502020204030204" pitchFamily="34" charset="0"/>
              </a:rPr>
              <a:t>Pseudonymisering</a:t>
            </a:r>
            <a:r>
              <a:rPr lang="da-DK" sz="1800" dirty="0">
                <a:effectLst/>
                <a:latin typeface="Calibri" panose="020F0502020204030204" pitchFamily="34" charset="0"/>
              </a:rPr>
              <a:t> sikrer at en evt. uvedkommende ikke umiddelbart kan identificere personerne ud fra datasættet. En identificering vil kræve supplerende oplysninger. </a:t>
            </a:r>
            <a:r>
              <a:rPr lang="da-DK" sz="1800" dirty="0" err="1">
                <a:effectLst/>
                <a:latin typeface="Calibri" panose="020F0502020204030204" pitchFamily="34" charset="0"/>
              </a:rPr>
              <a:t>Pseudonymisering</a:t>
            </a:r>
            <a:r>
              <a:rPr lang="da-DK" sz="1800" dirty="0">
                <a:effectLst/>
                <a:latin typeface="Calibri" panose="020F0502020204030204" pitchFamily="34" charset="0"/>
              </a:rPr>
              <a:t> er således betegnelsen for udskiftningen af den direkte identifikation med nogle pseudonymer eller koder. Koderne skal opbevares separat, og skal ligeledes beskyttet teknisk, således at det ikke er muligt for en udefrakommende at sammenstille koder og data og derved identificere personerne i datasættet. Så længe nøglen til </a:t>
            </a:r>
            <a:r>
              <a:rPr lang="da-DK" sz="1800" dirty="0" err="1">
                <a:effectLst/>
                <a:latin typeface="Calibri" panose="020F0502020204030204" pitchFamily="34" charset="0"/>
              </a:rPr>
              <a:t>pseudonymiseringen</a:t>
            </a:r>
            <a:r>
              <a:rPr lang="da-DK" sz="1800" dirty="0">
                <a:effectLst/>
                <a:latin typeface="Calibri" panose="020F0502020204030204" pitchFamily="34" charset="0"/>
              </a:rPr>
              <a:t> findes, er der tale om pseudonyme data. </a:t>
            </a:r>
            <a:r>
              <a:rPr lang="da-DK" sz="1800" dirty="0">
                <a:effectLst/>
                <a:latin typeface="Calibri" panose="020F0502020204030204" pitchFamily="34" charset="0"/>
                <a:ea typeface="Calibri" panose="020F0502020204030204" pitchFamily="34" charset="0"/>
                <a:cs typeface="Times New Roman" panose="02020603050405020304" pitchFamily="18" charset="0"/>
              </a:rPr>
              <a:t> </a:t>
            </a:r>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ts val="1400"/>
              </a:lnSpc>
            </a:pPr>
            <a:r>
              <a:rPr lang="da-DK" sz="1800" dirty="0">
                <a:effectLst/>
                <a:latin typeface="Calibri" panose="020F0502020204030204" pitchFamily="34" charset="0"/>
                <a:ea typeface="Calibri" panose="020F0502020204030204" pitchFamily="34" charset="0"/>
                <a:cs typeface="Times New Roman" panose="02020603050405020304" pitchFamily="18" charset="0"/>
              </a:rPr>
              <a:t>   Hvor det er muligt at </a:t>
            </a:r>
            <a:r>
              <a:rPr lang="da-DK" sz="1800" dirty="0" err="1">
                <a:effectLst/>
                <a:latin typeface="Calibri" panose="020F0502020204030204" pitchFamily="34" charset="0"/>
                <a:ea typeface="Calibri" panose="020F0502020204030204" pitchFamily="34" charset="0"/>
                <a:cs typeface="Times New Roman" panose="02020603050405020304" pitchFamily="18" charset="0"/>
              </a:rPr>
              <a:t>pseudonymisere</a:t>
            </a:r>
            <a:r>
              <a:rPr lang="da-DK" sz="1800" dirty="0">
                <a:effectLst/>
                <a:latin typeface="Calibri" panose="020F0502020204030204" pitchFamily="34" charset="0"/>
                <a:ea typeface="Calibri" panose="020F0502020204030204" pitchFamily="34" charset="0"/>
                <a:cs typeface="Times New Roman" panose="02020603050405020304" pitchFamily="18" charset="0"/>
              </a:rPr>
              <a:t> personoplysningerne, bør man gøre det så hurtigt som muligt, efter at oplysningerne er indsamlet. Som nævnt ovenfor er pseudonyme data stadig omfattet af regler i GDPR, men det er en effektiv sikkerhedsforanstaltning. Skulle oplysningerne komme til uvedkommendes kendskab er skaden ikke så stor som tilfældet vil være, hvis direkte personhenførbare oplysninger kommer til uvedkommendes kendskab.  </a:t>
            </a:r>
            <a:endParaRPr lang="da-DK" dirty="0"/>
          </a:p>
        </p:txBody>
      </p:sp>
      <p:sp>
        <p:nvSpPr>
          <p:cNvPr id="4" name="Pladsholder til slidenummer 3"/>
          <p:cNvSpPr>
            <a:spLocks noGrp="1"/>
          </p:cNvSpPr>
          <p:nvPr>
            <p:ph type="sldNum" sz="quarter" idx="5"/>
          </p:nvPr>
        </p:nvSpPr>
        <p:spPr/>
        <p:txBody>
          <a:bodyPr/>
          <a:lstStyle/>
          <a:p>
            <a:fld id="{22F981F7-BE03-4A5A-9CEA-04EB7B7CEDD1}" type="slidenum">
              <a:rPr lang="da-DK" smtClean="0"/>
              <a:t>11</a:t>
            </a:fld>
            <a:endParaRPr lang="da-DK"/>
          </a:p>
        </p:txBody>
      </p:sp>
    </p:spTree>
    <p:extLst>
      <p:ext uri="{BB962C8B-B14F-4D97-AF65-F5344CB8AC3E}">
        <p14:creationId xmlns:p14="http://schemas.microsoft.com/office/powerpoint/2010/main" val="2692672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Sørg for at have styr på dine data. Undlad at gemme dem på usikre maskiner, dele dem med folk, som ikke har brug for at se dem eller efterlade dem uden opsyn. Tænk på, hvis det var bilen du havde lånt. Den ville du heller ikke lade stå ulåst eller parkere et skummel sted. Brug din sunde fornuft og søg hjælp hos </a:t>
            </a:r>
            <a:r>
              <a:rPr lang="da-DK" dirty="0" err="1"/>
              <a:t>IT-Service</a:t>
            </a:r>
            <a:r>
              <a:rPr lang="da-DK" dirty="0"/>
              <a:t>, hvis du ikke ved hvilke systemer, du kan få adgang til. </a:t>
            </a:r>
          </a:p>
          <a:p>
            <a:endParaRPr lang="da-DK" dirty="0"/>
          </a:p>
          <a:p>
            <a:r>
              <a:rPr lang="da-DK" dirty="0" err="1"/>
              <a:t>https</a:t>
            </a:r>
            <a:r>
              <a:rPr lang="da-DK" dirty="0"/>
              <a:t>://</a:t>
            </a:r>
            <a:r>
              <a:rPr lang="da-DK" dirty="0" err="1"/>
              <a:t>www.datatilsynet.dk</a:t>
            </a:r>
            <a:r>
              <a:rPr lang="da-DK" dirty="0"/>
              <a:t>/sikkerhedsbrud/anmeld-sikkerhedsbrud </a:t>
            </a:r>
          </a:p>
        </p:txBody>
      </p:sp>
      <p:sp>
        <p:nvSpPr>
          <p:cNvPr id="4" name="Pladsholder til slidenummer 3"/>
          <p:cNvSpPr>
            <a:spLocks noGrp="1"/>
          </p:cNvSpPr>
          <p:nvPr>
            <p:ph type="sldNum" sz="quarter" idx="5"/>
          </p:nvPr>
        </p:nvSpPr>
        <p:spPr/>
        <p:txBody>
          <a:bodyPr/>
          <a:lstStyle/>
          <a:p>
            <a:fld id="{22F981F7-BE03-4A5A-9CEA-04EB7B7CEDD1}" type="slidenum">
              <a:rPr lang="da-DK" smtClean="0"/>
              <a:t>12</a:t>
            </a:fld>
            <a:endParaRPr lang="da-DK"/>
          </a:p>
        </p:txBody>
      </p:sp>
    </p:spTree>
    <p:extLst>
      <p:ext uri="{BB962C8B-B14F-4D97-AF65-F5344CB8AC3E}">
        <p14:creationId xmlns:p14="http://schemas.microsoft.com/office/powerpoint/2010/main" val="1461643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F981F7-BE03-4A5A-9CEA-04EB7B7CEDD1}" type="slidenum">
              <a:rPr lang="da-DK" smtClean="0"/>
              <a:t>13</a:t>
            </a:fld>
            <a:endParaRPr lang="da-DK"/>
          </a:p>
        </p:txBody>
      </p:sp>
    </p:spTree>
    <p:extLst>
      <p:ext uri="{BB962C8B-B14F-4D97-AF65-F5344CB8AC3E}">
        <p14:creationId xmlns:p14="http://schemas.microsoft.com/office/powerpoint/2010/main" val="4155591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Databeskyttelse er blot en af flere forpligtelser, studerende skal være opmærksomme på. Reglerne i GDPR (databeskyttelsesforordningen) er relevante for studerende som behandler personoplysninger til brug for opgaver på SDU. Det er derfor afgørende at kende til to væsentlige begreber: </a:t>
            </a:r>
            <a:r>
              <a:rPr lang="da-DK" i="1" dirty="0"/>
              <a:t>personoplysninger</a:t>
            </a:r>
            <a:r>
              <a:rPr lang="da-DK" dirty="0"/>
              <a:t> og </a:t>
            </a:r>
            <a:r>
              <a:rPr lang="da-DK" i="1" dirty="0"/>
              <a:t>behandling. </a:t>
            </a:r>
            <a:r>
              <a:rPr lang="da-DK" i="0" dirty="0"/>
              <a:t>Hvis der ikke behandles personoplysninger, skal den studerende blot forholde sig til de øvrige krav i forhold til forskningsetik, datamanagement osv. </a:t>
            </a:r>
          </a:p>
        </p:txBody>
      </p:sp>
      <p:sp>
        <p:nvSpPr>
          <p:cNvPr id="4" name="Pladsholder til slidenummer 3"/>
          <p:cNvSpPr>
            <a:spLocks noGrp="1"/>
          </p:cNvSpPr>
          <p:nvPr>
            <p:ph type="sldNum" sz="quarter" idx="5"/>
          </p:nvPr>
        </p:nvSpPr>
        <p:spPr/>
        <p:txBody>
          <a:bodyPr/>
          <a:lstStyle/>
          <a:p>
            <a:fld id="{22F981F7-BE03-4A5A-9CEA-04EB7B7CEDD1}" type="slidenum">
              <a:rPr lang="da-DK" smtClean="0"/>
              <a:t>2</a:t>
            </a:fld>
            <a:endParaRPr lang="da-DK"/>
          </a:p>
        </p:txBody>
      </p:sp>
    </p:spTree>
    <p:extLst>
      <p:ext uri="{BB962C8B-B14F-4D97-AF65-F5344CB8AC3E}">
        <p14:creationId xmlns:p14="http://schemas.microsoft.com/office/powerpoint/2010/main" val="3383779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GDPR er opbygget af en række overordnede principper, som danner rammen for forordningen og er et forståelsesværktøj, når bestemmelserne skal læses. Generelt skal man være tydelig, saglig og gennemsigtig i sin databehandling og have et klart defineret formål, før man indsamler personoplysninger. Dette indebærer bl.a. forpligtigelse til at have et lovgrundlag (hjemmel) og gøre det klart for den registrerede (deltageren) hvad der skal ske med oplysningerne. Forordningen skal sikre retten til at bestemme over egne oplysninger og derfor skal man tænke på det som, hvis man skulle låne en bil af en ven. Her ville det også være god stil at spørge om lov, fortælle hvad man skal bruge bilen til og hvor længe, passe på den mens man låner den og aflevere den i samme stand som man fik den. </a:t>
            </a:r>
          </a:p>
        </p:txBody>
      </p:sp>
      <p:sp>
        <p:nvSpPr>
          <p:cNvPr id="4" name="Pladsholder til slidenummer 3"/>
          <p:cNvSpPr>
            <a:spLocks noGrp="1"/>
          </p:cNvSpPr>
          <p:nvPr>
            <p:ph type="sldNum" sz="quarter" idx="5"/>
          </p:nvPr>
        </p:nvSpPr>
        <p:spPr/>
        <p:txBody>
          <a:bodyPr/>
          <a:lstStyle/>
          <a:p>
            <a:fld id="{22F981F7-BE03-4A5A-9CEA-04EB7B7CEDD1}" type="slidenum">
              <a:rPr lang="da-DK" smtClean="0"/>
              <a:t>3</a:t>
            </a:fld>
            <a:endParaRPr lang="da-DK"/>
          </a:p>
        </p:txBody>
      </p:sp>
    </p:spTree>
    <p:extLst>
      <p:ext uri="{BB962C8B-B14F-4D97-AF65-F5344CB8AC3E}">
        <p14:creationId xmlns:p14="http://schemas.microsoft.com/office/powerpoint/2010/main" val="1815282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Dette er en oplistning af de vigtige begreber, man skal kende for at få en overordnet forståelse for GDPR. Det er muligt at søge massere af information om de forskellige emner og dette er kun et kort oprids af nogle opmærksomhedspunkter. </a:t>
            </a:r>
          </a:p>
        </p:txBody>
      </p:sp>
      <p:sp>
        <p:nvSpPr>
          <p:cNvPr id="4" name="Pladsholder til slidenummer 3"/>
          <p:cNvSpPr>
            <a:spLocks noGrp="1"/>
          </p:cNvSpPr>
          <p:nvPr>
            <p:ph type="sldNum" sz="quarter" idx="5"/>
          </p:nvPr>
        </p:nvSpPr>
        <p:spPr/>
        <p:txBody>
          <a:bodyPr/>
          <a:lstStyle/>
          <a:p>
            <a:fld id="{22F981F7-BE03-4A5A-9CEA-04EB7B7CEDD1}" type="slidenum">
              <a:rPr lang="da-DK" smtClean="0"/>
              <a:t>4</a:t>
            </a:fld>
            <a:endParaRPr lang="da-DK"/>
          </a:p>
        </p:txBody>
      </p:sp>
    </p:spTree>
    <p:extLst>
      <p:ext uri="{BB962C8B-B14F-4D97-AF65-F5344CB8AC3E}">
        <p14:creationId xmlns:p14="http://schemas.microsoft.com/office/powerpoint/2010/main" val="1270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latin typeface="+mn-lt"/>
                <a:ea typeface="+mn-ea"/>
                <a:cs typeface="+mn-cs"/>
              </a:rPr>
              <a:t>Det er afgørende om det er muligt for nogen, at identificere personen. Der findes bl.a. en dom, som siger at en IP-adresse er en personoplysning, da den knytter sig til en specifik person – ligesom en nummerplade på en bil også kan give informationer om, hvem der ejer bilen. Dette gælder også selvom du ikke har adgang til at slå det op – men f.eks. skal kontakte en myndighed eller andre, som har en oversigt. </a:t>
            </a:r>
          </a:p>
          <a:p>
            <a:endParaRPr lang="da-DK" sz="1200" kern="1200" dirty="0">
              <a:solidFill>
                <a:schemeClr val="tx1"/>
              </a:solidFill>
              <a:latin typeface="+mn-lt"/>
              <a:ea typeface="+mn-ea"/>
              <a:cs typeface="+mn-cs"/>
            </a:endParaRPr>
          </a:p>
          <a:p>
            <a:pPr>
              <a:lnSpc>
                <a:spcPts val="1400"/>
              </a:lnSpc>
            </a:pPr>
            <a:r>
              <a:rPr lang="da-DK" sz="1200" kern="1200" dirty="0">
                <a:solidFill>
                  <a:schemeClr val="tx1"/>
                </a:solidFill>
                <a:latin typeface="+mn-lt"/>
                <a:ea typeface="+mn-ea"/>
                <a:cs typeface="+mn-cs"/>
              </a:rPr>
              <a:t> Der er ingen grænser for, hvilke oplysninger, der kan være personhenførbare, og det vil derfor være en konkret vurdering i hvert tilfælde. Skal man f.eks. lave en spørgeskemaundersøgelse, kan hvert svar godt være anonymt, men koblingen af svarerne vil i nogle tilfælde give mulighed for at identificere en person. Det kan være der bliver stillet spørgsmål omkring klassetrin, skole, køn, fritidsinteresser og om forældrene er skilt. De enkelte svar vil ikke være personoplysninger, men når resultaterne af det enkelte skema samles i en helhed, vil man kunne identificere deltageren – i nogle tilfælde. </a:t>
            </a:r>
          </a:p>
          <a:p>
            <a:r>
              <a:rPr lang="da-DK" sz="1200" kern="1200" dirty="0">
                <a:solidFill>
                  <a:schemeClr val="tx1"/>
                </a:solidFill>
                <a:latin typeface="+mn-lt"/>
                <a:ea typeface="+mn-ea"/>
                <a:cs typeface="+mn-cs"/>
              </a:rPr>
              <a:t>   Selvom der muligvis kan være flere elever, der har svaret det samme, og der dermed f.eks. vil være to, som kan identificeres, vil det fortsat være personoplysninger, da det er så snæver en gruppe, at man ikke er i tvivl. Man skal derfor se oplysningerne i en større sammenhæng, og ikke se på hvert spørgsmål isoleret. </a:t>
            </a:r>
          </a:p>
          <a:p>
            <a:endParaRPr lang="da-DK" sz="1200" kern="1200" dirty="0">
              <a:solidFill>
                <a:schemeClr val="tx1"/>
              </a:solidFill>
              <a:latin typeface="+mn-lt"/>
              <a:ea typeface="+mn-ea"/>
              <a:cs typeface="+mn-cs"/>
            </a:endParaRPr>
          </a:p>
          <a:p>
            <a:r>
              <a:rPr lang="da-DK" sz="1200" kern="1200" dirty="0">
                <a:solidFill>
                  <a:schemeClr val="tx1"/>
                </a:solidFill>
                <a:latin typeface="+mn-lt"/>
                <a:ea typeface="+mn-ea"/>
                <a:cs typeface="+mn-cs"/>
              </a:rPr>
              <a:t>Nogle personoplysninger er særligt beskyttelsesværdige; følsomme personoplysninger. Det er oplysninger om helbred, seksualitet, politiske holdninger, etnicitet osv. </a:t>
            </a:r>
          </a:p>
        </p:txBody>
      </p:sp>
      <p:sp>
        <p:nvSpPr>
          <p:cNvPr id="4" name="Pladsholder til slidenummer 3"/>
          <p:cNvSpPr>
            <a:spLocks noGrp="1"/>
          </p:cNvSpPr>
          <p:nvPr>
            <p:ph type="sldNum" sz="quarter" idx="5"/>
          </p:nvPr>
        </p:nvSpPr>
        <p:spPr/>
        <p:txBody>
          <a:bodyPr/>
          <a:lstStyle/>
          <a:p>
            <a:fld id="{22F981F7-BE03-4A5A-9CEA-04EB7B7CEDD1}" type="slidenum">
              <a:rPr lang="da-DK" smtClean="0"/>
              <a:t>5</a:t>
            </a:fld>
            <a:endParaRPr lang="da-DK"/>
          </a:p>
        </p:txBody>
      </p:sp>
    </p:spTree>
    <p:extLst>
      <p:ext uri="{BB962C8B-B14F-4D97-AF65-F5344CB8AC3E}">
        <p14:creationId xmlns:p14="http://schemas.microsoft.com/office/powerpoint/2010/main" val="617971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F981F7-BE03-4A5A-9CEA-04EB7B7CEDD1}" type="slidenum">
              <a:rPr lang="da-DK" smtClean="0"/>
              <a:t>6</a:t>
            </a:fld>
            <a:endParaRPr lang="da-DK"/>
          </a:p>
        </p:txBody>
      </p:sp>
    </p:spTree>
    <p:extLst>
      <p:ext uri="{BB962C8B-B14F-4D97-AF65-F5344CB8AC3E}">
        <p14:creationId xmlns:p14="http://schemas.microsoft.com/office/powerpoint/2010/main" val="744586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Med dataansvaret følger en række forpligtelser – særlig i forhold til at være tilgængelig for den registrerede (deltageren) og stå for at udarbejdet materiale om indsamlingen og få et samtykke. Det er den dataansvarlige som har ansvaret for sikkerheden – også selvom man beder andre om at behandle personoplysningerne for en. </a:t>
            </a:r>
          </a:p>
        </p:txBody>
      </p:sp>
      <p:sp>
        <p:nvSpPr>
          <p:cNvPr id="4" name="Pladsholder til slidenummer 3"/>
          <p:cNvSpPr>
            <a:spLocks noGrp="1"/>
          </p:cNvSpPr>
          <p:nvPr>
            <p:ph type="sldNum" sz="quarter" idx="5"/>
          </p:nvPr>
        </p:nvSpPr>
        <p:spPr/>
        <p:txBody>
          <a:bodyPr/>
          <a:lstStyle/>
          <a:p>
            <a:fld id="{22F981F7-BE03-4A5A-9CEA-04EB7B7CEDD1}" type="slidenum">
              <a:rPr lang="da-DK" smtClean="0"/>
              <a:t>7</a:t>
            </a:fld>
            <a:endParaRPr lang="da-DK"/>
          </a:p>
        </p:txBody>
      </p:sp>
    </p:spTree>
    <p:extLst>
      <p:ext uri="{BB962C8B-B14F-4D97-AF65-F5344CB8AC3E}">
        <p14:creationId xmlns:p14="http://schemas.microsoft.com/office/powerpoint/2010/main" val="1195488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væsentlige er at anvende de systemer, SDU har forhåndsgodkendt. Her er der taget stilling til sikkerheden og du kan derfor bruge dem med de anvisninger, der er givet. Tag evt. fat i </a:t>
            </a:r>
            <a:r>
              <a:rPr lang="da-DK" dirty="0" err="1"/>
              <a:t>IT-Service</a:t>
            </a:r>
            <a:r>
              <a:rPr lang="da-DK" dirty="0"/>
              <a:t> for at høre mere om udstyr og systemer. </a:t>
            </a:r>
          </a:p>
        </p:txBody>
      </p:sp>
      <p:sp>
        <p:nvSpPr>
          <p:cNvPr id="4" name="Pladsholder til slidenummer 3"/>
          <p:cNvSpPr>
            <a:spLocks noGrp="1"/>
          </p:cNvSpPr>
          <p:nvPr>
            <p:ph type="sldNum" sz="quarter" idx="5"/>
          </p:nvPr>
        </p:nvSpPr>
        <p:spPr/>
        <p:txBody>
          <a:bodyPr/>
          <a:lstStyle/>
          <a:p>
            <a:fld id="{22F981F7-BE03-4A5A-9CEA-04EB7B7CEDD1}" type="slidenum">
              <a:rPr lang="da-DK" smtClean="0"/>
              <a:t>8</a:t>
            </a:fld>
            <a:endParaRPr lang="da-DK"/>
          </a:p>
        </p:txBody>
      </p:sp>
    </p:spTree>
    <p:extLst>
      <p:ext uri="{BB962C8B-B14F-4D97-AF65-F5344CB8AC3E}">
        <p14:creationId xmlns:p14="http://schemas.microsoft.com/office/powerpoint/2010/main" val="1732419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Samtykke er en blandt flere lovgrundlag (hjemler), man kan bruge til at behandle personoplysninger. Det er </a:t>
            </a:r>
            <a:r>
              <a:rPr lang="da-DK" dirty="0" err="1"/>
              <a:t>SDU’s</a:t>
            </a:r>
            <a:r>
              <a:rPr lang="da-DK" dirty="0"/>
              <a:t> anbefaling at du bruger samtykke, men i sidste ende er det din egen vurdering. Det er den registrerede (deltageren), der skal give samtykke og det kan en arbejdsgiver, en kommune eller andre ikke gøre på vegne af den enkelte. Forældre kan give samtykke i forhold til børn, de har forældremyndigheden over. Almindeligt, velfungerende unge fra 15 år kan selv samtykke men her anbefaler vi at forældre også får information om projektet. </a:t>
            </a:r>
          </a:p>
          <a:p>
            <a:endParaRPr lang="da-DK" dirty="0"/>
          </a:p>
          <a:p>
            <a:r>
              <a:rPr lang="da-DK" dirty="0"/>
              <a:t>Vælger du </a:t>
            </a:r>
            <a:r>
              <a:rPr lang="da-DK" dirty="0" err="1"/>
              <a:t>SDU’s</a:t>
            </a:r>
            <a:r>
              <a:rPr lang="da-DK" dirty="0"/>
              <a:t> samtykke-skabelon vil den lede dig omkring de forskellige krav. Du skal stadig være opmærksom på frivilligheden og det må ikke være forbundet med ulempe for deltageren, hvis vedkommende ikke samtykker. Vær opmærksom på at det er dit ansvar at få et samtykke, at gemme det og kunne finde det i forbindelse med evt. klagesag eller tilsyn. Selvom du får adgang til andres data, skal du gøre dig tanker om hvilken lovhjemmel du bruger. </a:t>
            </a:r>
          </a:p>
          <a:p>
            <a:endParaRPr lang="da-DK" dirty="0"/>
          </a:p>
          <a:p>
            <a:r>
              <a:rPr lang="da-DK" dirty="0"/>
              <a:t>Samtykket skal ses som en aftale mellem deltageren og dig. </a:t>
            </a:r>
            <a:r>
              <a:rPr lang="da-DK" i="1" dirty="0"/>
              <a:t>Hvis du ikke har fået lov, må du ikke</a:t>
            </a:r>
            <a:r>
              <a:rPr lang="da-DK" dirty="0"/>
              <a:t>. Det betyder at du skal være ret sikker på, hvad data skal bruges til, hvem de skal deles med og hvordan de evt. skal offentliggøres. </a:t>
            </a:r>
          </a:p>
        </p:txBody>
      </p:sp>
      <p:sp>
        <p:nvSpPr>
          <p:cNvPr id="4" name="Pladsholder til slidenummer 3"/>
          <p:cNvSpPr>
            <a:spLocks noGrp="1"/>
          </p:cNvSpPr>
          <p:nvPr>
            <p:ph type="sldNum" sz="quarter" idx="5"/>
          </p:nvPr>
        </p:nvSpPr>
        <p:spPr/>
        <p:txBody>
          <a:bodyPr/>
          <a:lstStyle/>
          <a:p>
            <a:fld id="{22F981F7-BE03-4A5A-9CEA-04EB7B7CEDD1}" type="slidenum">
              <a:rPr lang="da-DK" smtClean="0"/>
              <a:t>9</a:t>
            </a:fld>
            <a:endParaRPr lang="da-DK"/>
          </a:p>
        </p:txBody>
      </p:sp>
    </p:spTree>
    <p:extLst>
      <p:ext uri="{BB962C8B-B14F-4D97-AF65-F5344CB8AC3E}">
        <p14:creationId xmlns:p14="http://schemas.microsoft.com/office/powerpoint/2010/main" val="678805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CC5EA-D7B2-42AC-9E62-46A8A1D0417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8B440BC-5D9A-4277-B392-2D3F356920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81BADC7E-2B48-4E75-8921-8009DA809CB8}"/>
              </a:ext>
            </a:extLst>
          </p:cNvPr>
          <p:cNvSpPr>
            <a:spLocks noGrp="1"/>
          </p:cNvSpPr>
          <p:nvPr>
            <p:ph type="dt" sz="half" idx="10"/>
          </p:nvPr>
        </p:nvSpPr>
        <p:spPr/>
        <p:txBody>
          <a:bodyPr/>
          <a:lstStyle/>
          <a:p>
            <a:fld id="{DC7213B7-8144-45DB-9CD0-8DB9FC9B426F}" type="datetimeFigureOut">
              <a:rPr lang="da-DK" smtClean="0"/>
              <a:t>21-09-2022</a:t>
            </a:fld>
            <a:endParaRPr lang="da-DK"/>
          </a:p>
        </p:txBody>
      </p:sp>
      <p:sp>
        <p:nvSpPr>
          <p:cNvPr id="5" name="Pladsholder til sidefod 4">
            <a:extLst>
              <a:ext uri="{FF2B5EF4-FFF2-40B4-BE49-F238E27FC236}">
                <a16:creationId xmlns:a16="http://schemas.microsoft.com/office/drawing/2014/main" id="{5BD207AA-E92A-4265-8021-4984C307438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4144D74-884F-4772-8E77-28F49A1589CF}"/>
              </a:ext>
            </a:extLst>
          </p:cNvPr>
          <p:cNvSpPr>
            <a:spLocks noGrp="1"/>
          </p:cNvSpPr>
          <p:nvPr>
            <p:ph type="sldNum" sz="quarter" idx="12"/>
          </p:nvPr>
        </p:nvSpPr>
        <p:spPr/>
        <p:txBody>
          <a:bodyPr/>
          <a:lstStyle/>
          <a:p>
            <a:fld id="{F6141392-05F8-4398-93BF-1ED9DA9683C7}" type="slidenum">
              <a:rPr lang="da-DK" smtClean="0"/>
              <a:t>‹nr.›</a:t>
            </a:fld>
            <a:endParaRPr lang="da-DK"/>
          </a:p>
        </p:txBody>
      </p:sp>
    </p:spTree>
    <p:extLst>
      <p:ext uri="{BB962C8B-B14F-4D97-AF65-F5344CB8AC3E}">
        <p14:creationId xmlns:p14="http://schemas.microsoft.com/office/powerpoint/2010/main" val="2983618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4876C3-BEFD-49EA-A272-F486951A9F2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8793D557-54CB-4D80-84F4-ADDD2C513233}"/>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9DEAF25-0490-4CFC-86DA-BEA8031C7484}"/>
              </a:ext>
            </a:extLst>
          </p:cNvPr>
          <p:cNvSpPr>
            <a:spLocks noGrp="1"/>
          </p:cNvSpPr>
          <p:nvPr>
            <p:ph type="dt" sz="half" idx="10"/>
          </p:nvPr>
        </p:nvSpPr>
        <p:spPr/>
        <p:txBody>
          <a:bodyPr/>
          <a:lstStyle/>
          <a:p>
            <a:fld id="{DC7213B7-8144-45DB-9CD0-8DB9FC9B426F}" type="datetimeFigureOut">
              <a:rPr lang="da-DK" smtClean="0"/>
              <a:t>21-09-2022</a:t>
            </a:fld>
            <a:endParaRPr lang="da-DK"/>
          </a:p>
        </p:txBody>
      </p:sp>
      <p:sp>
        <p:nvSpPr>
          <p:cNvPr id="5" name="Pladsholder til sidefod 4">
            <a:extLst>
              <a:ext uri="{FF2B5EF4-FFF2-40B4-BE49-F238E27FC236}">
                <a16:creationId xmlns:a16="http://schemas.microsoft.com/office/drawing/2014/main" id="{471A5AE8-2897-4CC1-BA92-B9E104D9452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AD8F31E-41D3-4240-849C-F2B296BD35B4}"/>
              </a:ext>
            </a:extLst>
          </p:cNvPr>
          <p:cNvSpPr>
            <a:spLocks noGrp="1"/>
          </p:cNvSpPr>
          <p:nvPr>
            <p:ph type="sldNum" sz="quarter" idx="12"/>
          </p:nvPr>
        </p:nvSpPr>
        <p:spPr/>
        <p:txBody>
          <a:bodyPr/>
          <a:lstStyle/>
          <a:p>
            <a:fld id="{F6141392-05F8-4398-93BF-1ED9DA9683C7}" type="slidenum">
              <a:rPr lang="da-DK" smtClean="0"/>
              <a:t>‹nr.›</a:t>
            </a:fld>
            <a:endParaRPr lang="da-DK"/>
          </a:p>
        </p:txBody>
      </p:sp>
    </p:spTree>
    <p:extLst>
      <p:ext uri="{BB962C8B-B14F-4D97-AF65-F5344CB8AC3E}">
        <p14:creationId xmlns:p14="http://schemas.microsoft.com/office/powerpoint/2010/main" val="1464818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C950235B-5581-42E7-B4E3-CBBBA4C6A50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85A395A7-A21C-4D12-AF4F-59D1FEC40359}"/>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E33538E-0B04-47C2-8470-4793024E7EBA}"/>
              </a:ext>
            </a:extLst>
          </p:cNvPr>
          <p:cNvSpPr>
            <a:spLocks noGrp="1"/>
          </p:cNvSpPr>
          <p:nvPr>
            <p:ph type="dt" sz="half" idx="10"/>
          </p:nvPr>
        </p:nvSpPr>
        <p:spPr/>
        <p:txBody>
          <a:bodyPr/>
          <a:lstStyle/>
          <a:p>
            <a:fld id="{DC7213B7-8144-45DB-9CD0-8DB9FC9B426F}" type="datetimeFigureOut">
              <a:rPr lang="da-DK" smtClean="0"/>
              <a:t>21-09-2022</a:t>
            </a:fld>
            <a:endParaRPr lang="da-DK"/>
          </a:p>
        </p:txBody>
      </p:sp>
      <p:sp>
        <p:nvSpPr>
          <p:cNvPr id="5" name="Pladsholder til sidefod 4">
            <a:extLst>
              <a:ext uri="{FF2B5EF4-FFF2-40B4-BE49-F238E27FC236}">
                <a16:creationId xmlns:a16="http://schemas.microsoft.com/office/drawing/2014/main" id="{7C049956-F13D-4BA2-A4E4-E1BC1E71AB7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A8F7378-B9DE-4443-B4E1-67EC3F0E8BBD}"/>
              </a:ext>
            </a:extLst>
          </p:cNvPr>
          <p:cNvSpPr>
            <a:spLocks noGrp="1"/>
          </p:cNvSpPr>
          <p:nvPr>
            <p:ph type="sldNum" sz="quarter" idx="12"/>
          </p:nvPr>
        </p:nvSpPr>
        <p:spPr/>
        <p:txBody>
          <a:bodyPr/>
          <a:lstStyle/>
          <a:p>
            <a:fld id="{F6141392-05F8-4398-93BF-1ED9DA9683C7}" type="slidenum">
              <a:rPr lang="da-DK" smtClean="0"/>
              <a:t>‹nr.›</a:t>
            </a:fld>
            <a:endParaRPr lang="da-DK"/>
          </a:p>
        </p:txBody>
      </p:sp>
    </p:spTree>
    <p:extLst>
      <p:ext uri="{BB962C8B-B14F-4D97-AF65-F5344CB8AC3E}">
        <p14:creationId xmlns:p14="http://schemas.microsoft.com/office/powerpoint/2010/main" val="131626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C5A45A-26E8-46FA-9348-79E15AA8AEE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6D4A5DC-2FF3-403D-BF80-B4F272EF445A}"/>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63E370E-B562-4718-840E-8EF7C159018F}"/>
              </a:ext>
            </a:extLst>
          </p:cNvPr>
          <p:cNvSpPr>
            <a:spLocks noGrp="1"/>
          </p:cNvSpPr>
          <p:nvPr>
            <p:ph type="dt" sz="half" idx="10"/>
          </p:nvPr>
        </p:nvSpPr>
        <p:spPr/>
        <p:txBody>
          <a:bodyPr/>
          <a:lstStyle/>
          <a:p>
            <a:fld id="{DC7213B7-8144-45DB-9CD0-8DB9FC9B426F}" type="datetimeFigureOut">
              <a:rPr lang="da-DK" smtClean="0"/>
              <a:t>21-09-2022</a:t>
            </a:fld>
            <a:endParaRPr lang="da-DK"/>
          </a:p>
        </p:txBody>
      </p:sp>
      <p:sp>
        <p:nvSpPr>
          <p:cNvPr id="5" name="Pladsholder til sidefod 4">
            <a:extLst>
              <a:ext uri="{FF2B5EF4-FFF2-40B4-BE49-F238E27FC236}">
                <a16:creationId xmlns:a16="http://schemas.microsoft.com/office/drawing/2014/main" id="{CE218A2A-F77A-44E5-A21E-CBC599004EC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C5CC60B-F724-4B85-B00C-FB65BDE97EDE}"/>
              </a:ext>
            </a:extLst>
          </p:cNvPr>
          <p:cNvSpPr>
            <a:spLocks noGrp="1"/>
          </p:cNvSpPr>
          <p:nvPr>
            <p:ph type="sldNum" sz="quarter" idx="12"/>
          </p:nvPr>
        </p:nvSpPr>
        <p:spPr/>
        <p:txBody>
          <a:bodyPr/>
          <a:lstStyle/>
          <a:p>
            <a:fld id="{F6141392-05F8-4398-93BF-1ED9DA9683C7}" type="slidenum">
              <a:rPr lang="da-DK" smtClean="0"/>
              <a:t>‹nr.›</a:t>
            </a:fld>
            <a:endParaRPr lang="da-DK"/>
          </a:p>
        </p:txBody>
      </p:sp>
    </p:spTree>
    <p:extLst>
      <p:ext uri="{BB962C8B-B14F-4D97-AF65-F5344CB8AC3E}">
        <p14:creationId xmlns:p14="http://schemas.microsoft.com/office/powerpoint/2010/main" val="3182356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3CB14-8F2F-4481-B753-7173C8FEA0FA}"/>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9F305F64-7AE3-4403-A117-A79D4C68C7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D8A7EDD9-BD0C-47F2-9108-C35BE0F16846}"/>
              </a:ext>
            </a:extLst>
          </p:cNvPr>
          <p:cNvSpPr>
            <a:spLocks noGrp="1"/>
          </p:cNvSpPr>
          <p:nvPr>
            <p:ph type="dt" sz="half" idx="10"/>
          </p:nvPr>
        </p:nvSpPr>
        <p:spPr/>
        <p:txBody>
          <a:bodyPr/>
          <a:lstStyle/>
          <a:p>
            <a:fld id="{DC7213B7-8144-45DB-9CD0-8DB9FC9B426F}" type="datetimeFigureOut">
              <a:rPr lang="da-DK" smtClean="0"/>
              <a:t>21-09-2022</a:t>
            </a:fld>
            <a:endParaRPr lang="da-DK"/>
          </a:p>
        </p:txBody>
      </p:sp>
      <p:sp>
        <p:nvSpPr>
          <p:cNvPr id="5" name="Pladsholder til sidefod 4">
            <a:extLst>
              <a:ext uri="{FF2B5EF4-FFF2-40B4-BE49-F238E27FC236}">
                <a16:creationId xmlns:a16="http://schemas.microsoft.com/office/drawing/2014/main" id="{8982561B-9F17-45DA-8EB6-9905776CF38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AFEEA33-2D7F-47A8-B77C-21D21C2529B5}"/>
              </a:ext>
            </a:extLst>
          </p:cNvPr>
          <p:cNvSpPr>
            <a:spLocks noGrp="1"/>
          </p:cNvSpPr>
          <p:nvPr>
            <p:ph type="sldNum" sz="quarter" idx="12"/>
          </p:nvPr>
        </p:nvSpPr>
        <p:spPr/>
        <p:txBody>
          <a:bodyPr/>
          <a:lstStyle/>
          <a:p>
            <a:fld id="{F6141392-05F8-4398-93BF-1ED9DA9683C7}" type="slidenum">
              <a:rPr lang="da-DK" smtClean="0"/>
              <a:t>‹nr.›</a:t>
            </a:fld>
            <a:endParaRPr lang="da-DK"/>
          </a:p>
        </p:txBody>
      </p:sp>
    </p:spTree>
    <p:extLst>
      <p:ext uri="{BB962C8B-B14F-4D97-AF65-F5344CB8AC3E}">
        <p14:creationId xmlns:p14="http://schemas.microsoft.com/office/powerpoint/2010/main" val="3902898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F809D3-F949-4144-AD58-3CB5E56A69C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0C20C5A-E24E-499F-A666-1A0A78AADBD0}"/>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916419C-0392-4727-A14F-8B7F9EB3C346}"/>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43FD7E63-2A0B-47C9-839B-AA73C8D482E5}"/>
              </a:ext>
            </a:extLst>
          </p:cNvPr>
          <p:cNvSpPr>
            <a:spLocks noGrp="1"/>
          </p:cNvSpPr>
          <p:nvPr>
            <p:ph type="dt" sz="half" idx="10"/>
          </p:nvPr>
        </p:nvSpPr>
        <p:spPr/>
        <p:txBody>
          <a:bodyPr/>
          <a:lstStyle/>
          <a:p>
            <a:fld id="{DC7213B7-8144-45DB-9CD0-8DB9FC9B426F}" type="datetimeFigureOut">
              <a:rPr lang="da-DK" smtClean="0"/>
              <a:t>21-09-2022</a:t>
            </a:fld>
            <a:endParaRPr lang="da-DK"/>
          </a:p>
        </p:txBody>
      </p:sp>
      <p:sp>
        <p:nvSpPr>
          <p:cNvPr id="6" name="Pladsholder til sidefod 5">
            <a:extLst>
              <a:ext uri="{FF2B5EF4-FFF2-40B4-BE49-F238E27FC236}">
                <a16:creationId xmlns:a16="http://schemas.microsoft.com/office/drawing/2014/main" id="{584A911A-B987-4B61-B616-FAB33095186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4C84F76-ECBA-483B-A393-B0957B7F148D}"/>
              </a:ext>
            </a:extLst>
          </p:cNvPr>
          <p:cNvSpPr>
            <a:spLocks noGrp="1"/>
          </p:cNvSpPr>
          <p:nvPr>
            <p:ph type="sldNum" sz="quarter" idx="12"/>
          </p:nvPr>
        </p:nvSpPr>
        <p:spPr/>
        <p:txBody>
          <a:bodyPr/>
          <a:lstStyle/>
          <a:p>
            <a:fld id="{F6141392-05F8-4398-93BF-1ED9DA9683C7}" type="slidenum">
              <a:rPr lang="da-DK" smtClean="0"/>
              <a:t>‹nr.›</a:t>
            </a:fld>
            <a:endParaRPr lang="da-DK"/>
          </a:p>
        </p:txBody>
      </p:sp>
    </p:spTree>
    <p:extLst>
      <p:ext uri="{BB962C8B-B14F-4D97-AF65-F5344CB8AC3E}">
        <p14:creationId xmlns:p14="http://schemas.microsoft.com/office/powerpoint/2010/main" val="112728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58950-600B-4E62-BE7E-EDDF85A49A14}"/>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06DB090-095D-4BCF-B574-5BD462455E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2E6C3AAB-F7DE-4139-ADCC-39DC0CDDC36D}"/>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18744F1-8A2E-4930-93DE-EF4DCC0D1C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0265B51D-4E6B-47B2-B939-F14C5ECAA5E2}"/>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8DD66A2D-D08B-4FF0-B4CC-472CAB132855}"/>
              </a:ext>
            </a:extLst>
          </p:cNvPr>
          <p:cNvSpPr>
            <a:spLocks noGrp="1"/>
          </p:cNvSpPr>
          <p:nvPr>
            <p:ph type="dt" sz="half" idx="10"/>
          </p:nvPr>
        </p:nvSpPr>
        <p:spPr/>
        <p:txBody>
          <a:bodyPr/>
          <a:lstStyle/>
          <a:p>
            <a:fld id="{DC7213B7-8144-45DB-9CD0-8DB9FC9B426F}" type="datetimeFigureOut">
              <a:rPr lang="da-DK" smtClean="0"/>
              <a:t>21-09-2022</a:t>
            </a:fld>
            <a:endParaRPr lang="da-DK"/>
          </a:p>
        </p:txBody>
      </p:sp>
      <p:sp>
        <p:nvSpPr>
          <p:cNvPr id="8" name="Pladsholder til sidefod 7">
            <a:extLst>
              <a:ext uri="{FF2B5EF4-FFF2-40B4-BE49-F238E27FC236}">
                <a16:creationId xmlns:a16="http://schemas.microsoft.com/office/drawing/2014/main" id="{9667B0FB-9FC2-404F-9513-B0E7E62AB185}"/>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A8E05BF2-2810-435B-8487-952AF0F21232}"/>
              </a:ext>
            </a:extLst>
          </p:cNvPr>
          <p:cNvSpPr>
            <a:spLocks noGrp="1"/>
          </p:cNvSpPr>
          <p:nvPr>
            <p:ph type="sldNum" sz="quarter" idx="12"/>
          </p:nvPr>
        </p:nvSpPr>
        <p:spPr/>
        <p:txBody>
          <a:bodyPr/>
          <a:lstStyle/>
          <a:p>
            <a:fld id="{F6141392-05F8-4398-93BF-1ED9DA9683C7}" type="slidenum">
              <a:rPr lang="da-DK" smtClean="0"/>
              <a:t>‹nr.›</a:t>
            </a:fld>
            <a:endParaRPr lang="da-DK"/>
          </a:p>
        </p:txBody>
      </p:sp>
    </p:spTree>
    <p:extLst>
      <p:ext uri="{BB962C8B-B14F-4D97-AF65-F5344CB8AC3E}">
        <p14:creationId xmlns:p14="http://schemas.microsoft.com/office/powerpoint/2010/main" val="163740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FFF52-8F1C-4558-BBC0-97A9CE41141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B7AB75D0-A039-4809-AC07-FE7290452A10}"/>
              </a:ext>
            </a:extLst>
          </p:cNvPr>
          <p:cNvSpPr>
            <a:spLocks noGrp="1"/>
          </p:cNvSpPr>
          <p:nvPr>
            <p:ph type="dt" sz="half" idx="10"/>
          </p:nvPr>
        </p:nvSpPr>
        <p:spPr/>
        <p:txBody>
          <a:bodyPr/>
          <a:lstStyle/>
          <a:p>
            <a:fld id="{DC7213B7-8144-45DB-9CD0-8DB9FC9B426F}" type="datetimeFigureOut">
              <a:rPr lang="da-DK" smtClean="0"/>
              <a:t>21-09-2022</a:t>
            </a:fld>
            <a:endParaRPr lang="da-DK"/>
          </a:p>
        </p:txBody>
      </p:sp>
      <p:sp>
        <p:nvSpPr>
          <p:cNvPr id="4" name="Pladsholder til sidefod 3">
            <a:extLst>
              <a:ext uri="{FF2B5EF4-FFF2-40B4-BE49-F238E27FC236}">
                <a16:creationId xmlns:a16="http://schemas.microsoft.com/office/drawing/2014/main" id="{93ECCB61-AB70-47D9-A7C4-B8C49F565A7F}"/>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4A912AE3-8E21-482C-B92B-0FD2E3308EC9}"/>
              </a:ext>
            </a:extLst>
          </p:cNvPr>
          <p:cNvSpPr>
            <a:spLocks noGrp="1"/>
          </p:cNvSpPr>
          <p:nvPr>
            <p:ph type="sldNum" sz="quarter" idx="12"/>
          </p:nvPr>
        </p:nvSpPr>
        <p:spPr/>
        <p:txBody>
          <a:bodyPr/>
          <a:lstStyle/>
          <a:p>
            <a:fld id="{F6141392-05F8-4398-93BF-1ED9DA9683C7}" type="slidenum">
              <a:rPr lang="da-DK" smtClean="0"/>
              <a:t>‹nr.›</a:t>
            </a:fld>
            <a:endParaRPr lang="da-DK"/>
          </a:p>
        </p:txBody>
      </p:sp>
    </p:spTree>
    <p:extLst>
      <p:ext uri="{BB962C8B-B14F-4D97-AF65-F5344CB8AC3E}">
        <p14:creationId xmlns:p14="http://schemas.microsoft.com/office/powerpoint/2010/main" val="2386382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8186FD1-08C6-421C-BD2D-6763B9F46DF9}"/>
              </a:ext>
            </a:extLst>
          </p:cNvPr>
          <p:cNvSpPr>
            <a:spLocks noGrp="1"/>
          </p:cNvSpPr>
          <p:nvPr>
            <p:ph type="dt" sz="half" idx="10"/>
          </p:nvPr>
        </p:nvSpPr>
        <p:spPr/>
        <p:txBody>
          <a:bodyPr/>
          <a:lstStyle/>
          <a:p>
            <a:fld id="{DC7213B7-8144-45DB-9CD0-8DB9FC9B426F}" type="datetimeFigureOut">
              <a:rPr lang="da-DK" smtClean="0"/>
              <a:t>21-09-2022</a:t>
            </a:fld>
            <a:endParaRPr lang="da-DK"/>
          </a:p>
        </p:txBody>
      </p:sp>
      <p:sp>
        <p:nvSpPr>
          <p:cNvPr id="3" name="Pladsholder til sidefod 2">
            <a:extLst>
              <a:ext uri="{FF2B5EF4-FFF2-40B4-BE49-F238E27FC236}">
                <a16:creationId xmlns:a16="http://schemas.microsoft.com/office/drawing/2014/main" id="{BB0EE297-1471-46AD-8ABE-9F0EA77AFF8E}"/>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E3CF18B-593B-4295-9802-80DAFAB9FC18}"/>
              </a:ext>
            </a:extLst>
          </p:cNvPr>
          <p:cNvSpPr>
            <a:spLocks noGrp="1"/>
          </p:cNvSpPr>
          <p:nvPr>
            <p:ph type="sldNum" sz="quarter" idx="12"/>
          </p:nvPr>
        </p:nvSpPr>
        <p:spPr/>
        <p:txBody>
          <a:bodyPr/>
          <a:lstStyle/>
          <a:p>
            <a:fld id="{F6141392-05F8-4398-93BF-1ED9DA9683C7}" type="slidenum">
              <a:rPr lang="da-DK" smtClean="0"/>
              <a:t>‹nr.›</a:t>
            </a:fld>
            <a:endParaRPr lang="da-DK"/>
          </a:p>
        </p:txBody>
      </p:sp>
    </p:spTree>
    <p:extLst>
      <p:ext uri="{BB962C8B-B14F-4D97-AF65-F5344CB8AC3E}">
        <p14:creationId xmlns:p14="http://schemas.microsoft.com/office/powerpoint/2010/main" val="3379806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665B91-6E5A-4DC3-A4C0-30236DE5A5F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27A0868B-272E-409F-9FF0-5CF6942147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B13109C5-D1E5-47AF-BD29-D606D8934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FEE4935-3D41-4D70-B163-AC4F3989EA91}"/>
              </a:ext>
            </a:extLst>
          </p:cNvPr>
          <p:cNvSpPr>
            <a:spLocks noGrp="1"/>
          </p:cNvSpPr>
          <p:nvPr>
            <p:ph type="dt" sz="half" idx="10"/>
          </p:nvPr>
        </p:nvSpPr>
        <p:spPr/>
        <p:txBody>
          <a:bodyPr/>
          <a:lstStyle/>
          <a:p>
            <a:fld id="{DC7213B7-8144-45DB-9CD0-8DB9FC9B426F}" type="datetimeFigureOut">
              <a:rPr lang="da-DK" smtClean="0"/>
              <a:t>21-09-2022</a:t>
            </a:fld>
            <a:endParaRPr lang="da-DK"/>
          </a:p>
        </p:txBody>
      </p:sp>
      <p:sp>
        <p:nvSpPr>
          <p:cNvPr id="6" name="Pladsholder til sidefod 5">
            <a:extLst>
              <a:ext uri="{FF2B5EF4-FFF2-40B4-BE49-F238E27FC236}">
                <a16:creationId xmlns:a16="http://schemas.microsoft.com/office/drawing/2014/main" id="{AE4BA93B-0D99-4F70-9C94-1F2998CF37E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B9C09E0-16ED-47D3-A7D7-88C64A13BFD2}"/>
              </a:ext>
            </a:extLst>
          </p:cNvPr>
          <p:cNvSpPr>
            <a:spLocks noGrp="1"/>
          </p:cNvSpPr>
          <p:nvPr>
            <p:ph type="sldNum" sz="quarter" idx="12"/>
          </p:nvPr>
        </p:nvSpPr>
        <p:spPr/>
        <p:txBody>
          <a:bodyPr/>
          <a:lstStyle/>
          <a:p>
            <a:fld id="{F6141392-05F8-4398-93BF-1ED9DA9683C7}" type="slidenum">
              <a:rPr lang="da-DK" smtClean="0"/>
              <a:t>‹nr.›</a:t>
            </a:fld>
            <a:endParaRPr lang="da-DK"/>
          </a:p>
        </p:txBody>
      </p:sp>
    </p:spTree>
    <p:extLst>
      <p:ext uri="{BB962C8B-B14F-4D97-AF65-F5344CB8AC3E}">
        <p14:creationId xmlns:p14="http://schemas.microsoft.com/office/powerpoint/2010/main" val="380835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3302CE-6655-4539-975F-3548FD71467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11D49A76-E501-45F1-B913-3731A8E75D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821A0CD0-D505-4EE5-B034-45446C84EE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2A58453-7E7A-4E02-A4C8-8AF8C87EA399}"/>
              </a:ext>
            </a:extLst>
          </p:cNvPr>
          <p:cNvSpPr>
            <a:spLocks noGrp="1"/>
          </p:cNvSpPr>
          <p:nvPr>
            <p:ph type="dt" sz="half" idx="10"/>
          </p:nvPr>
        </p:nvSpPr>
        <p:spPr/>
        <p:txBody>
          <a:bodyPr/>
          <a:lstStyle/>
          <a:p>
            <a:fld id="{DC7213B7-8144-45DB-9CD0-8DB9FC9B426F}" type="datetimeFigureOut">
              <a:rPr lang="da-DK" smtClean="0"/>
              <a:t>21-09-2022</a:t>
            </a:fld>
            <a:endParaRPr lang="da-DK"/>
          </a:p>
        </p:txBody>
      </p:sp>
      <p:sp>
        <p:nvSpPr>
          <p:cNvPr id="6" name="Pladsholder til sidefod 5">
            <a:extLst>
              <a:ext uri="{FF2B5EF4-FFF2-40B4-BE49-F238E27FC236}">
                <a16:creationId xmlns:a16="http://schemas.microsoft.com/office/drawing/2014/main" id="{35699D16-DF37-4DCE-8F25-69B67030EC8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71A7114-934A-41AB-9D48-E94126575B48}"/>
              </a:ext>
            </a:extLst>
          </p:cNvPr>
          <p:cNvSpPr>
            <a:spLocks noGrp="1"/>
          </p:cNvSpPr>
          <p:nvPr>
            <p:ph type="sldNum" sz="quarter" idx="12"/>
          </p:nvPr>
        </p:nvSpPr>
        <p:spPr/>
        <p:txBody>
          <a:bodyPr/>
          <a:lstStyle/>
          <a:p>
            <a:fld id="{F6141392-05F8-4398-93BF-1ED9DA9683C7}" type="slidenum">
              <a:rPr lang="da-DK" smtClean="0"/>
              <a:t>‹nr.›</a:t>
            </a:fld>
            <a:endParaRPr lang="da-DK"/>
          </a:p>
        </p:txBody>
      </p:sp>
    </p:spTree>
    <p:extLst>
      <p:ext uri="{BB962C8B-B14F-4D97-AF65-F5344CB8AC3E}">
        <p14:creationId xmlns:p14="http://schemas.microsoft.com/office/powerpoint/2010/main" val="3663968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4EF0A5C-1658-4004-A81C-DE36DA0AC1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68B53B0-A292-454F-AADE-00F0F1C43C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5B3C34C-C4BE-4977-9898-F948D2C775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213B7-8144-45DB-9CD0-8DB9FC9B426F}" type="datetimeFigureOut">
              <a:rPr lang="da-DK" smtClean="0"/>
              <a:t>21-09-2022</a:t>
            </a:fld>
            <a:endParaRPr lang="da-DK"/>
          </a:p>
        </p:txBody>
      </p:sp>
      <p:sp>
        <p:nvSpPr>
          <p:cNvPr id="5" name="Pladsholder til sidefod 4">
            <a:extLst>
              <a:ext uri="{FF2B5EF4-FFF2-40B4-BE49-F238E27FC236}">
                <a16:creationId xmlns:a16="http://schemas.microsoft.com/office/drawing/2014/main" id="{36B63AD3-6BFF-42D3-A43A-6394D06E0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D14F5F77-C0F5-4A5E-993D-86580F5AD0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41392-05F8-4398-93BF-1ED9DA9683C7}" type="slidenum">
              <a:rPr lang="da-DK" smtClean="0"/>
              <a:t>‹nr.›</a:t>
            </a:fld>
            <a:endParaRPr lang="da-DK"/>
          </a:p>
        </p:txBody>
      </p:sp>
    </p:spTree>
    <p:extLst>
      <p:ext uri="{BB962C8B-B14F-4D97-AF65-F5344CB8AC3E}">
        <p14:creationId xmlns:p14="http://schemas.microsoft.com/office/powerpoint/2010/main" val="3789128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20https:/www.datatilsynet.dk/sikkerhedsbrud/anmeld-sikkerhedsbrud" TargetMode="External"/><Relationship Id="rId5" Type="http://schemas.openxmlformats.org/officeDocument/2006/relationships/hyperlink" Target="mailto:servicedesk@sdu.dk" TargetMode="External"/><Relationship Id="rId4" Type="http://schemas.openxmlformats.org/officeDocument/2006/relationships/hyperlink" Target="https://mitsdu.dk/gdpr"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jp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0D069DE-B915-4D06-B0E2-79DB1CC6B358}"/>
              </a:ext>
            </a:extLst>
          </p:cNvPr>
          <p:cNvSpPr>
            <a:spLocks noGrp="1"/>
          </p:cNvSpPr>
          <p:nvPr>
            <p:ph type="ctrTitle"/>
          </p:nvPr>
        </p:nvSpPr>
        <p:spPr>
          <a:xfrm>
            <a:off x="838200" y="451381"/>
            <a:ext cx="10512552" cy="4066540"/>
          </a:xfrm>
        </p:spPr>
        <p:txBody>
          <a:bodyPr anchor="b">
            <a:normAutofit/>
          </a:bodyPr>
          <a:lstStyle/>
          <a:p>
            <a:pPr algn="l"/>
            <a:r>
              <a:rPr lang="da-DK" sz="6600" dirty="0"/>
              <a:t>Studerendes databehandling</a:t>
            </a:r>
          </a:p>
        </p:txBody>
      </p:sp>
      <p:sp>
        <p:nvSpPr>
          <p:cNvPr id="3" name="Undertitel 2">
            <a:extLst>
              <a:ext uri="{FF2B5EF4-FFF2-40B4-BE49-F238E27FC236}">
                <a16:creationId xmlns:a16="http://schemas.microsoft.com/office/drawing/2014/main" id="{5DB10EBE-3892-4D24-8697-B01CBA4AFE03}"/>
              </a:ext>
            </a:extLst>
          </p:cNvPr>
          <p:cNvSpPr>
            <a:spLocks noGrp="1"/>
          </p:cNvSpPr>
          <p:nvPr>
            <p:ph type="subTitle" idx="1"/>
          </p:nvPr>
        </p:nvSpPr>
        <p:spPr>
          <a:xfrm>
            <a:off x="838199" y="4983276"/>
            <a:ext cx="10512552" cy="1126680"/>
          </a:xfrm>
        </p:spPr>
        <p:txBody>
          <a:bodyPr>
            <a:normAutofit/>
          </a:bodyPr>
          <a:lstStyle/>
          <a:p>
            <a:pPr algn="l"/>
            <a:r>
              <a:rPr lang="da-DK" dirty="0"/>
              <a:t>GDPR - SDU</a:t>
            </a:r>
            <a:endParaRPr lang="da-DK"/>
          </a:p>
        </p:txBody>
      </p:sp>
      <p:sp>
        <p:nvSpPr>
          <p:cNvPr id="23"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825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A402BE1-1A8E-434D-8714-ECE79C786F31}"/>
              </a:ext>
            </a:extLst>
          </p:cNvPr>
          <p:cNvSpPr>
            <a:spLocks noGrp="1"/>
          </p:cNvSpPr>
          <p:nvPr>
            <p:ph type="title"/>
          </p:nvPr>
        </p:nvSpPr>
        <p:spPr>
          <a:xfrm>
            <a:off x="6739128" y="638089"/>
            <a:ext cx="4818888" cy="979437"/>
          </a:xfrm>
        </p:spPr>
        <p:txBody>
          <a:bodyPr vert="horz" lIns="91440" tIns="45720" rIns="91440" bIns="45720" rtlCol="0" anchor="b">
            <a:normAutofit/>
          </a:bodyPr>
          <a:lstStyle/>
          <a:p>
            <a:r>
              <a:rPr lang="en-US" sz="5400" kern="1200" dirty="0" err="1">
                <a:solidFill>
                  <a:schemeClr val="tx1"/>
                </a:solidFill>
                <a:latin typeface="+mj-lt"/>
                <a:ea typeface="+mj-ea"/>
                <a:cs typeface="+mj-cs"/>
              </a:rPr>
              <a:t>Oplysningspligt</a:t>
            </a:r>
            <a:endParaRPr lang="en-US" sz="5400" kern="1200" dirty="0">
              <a:solidFill>
                <a:schemeClr val="tx1"/>
              </a:solidFill>
              <a:latin typeface="+mj-lt"/>
              <a:ea typeface="+mj-ea"/>
              <a:cs typeface="+mj-cs"/>
            </a:endParaRPr>
          </a:p>
        </p:txBody>
      </p:sp>
      <p:pic>
        <p:nvPicPr>
          <p:cNvPr id="9" name="Picture 8">
            <a:extLst>
              <a:ext uri="{FF2B5EF4-FFF2-40B4-BE49-F238E27FC236}">
                <a16:creationId xmlns:a16="http://schemas.microsoft.com/office/drawing/2014/main" id="{290A8839-3293-832B-F06D-7ECC4A26BB19}"/>
              </a:ext>
            </a:extLst>
          </p:cNvPr>
          <p:cNvPicPr>
            <a:picLocks noChangeAspect="1"/>
          </p:cNvPicPr>
          <p:nvPr/>
        </p:nvPicPr>
        <p:blipFill rotWithShape="1">
          <a:blip r:embed="rId3">
            <a:extLst>
              <a:ext uri="{28A0092B-C50C-407E-A947-70E740481C1C}">
                <a14:useLocalDpi xmlns:a14="http://schemas.microsoft.com/office/drawing/2010/main" val="0"/>
              </a:ext>
            </a:extLst>
          </a:blip>
          <a:srcRect l="36537" t="1883" r="8377" b="-1881"/>
          <a:stretch/>
        </p:blipFill>
        <p:spPr>
          <a:xfrm>
            <a:off x="441158" y="951576"/>
            <a:ext cx="4818888" cy="4954848"/>
          </a:xfrm>
          <a:prstGeom prst="rect">
            <a:avLst/>
          </a:prstGeom>
        </p:spPr>
      </p:pic>
      <p:sp>
        <p:nvSpPr>
          <p:cNvPr id="38"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ladsholder til tekst 6">
            <a:extLst>
              <a:ext uri="{FF2B5EF4-FFF2-40B4-BE49-F238E27FC236}">
                <a16:creationId xmlns:a16="http://schemas.microsoft.com/office/drawing/2014/main" id="{AA8F519E-5C3A-4D7B-B949-AE1BC8170BF1}"/>
              </a:ext>
            </a:extLst>
          </p:cNvPr>
          <p:cNvSpPr>
            <a:spLocks noGrp="1"/>
          </p:cNvSpPr>
          <p:nvPr>
            <p:ph type="body" sz="half" idx="2"/>
          </p:nvPr>
        </p:nvSpPr>
        <p:spPr>
          <a:xfrm>
            <a:off x="5701204" y="2691506"/>
            <a:ext cx="6257540" cy="4086788"/>
          </a:xfrm>
        </p:spPr>
        <p:txBody>
          <a:bodyPr vert="horz" lIns="91440" tIns="45720" rIns="91440" bIns="45720" rtlCol="0" anchor="t">
            <a:noAutofit/>
          </a:bodyPr>
          <a:lstStyle/>
          <a:p>
            <a:r>
              <a:rPr lang="en-US" sz="1400" b="1" dirty="0" err="1"/>
              <a:t>Forpligtelse</a:t>
            </a:r>
            <a:r>
              <a:rPr lang="en-US" sz="1400" b="1" dirty="0"/>
              <a:t> til at give information om </a:t>
            </a:r>
            <a:r>
              <a:rPr lang="en-US" sz="1400" b="1" dirty="0" err="1"/>
              <a:t>behandling</a:t>
            </a:r>
            <a:r>
              <a:rPr lang="en-US" sz="1400" b="1" dirty="0"/>
              <a:t> </a:t>
            </a:r>
            <a:r>
              <a:rPr lang="en-US" sz="1400" b="1" dirty="0" err="1"/>
              <a:t>af</a:t>
            </a:r>
            <a:r>
              <a:rPr lang="en-US" sz="1400" b="1" dirty="0"/>
              <a:t> </a:t>
            </a:r>
            <a:r>
              <a:rPr lang="en-US" sz="1400" b="1" dirty="0" err="1"/>
              <a:t>personoplysninger</a:t>
            </a:r>
            <a:r>
              <a:rPr lang="en-US" sz="1400" b="1" dirty="0"/>
              <a:t> til </a:t>
            </a:r>
            <a:r>
              <a:rPr lang="en-US" sz="1400" b="1" dirty="0" err="1"/>
              <a:t>deltageren</a:t>
            </a:r>
            <a:r>
              <a:rPr lang="en-US" sz="1400" b="1" dirty="0"/>
              <a:t>:</a:t>
            </a:r>
          </a:p>
          <a:p>
            <a:pPr indent="-228600">
              <a:buFont typeface="Arial" panose="020B0604020202020204" pitchFamily="34" charset="0"/>
              <a:buChar char="•"/>
            </a:pPr>
            <a:r>
              <a:rPr lang="da-DK" sz="1400" i="1" dirty="0"/>
              <a:t>kontaktoplysninger for den dataansvarlige </a:t>
            </a:r>
          </a:p>
          <a:p>
            <a:pPr indent="-228600">
              <a:buFont typeface="Arial" panose="020B0604020202020204" pitchFamily="34" charset="0"/>
              <a:buChar char="•"/>
            </a:pPr>
            <a:r>
              <a:rPr lang="da-DK" sz="1400" i="1" dirty="0"/>
              <a:t>retsgrundlaget for behandlingen (samtykke)</a:t>
            </a:r>
          </a:p>
          <a:p>
            <a:pPr indent="-228600">
              <a:buFont typeface="Arial" panose="020B0604020202020204" pitchFamily="34" charset="0"/>
              <a:buChar char="•"/>
            </a:pPr>
            <a:r>
              <a:rPr lang="da-DK" sz="1400" i="1" dirty="0"/>
              <a:t>formålet med behandlingen</a:t>
            </a:r>
          </a:p>
          <a:p>
            <a:pPr indent="-228600">
              <a:buFont typeface="Arial" panose="020B0604020202020204" pitchFamily="34" charset="0"/>
              <a:buChar char="•"/>
            </a:pPr>
            <a:r>
              <a:rPr lang="da-DK" sz="1400" i="1" dirty="0"/>
              <a:t>eventuelle modtagere af oplysningerne </a:t>
            </a:r>
          </a:p>
          <a:p>
            <a:r>
              <a:rPr lang="da-DK" sz="1400" dirty="0"/>
              <a:t>og eventuelt også</a:t>
            </a:r>
          </a:p>
          <a:p>
            <a:pPr indent="-228600">
              <a:buFont typeface="Arial" panose="020B0604020202020204" pitchFamily="34" charset="0"/>
              <a:buChar char="•"/>
            </a:pPr>
            <a:r>
              <a:rPr lang="da-DK" sz="1400" i="1" dirty="0"/>
              <a:t>det tidsrum, hvor personoplysningerne vil blive opbevaret eller hvis dette ikke er muligt, de kriterier, der anvendes til at fastlægge dette tidsrum</a:t>
            </a:r>
          </a:p>
          <a:p>
            <a:pPr indent="-228600">
              <a:buFont typeface="Arial" panose="020B0604020202020204" pitchFamily="34" charset="0"/>
              <a:buChar char="•"/>
            </a:pPr>
            <a:r>
              <a:rPr lang="da-DK" sz="1400" i="1" dirty="0"/>
              <a:t>retten til at anmode den dataansvarlige om indsigt i og berigtigelse eller sletning af personoplysninger eller begrænsning af behandling vedrørende den registrerede eller til at gøre indsigelse mod behandling samt retten til </a:t>
            </a:r>
            <a:r>
              <a:rPr lang="da-DK" sz="1400" i="1" dirty="0" err="1"/>
              <a:t>dataportabilitet</a:t>
            </a:r>
            <a:endParaRPr lang="da-DK" sz="1400" i="1" dirty="0"/>
          </a:p>
          <a:p>
            <a:pPr indent="-228600">
              <a:buFont typeface="Arial" panose="020B0604020202020204" pitchFamily="34" charset="0"/>
              <a:buChar char="•"/>
            </a:pPr>
            <a:r>
              <a:rPr lang="da-DK" sz="1400" i="1" dirty="0"/>
              <a:t>retten til at trække samtykke tilbage på ethvert tidspunkt</a:t>
            </a:r>
          </a:p>
          <a:p>
            <a:pPr indent="-228600">
              <a:buFont typeface="Arial" panose="020B0604020202020204" pitchFamily="34" charset="0"/>
              <a:buChar char="•"/>
            </a:pPr>
            <a:r>
              <a:rPr lang="da-DK" sz="1400" i="1" dirty="0"/>
              <a:t>retten til at indgive en klage til en tilsynsmyndighed</a:t>
            </a:r>
          </a:p>
          <a:p>
            <a:pPr indent="-228600">
              <a:buFont typeface="Arial" panose="020B0604020202020204" pitchFamily="34" charset="0"/>
              <a:buChar char="•"/>
            </a:pPr>
            <a:endParaRPr lang="en-US" sz="1400" dirty="0"/>
          </a:p>
        </p:txBody>
      </p:sp>
      <p:sp>
        <p:nvSpPr>
          <p:cNvPr id="3" name="Tekstfelt 2">
            <a:extLst>
              <a:ext uri="{FF2B5EF4-FFF2-40B4-BE49-F238E27FC236}">
                <a16:creationId xmlns:a16="http://schemas.microsoft.com/office/drawing/2014/main" id="{7A540AC1-C019-420F-8F2C-F1012EDC2E1F}"/>
              </a:ext>
            </a:extLst>
          </p:cNvPr>
          <p:cNvSpPr txBox="1"/>
          <p:nvPr/>
        </p:nvSpPr>
        <p:spPr>
          <a:xfrm>
            <a:off x="441158" y="6416786"/>
            <a:ext cx="5654842" cy="276999"/>
          </a:xfrm>
          <a:prstGeom prst="rect">
            <a:avLst/>
          </a:prstGeom>
          <a:noFill/>
        </p:spPr>
        <p:txBody>
          <a:bodyPr wrap="square" rtlCol="0">
            <a:spAutoFit/>
          </a:bodyPr>
          <a:lstStyle/>
          <a:p>
            <a:pPr marL="285750" indent="-285750">
              <a:buFont typeface="Arial" panose="020B0604020202020204" pitchFamily="34" charset="0"/>
              <a:buChar char="•"/>
            </a:pPr>
            <a:r>
              <a:rPr lang="da-DK" sz="1200" b="1" dirty="0">
                <a:solidFill>
                  <a:schemeClr val="accent2">
                    <a:lumMod val="60000"/>
                    <a:lumOff val="40000"/>
                  </a:schemeClr>
                </a:solidFill>
              </a:rPr>
              <a:t>Hvis du anvender </a:t>
            </a:r>
            <a:r>
              <a:rPr lang="da-DK" sz="1200" b="1" dirty="0" err="1">
                <a:solidFill>
                  <a:schemeClr val="accent2">
                    <a:lumMod val="60000"/>
                    <a:lumOff val="40000"/>
                  </a:schemeClr>
                </a:solidFill>
              </a:rPr>
              <a:t>SDU’s</a:t>
            </a:r>
            <a:r>
              <a:rPr lang="da-DK" sz="1200" b="1" dirty="0">
                <a:solidFill>
                  <a:schemeClr val="accent2">
                    <a:lumMod val="60000"/>
                    <a:lumOff val="40000"/>
                  </a:schemeClr>
                </a:solidFill>
              </a:rPr>
              <a:t> samtykkeskabelon, opfylder du oplysningspligten.</a:t>
            </a:r>
          </a:p>
        </p:txBody>
      </p:sp>
    </p:spTree>
    <p:extLst>
      <p:ext uri="{BB962C8B-B14F-4D97-AF65-F5344CB8AC3E}">
        <p14:creationId xmlns:p14="http://schemas.microsoft.com/office/powerpoint/2010/main" val="1831831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5C53042-DC35-405B-B8F5-D95AA188B723}"/>
              </a:ext>
            </a:extLst>
          </p:cNvPr>
          <p:cNvSpPr>
            <a:spLocks noGrp="1"/>
          </p:cNvSpPr>
          <p:nvPr>
            <p:ph type="title"/>
          </p:nvPr>
        </p:nvSpPr>
        <p:spPr>
          <a:xfrm>
            <a:off x="838200" y="365125"/>
            <a:ext cx="10515600" cy="1325563"/>
          </a:xfrm>
        </p:spPr>
        <p:txBody>
          <a:bodyPr>
            <a:normAutofit/>
          </a:bodyPr>
          <a:lstStyle/>
          <a:p>
            <a:r>
              <a:rPr lang="da-DK" sz="5400"/>
              <a:t>Pseudonymisering</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descr="Et billede, der indeholder tekst&#10;&#10;Automatisk genereret beskrivelse">
            <a:extLst>
              <a:ext uri="{FF2B5EF4-FFF2-40B4-BE49-F238E27FC236}">
                <a16:creationId xmlns:a16="http://schemas.microsoft.com/office/drawing/2014/main" id="{D75F1962-22CD-4D6B-83E8-D4B5A3D7BBE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4348569"/>
            <a:ext cx="10515600" cy="2253342"/>
          </a:xfrm>
        </p:spPr>
      </p:pic>
      <p:sp>
        <p:nvSpPr>
          <p:cNvPr id="6" name="Tekstfelt 5">
            <a:extLst>
              <a:ext uri="{FF2B5EF4-FFF2-40B4-BE49-F238E27FC236}">
                <a16:creationId xmlns:a16="http://schemas.microsoft.com/office/drawing/2014/main" id="{B1D481DB-1BC9-4CA0-B473-7D9F00C64DD9}"/>
              </a:ext>
            </a:extLst>
          </p:cNvPr>
          <p:cNvSpPr txBox="1"/>
          <p:nvPr/>
        </p:nvSpPr>
        <p:spPr>
          <a:xfrm>
            <a:off x="838200" y="1856792"/>
            <a:ext cx="10853928" cy="2462213"/>
          </a:xfrm>
          <a:prstGeom prst="rect">
            <a:avLst/>
          </a:prstGeom>
          <a:noFill/>
        </p:spPr>
        <p:txBody>
          <a:bodyPr wrap="square" rtlCol="0">
            <a:spAutoFit/>
          </a:bodyPr>
          <a:lstStyle/>
          <a:p>
            <a:pPr marL="285750" indent="-285750">
              <a:buFont typeface="Arial" panose="020B0604020202020204" pitchFamily="34" charset="0"/>
              <a:buChar char="•"/>
            </a:pPr>
            <a:r>
              <a:rPr lang="da-DK" sz="2200" i="1" dirty="0"/>
              <a:t>Sløring af personoplysninger, som øger sikkerheden for deltageren. </a:t>
            </a:r>
          </a:p>
          <a:p>
            <a:pPr marL="285750" indent="-285750">
              <a:buFont typeface="Arial" panose="020B0604020202020204" pitchFamily="34" charset="0"/>
              <a:buChar char="•"/>
            </a:pPr>
            <a:endParaRPr lang="da-DK" sz="2200" i="1" dirty="0"/>
          </a:p>
          <a:p>
            <a:pPr marL="285750" indent="-285750">
              <a:buFont typeface="Arial" panose="020B0604020202020204" pitchFamily="34" charset="0"/>
              <a:buChar char="•"/>
            </a:pPr>
            <a:r>
              <a:rPr lang="da-DK" sz="2200" i="1" dirty="0"/>
              <a:t>Udskift navn med en kode. </a:t>
            </a:r>
          </a:p>
          <a:p>
            <a:pPr marL="285750" indent="-285750">
              <a:buFont typeface="Arial" panose="020B0604020202020204" pitchFamily="34" charset="0"/>
              <a:buChar char="•"/>
            </a:pPr>
            <a:r>
              <a:rPr lang="da-DK" sz="2200" i="1" dirty="0"/>
              <a:t>Kategorisér alder i intervaller på 5 eller 10 år. </a:t>
            </a:r>
          </a:p>
          <a:p>
            <a:pPr marL="285750" indent="-285750">
              <a:buFont typeface="Arial" panose="020B0604020202020204" pitchFamily="34" charset="0"/>
              <a:buChar char="•"/>
            </a:pPr>
            <a:r>
              <a:rPr lang="da-DK" sz="2200" i="1" dirty="0"/>
              <a:t>Opdel i forskellige kategorier – i stedet for at bruge de direkte oplysninger</a:t>
            </a:r>
          </a:p>
          <a:p>
            <a:pPr marL="742950" lvl="1" indent="-285750">
              <a:buFont typeface="Arial" panose="020B0604020202020204" pitchFamily="34" charset="0"/>
              <a:buChar char="•"/>
            </a:pPr>
            <a:r>
              <a:rPr lang="da-DK" sz="2200" i="1" dirty="0"/>
              <a:t>F.eks. Kort, lang, mellemlang uddannelse i stedet for at skrive præcis hvilken uddannelse folk har. </a:t>
            </a:r>
          </a:p>
        </p:txBody>
      </p:sp>
    </p:spTree>
    <p:extLst>
      <p:ext uri="{BB962C8B-B14F-4D97-AF65-F5344CB8AC3E}">
        <p14:creationId xmlns:p14="http://schemas.microsoft.com/office/powerpoint/2010/main" val="554226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1A5135E-1332-489D-8D25-BB2EF081191E}"/>
              </a:ext>
            </a:extLst>
          </p:cNvPr>
          <p:cNvSpPr>
            <a:spLocks noGrp="1"/>
          </p:cNvSpPr>
          <p:nvPr>
            <p:ph type="title"/>
          </p:nvPr>
        </p:nvSpPr>
        <p:spPr>
          <a:xfrm>
            <a:off x="640080" y="325369"/>
            <a:ext cx="4368602" cy="1956841"/>
          </a:xfrm>
        </p:spPr>
        <p:txBody>
          <a:bodyPr anchor="b">
            <a:normAutofit/>
          </a:bodyPr>
          <a:lstStyle/>
          <a:p>
            <a:r>
              <a:rPr lang="da-DK" sz="5000"/>
              <a:t>Sikkerhedsbrud</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B371ED2-6A60-541C-31F4-B5030059FF42}"/>
              </a:ext>
            </a:extLst>
          </p:cNvPr>
          <p:cNvSpPr>
            <a:spLocks noGrp="1"/>
          </p:cNvSpPr>
          <p:nvPr>
            <p:ph idx="1"/>
          </p:nvPr>
        </p:nvSpPr>
        <p:spPr>
          <a:xfrm>
            <a:off x="640080" y="2872899"/>
            <a:ext cx="4368602" cy="3828590"/>
          </a:xfrm>
        </p:spPr>
        <p:txBody>
          <a:bodyPr>
            <a:normAutofit fontScale="92500" lnSpcReduction="10000"/>
          </a:bodyPr>
          <a:lstStyle/>
          <a:p>
            <a:pPr marL="285750" indent="-285750"/>
            <a:r>
              <a:rPr lang="en-US" sz="1800" i="1" dirty="0"/>
              <a:t>Du er </a:t>
            </a:r>
            <a:r>
              <a:rPr lang="en-US" sz="1800" i="1" dirty="0" err="1"/>
              <a:t>ansvarlig</a:t>
            </a:r>
            <a:r>
              <a:rPr lang="en-US" sz="1800" i="1" dirty="0"/>
              <a:t> for at </a:t>
            </a:r>
            <a:r>
              <a:rPr lang="en-US" sz="1800" i="1" dirty="0" err="1"/>
              <a:t>beskytte</a:t>
            </a:r>
            <a:r>
              <a:rPr lang="en-US" sz="1800" i="1" dirty="0"/>
              <a:t> de </a:t>
            </a:r>
            <a:r>
              <a:rPr lang="en-US" sz="1800" i="1" dirty="0" err="1"/>
              <a:t>personoplysninger</a:t>
            </a:r>
            <a:r>
              <a:rPr lang="en-US" sz="1800" i="1" dirty="0"/>
              <a:t>, du </a:t>
            </a:r>
            <a:r>
              <a:rPr lang="en-US" sz="1800" i="1" dirty="0" err="1"/>
              <a:t>skal</a:t>
            </a:r>
            <a:r>
              <a:rPr lang="en-US" sz="1800" i="1" dirty="0"/>
              <a:t> </a:t>
            </a:r>
            <a:r>
              <a:rPr lang="en-US" sz="1800" i="1" dirty="0" err="1"/>
              <a:t>bruge</a:t>
            </a:r>
            <a:r>
              <a:rPr lang="en-US" sz="1800" i="1" dirty="0"/>
              <a:t>. </a:t>
            </a:r>
          </a:p>
          <a:p>
            <a:pPr marL="285750" indent="-285750"/>
            <a:r>
              <a:rPr lang="en-US" sz="1800" i="1" dirty="0" err="1"/>
              <a:t>Sørg</a:t>
            </a:r>
            <a:r>
              <a:rPr lang="en-US" sz="1800" i="1" dirty="0"/>
              <a:t> for at </a:t>
            </a:r>
            <a:r>
              <a:rPr lang="en-US" sz="1800" i="1" dirty="0" err="1"/>
              <a:t>bruge</a:t>
            </a:r>
            <a:r>
              <a:rPr lang="en-US" sz="1800" i="1" dirty="0"/>
              <a:t> </a:t>
            </a:r>
            <a:r>
              <a:rPr lang="en-US" sz="1800" i="1" dirty="0" err="1"/>
              <a:t>sikre</a:t>
            </a:r>
            <a:r>
              <a:rPr lang="en-US" sz="1800" i="1" dirty="0"/>
              <a:t> </a:t>
            </a:r>
            <a:r>
              <a:rPr lang="en-US" sz="1800" i="1" dirty="0" err="1"/>
              <a:t>systemer</a:t>
            </a:r>
            <a:r>
              <a:rPr lang="en-US" sz="1800" i="1" dirty="0"/>
              <a:t>, </a:t>
            </a:r>
            <a:r>
              <a:rPr lang="en-US" sz="1800" i="1" dirty="0" err="1"/>
              <a:t>som</a:t>
            </a:r>
            <a:r>
              <a:rPr lang="en-US" sz="1800" i="1" dirty="0"/>
              <a:t> SDU stiller til </a:t>
            </a:r>
            <a:r>
              <a:rPr lang="en-US" sz="1800" i="1" dirty="0" err="1"/>
              <a:t>rådighed</a:t>
            </a:r>
            <a:r>
              <a:rPr lang="en-US" sz="1800" i="1" dirty="0"/>
              <a:t>. </a:t>
            </a:r>
          </a:p>
          <a:p>
            <a:pPr marL="285750" indent="-285750"/>
            <a:r>
              <a:rPr lang="en-US" sz="1800" i="1" dirty="0" err="1"/>
              <a:t>Hvis</a:t>
            </a:r>
            <a:r>
              <a:rPr lang="en-US" sz="1800" i="1" dirty="0"/>
              <a:t> dine data </a:t>
            </a:r>
            <a:r>
              <a:rPr lang="en-US" sz="1800" i="1" dirty="0" err="1"/>
              <a:t>kommer</a:t>
            </a:r>
            <a:r>
              <a:rPr lang="en-US" sz="1800" i="1" dirty="0"/>
              <a:t> til </a:t>
            </a:r>
            <a:r>
              <a:rPr lang="en-US" sz="1800" i="1" dirty="0" err="1"/>
              <a:t>uvedkommendes</a:t>
            </a:r>
            <a:r>
              <a:rPr lang="en-US" sz="1800" i="1" dirty="0"/>
              <a:t> </a:t>
            </a:r>
            <a:r>
              <a:rPr lang="en-US" sz="1800" i="1" dirty="0" err="1"/>
              <a:t>kendskab</a:t>
            </a:r>
            <a:r>
              <a:rPr lang="en-US" sz="1800" i="1" dirty="0"/>
              <a:t>, er der tale om </a:t>
            </a:r>
            <a:r>
              <a:rPr lang="en-US" sz="1800" i="1" dirty="0" err="1"/>
              <a:t>brud</a:t>
            </a:r>
            <a:r>
              <a:rPr lang="en-US" sz="1800" i="1" dirty="0"/>
              <a:t> på </a:t>
            </a:r>
            <a:r>
              <a:rPr lang="en-US" sz="1800" i="1" dirty="0" err="1"/>
              <a:t>personsikkerheden</a:t>
            </a:r>
            <a:r>
              <a:rPr lang="en-US" sz="1800" i="1" dirty="0"/>
              <a:t>. </a:t>
            </a:r>
          </a:p>
          <a:p>
            <a:pPr marL="742950" lvl="1" indent="-285750"/>
            <a:r>
              <a:rPr lang="en-US" sz="1400" i="1" dirty="0"/>
              <a:t>Din computer </a:t>
            </a:r>
            <a:r>
              <a:rPr lang="en-US" sz="1400" i="1" dirty="0" err="1"/>
              <a:t>bliver</a:t>
            </a:r>
            <a:r>
              <a:rPr lang="en-US" sz="1400" i="1" dirty="0"/>
              <a:t> </a:t>
            </a:r>
            <a:r>
              <a:rPr lang="en-US" sz="1400" i="1" dirty="0" err="1"/>
              <a:t>stjålet</a:t>
            </a:r>
            <a:r>
              <a:rPr lang="en-US" sz="1400" i="1" dirty="0"/>
              <a:t>. </a:t>
            </a:r>
          </a:p>
          <a:p>
            <a:pPr marL="742950" lvl="1" indent="-285750"/>
            <a:r>
              <a:rPr lang="en-US" sz="1400" i="1" dirty="0"/>
              <a:t>Dine </a:t>
            </a:r>
            <a:r>
              <a:rPr lang="en-US" sz="1400" i="1" dirty="0" err="1"/>
              <a:t>koder</a:t>
            </a:r>
            <a:r>
              <a:rPr lang="en-US" sz="1400" i="1" dirty="0"/>
              <a:t> </a:t>
            </a:r>
            <a:r>
              <a:rPr lang="en-US" sz="1400" i="1" dirty="0" err="1"/>
              <a:t>bliver</a:t>
            </a:r>
            <a:r>
              <a:rPr lang="en-US" sz="1400" i="1" dirty="0"/>
              <a:t> </a:t>
            </a:r>
            <a:r>
              <a:rPr lang="en-US" sz="1400" i="1" dirty="0" err="1"/>
              <a:t>kopieret</a:t>
            </a:r>
            <a:r>
              <a:rPr lang="en-US" sz="1400" i="1" dirty="0"/>
              <a:t>.</a:t>
            </a:r>
          </a:p>
          <a:p>
            <a:pPr marL="742950" lvl="1" indent="-285750"/>
            <a:r>
              <a:rPr lang="en-US" sz="1400" i="1" dirty="0"/>
              <a:t>Du </a:t>
            </a:r>
            <a:r>
              <a:rPr lang="en-US" sz="1400" i="1" dirty="0" err="1"/>
              <a:t>fortæller</a:t>
            </a:r>
            <a:r>
              <a:rPr lang="en-US" sz="1400" i="1" dirty="0"/>
              <a:t> </a:t>
            </a:r>
            <a:r>
              <a:rPr lang="en-US" sz="1400" i="1" dirty="0" err="1"/>
              <a:t>uvedkommende</a:t>
            </a:r>
            <a:r>
              <a:rPr lang="en-US" sz="1400" i="1" dirty="0"/>
              <a:t> om de </a:t>
            </a:r>
            <a:r>
              <a:rPr lang="en-US" sz="1400" i="1" dirty="0" err="1"/>
              <a:t>personoplysninger</a:t>
            </a:r>
            <a:r>
              <a:rPr lang="en-US" sz="1400" i="1" dirty="0"/>
              <a:t>, du </a:t>
            </a:r>
            <a:r>
              <a:rPr lang="en-US" sz="1400" i="1" dirty="0" err="1"/>
              <a:t>analyserer</a:t>
            </a:r>
            <a:r>
              <a:rPr lang="en-US" sz="1400" i="1" dirty="0"/>
              <a:t>. </a:t>
            </a:r>
          </a:p>
          <a:p>
            <a:pPr marL="742950" lvl="1" indent="-285750"/>
            <a:r>
              <a:rPr lang="en-US" sz="1400" i="1" dirty="0"/>
              <a:t>Du </a:t>
            </a:r>
            <a:r>
              <a:rPr lang="en-US" sz="1400" i="1" dirty="0" err="1"/>
              <a:t>bliver</a:t>
            </a:r>
            <a:r>
              <a:rPr lang="en-US" sz="1400" i="1" dirty="0"/>
              <a:t> </a:t>
            </a:r>
            <a:r>
              <a:rPr lang="en-US" sz="1400" i="1" dirty="0" err="1"/>
              <a:t>kigget</a:t>
            </a:r>
            <a:r>
              <a:rPr lang="en-US" sz="1400" i="1" dirty="0"/>
              <a:t> over </a:t>
            </a:r>
            <a:r>
              <a:rPr lang="en-US" sz="1400" i="1" dirty="0" err="1"/>
              <a:t>skulderen</a:t>
            </a:r>
            <a:r>
              <a:rPr lang="en-US" sz="1400" i="1" dirty="0"/>
              <a:t> i </a:t>
            </a:r>
            <a:r>
              <a:rPr lang="en-US" sz="1400" i="1" dirty="0" err="1"/>
              <a:t>toget</a:t>
            </a:r>
            <a:r>
              <a:rPr lang="en-US" sz="1400" i="1" dirty="0"/>
              <a:t>, </a:t>
            </a:r>
            <a:r>
              <a:rPr lang="en-US" sz="1400" i="1" dirty="0" err="1"/>
              <a:t>mens</a:t>
            </a:r>
            <a:r>
              <a:rPr lang="en-US" sz="1400" i="1" dirty="0"/>
              <a:t> du </a:t>
            </a:r>
            <a:r>
              <a:rPr lang="en-US" sz="1400" i="1" dirty="0" err="1"/>
              <a:t>arbejder</a:t>
            </a:r>
            <a:r>
              <a:rPr lang="en-US" sz="1400" i="1" dirty="0"/>
              <a:t> på </a:t>
            </a:r>
            <a:r>
              <a:rPr lang="en-US" sz="1400" i="1" dirty="0" err="1"/>
              <a:t>persondata</a:t>
            </a:r>
            <a:r>
              <a:rPr lang="en-US" sz="1400" i="1" dirty="0"/>
              <a:t>.</a:t>
            </a:r>
          </a:p>
          <a:p>
            <a:pPr marL="457200" lvl="1" indent="0">
              <a:buNone/>
            </a:pPr>
            <a:endParaRPr lang="en-US" sz="1400" i="1" dirty="0"/>
          </a:p>
          <a:p>
            <a:pPr marL="285750" indent="-285750"/>
            <a:r>
              <a:rPr lang="en-US" sz="1800" i="1" dirty="0" err="1"/>
              <a:t>Sikkerhedsbrud</a:t>
            </a:r>
            <a:r>
              <a:rPr lang="en-US" sz="1800" i="1" dirty="0"/>
              <a:t> </a:t>
            </a:r>
            <a:r>
              <a:rPr lang="en-US" sz="1800" i="1" dirty="0" err="1"/>
              <a:t>skal</a:t>
            </a:r>
            <a:r>
              <a:rPr lang="en-US" sz="1800" i="1" dirty="0"/>
              <a:t> </a:t>
            </a:r>
            <a:r>
              <a:rPr lang="en-US" sz="1800" i="1" dirty="0" err="1"/>
              <a:t>registreres</a:t>
            </a:r>
            <a:r>
              <a:rPr lang="en-US" sz="1800" i="1" dirty="0"/>
              <a:t> hos </a:t>
            </a:r>
            <a:r>
              <a:rPr lang="en-US" sz="1800" i="1" dirty="0" err="1"/>
              <a:t>Datatilsynet</a:t>
            </a:r>
            <a:r>
              <a:rPr lang="en-US" sz="1800" i="1" dirty="0"/>
              <a:t> via </a:t>
            </a:r>
            <a:r>
              <a:rPr lang="en-US" sz="1800" i="1" dirty="0" err="1"/>
              <a:t>deres</a:t>
            </a:r>
            <a:r>
              <a:rPr lang="en-US" sz="1800" i="1" dirty="0"/>
              <a:t> </a:t>
            </a:r>
            <a:r>
              <a:rPr lang="en-US" sz="1800" i="1" dirty="0" err="1"/>
              <a:t>hjemmeside</a:t>
            </a:r>
            <a:r>
              <a:rPr lang="en-US" sz="1800" i="1" dirty="0"/>
              <a:t>.</a:t>
            </a:r>
          </a:p>
        </p:txBody>
      </p:sp>
      <p:pic>
        <p:nvPicPr>
          <p:cNvPr id="5" name="Pladsholder til indhold 4">
            <a:extLst>
              <a:ext uri="{FF2B5EF4-FFF2-40B4-BE49-F238E27FC236}">
                <a16:creationId xmlns:a16="http://schemas.microsoft.com/office/drawing/2014/main" id="{BACB3283-7FCB-481B-B0A7-43CBDA584101}"/>
              </a:ext>
            </a:extLst>
          </p:cNvPr>
          <p:cNvPicPr>
            <a:picLocks noChangeAspect="1"/>
          </p:cNvPicPr>
          <p:nvPr/>
        </p:nvPicPr>
        <p:blipFill rotWithShape="1">
          <a:blip r:embed="rId3">
            <a:extLst>
              <a:ext uri="{28A0092B-C50C-407E-A947-70E740481C1C}">
                <a14:useLocalDpi xmlns:a14="http://schemas.microsoft.com/office/drawing/2010/main" val="0"/>
              </a:ext>
            </a:extLst>
          </a:blip>
          <a:srcRect l="13417" r="11605"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65783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7A83843-ABA4-4C99-93E4-8B11C4F8DC5E}"/>
              </a:ext>
            </a:extLst>
          </p:cNvPr>
          <p:cNvSpPr>
            <a:spLocks noGrp="1"/>
          </p:cNvSpPr>
          <p:nvPr>
            <p:ph type="title"/>
          </p:nvPr>
        </p:nvSpPr>
        <p:spPr>
          <a:xfrm>
            <a:off x="5297762" y="329184"/>
            <a:ext cx="6251110" cy="1783080"/>
          </a:xfrm>
        </p:spPr>
        <p:txBody>
          <a:bodyPr anchor="b">
            <a:normAutofit/>
          </a:bodyPr>
          <a:lstStyle/>
          <a:p>
            <a:r>
              <a:rPr lang="da-DK" sz="5400"/>
              <a:t>Mere information… </a:t>
            </a:r>
          </a:p>
        </p:txBody>
      </p:sp>
      <p:pic>
        <p:nvPicPr>
          <p:cNvPr id="5" name="Picture 4" descr="Forskellige farvede spørgsmålstegn">
            <a:extLst>
              <a:ext uri="{FF2B5EF4-FFF2-40B4-BE49-F238E27FC236}">
                <a16:creationId xmlns:a16="http://schemas.microsoft.com/office/drawing/2014/main" id="{5291FAA7-49AF-F1C7-0D07-FAA7D8E5EE6B}"/>
              </a:ext>
            </a:extLst>
          </p:cNvPr>
          <p:cNvPicPr>
            <a:picLocks noChangeAspect="1"/>
          </p:cNvPicPr>
          <p:nvPr/>
        </p:nvPicPr>
        <p:blipFill rotWithShape="1">
          <a:blip r:embed="rId3"/>
          <a:srcRect l="29207" r="3259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D4747858-2B1B-42AB-B1FC-ACC7311F23BA}"/>
              </a:ext>
            </a:extLst>
          </p:cNvPr>
          <p:cNvSpPr>
            <a:spLocks noGrp="1"/>
          </p:cNvSpPr>
          <p:nvPr>
            <p:ph idx="1"/>
          </p:nvPr>
        </p:nvSpPr>
        <p:spPr>
          <a:xfrm>
            <a:off x="4986670" y="2496312"/>
            <a:ext cx="6794204" cy="4144358"/>
          </a:xfrm>
        </p:spPr>
        <p:txBody>
          <a:bodyPr>
            <a:normAutofit lnSpcReduction="10000"/>
          </a:bodyPr>
          <a:lstStyle/>
          <a:p>
            <a:pPr marL="0" indent="0">
              <a:buNone/>
            </a:pPr>
            <a:endParaRPr lang="da-DK" sz="1600" dirty="0"/>
          </a:p>
          <a:p>
            <a:r>
              <a:rPr lang="da-DK" sz="1600"/>
              <a:t>GDPR </a:t>
            </a:r>
            <a:r>
              <a:rPr lang="da-DK" sz="1600" dirty="0"/>
              <a:t>Informationsside: </a:t>
            </a:r>
            <a:r>
              <a:rPr lang="da-DK" sz="1600" dirty="0" err="1">
                <a:hlinkClick r:id="rId4"/>
              </a:rPr>
              <a:t>https</a:t>
            </a:r>
            <a:r>
              <a:rPr lang="da-DK" sz="1600" dirty="0">
                <a:hlinkClick r:id="rId4"/>
              </a:rPr>
              <a:t>://</a:t>
            </a:r>
            <a:r>
              <a:rPr lang="da-DK" sz="1600" dirty="0" err="1">
                <a:hlinkClick r:id="rId4"/>
              </a:rPr>
              <a:t>mitsdu.dk</a:t>
            </a:r>
            <a:r>
              <a:rPr lang="da-DK" sz="1600" dirty="0">
                <a:hlinkClick r:id="rId4"/>
              </a:rPr>
              <a:t>/</a:t>
            </a:r>
            <a:r>
              <a:rPr lang="da-DK" sz="1600" dirty="0" err="1">
                <a:hlinkClick r:id="rId4"/>
              </a:rPr>
              <a:t>gdpr</a:t>
            </a:r>
            <a:r>
              <a:rPr lang="da-DK" sz="1600" dirty="0"/>
              <a:t> (Vælg din uddannelse på listen). </a:t>
            </a:r>
          </a:p>
          <a:p>
            <a:pPr marL="0" indent="0">
              <a:buNone/>
            </a:pPr>
            <a:r>
              <a:rPr lang="da-DK" sz="1600" dirty="0"/>
              <a:t>      Her finder du information om:</a:t>
            </a:r>
          </a:p>
          <a:p>
            <a:pPr marL="800100" lvl="1" indent="-342900">
              <a:buFont typeface="Courier New" panose="02070309020205020404" pitchFamily="49" charset="0"/>
              <a:buChar char="o"/>
            </a:pPr>
            <a:r>
              <a:rPr lang="da-DK" sz="1600" dirty="0"/>
              <a:t>Vejledninger og skabeloner til samtykke og oplysningspligt.</a:t>
            </a:r>
          </a:p>
          <a:p>
            <a:pPr marL="800100" lvl="1" indent="-342900">
              <a:buFont typeface="Courier New" panose="02070309020205020404" pitchFamily="49" charset="0"/>
              <a:buChar char="o"/>
            </a:pPr>
            <a:r>
              <a:rPr lang="da-DK" sz="1600" dirty="0"/>
              <a:t>GDPR-koordinator på dit lokale fakultet.</a:t>
            </a:r>
          </a:p>
          <a:p>
            <a:pPr marL="800100" lvl="1" indent="-342900">
              <a:buFont typeface="Courier New" panose="02070309020205020404" pitchFamily="49" charset="0"/>
              <a:buChar char="o"/>
            </a:pPr>
            <a:r>
              <a:rPr lang="da-DK" sz="1600" dirty="0"/>
              <a:t>Godkendte IT-systemer.</a:t>
            </a:r>
          </a:p>
          <a:p>
            <a:pPr marL="0" indent="0">
              <a:buNone/>
            </a:pPr>
            <a:endParaRPr lang="da-DK" sz="1600" dirty="0"/>
          </a:p>
          <a:p>
            <a:r>
              <a:rPr lang="da-DK" sz="1600" dirty="0"/>
              <a:t>Kontakt IT-Help på </a:t>
            </a:r>
            <a:r>
              <a:rPr lang="da-DK" sz="1600" dirty="0" err="1">
                <a:hlinkClick r:id="rId5"/>
              </a:rPr>
              <a:t>servicedesk@sdu.dk</a:t>
            </a:r>
            <a:r>
              <a:rPr lang="da-DK" sz="1600" dirty="0"/>
              <a:t>, i tilfælde af problemer med software fra SDU.</a:t>
            </a:r>
          </a:p>
          <a:p>
            <a:endParaRPr lang="da-DK" sz="1600" dirty="0"/>
          </a:p>
          <a:p>
            <a:r>
              <a:rPr lang="da-DK" sz="1600" dirty="0"/>
              <a:t>Sikkerhedsbrud skal anmeldes til Datatilsynet på deres </a:t>
            </a:r>
            <a:r>
              <a:rPr lang="da-DK" sz="1600" dirty="0">
                <a:hlinkClick r:id="rId6"/>
              </a:rPr>
              <a:t>hjemmeside</a:t>
            </a:r>
            <a:r>
              <a:rPr lang="da-DK" sz="1600" dirty="0"/>
              <a:t>. </a:t>
            </a:r>
          </a:p>
          <a:p>
            <a:r>
              <a:rPr lang="da-DK" sz="1600" dirty="0"/>
              <a:t>Datatilsynets hotline på +45 33193200 kan vejlede, hvis du er i tvivl om der er sket et sikkerhedsbrud. </a:t>
            </a:r>
          </a:p>
          <a:p>
            <a:endParaRPr lang="da-DK" sz="1600" dirty="0"/>
          </a:p>
        </p:txBody>
      </p:sp>
    </p:spTree>
    <p:extLst>
      <p:ext uri="{BB962C8B-B14F-4D97-AF65-F5344CB8AC3E}">
        <p14:creationId xmlns:p14="http://schemas.microsoft.com/office/powerpoint/2010/main" val="802553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944E4D4-FB03-42DE-8B98-DA406940BB48}"/>
              </a:ext>
            </a:extLst>
          </p:cNvPr>
          <p:cNvSpPr>
            <a:spLocks noGrp="1"/>
          </p:cNvSpPr>
          <p:nvPr>
            <p:ph type="title"/>
          </p:nvPr>
        </p:nvSpPr>
        <p:spPr>
          <a:xfrm>
            <a:off x="635000" y="640823"/>
            <a:ext cx="3418659" cy="5583148"/>
          </a:xfrm>
        </p:spPr>
        <p:txBody>
          <a:bodyPr anchor="ctr">
            <a:normAutofit/>
          </a:bodyPr>
          <a:lstStyle/>
          <a:p>
            <a:r>
              <a:rPr lang="da-DK" sz="5400"/>
              <a:t>Hvorfor er det vigtigt?</a:t>
            </a:r>
          </a:p>
        </p:txBody>
      </p:sp>
      <p:sp>
        <p:nvSpPr>
          <p:cNvPr id="7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Pladsholder til indhold 2">
            <a:extLst>
              <a:ext uri="{FF2B5EF4-FFF2-40B4-BE49-F238E27FC236}">
                <a16:creationId xmlns:a16="http://schemas.microsoft.com/office/drawing/2014/main" id="{61383207-9A4D-C3D1-6A0D-4017908D78AD}"/>
              </a:ext>
            </a:extLst>
          </p:cNvPr>
          <p:cNvGraphicFramePr>
            <a:graphicFrameLocks noGrp="1"/>
          </p:cNvGraphicFramePr>
          <p:nvPr>
            <p:ph idx="1"/>
            <p:extLst>
              <p:ext uri="{D42A27DB-BD31-4B8C-83A1-F6EECF244321}">
                <p14:modId xmlns:p14="http://schemas.microsoft.com/office/powerpoint/2010/main" val="18190132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5706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BFF2E20-F4D5-41FE-B502-CAC637F5CB90}"/>
              </a:ext>
            </a:extLst>
          </p:cNvPr>
          <p:cNvSpPr>
            <a:spLocks noGrp="1"/>
          </p:cNvSpPr>
          <p:nvPr>
            <p:ph type="title"/>
          </p:nvPr>
        </p:nvSpPr>
        <p:spPr>
          <a:xfrm>
            <a:off x="838200" y="365125"/>
            <a:ext cx="10515600" cy="1325563"/>
          </a:xfrm>
        </p:spPr>
        <p:txBody>
          <a:bodyPr>
            <a:normAutofit/>
          </a:bodyPr>
          <a:lstStyle/>
          <a:p>
            <a:r>
              <a:rPr lang="da-DK" sz="5400" dirty="0"/>
              <a:t>Overordnede principper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Pladsholder til indhold 2">
            <a:extLst>
              <a:ext uri="{FF2B5EF4-FFF2-40B4-BE49-F238E27FC236}">
                <a16:creationId xmlns:a16="http://schemas.microsoft.com/office/drawing/2014/main" id="{A8EBE49D-3E8F-6A55-D4AA-5A7722B0D8F4}"/>
              </a:ext>
            </a:extLst>
          </p:cNvPr>
          <p:cNvGraphicFramePr>
            <a:graphicFrameLocks noGrp="1"/>
          </p:cNvGraphicFramePr>
          <p:nvPr>
            <p:ph idx="1"/>
            <p:extLst>
              <p:ext uri="{D42A27DB-BD31-4B8C-83A1-F6EECF244321}">
                <p14:modId xmlns:p14="http://schemas.microsoft.com/office/powerpoint/2010/main" val="4253190241"/>
              </p:ext>
            </p:extLst>
          </p:nvPr>
        </p:nvGraphicFramePr>
        <p:xfrm>
          <a:off x="838200" y="1929384"/>
          <a:ext cx="10515600" cy="4251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7664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C2916F-EAE5-462A-9447-B7710A4B2DC3}"/>
              </a:ext>
            </a:extLst>
          </p:cNvPr>
          <p:cNvSpPr>
            <a:spLocks noGrp="1"/>
          </p:cNvSpPr>
          <p:nvPr>
            <p:ph type="title"/>
          </p:nvPr>
        </p:nvSpPr>
        <p:spPr>
          <a:xfrm>
            <a:off x="635000" y="640823"/>
            <a:ext cx="3418659" cy="5583148"/>
          </a:xfrm>
        </p:spPr>
        <p:txBody>
          <a:bodyPr anchor="ctr">
            <a:normAutofit/>
          </a:bodyPr>
          <a:lstStyle/>
          <a:p>
            <a:r>
              <a:rPr lang="da-DK" sz="5400"/>
              <a:t>Vigtige begreber i GDPR</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Pladsholder til indhold 2">
            <a:extLst>
              <a:ext uri="{FF2B5EF4-FFF2-40B4-BE49-F238E27FC236}">
                <a16:creationId xmlns:a16="http://schemas.microsoft.com/office/drawing/2014/main" id="{C7003B1C-895B-C7BD-6D3D-A89809845B6D}"/>
              </a:ext>
            </a:extLst>
          </p:cNvPr>
          <p:cNvGraphicFramePr>
            <a:graphicFrameLocks noGrp="1"/>
          </p:cNvGraphicFramePr>
          <p:nvPr>
            <p:ph idx="1"/>
            <p:extLst>
              <p:ext uri="{D42A27DB-BD31-4B8C-83A1-F6EECF244321}">
                <p14:modId xmlns:p14="http://schemas.microsoft.com/office/powerpoint/2010/main" val="202311666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6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C2916F-EAE5-462A-9447-B7710A4B2DC3}"/>
              </a:ext>
            </a:extLst>
          </p:cNvPr>
          <p:cNvSpPr>
            <a:spLocks noGrp="1"/>
          </p:cNvSpPr>
          <p:nvPr>
            <p:ph type="title"/>
          </p:nvPr>
        </p:nvSpPr>
        <p:spPr>
          <a:xfrm>
            <a:off x="630936" y="639520"/>
            <a:ext cx="3429000" cy="1719072"/>
          </a:xfrm>
        </p:spPr>
        <p:txBody>
          <a:bodyPr anchor="b">
            <a:normAutofit/>
          </a:bodyPr>
          <a:lstStyle/>
          <a:p>
            <a:r>
              <a:rPr lang="da-DK" sz="3800" dirty="0"/>
              <a:t>Personoplysning</a:t>
            </a:r>
          </a:p>
        </p:txBody>
      </p:sp>
      <p:sp>
        <p:nvSpPr>
          <p:cNvPr id="4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4E8C6AAD-7342-0D33-6327-EF453B9CE718}"/>
              </a:ext>
            </a:extLst>
          </p:cNvPr>
          <p:cNvSpPr>
            <a:spLocks noGrp="1"/>
          </p:cNvSpPr>
          <p:nvPr>
            <p:ph idx="1"/>
          </p:nvPr>
        </p:nvSpPr>
        <p:spPr>
          <a:xfrm>
            <a:off x="630936" y="2807208"/>
            <a:ext cx="3429000" cy="3410712"/>
          </a:xfrm>
        </p:spPr>
        <p:txBody>
          <a:bodyPr anchor="t">
            <a:normAutofit fontScale="92500" lnSpcReduction="10000"/>
          </a:bodyPr>
          <a:lstStyle/>
          <a:p>
            <a:r>
              <a:rPr lang="en-US" sz="2000" i="1" dirty="0" err="1"/>
              <a:t>Personoplysninger</a:t>
            </a:r>
            <a:r>
              <a:rPr lang="en-US" sz="2000" i="1" dirty="0"/>
              <a:t> er </a:t>
            </a:r>
            <a:r>
              <a:rPr lang="en-US" sz="2000" i="1" dirty="0" err="1"/>
              <a:t>oplysninger</a:t>
            </a:r>
            <a:r>
              <a:rPr lang="en-US" sz="2000" i="1" dirty="0"/>
              <a:t>, </a:t>
            </a:r>
            <a:r>
              <a:rPr lang="en-US" sz="2000" i="1" dirty="0" err="1"/>
              <a:t>som</a:t>
            </a:r>
            <a:r>
              <a:rPr lang="en-US" sz="2000" i="1" dirty="0"/>
              <a:t> </a:t>
            </a:r>
            <a:r>
              <a:rPr lang="en-US" sz="2000" i="1" dirty="0" err="1"/>
              <a:t>kan</a:t>
            </a:r>
            <a:r>
              <a:rPr lang="en-US" sz="2000" i="1" dirty="0"/>
              <a:t> </a:t>
            </a:r>
            <a:r>
              <a:rPr lang="en-US" sz="2000" i="1" dirty="0" err="1"/>
              <a:t>identificere</a:t>
            </a:r>
            <a:r>
              <a:rPr lang="en-US" sz="2000" i="1" dirty="0"/>
              <a:t> </a:t>
            </a:r>
            <a:r>
              <a:rPr lang="en-US" sz="2000" i="1" dirty="0" err="1"/>
              <a:t>en</a:t>
            </a:r>
            <a:r>
              <a:rPr lang="en-US" sz="2000" i="1" dirty="0"/>
              <a:t> person. </a:t>
            </a:r>
          </a:p>
          <a:p>
            <a:pPr marL="0" indent="0">
              <a:buNone/>
            </a:pPr>
            <a:endParaRPr lang="en-US" sz="2000" i="1" dirty="0"/>
          </a:p>
          <a:p>
            <a:r>
              <a:rPr lang="en-US" sz="2000" i="1" dirty="0"/>
              <a:t>Dette </a:t>
            </a:r>
            <a:r>
              <a:rPr lang="en-US" sz="2000" i="1" dirty="0" err="1"/>
              <a:t>gælder</a:t>
            </a:r>
            <a:r>
              <a:rPr lang="en-US" sz="2000" i="1" dirty="0"/>
              <a:t> </a:t>
            </a:r>
            <a:r>
              <a:rPr lang="en-US" sz="2000" i="1" dirty="0" err="1"/>
              <a:t>også</a:t>
            </a:r>
            <a:r>
              <a:rPr lang="en-US" sz="2000" i="1" dirty="0"/>
              <a:t> </a:t>
            </a:r>
            <a:r>
              <a:rPr lang="en-US" sz="2000" i="1" dirty="0" err="1"/>
              <a:t>kombinationer</a:t>
            </a:r>
            <a:r>
              <a:rPr lang="en-US" sz="2000" i="1" dirty="0"/>
              <a:t> </a:t>
            </a:r>
            <a:r>
              <a:rPr lang="en-US" sz="2000" i="1" dirty="0" err="1"/>
              <a:t>af</a:t>
            </a:r>
            <a:r>
              <a:rPr lang="en-US" sz="2000" i="1" dirty="0"/>
              <a:t> </a:t>
            </a:r>
            <a:r>
              <a:rPr lang="en-US" sz="2000" i="1" dirty="0" err="1"/>
              <a:t>oplysninger</a:t>
            </a:r>
            <a:r>
              <a:rPr lang="en-US" sz="2000" i="1" dirty="0"/>
              <a:t>, </a:t>
            </a:r>
            <a:r>
              <a:rPr lang="en-US" sz="2000" i="1" dirty="0" err="1"/>
              <a:t>som</a:t>
            </a:r>
            <a:r>
              <a:rPr lang="en-US" sz="2000" i="1" dirty="0"/>
              <a:t> giver </a:t>
            </a:r>
            <a:r>
              <a:rPr lang="en-US" sz="2000" i="1" dirty="0" err="1"/>
              <a:t>mulighed</a:t>
            </a:r>
            <a:r>
              <a:rPr lang="en-US" sz="2000" i="1" dirty="0"/>
              <a:t> for at </a:t>
            </a:r>
            <a:r>
              <a:rPr lang="en-US" sz="2000" i="1" dirty="0" err="1"/>
              <a:t>indentificere</a:t>
            </a:r>
            <a:r>
              <a:rPr lang="en-US" sz="2000" i="1" dirty="0"/>
              <a:t> </a:t>
            </a:r>
            <a:r>
              <a:rPr lang="en-US" sz="2000" i="1" dirty="0" err="1"/>
              <a:t>personen</a:t>
            </a:r>
            <a:r>
              <a:rPr lang="en-US" sz="2000" i="1" dirty="0"/>
              <a:t>. </a:t>
            </a:r>
          </a:p>
          <a:p>
            <a:pPr lvl="1"/>
            <a:r>
              <a:rPr lang="en-US" sz="1600" i="1" dirty="0"/>
              <a:t>Det </a:t>
            </a:r>
            <a:r>
              <a:rPr lang="en-US" sz="1600" i="1" dirty="0" err="1"/>
              <a:t>betyder</a:t>
            </a:r>
            <a:r>
              <a:rPr lang="en-US" sz="1600" i="1" dirty="0"/>
              <a:t> </a:t>
            </a:r>
            <a:r>
              <a:rPr lang="en-US" sz="1600" i="1" dirty="0" err="1"/>
              <a:t>ikke</a:t>
            </a:r>
            <a:r>
              <a:rPr lang="en-US" sz="1600" i="1" dirty="0"/>
              <a:t> </a:t>
            </a:r>
            <a:r>
              <a:rPr lang="en-US" sz="1600" i="1" dirty="0" err="1"/>
              <a:t>noget</a:t>
            </a:r>
            <a:r>
              <a:rPr lang="en-US" sz="1600" i="1" dirty="0"/>
              <a:t>, at du </a:t>
            </a:r>
            <a:r>
              <a:rPr lang="en-US" sz="1600" i="1" dirty="0" err="1"/>
              <a:t>ikke</a:t>
            </a:r>
            <a:r>
              <a:rPr lang="en-US" sz="1600" i="1" dirty="0"/>
              <a:t> </a:t>
            </a:r>
            <a:r>
              <a:rPr lang="en-US" sz="1600" i="1" dirty="0" err="1"/>
              <a:t>selv</a:t>
            </a:r>
            <a:r>
              <a:rPr lang="en-US" sz="1600" i="1" dirty="0"/>
              <a:t> </a:t>
            </a:r>
            <a:r>
              <a:rPr lang="en-US" sz="1600" i="1" dirty="0" err="1"/>
              <a:t>kan</a:t>
            </a:r>
            <a:r>
              <a:rPr lang="en-US" sz="1600" i="1" dirty="0"/>
              <a:t> </a:t>
            </a:r>
            <a:r>
              <a:rPr lang="en-US" sz="1600" i="1" dirty="0" err="1"/>
              <a:t>identificere</a:t>
            </a:r>
            <a:r>
              <a:rPr lang="en-US" sz="1600" i="1" dirty="0"/>
              <a:t> </a:t>
            </a:r>
            <a:r>
              <a:rPr lang="en-US" sz="1600" i="1" dirty="0" err="1"/>
              <a:t>personen</a:t>
            </a:r>
            <a:r>
              <a:rPr lang="en-US" sz="1600" i="1" dirty="0"/>
              <a:t>. Det </a:t>
            </a:r>
            <a:r>
              <a:rPr lang="en-US" sz="1600" i="1" dirty="0" err="1"/>
              <a:t>skal</a:t>
            </a:r>
            <a:r>
              <a:rPr lang="en-US" sz="1600" i="1" dirty="0"/>
              <a:t> bare </a:t>
            </a:r>
            <a:r>
              <a:rPr lang="en-US" sz="1600" i="1" dirty="0" err="1"/>
              <a:t>være</a:t>
            </a:r>
            <a:r>
              <a:rPr lang="en-US" sz="1600" i="1" dirty="0"/>
              <a:t> </a:t>
            </a:r>
            <a:r>
              <a:rPr lang="en-US" sz="1600" i="1" dirty="0" err="1"/>
              <a:t>muligt</a:t>
            </a:r>
            <a:r>
              <a:rPr lang="en-US" sz="1600" i="1" dirty="0"/>
              <a:t> for </a:t>
            </a:r>
            <a:r>
              <a:rPr lang="en-US" sz="1600" i="1" dirty="0" err="1"/>
              <a:t>nogen</a:t>
            </a:r>
            <a:r>
              <a:rPr lang="en-US" sz="1600" i="1" dirty="0"/>
              <a:t> at </a:t>
            </a:r>
            <a:r>
              <a:rPr lang="en-US" sz="1600" i="1" dirty="0" err="1"/>
              <a:t>identificere</a:t>
            </a:r>
            <a:r>
              <a:rPr lang="en-US" sz="1600" i="1" dirty="0"/>
              <a:t> </a:t>
            </a:r>
            <a:r>
              <a:rPr lang="en-US" sz="1600" i="1" dirty="0" err="1"/>
              <a:t>personen</a:t>
            </a:r>
            <a:r>
              <a:rPr lang="en-US" sz="1600" i="1" dirty="0"/>
              <a:t>. </a:t>
            </a:r>
          </a:p>
        </p:txBody>
      </p:sp>
      <p:pic>
        <p:nvPicPr>
          <p:cNvPr id="8" name="Pladsholder til indhold 4">
            <a:extLst>
              <a:ext uri="{FF2B5EF4-FFF2-40B4-BE49-F238E27FC236}">
                <a16:creationId xmlns:a16="http://schemas.microsoft.com/office/drawing/2014/main" id="{75A11D65-0F33-447A-8C06-538BF75AC9DC}"/>
              </a:ext>
            </a:extLst>
          </p:cNvPr>
          <p:cNvPicPr>
            <a:picLocks noChangeAspect="1"/>
          </p:cNvPicPr>
          <p:nvPr/>
        </p:nvPicPr>
        <p:blipFill>
          <a:blip r:embed="rId3">
            <a:extLst>
              <a:ext uri="{28A0092B-C50C-407E-A947-70E740481C1C}">
                <a14:useLocalDpi xmlns:a14="http://schemas.microsoft.com/office/drawing/2010/main" val="0"/>
              </a:ext>
            </a:extLst>
          </a:blip>
          <a:srcRect l="6713" r="6713"/>
          <a:stretch/>
        </p:blipFill>
        <p:spPr>
          <a:xfrm>
            <a:off x="4690872" y="639520"/>
            <a:ext cx="7093691" cy="5465188"/>
          </a:xfrm>
          <a:prstGeom prst="rect">
            <a:avLst/>
          </a:prstGeom>
        </p:spPr>
      </p:pic>
    </p:spTree>
    <p:extLst>
      <p:ext uri="{BB962C8B-B14F-4D97-AF65-F5344CB8AC3E}">
        <p14:creationId xmlns:p14="http://schemas.microsoft.com/office/powerpoint/2010/main" val="3723009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C2916F-EAE5-462A-9447-B7710A4B2DC3}"/>
              </a:ext>
            </a:extLst>
          </p:cNvPr>
          <p:cNvSpPr>
            <a:spLocks noGrp="1"/>
          </p:cNvSpPr>
          <p:nvPr>
            <p:ph type="title"/>
          </p:nvPr>
        </p:nvSpPr>
        <p:spPr>
          <a:xfrm>
            <a:off x="630936" y="502920"/>
            <a:ext cx="3419856" cy="1463040"/>
          </a:xfrm>
        </p:spPr>
        <p:txBody>
          <a:bodyPr anchor="ctr">
            <a:normAutofit/>
          </a:bodyPr>
          <a:lstStyle/>
          <a:p>
            <a:r>
              <a:rPr lang="da-DK" sz="4800"/>
              <a:t>Behandling</a:t>
            </a:r>
          </a:p>
        </p:txBody>
      </p:sp>
      <p:sp>
        <p:nvSpPr>
          <p:cNvPr id="30"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4E8C6AAD-7342-0D33-6327-EF453B9CE718}"/>
              </a:ext>
            </a:extLst>
          </p:cNvPr>
          <p:cNvSpPr>
            <a:spLocks noGrp="1"/>
          </p:cNvSpPr>
          <p:nvPr>
            <p:ph idx="1"/>
          </p:nvPr>
        </p:nvSpPr>
        <p:spPr>
          <a:xfrm>
            <a:off x="4654295" y="502919"/>
            <a:ext cx="6894576" cy="1925955"/>
          </a:xfrm>
        </p:spPr>
        <p:txBody>
          <a:bodyPr anchor="ctr">
            <a:normAutofit/>
          </a:bodyPr>
          <a:lstStyle/>
          <a:p>
            <a:r>
              <a:rPr lang="en-US" sz="2000" i="1" dirty="0"/>
              <a:t>Al </a:t>
            </a:r>
            <a:r>
              <a:rPr lang="en-US" sz="2000" i="1" dirty="0" err="1"/>
              <a:t>håndtering</a:t>
            </a:r>
            <a:r>
              <a:rPr lang="en-US" sz="2000" i="1" dirty="0"/>
              <a:t> </a:t>
            </a:r>
            <a:r>
              <a:rPr lang="en-US" sz="2000" i="1" dirty="0" err="1"/>
              <a:t>af</a:t>
            </a:r>
            <a:r>
              <a:rPr lang="en-US" sz="2000" i="1" dirty="0"/>
              <a:t> </a:t>
            </a:r>
            <a:r>
              <a:rPr lang="en-US" sz="2000" i="1" dirty="0" err="1"/>
              <a:t>personoplysninger</a:t>
            </a:r>
            <a:r>
              <a:rPr lang="en-US" sz="2000" i="1" dirty="0"/>
              <a:t> er </a:t>
            </a:r>
            <a:r>
              <a:rPr lang="en-US" sz="2000" i="1" dirty="0" err="1"/>
              <a:t>behandling</a:t>
            </a:r>
            <a:r>
              <a:rPr lang="en-US" sz="2000" i="1" dirty="0"/>
              <a:t> i </a:t>
            </a:r>
            <a:r>
              <a:rPr lang="en-US" sz="2000" i="1" dirty="0" err="1"/>
              <a:t>GDPRs</a:t>
            </a:r>
            <a:r>
              <a:rPr lang="en-US" sz="2000" i="1" dirty="0"/>
              <a:t> </a:t>
            </a:r>
            <a:r>
              <a:rPr lang="en-US" sz="2000" i="1" dirty="0" err="1"/>
              <a:t>forstand</a:t>
            </a:r>
            <a:r>
              <a:rPr lang="en-US" sz="2000" i="1" dirty="0"/>
              <a:t>.</a:t>
            </a:r>
          </a:p>
          <a:p>
            <a:endParaRPr lang="en-US" sz="2000" i="1" dirty="0"/>
          </a:p>
          <a:p>
            <a:r>
              <a:rPr lang="en-US" sz="2000" i="1" dirty="0"/>
              <a:t>… dig </a:t>
            </a:r>
            <a:r>
              <a:rPr lang="en-US" sz="2000" i="1" dirty="0" err="1"/>
              <a:t>når</a:t>
            </a:r>
            <a:r>
              <a:rPr lang="en-US" sz="2000" i="1" dirty="0"/>
              <a:t> du </a:t>
            </a:r>
            <a:r>
              <a:rPr lang="en-US" sz="2000" i="1" dirty="0" err="1"/>
              <a:t>sletter</a:t>
            </a:r>
            <a:r>
              <a:rPr lang="en-US" sz="2000" i="1" dirty="0"/>
              <a:t>, </a:t>
            </a:r>
            <a:r>
              <a:rPr lang="en-US" sz="2000" i="1" dirty="0" err="1"/>
              <a:t>indsamler</a:t>
            </a:r>
            <a:r>
              <a:rPr lang="en-US" sz="2000" i="1" dirty="0"/>
              <a:t>, </a:t>
            </a:r>
            <a:r>
              <a:rPr lang="en-US" sz="2000" i="1" dirty="0" err="1"/>
              <a:t>opbevarer</a:t>
            </a:r>
            <a:r>
              <a:rPr lang="en-US" sz="2000" i="1" dirty="0"/>
              <a:t>, </a:t>
            </a:r>
            <a:r>
              <a:rPr lang="en-US" sz="2000" i="1" dirty="0" err="1"/>
              <a:t>kategoriserer</a:t>
            </a:r>
            <a:r>
              <a:rPr lang="en-US" sz="2000" i="1" dirty="0"/>
              <a:t>, </a:t>
            </a:r>
            <a:r>
              <a:rPr lang="en-US" sz="2000" i="1" dirty="0" err="1"/>
              <a:t>deler</a:t>
            </a:r>
            <a:r>
              <a:rPr lang="en-US" sz="2000" i="1" dirty="0"/>
              <a:t>, </a:t>
            </a:r>
            <a:r>
              <a:rPr lang="en-US" sz="2000" i="1" dirty="0" err="1"/>
              <a:t>analyserer</a:t>
            </a:r>
            <a:r>
              <a:rPr lang="en-US" sz="2000" i="1" dirty="0"/>
              <a:t>, </a:t>
            </a:r>
            <a:r>
              <a:rPr lang="en-US" sz="2000" i="1" dirty="0" err="1"/>
              <a:t>osv</a:t>
            </a:r>
            <a:r>
              <a:rPr lang="en-US" sz="2000" i="1" dirty="0"/>
              <a:t>…</a:t>
            </a:r>
          </a:p>
        </p:txBody>
      </p:sp>
      <p:pic>
        <p:nvPicPr>
          <p:cNvPr id="8" name="Pladsholder til indhold 4">
            <a:extLst>
              <a:ext uri="{FF2B5EF4-FFF2-40B4-BE49-F238E27FC236}">
                <a16:creationId xmlns:a16="http://schemas.microsoft.com/office/drawing/2014/main" id="{75A11D65-0F33-447A-8C06-538BF75AC9DC}"/>
              </a:ext>
            </a:extLst>
          </p:cNvPr>
          <p:cNvPicPr>
            <a:picLocks noChangeAspect="1"/>
          </p:cNvPicPr>
          <p:nvPr/>
        </p:nvPicPr>
        <p:blipFill rotWithShape="1">
          <a:blip r:embed="rId3">
            <a:extLst>
              <a:ext uri="{28A0092B-C50C-407E-A947-70E740481C1C}">
                <a14:useLocalDpi xmlns:a14="http://schemas.microsoft.com/office/drawing/2010/main" val="0"/>
              </a:ext>
            </a:extLst>
          </a:blip>
          <a:srcRect l="15373" t="-4" r="7486" b="5"/>
          <a:stretch/>
        </p:blipFill>
        <p:spPr>
          <a:xfrm>
            <a:off x="630936" y="2749157"/>
            <a:ext cx="10917936" cy="3042909"/>
          </a:xfrm>
          <a:prstGeom prst="rect">
            <a:avLst/>
          </a:prstGeom>
        </p:spPr>
      </p:pic>
      <p:sp>
        <p:nvSpPr>
          <p:cNvPr id="3" name="Tekstfelt 2">
            <a:extLst>
              <a:ext uri="{FF2B5EF4-FFF2-40B4-BE49-F238E27FC236}">
                <a16:creationId xmlns:a16="http://schemas.microsoft.com/office/drawing/2014/main" id="{381E77D0-2BE4-45B5-91C5-34BF4AC75CA1}"/>
              </a:ext>
            </a:extLst>
          </p:cNvPr>
          <p:cNvSpPr txBox="1"/>
          <p:nvPr/>
        </p:nvSpPr>
        <p:spPr>
          <a:xfrm>
            <a:off x="5637402" y="5922628"/>
            <a:ext cx="5911470" cy="923330"/>
          </a:xfrm>
          <a:prstGeom prst="rect">
            <a:avLst/>
          </a:prstGeom>
          <a:noFill/>
        </p:spPr>
        <p:txBody>
          <a:bodyPr wrap="square" rtlCol="0">
            <a:spAutoFit/>
          </a:bodyPr>
          <a:lstStyle/>
          <a:p>
            <a:r>
              <a:rPr lang="en-US" sz="1800" b="1" i="1" dirty="0" err="1">
                <a:solidFill>
                  <a:srgbClr val="0070C0"/>
                </a:solidFill>
              </a:rPr>
              <a:t>Hvis</a:t>
            </a:r>
            <a:r>
              <a:rPr lang="en-US" sz="1800" b="1" i="1" dirty="0">
                <a:solidFill>
                  <a:srgbClr val="0070C0"/>
                </a:solidFill>
              </a:rPr>
              <a:t> du </a:t>
            </a:r>
            <a:r>
              <a:rPr lang="en-US" sz="1800" b="1" i="1" dirty="0" err="1">
                <a:solidFill>
                  <a:srgbClr val="0070C0"/>
                </a:solidFill>
              </a:rPr>
              <a:t>behandler</a:t>
            </a:r>
            <a:r>
              <a:rPr lang="en-US" sz="1800" b="1" i="1" dirty="0">
                <a:solidFill>
                  <a:srgbClr val="0070C0"/>
                </a:solidFill>
              </a:rPr>
              <a:t> </a:t>
            </a:r>
            <a:r>
              <a:rPr lang="en-US" sz="1800" b="1" i="1" dirty="0" err="1">
                <a:solidFill>
                  <a:srgbClr val="0070C0"/>
                </a:solidFill>
              </a:rPr>
              <a:t>personoplysninger</a:t>
            </a:r>
            <a:r>
              <a:rPr lang="en-US" sz="1800" b="1" i="1" dirty="0">
                <a:solidFill>
                  <a:srgbClr val="0070C0"/>
                </a:solidFill>
              </a:rPr>
              <a:t>, </a:t>
            </a:r>
            <a:r>
              <a:rPr lang="en-US" sz="1800" b="1" i="1" dirty="0" err="1">
                <a:solidFill>
                  <a:srgbClr val="0070C0"/>
                </a:solidFill>
              </a:rPr>
              <a:t>skal</a:t>
            </a:r>
            <a:r>
              <a:rPr lang="en-US" sz="1800" b="1" i="1" dirty="0">
                <a:solidFill>
                  <a:srgbClr val="0070C0"/>
                </a:solidFill>
              </a:rPr>
              <a:t> du </a:t>
            </a:r>
            <a:r>
              <a:rPr lang="en-US" sz="1800" b="1" i="1" dirty="0" err="1">
                <a:solidFill>
                  <a:srgbClr val="0070C0"/>
                </a:solidFill>
              </a:rPr>
              <a:t>være</a:t>
            </a:r>
            <a:r>
              <a:rPr lang="en-US" sz="1800" b="1" i="1" dirty="0">
                <a:solidFill>
                  <a:srgbClr val="0070C0"/>
                </a:solidFill>
              </a:rPr>
              <a:t> </a:t>
            </a:r>
            <a:r>
              <a:rPr lang="en-US" sz="1800" b="1" i="1" dirty="0" err="1">
                <a:solidFill>
                  <a:srgbClr val="0070C0"/>
                </a:solidFill>
              </a:rPr>
              <a:t>opmærksom</a:t>
            </a:r>
            <a:r>
              <a:rPr lang="en-US" sz="1800" b="1" i="1" dirty="0">
                <a:solidFill>
                  <a:srgbClr val="0070C0"/>
                </a:solidFill>
              </a:rPr>
              <a:t> på </a:t>
            </a:r>
            <a:r>
              <a:rPr lang="en-US" sz="1800" b="1" i="1" dirty="0" err="1">
                <a:solidFill>
                  <a:srgbClr val="0070C0"/>
                </a:solidFill>
              </a:rPr>
              <a:t>reglerne</a:t>
            </a:r>
            <a:r>
              <a:rPr lang="en-US" sz="1800" b="1" i="1" dirty="0">
                <a:solidFill>
                  <a:srgbClr val="0070C0"/>
                </a:solidFill>
              </a:rPr>
              <a:t> om </a:t>
            </a:r>
            <a:r>
              <a:rPr lang="en-US" sz="1800" b="1" i="1" dirty="0" err="1">
                <a:solidFill>
                  <a:srgbClr val="0070C0"/>
                </a:solidFill>
              </a:rPr>
              <a:t>databeskyttelse</a:t>
            </a:r>
            <a:r>
              <a:rPr lang="en-US" sz="1800" b="1" i="1" dirty="0">
                <a:solidFill>
                  <a:srgbClr val="0070C0"/>
                </a:solidFill>
              </a:rPr>
              <a:t> (GDPR).</a:t>
            </a:r>
          </a:p>
          <a:p>
            <a:endParaRPr lang="da-DK" b="1" dirty="0"/>
          </a:p>
        </p:txBody>
      </p:sp>
    </p:spTree>
    <p:extLst>
      <p:ext uri="{BB962C8B-B14F-4D97-AF65-F5344CB8AC3E}">
        <p14:creationId xmlns:p14="http://schemas.microsoft.com/office/powerpoint/2010/main" val="1479635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C2916F-EAE5-462A-9447-B7710A4B2DC3}"/>
              </a:ext>
            </a:extLst>
          </p:cNvPr>
          <p:cNvSpPr>
            <a:spLocks noGrp="1"/>
          </p:cNvSpPr>
          <p:nvPr>
            <p:ph type="title"/>
          </p:nvPr>
        </p:nvSpPr>
        <p:spPr>
          <a:xfrm>
            <a:off x="630936" y="502920"/>
            <a:ext cx="3521186" cy="1463040"/>
          </a:xfrm>
        </p:spPr>
        <p:txBody>
          <a:bodyPr anchor="ctr">
            <a:normAutofit/>
          </a:bodyPr>
          <a:lstStyle/>
          <a:p>
            <a:r>
              <a:rPr lang="da-DK" sz="4800" dirty="0"/>
              <a:t>Dataansvarlig</a:t>
            </a:r>
          </a:p>
        </p:txBody>
      </p:sp>
      <p:sp>
        <p:nvSpPr>
          <p:cNvPr id="19"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4E8C6AAD-7342-0D33-6327-EF453B9CE718}"/>
              </a:ext>
            </a:extLst>
          </p:cNvPr>
          <p:cNvSpPr>
            <a:spLocks noGrp="1"/>
          </p:cNvSpPr>
          <p:nvPr>
            <p:ph idx="1"/>
          </p:nvPr>
        </p:nvSpPr>
        <p:spPr>
          <a:xfrm>
            <a:off x="4654295" y="502920"/>
            <a:ext cx="6894576" cy="1463040"/>
          </a:xfrm>
        </p:spPr>
        <p:txBody>
          <a:bodyPr anchor="ctr">
            <a:normAutofit fontScale="92500"/>
          </a:bodyPr>
          <a:lstStyle/>
          <a:p>
            <a:r>
              <a:rPr lang="en-US" sz="2000" i="1" dirty="0"/>
              <a:t>Den, </a:t>
            </a:r>
            <a:r>
              <a:rPr lang="en-US" sz="2000" i="1" dirty="0" err="1"/>
              <a:t>som</a:t>
            </a:r>
            <a:r>
              <a:rPr lang="en-US" sz="2000" i="1" dirty="0"/>
              <a:t> </a:t>
            </a:r>
            <a:r>
              <a:rPr lang="en-US" sz="2000" i="1" dirty="0" err="1"/>
              <a:t>fastsætter</a:t>
            </a:r>
            <a:r>
              <a:rPr lang="en-US" sz="2000" i="1" dirty="0"/>
              <a:t> </a:t>
            </a:r>
            <a:r>
              <a:rPr lang="en-US" sz="2000" i="1" dirty="0" err="1"/>
              <a:t>formål</a:t>
            </a:r>
            <a:r>
              <a:rPr lang="en-US" sz="2000" i="1" dirty="0"/>
              <a:t> og </a:t>
            </a:r>
            <a:r>
              <a:rPr lang="en-US" sz="2000" i="1" dirty="0" err="1"/>
              <a:t>hjælpemidler</a:t>
            </a:r>
            <a:r>
              <a:rPr lang="en-US" sz="2000" i="1" dirty="0"/>
              <a:t>…</a:t>
            </a:r>
          </a:p>
          <a:p>
            <a:endParaRPr lang="en-US" sz="2000" i="1" dirty="0"/>
          </a:p>
          <a:p>
            <a:r>
              <a:rPr lang="en-US" sz="2000" i="1" dirty="0"/>
              <a:t>… dig, </a:t>
            </a:r>
            <a:r>
              <a:rPr lang="en-US" sz="2000" i="1" dirty="0" err="1"/>
              <a:t>når</a:t>
            </a:r>
            <a:r>
              <a:rPr lang="en-US" sz="2000" i="1" dirty="0"/>
              <a:t> du </a:t>
            </a:r>
            <a:r>
              <a:rPr lang="en-US" sz="2000" i="1" dirty="0" err="1"/>
              <a:t>beslutter</a:t>
            </a:r>
            <a:r>
              <a:rPr lang="en-US" sz="2000" i="1" dirty="0"/>
              <a:t> </a:t>
            </a:r>
            <a:r>
              <a:rPr lang="en-US" sz="2000" i="1" dirty="0" err="1"/>
              <a:t>hvilke</a:t>
            </a:r>
            <a:r>
              <a:rPr lang="en-US" sz="2000" i="1" dirty="0"/>
              <a:t> </a:t>
            </a:r>
            <a:r>
              <a:rPr lang="en-US" sz="2000" i="1" dirty="0" err="1"/>
              <a:t>oplysninger</a:t>
            </a:r>
            <a:r>
              <a:rPr lang="en-US" sz="2000" i="1" dirty="0"/>
              <a:t>, du </a:t>
            </a:r>
            <a:r>
              <a:rPr lang="en-US" sz="2000" i="1" dirty="0" err="1"/>
              <a:t>skal</a:t>
            </a:r>
            <a:r>
              <a:rPr lang="en-US" sz="2000" i="1" dirty="0"/>
              <a:t> </a:t>
            </a:r>
            <a:r>
              <a:rPr lang="en-US" sz="2000" i="1" dirty="0" err="1"/>
              <a:t>bruge</a:t>
            </a:r>
            <a:r>
              <a:rPr lang="en-US" sz="2000" i="1" dirty="0"/>
              <a:t> til din </a:t>
            </a:r>
            <a:r>
              <a:rPr lang="en-US" sz="2000" i="1" dirty="0" err="1"/>
              <a:t>opgave</a:t>
            </a:r>
            <a:r>
              <a:rPr lang="en-US" sz="2000" i="1" dirty="0"/>
              <a:t>, </a:t>
            </a:r>
            <a:r>
              <a:rPr lang="en-US" sz="2000" i="1" dirty="0" err="1"/>
              <a:t>hvem</a:t>
            </a:r>
            <a:r>
              <a:rPr lang="en-US" sz="2000" i="1" dirty="0"/>
              <a:t> der </a:t>
            </a:r>
            <a:r>
              <a:rPr lang="en-US" sz="2000" i="1" dirty="0" err="1"/>
              <a:t>skal</a:t>
            </a:r>
            <a:r>
              <a:rPr lang="en-US" sz="2000" i="1" dirty="0"/>
              <a:t> </a:t>
            </a:r>
            <a:r>
              <a:rPr lang="en-US" sz="2000" i="1" dirty="0" err="1"/>
              <a:t>deltage</a:t>
            </a:r>
            <a:r>
              <a:rPr lang="en-US" sz="2000" i="1" dirty="0"/>
              <a:t> og </a:t>
            </a:r>
            <a:r>
              <a:rPr lang="en-US" sz="2000" i="1" dirty="0" err="1"/>
              <a:t>hvordan</a:t>
            </a:r>
            <a:r>
              <a:rPr lang="en-US" sz="2000" i="1" dirty="0"/>
              <a:t> data </a:t>
            </a:r>
            <a:r>
              <a:rPr lang="en-US" sz="2000" i="1" dirty="0" err="1"/>
              <a:t>skal</a:t>
            </a:r>
            <a:r>
              <a:rPr lang="en-US" sz="2000" i="1" dirty="0"/>
              <a:t> </a:t>
            </a:r>
            <a:r>
              <a:rPr lang="en-US" sz="2000" i="1" dirty="0" err="1"/>
              <a:t>behandles</a:t>
            </a:r>
            <a:r>
              <a:rPr lang="en-US" sz="2000" i="1" dirty="0"/>
              <a:t>. </a:t>
            </a:r>
          </a:p>
        </p:txBody>
      </p:sp>
      <p:pic>
        <p:nvPicPr>
          <p:cNvPr id="8" name="Pladsholder til indhold 4">
            <a:extLst>
              <a:ext uri="{FF2B5EF4-FFF2-40B4-BE49-F238E27FC236}">
                <a16:creationId xmlns:a16="http://schemas.microsoft.com/office/drawing/2014/main" id="{75A11D65-0F33-447A-8C06-538BF75AC9DC}"/>
              </a:ext>
            </a:extLst>
          </p:cNvPr>
          <p:cNvPicPr>
            <a:picLocks noChangeAspect="1"/>
          </p:cNvPicPr>
          <p:nvPr/>
        </p:nvPicPr>
        <p:blipFill>
          <a:blip r:embed="rId3">
            <a:extLst>
              <a:ext uri="{28A0092B-C50C-407E-A947-70E740481C1C}">
                <a14:useLocalDpi xmlns:a14="http://schemas.microsoft.com/office/drawing/2010/main" val="0"/>
              </a:ext>
            </a:extLst>
          </a:blip>
          <a:srcRect l="11557" r="11557"/>
          <a:stretch/>
        </p:blipFill>
        <p:spPr>
          <a:xfrm>
            <a:off x="630936" y="2744095"/>
            <a:ext cx="10917936" cy="3053034"/>
          </a:xfrm>
          <a:prstGeom prst="rect">
            <a:avLst/>
          </a:prstGeom>
        </p:spPr>
      </p:pic>
    </p:spTree>
    <p:extLst>
      <p:ext uri="{BB962C8B-B14F-4D97-AF65-F5344CB8AC3E}">
        <p14:creationId xmlns:p14="http://schemas.microsoft.com/office/powerpoint/2010/main" val="2992755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CD53845-CF78-40EB-B868-7E3D5DBA3873}"/>
              </a:ext>
            </a:extLst>
          </p:cNvPr>
          <p:cNvSpPr>
            <a:spLocks noGrp="1"/>
          </p:cNvSpPr>
          <p:nvPr>
            <p:ph type="title"/>
          </p:nvPr>
        </p:nvSpPr>
        <p:spPr>
          <a:xfrm>
            <a:off x="640080" y="4777739"/>
            <a:ext cx="3418990" cy="1412119"/>
          </a:xfrm>
        </p:spPr>
        <p:txBody>
          <a:bodyPr>
            <a:normAutofit/>
          </a:bodyPr>
          <a:lstStyle/>
          <a:p>
            <a:r>
              <a:rPr lang="da-DK" sz="4100"/>
              <a:t>Databehandler</a:t>
            </a:r>
          </a:p>
        </p:txBody>
      </p:sp>
      <p:pic>
        <p:nvPicPr>
          <p:cNvPr id="5" name="Pladsholder til indhold 4">
            <a:extLst>
              <a:ext uri="{FF2B5EF4-FFF2-40B4-BE49-F238E27FC236}">
                <a16:creationId xmlns:a16="http://schemas.microsoft.com/office/drawing/2014/main" id="{0AE49B6B-FD06-4E60-8D1E-6EA6A8FE6C41}"/>
              </a:ext>
            </a:extLst>
          </p:cNvPr>
          <p:cNvPicPr>
            <a:picLocks noChangeAspect="1"/>
          </p:cNvPicPr>
          <p:nvPr/>
        </p:nvPicPr>
        <p:blipFill rotWithShape="1">
          <a:blip r:embed="rId3">
            <a:extLst>
              <a:ext uri="{28A0092B-C50C-407E-A947-70E740481C1C}">
                <a14:useLocalDpi xmlns:a14="http://schemas.microsoft.com/office/drawing/2010/main" val="0"/>
              </a:ext>
            </a:extLst>
          </a:blip>
          <a:srcRect l="42511" t="2721" r="-14" b="-5578"/>
          <a:stretch/>
        </p:blipFill>
        <p:spPr>
          <a:xfrm>
            <a:off x="20" y="10"/>
            <a:ext cx="12191980" cy="3526961"/>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8"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9E8771AB-9D65-3825-1FD8-8DDB2AF97FBE}"/>
              </a:ext>
            </a:extLst>
          </p:cNvPr>
          <p:cNvSpPr>
            <a:spLocks noGrp="1"/>
          </p:cNvSpPr>
          <p:nvPr>
            <p:ph idx="1"/>
          </p:nvPr>
        </p:nvSpPr>
        <p:spPr>
          <a:xfrm>
            <a:off x="4654294" y="3806891"/>
            <a:ext cx="6897626" cy="2370072"/>
          </a:xfrm>
        </p:spPr>
        <p:txBody>
          <a:bodyPr anchor="ctr">
            <a:normAutofit fontScale="92500" lnSpcReduction="10000"/>
          </a:bodyPr>
          <a:lstStyle/>
          <a:p>
            <a:r>
              <a:rPr lang="en-US" sz="2000" i="1" dirty="0" err="1"/>
              <a:t>Behandler</a:t>
            </a:r>
            <a:r>
              <a:rPr lang="en-US" sz="2000" i="1" dirty="0"/>
              <a:t> </a:t>
            </a:r>
            <a:r>
              <a:rPr lang="en-US" sz="2000" i="1" dirty="0" err="1"/>
              <a:t>personoplysninger</a:t>
            </a:r>
            <a:r>
              <a:rPr lang="en-US" sz="2000" i="1" dirty="0"/>
              <a:t> på </a:t>
            </a:r>
            <a:r>
              <a:rPr lang="en-US" sz="2000" i="1" dirty="0" err="1"/>
              <a:t>vegne</a:t>
            </a:r>
            <a:r>
              <a:rPr lang="en-US" sz="2000" i="1" dirty="0"/>
              <a:t> </a:t>
            </a:r>
            <a:r>
              <a:rPr lang="en-US" sz="2000" i="1" dirty="0" err="1"/>
              <a:t>af</a:t>
            </a:r>
            <a:r>
              <a:rPr lang="en-US" sz="2000" i="1" dirty="0"/>
              <a:t> den </a:t>
            </a:r>
            <a:r>
              <a:rPr lang="en-US" sz="2000" i="1" dirty="0" err="1"/>
              <a:t>dataansvarlige</a:t>
            </a:r>
            <a:r>
              <a:rPr lang="en-US" sz="2000" i="1" dirty="0"/>
              <a:t>. </a:t>
            </a:r>
          </a:p>
          <a:p>
            <a:endParaRPr lang="en-US" sz="2000" i="1" dirty="0"/>
          </a:p>
          <a:p>
            <a:pPr lvl="1"/>
            <a:r>
              <a:rPr lang="en-US" sz="1600" i="1" dirty="0" err="1"/>
              <a:t>Anvendelse</a:t>
            </a:r>
            <a:r>
              <a:rPr lang="en-US" sz="1600" i="1" dirty="0"/>
              <a:t> et system til at </a:t>
            </a:r>
            <a:r>
              <a:rPr lang="en-US" sz="1600" i="1" dirty="0" err="1"/>
              <a:t>analysere</a:t>
            </a:r>
            <a:r>
              <a:rPr lang="en-US" sz="1600" i="1" dirty="0"/>
              <a:t>.</a:t>
            </a:r>
          </a:p>
          <a:p>
            <a:pPr lvl="1"/>
            <a:r>
              <a:rPr lang="en-US" sz="1600" i="1" dirty="0" err="1"/>
              <a:t>Anvendelse</a:t>
            </a:r>
            <a:r>
              <a:rPr lang="en-US" sz="1600" i="1" dirty="0"/>
              <a:t> </a:t>
            </a:r>
            <a:r>
              <a:rPr lang="en-US" sz="1600" i="1" dirty="0" err="1"/>
              <a:t>af</a:t>
            </a:r>
            <a:r>
              <a:rPr lang="en-US" sz="1600" i="1" dirty="0"/>
              <a:t> et </a:t>
            </a:r>
            <a:r>
              <a:rPr lang="en-US" sz="1600" i="1" dirty="0" err="1"/>
              <a:t>kamera</a:t>
            </a:r>
            <a:r>
              <a:rPr lang="en-US" sz="1600" i="1" dirty="0"/>
              <a:t> til at </a:t>
            </a:r>
            <a:r>
              <a:rPr lang="en-US" sz="1600" i="1" dirty="0" err="1"/>
              <a:t>optage</a:t>
            </a:r>
            <a:r>
              <a:rPr lang="en-US" sz="1600" i="1" dirty="0"/>
              <a:t>.</a:t>
            </a:r>
          </a:p>
          <a:p>
            <a:pPr lvl="1"/>
            <a:r>
              <a:rPr lang="en-US" sz="1600" i="1" dirty="0" err="1"/>
              <a:t>Lagring</a:t>
            </a:r>
            <a:r>
              <a:rPr lang="en-US" sz="1600" i="1" dirty="0"/>
              <a:t> </a:t>
            </a:r>
            <a:r>
              <a:rPr lang="en-US" sz="1600" i="1" dirty="0" err="1"/>
              <a:t>af</a:t>
            </a:r>
            <a:r>
              <a:rPr lang="en-US" sz="1600" i="1" dirty="0"/>
              <a:t> data på </a:t>
            </a:r>
            <a:r>
              <a:rPr lang="en-US" sz="1600" i="1" dirty="0" err="1"/>
              <a:t>en</a:t>
            </a:r>
            <a:r>
              <a:rPr lang="en-US" sz="1600" i="1" dirty="0"/>
              <a:t> server. </a:t>
            </a:r>
          </a:p>
          <a:p>
            <a:pPr lvl="1"/>
            <a:r>
              <a:rPr lang="en-US" sz="1600" i="1" dirty="0" err="1"/>
              <a:t>Osv</a:t>
            </a:r>
            <a:r>
              <a:rPr lang="en-US" sz="1600" i="1" dirty="0"/>
              <a:t>…</a:t>
            </a:r>
          </a:p>
          <a:p>
            <a:pPr lvl="1"/>
            <a:endParaRPr lang="en-US" sz="1600" i="1" dirty="0"/>
          </a:p>
          <a:p>
            <a:pPr lvl="1"/>
            <a:r>
              <a:rPr lang="en-US" sz="1600" b="1" i="1" dirty="0" err="1">
                <a:solidFill>
                  <a:srgbClr val="0070C0"/>
                </a:solidFill>
              </a:rPr>
              <a:t>Sørg</a:t>
            </a:r>
            <a:r>
              <a:rPr lang="en-US" sz="1600" b="1" i="1" dirty="0">
                <a:solidFill>
                  <a:srgbClr val="0070C0"/>
                </a:solidFill>
              </a:rPr>
              <a:t> for at </a:t>
            </a:r>
            <a:r>
              <a:rPr lang="en-US" sz="1600" b="1" i="1" dirty="0" err="1">
                <a:solidFill>
                  <a:srgbClr val="0070C0"/>
                </a:solidFill>
              </a:rPr>
              <a:t>anvende</a:t>
            </a:r>
            <a:r>
              <a:rPr lang="en-US" sz="1600" b="1" i="1" dirty="0">
                <a:solidFill>
                  <a:srgbClr val="0070C0"/>
                </a:solidFill>
              </a:rPr>
              <a:t> </a:t>
            </a:r>
            <a:r>
              <a:rPr lang="en-US" sz="1600" b="1" i="1" dirty="0" err="1">
                <a:solidFill>
                  <a:srgbClr val="0070C0"/>
                </a:solidFill>
              </a:rPr>
              <a:t>SDU’s</a:t>
            </a:r>
            <a:r>
              <a:rPr lang="en-US" sz="1600" b="1" i="1" dirty="0">
                <a:solidFill>
                  <a:srgbClr val="0070C0"/>
                </a:solidFill>
              </a:rPr>
              <a:t> </a:t>
            </a:r>
            <a:r>
              <a:rPr lang="en-US" sz="1600" b="1" i="1" dirty="0" err="1">
                <a:solidFill>
                  <a:srgbClr val="0070C0"/>
                </a:solidFill>
              </a:rPr>
              <a:t>godkendte</a:t>
            </a:r>
            <a:r>
              <a:rPr lang="en-US" sz="1600" b="1" i="1" dirty="0">
                <a:solidFill>
                  <a:srgbClr val="0070C0"/>
                </a:solidFill>
              </a:rPr>
              <a:t> </a:t>
            </a:r>
            <a:r>
              <a:rPr lang="en-US" sz="1600" b="1" i="1" dirty="0" err="1">
                <a:solidFill>
                  <a:srgbClr val="0070C0"/>
                </a:solidFill>
              </a:rPr>
              <a:t>systemer</a:t>
            </a:r>
            <a:r>
              <a:rPr lang="en-US" sz="1600" b="1" i="1" dirty="0">
                <a:solidFill>
                  <a:srgbClr val="0070C0"/>
                </a:solidFill>
              </a:rPr>
              <a:t> (</a:t>
            </a:r>
            <a:r>
              <a:rPr lang="en-US" sz="1600" b="1" i="1" dirty="0" err="1">
                <a:solidFill>
                  <a:srgbClr val="0070C0"/>
                </a:solidFill>
              </a:rPr>
              <a:t>Sharepoint</a:t>
            </a:r>
            <a:r>
              <a:rPr lang="en-US" sz="1600" b="1" i="1" dirty="0">
                <a:solidFill>
                  <a:srgbClr val="0070C0"/>
                </a:solidFill>
              </a:rPr>
              <a:t>, </a:t>
            </a:r>
            <a:r>
              <a:rPr lang="en-US" sz="1600" b="1" i="1" dirty="0" err="1">
                <a:solidFill>
                  <a:srgbClr val="0070C0"/>
                </a:solidFill>
              </a:rPr>
              <a:t>SurveyXact</a:t>
            </a:r>
            <a:r>
              <a:rPr lang="en-US" sz="1600" b="1" i="1" dirty="0">
                <a:solidFill>
                  <a:srgbClr val="0070C0"/>
                </a:solidFill>
              </a:rPr>
              <a:t> mv.) og </a:t>
            </a:r>
            <a:r>
              <a:rPr lang="en-US" sz="1600" b="1" i="1" dirty="0" err="1">
                <a:solidFill>
                  <a:srgbClr val="0070C0"/>
                </a:solidFill>
              </a:rPr>
              <a:t>udstyr</a:t>
            </a:r>
            <a:r>
              <a:rPr lang="en-US" sz="1600" b="1" i="1" dirty="0">
                <a:solidFill>
                  <a:srgbClr val="0070C0"/>
                </a:solidFill>
              </a:rPr>
              <a:t> (</a:t>
            </a:r>
            <a:r>
              <a:rPr lang="en-US" sz="1600" b="1" i="1" dirty="0" err="1">
                <a:solidFill>
                  <a:srgbClr val="0070C0"/>
                </a:solidFill>
              </a:rPr>
              <a:t>kamera</a:t>
            </a:r>
            <a:r>
              <a:rPr lang="en-US" sz="1600" b="1" i="1" dirty="0">
                <a:solidFill>
                  <a:srgbClr val="0070C0"/>
                </a:solidFill>
              </a:rPr>
              <a:t>, </a:t>
            </a:r>
            <a:r>
              <a:rPr lang="en-US" sz="1600" b="1" i="1" dirty="0" err="1">
                <a:solidFill>
                  <a:srgbClr val="0070C0"/>
                </a:solidFill>
              </a:rPr>
              <a:t>diktafon</a:t>
            </a:r>
            <a:r>
              <a:rPr lang="en-US" sz="1600" b="1" i="1" dirty="0">
                <a:solidFill>
                  <a:srgbClr val="0070C0"/>
                </a:solidFill>
              </a:rPr>
              <a:t> mv.). </a:t>
            </a:r>
          </a:p>
          <a:p>
            <a:pPr lvl="1"/>
            <a:endParaRPr lang="en-US" sz="1600" i="1" dirty="0"/>
          </a:p>
        </p:txBody>
      </p:sp>
    </p:spTree>
    <p:extLst>
      <p:ext uri="{BB962C8B-B14F-4D97-AF65-F5344CB8AC3E}">
        <p14:creationId xmlns:p14="http://schemas.microsoft.com/office/powerpoint/2010/main" val="3481231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A402BE1-1A8E-434D-8714-ECE79C786F31}"/>
              </a:ext>
            </a:extLst>
          </p:cNvPr>
          <p:cNvSpPr>
            <a:spLocks noGrp="1"/>
          </p:cNvSpPr>
          <p:nvPr>
            <p:ph type="title"/>
          </p:nvPr>
        </p:nvSpPr>
        <p:spPr>
          <a:xfrm>
            <a:off x="640080" y="325369"/>
            <a:ext cx="4368602" cy="1038577"/>
          </a:xfrm>
        </p:spPr>
        <p:txBody>
          <a:bodyPr vert="horz" lIns="91440" tIns="45720" rIns="91440" bIns="45720" rtlCol="0" anchor="b">
            <a:normAutofit/>
          </a:bodyPr>
          <a:lstStyle/>
          <a:p>
            <a:r>
              <a:rPr lang="en-US" sz="5400" dirty="0" err="1"/>
              <a:t>Samtykke</a:t>
            </a:r>
            <a:endParaRPr lang="en-US" sz="5400" dirty="0"/>
          </a:p>
        </p:txBody>
      </p:sp>
      <p:sp>
        <p:nvSpPr>
          <p:cNvPr id="2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90A8839-3293-832B-F06D-7ECC4A26BB19}"/>
              </a:ext>
            </a:extLst>
          </p:cNvPr>
          <p:cNvPicPr>
            <a:picLocks noChangeAspect="1"/>
          </p:cNvPicPr>
          <p:nvPr/>
        </p:nvPicPr>
        <p:blipFill rotWithShape="1">
          <a:blip r:embed="rId3">
            <a:extLst>
              <a:ext uri="{28A0092B-C50C-407E-A947-70E740481C1C}">
                <a14:useLocalDpi xmlns:a14="http://schemas.microsoft.com/office/drawing/2010/main" val="0"/>
              </a:ext>
            </a:extLst>
          </a:blip>
          <a:srcRect l="10328" t="-5198" r="16572" b="-5561"/>
          <a:stretch/>
        </p:blipFill>
        <p:spPr>
          <a:xfrm>
            <a:off x="8359681" y="2863626"/>
            <a:ext cx="3798910" cy="382780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ekstfelt 2">
            <a:extLst>
              <a:ext uri="{FF2B5EF4-FFF2-40B4-BE49-F238E27FC236}">
                <a16:creationId xmlns:a16="http://schemas.microsoft.com/office/drawing/2014/main" id="{2079EA5B-3A94-4214-84EE-2DBEF9CD7CCE}"/>
              </a:ext>
            </a:extLst>
          </p:cNvPr>
          <p:cNvSpPr txBox="1"/>
          <p:nvPr/>
        </p:nvSpPr>
        <p:spPr>
          <a:xfrm>
            <a:off x="8654902" y="426384"/>
            <a:ext cx="3316188" cy="2431435"/>
          </a:xfrm>
          <a:prstGeom prst="rect">
            <a:avLst/>
          </a:prstGeom>
          <a:noFill/>
        </p:spPr>
        <p:txBody>
          <a:bodyPr wrap="square" rtlCol="0">
            <a:spAutoFit/>
          </a:bodyPr>
          <a:lstStyle/>
          <a:p>
            <a:pPr algn="r"/>
            <a:endParaRPr lang="da-DK" b="1" dirty="0">
              <a:solidFill>
                <a:schemeClr val="accent2">
                  <a:lumMod val="60000"/>
                  <a:lumOff val="40000"/>
                </a:schemeClr>
              </a:solidFill>
            </a:endParaRPr>
          </a:p>
          <a:p>
            <a:pPr marL="285750" indent="-285750" algn="r">
              <a:buFont typeface="Arial" panose="020B0604020202020204" pitchFamily="34" charset="0"/>
              <a:buChar char="•"/>
            </a:pPr>
            <a:r>
              <a:rPr lang="da-DK" b="1" dirty="0">
                <a:solidFill>
                  <a:schemeClr val="accent2">
                    <a:lumMod val="60000"/>
                    <a:lumOff val="40000"/>
                  </a:schemeClr>
                </a:solidFill>
              </a:rPr>
              <a:t>Hvis du anvender </a:t>
            </a:r>
            <a:r>
              <a:rPr lang="da-DK" b="1" dirty="0" err="1">
                <a:solidFill>
                  <a:schemeClr val="accent2">
                    <a:lumMod val="60000"/>
                    <a:lumOff val="40000"/>
                  </a:schemeClr>
                </a:solidFill>
              </a:rPr>
              <a:t>SDU’s</a:t>
            </a:r>
            <a:r>
              <a:rPr lang="da-DK" b="1" dirty="0">
                <a:solidFill>
                  <a:schemeClr val="accent2">
                    <a:lumMod val="60000"/>
                    <a:lumOff val="40000"/>
                  </a:schemeClr>
                </a:solidFill>
              </a:rPr>
              <a:t> skabelon til samtykke, opfylder du kravene til information.</a:t>
            </a:r>
          </a:p>
          <a:p>
            <a:pPr marL="285750" indent="-285750" algn="r">
              <a:buFont typeface="Arial" panose="020B0604020202020204" pitchFamily="34" charset="0"/>
              <a:buChar char="•"/>
            </a:pPr>
            <a:endParaRPr lang="da-DK" b="1" dirty="0">
              <a:solidFill>
                <a:schemeClr val="accent2">
                  <a:lumMod val="60000"/>
                  <a:lumOff val="40000"/>
                </a:schemeClr>
              </a:solidFill>
            </a:endParaRPr>
          </a:p>
          <a:p>
            <a:pPr marL="285750" indent="-285750" algn="r">
              <a:buFont typeface="Arial" panose="020B0604020202020204" pitchFamily="34" charset="0"/>
              <a:buChar char="•"/>
            </a:pPr>
            <a:r>
              <a:rPr lang="da-DK" sz="1100" b="1" i="1" dirty="0" err="1">
                <a:solidFill>
                  <a:schemeClr val="accent2">
                    <a:lumMod val="60000"/>
                    <a:lumOff val="40000"/>
                  </a:schemeClr>
                </a:solidFill>
              </a:rPr>
              <a:t>https</a:t>
            </a:r>
            <a:r>
              <a:rPr lang="da-DK" sz="1100" b="1" i="1" dirty="0">
                <a:solidFill>
                  <a:schemeClr val="accent2">
                    <a:lumMod val="60000"/>
                    <a:lumOff val="40000"/>
                  </a:schemeClr>
                </a:solidFill>
              </a:rPr>
              <a:t>://</a:t>
            </a:r>
            <a:r>
              <a:rPr lang="da-DK" sz="1100" b="1" i="1" dirty="0" err="1">
                <a:solidFill>
                  <a:schemeClr val="accent2">
                    <a:lumMod val="60000"/>
                    <a:lumOff val="40000"/>
                  </a:schemeClr>
                </a:solidFill>
              </a:rPr>
              <a:t>sdunet.dk</a:t>
            </a:r>
            <a:r>
              <a:rPr lang="da-DK" sz="1100" b="1" i="1" dirty="0">
                <a:solidFill>
                  <a:schemeClr val="accent2">
                    <a:lumMod val="60000"/>
                    <a:lumOff val="40000"/>
                  </a:schemeClr>
                </a:solidFill>
              </a:rPr>
              <a:t>/da/enheder/fakulteter/sundhedsvidenskab/om-fakultetet/</a:t>
            </a:r>
            <a:r>
              <a:rPr lang="da-DK" sz="1100" b="1" i="1" dirty="0" err="1">
                <a:solidFill>
                  <a:schemeClr val="accent2">
                    <a:lumMod val="60000"/>
                    <a:lumOff val="40000"/>
                  </a:schemeClr>
                </a:solidFill>
              </a:rPr>
              <a:t>gdpr_sund</a:t>
            </a:r>
            <a:r>
              <a:rPr lang="da-DK" sz="1100" b="1" i="1" dirty="0">
                <a:solidFill>
                  <a:schemeClr val="accent2">
                    <a:lumMod val="60000"/>
                    <a:lumOff val="40000"/>
                  </a:schemeClr>
                </a:solidFill>
              </a:rPr>
              <a:t>/</a:t>
            </a:r>
            <a:r>
              <a:rPr lang="da-DK" sz="1100" b="1" i="1" dirty="0" err="1">
                <a:solidFill>
                  <a:schemeClr val="accent2">
                    <a:lumMod val="60000"/>
                    <a:lumOff val="40000"/>
                  </a:schemeClr>
                </a:solidFill>
              </a:rPr>
              <a:t>for_studerende</a:t>
            </a:r>
            <a:r>
              <a:rPr lang="da-DK" sz="1100" b="1" i="1" dirty="0">
                <a:solidFill>
                  <a:schemeClr val="accent2">
                    <a:lumMod val="60000"/>
                    <a:lumOff val="40000"/>
                  </a:schemeClr>
                </a:solidFill>
              </a:rPr>
              <a:t>/</a:t>
            </a:r>
            <a:r>
              <a:rPr lang="da-DK" sz="1100" b="1" i="1" dirty="0" err="1">
                <a:solidFill>
                  <a:schemeClr val="accent2">
                    <a:lumMod val="60000"/>
                    <a:lumOff val="40000"/>
                  </a:schemeClr>
                </a:solidFill>
              </a:rPr>
              <a:t>naar_du_skal_skrive_opgave</a:t>
            </a:r>
            <a:r>
              <a:rPr lang="da-DK" sz="1100" b="1" i="1" dirty="0">
                <a:solidFill>
                  <a:schemeClr val="accent2">
                    <a:lumMod val="60000"/>
                    <a:lumOff val="40000"/>
                  </a:schemeClr>
                </a:solidFill>
              </a:rPr>
              <a:t> </a:t>
            </a:r>
          </a:p>
        </p:txBody>
      </p:sp>
      <p:graphicFrame>
        <p:nvGraphicFramePr>
          <p:cNvPr id="30" name="Pladsholder til tekst 6">
            <a:extLst>
              <a:ext uri="{FF2B5EF4-FFF2-40B4-BE49-F238E27FC236}">
                <a16:creationId xmlns:a16="http://schemas.microsoft.com/office/drawing/2014/main" id="{F774E80A-F16A-2A86-ED47-6A8151DD2AB5}"/>
              </a:ext>
            </a:extLst>
          </p:cNvPr>
          <p:cNvGraphicFramePr/>
          <p:nvPr>
            <p:extLst>
              <p:ext uri="{D42A27DB-BD31-4B8C-83A1-F6EECF244321}">
                <p14:modId xmlns:p14="http://schemas.microsoft.com/office/powerpoint/2010/main" val="1494564747"/>
              </p:ext>
            </p:extLst>
          </p:nvPr>
        </p:nvGraphicFramePr>
        <p:xfrm>
          <a:off x="640079" y="2743201"/>
          <a:ext cx="7719602" cy="3948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73197779"/>
      </p:ext>
    </p:extLst>
  </p:cSld>
  <p:clrMapOvr>
    <a:masterClrMapping/>
  </p:clrMapOvr>
</p:sld>
</file>

<file path=ppt/theme/theme1.xml><?xml version="1.0" encoding="utf-8"?>
<a:theme xmlns:a="http://schemas.openxmlformats.org/drawingml/2006/main" name="Office-tema">
  <a:themeElements>
    <a:clrScheme name="Gul">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2418</Words>
  <Application>Microsoft Office PowerPoint</Application>
  <PresentationFormat>Widescreen</PresentationFormat>
  <Paragraphs>142</Paragraphs>
  <Slides>13</Slides>
  <Notes>13</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13</vt:i4>
      </vt:variant>
    </vt:vector>
  </HeadingPairs>
  <TitlesOfParts>
    <vt:vector size="18" baseType="lpstr">
      <vt:lpstr>Arial</vt:lpstr>
      <vt:lpstr>Calibri</vt:lpstr>
      <vt:lpstr>Calibri Light</vt:lpstr>
      <vt:lpstr>Courier New</vt:lpstr>
      <vt:lpstr>Office-tema</vt:lpstr>
      <vt:lpstr>Studerendes databehandling</vt:lpstr>
      <vt:lpstr>Hvorfor er det vigtigt?</vt:lpstr>
      <vt:lpstr>Overordnede principper</vt:lpstr>
      <vt:lpstr>Vigtige begreber i GDPR</vt:lpstr>
      <vt:lpstr>Personoplysning</vt:lpstr>
      <vt:lpstr>Behandling</vt:lpstr>
      <vt:lpstr>Dataansvarlig</vt:lpstr>
      <vt:lpstr>Databehandler</vt:lpstr>
      <vt:lpstr>Samtykke</vt:lpstr>
      <vt:lpstr>Oplysningspligt</vt:lpstr>
      <vt:lpstr>Pseudonymisering</vt:lpstr>
      <vt:lpstr>Sikkerhedsbrud</vt:lpstr>
      <vt:lpstr>Mere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Studerendes databehandling</dc:title>
  <dc:creator>Jill  Poulsen</dc:creator>
  <cp:lastModifiedBy>Natalie Maria Olsen</cp:lastModifiedBy>
  <cp:revision>7</cp:revision>
  <dcterms:created xsi:type="dcterms:W3CDTF">2022-05-30T08:24:14Z</dcterms:created>
  <dcterms:modified xsi:type="dcterms:W3CDTF">2022-09-21T14:10:22Z</dcterms:modified>
</cp:coreProperties>
</file>