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0"/>
  </p:sldMasterIdLst>
  <p:notesMasterIdLst>
    <p:notesMasterId r:id="rId13"/>
  </p:notesMasterIdLst>
  <p:sldIdLst>
    <p:sldId id="25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14E62-CABB-7799-F12E-0C4E8BFD3B36}" v="7" dt="2024-09-05T08:59:23.07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8" autoAdjust="0"/>
    <p:restoredTop sz="81356" autoAdjust="0"/>
  </p:normalViewPr>
  <p:slideViewPr>
    <p:cSldViewPr snapToGrid="0" showGuides="1">
      <p:cViewPr>
        <p:scale>
          <a:sx n="80" d="100"/>
          <a:sy n="80" d="100"/>
        </p:scale>
        <p:origin x="2262" y="30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Master" Target="slideMasters/slide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05/09/2024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studentorg@sdu.d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gn="l" rtl="0" fontAlgn="base"/>
            <a:r>
              <a:rPr lang="da-DK" b="1" i="0" u="none" strike="noStrike" dirty="0">
                <a:solidFill>
                  <a:srgbClr val="000000"/>
                </a:solidFill>
                <a:effectLst/>
                <a:highlight>
                  <a:srgbClr val="F5F5F5"/>
                </a:highlight>
                <a:latin typeface="Arial" panose="020B0604020202020204" pitchFamily="34" charset="0"/>
              </a:rPr>
              <a:t>Til undervisere: </a:t>
            </a:r>
            <a:r>
              <a:rPr lang="en-US" b="0" i="0" dirty="0">
                <a:solidFill>
                  <a:srgbClr val="444444"/>
                </a:solidFill>
                <a:effectLst/>
                <a:highlight>
                  <a:srgbClr val="F5F5F5"/>
                </a:highlight>
                <a:latin typeface="Arial" panose="020B0604020202020204" pitchFamily="34" charset="0"/>
              </a:rPr>
              <a:t>​</a:t>
            </a:r>
            <a:endParaRPr lang="en-US" b="0" i="0" dirty="0">
              <a:solidFill>
                <a:srgbClr val="444444"/>
              </a:solidFill>
              <a:effectLst/>
              <a:highlight>
                <a:srgbClr val="F5F5F5"/>
              </a:highlight>
              <a:latin typeface="Calibri" panose="020F0502020204030204" pitchFamily="34" charset="0"/>
            </a:endParaRPr>
          </a:p>
          <a:p>
            <a:pPr algn="l" rtl="0" fontAlgn="base"/>
            <a:r>
              <a:rPr lang="da-DK" b="0" i="0" dirty="0">
                <a:solidFill>
                  <a:srgbClr val="444444"/>
                </a:solidFill>
                <a:effectLst/>
                <a:highlight>
                  <a:srgbClr val="F5F5F5"/>
                </a:highlight>
                <a:latin typeface="Arial" panose="020B0604020202020204" pitchFamily="34" charset="0"/>
              </a:rPr>
              <a:t>​</a:t>
            </a:r>
            <a:endParaRPr lang="da-DK" b="0" i="0" dirty="0">
              <a:solidFill>
                <a:srgbClr val="444444"/>
              </a:solidFill>
              <a:effectLst/>
              <a:highlight>
                <a:srgbClr val="F5F5F5"/>
              </a:highlight>
              <a:latin typeface="Calibri" panose="020F0502020204030204" pitchFamily="34" charset="0"/>
            </a:endParaRPr>
          </a:p>
          <a:p>
            <a:pPr algn="l" rtl="0" fontAlgn="base"/>
            <a:r>
              <a:rPr lang="da-DK" b="0" i="0" u="none" strike="noStrike" dirty="0">
                <a:solidFill>
                  <a:srgbClr val="000000"/>
                </a:solidFill>
                <a:effectLst/>
                <a:highlight>
                  <a:srgbClr val="F5F5F5"/>
                </a:highlight>
                <a:latin typeface="Arial" panose="020B0604020202020204" pitchFamily="34" charset="0"/>
              </a:rPr>
              <a:t>Studenterpuljen er oprettet for at støtte initiativer og arrangementer skabt af studerende for studerende, som bidrager til et stærkt og levende studieliv. Puljen på 1 million kr. uddeles årligt i projektperioden 2024-2027 i portioner af 250.000 kr. pr kvartal. Puljen kan kun søges af studerende ved SDU og studenterforeninger ved SDU. Der er løbende ansøgningsfrist. </a:t>
            </a:r>
            <a:r>
              <a:rPr lang="en-US" b="0" i="0" dirty="0">
                <a:solidFill>
                  <a:srgbClr val="444444"/>
                </a:solidFill>
                <a:effectLst/>
                <a:highlight>
                  <a:srgbClr val="F5F5F5"/>
                </a:highlight>
                <a:latin typeface="Arial" panose="020B0604020202020204" pitchFamily="34" charset="0"/>
              </a:rPr>
              <a:t>​</a:t>
            </a:r>
            <a:endParaRPr lang="en-US" b="0" i="0" dirty="0">
              <a:solidFill>
                <a:srgbClr val="444444"/>
              </a:solidFill>
              <a:effectLst/>
              <a:highlight>
                <a:srgbClr val="F5F5F5"/>
              </a:highlight>
              <a:latin typeface="Calibri" panose="020F0502020204030204" pitchFamily="34" charset="0"/>
            </a:endParaRPr>
          </a:p>
          <a:p>
            <a:pPr algn="l" rtl="0" fontAlgn="base"/>
            <a:r>
              <a:rPr lang="da-DK" b="0" i="0" dirty="0">
                <a:solidFill>
                  <a:srgbClr val="444444"/>
                </a:solidFill>
                <a:effectLst/>
                <a:highlight>
                  <a:srgbClr val="F5F5F5"/>
                </a:highlight>
                <a:latin typeface="Arial" panose="020B0604020202020204" pitchFamily="34" charset="0"/>
              </a:rPr>
              <a:t>​</a:t>
            </a:r>
            <a:endParaRPr lang="da-DK" b="0" i="0" dirty="0">
              <a:solidFill>
                <a:srgbClr val="444444"/>
              </a:solidFill>
              <a:effectLst/>
              <a:highlight>
                <a:srgbClr val="F5F5F5"/>
              </a:highlight>
              <a:latin typeface="Calibri" panose="020F0502020204030204" pitchFamily="34" charset="0"/>
            </a:endParaRPr>
          </a:p>
          <a:p>
            <a:pPr algn="l" rtl="0" fontAlgn="base"/>
            <a:r>
              <a:rPr lang="da-DK" b="0" i="0" u="none" strike="noStrike" dirty="0">
                <a:solidFill>
                  <a:srgbClr val="000000"/>
                </a:solidFill>
                <a:effectLst/>
                <a:highlight>
                  <a:srgbClr val="F5F5F5"/>
                </a:highlight>
                <a:latin typeface="Arial" panose="020B0604020202020204" pitchFamily="34" charset="0"/>
              </a:rPr>
              <a:t>Puljen er finansieret af Direktionens Strategiske Pulje, men administrativt forankret i SDU Uddannelse, Studenterservice. Spørgsmål eller kommentarer fra både studerende og ansatte, kan rettes til Team Studieliv i Studenterservice på </a:t>
            </a:r>
            <a:r>
              <a:rPr lang="da-DK" b="0" i="0" u="sng" strike="noStrike" dirty="0">
                <a:solidFill>
                  <a:srgbClr val="0563C1"/>
                </a:solidFill>
                <a:effectLst/>
                <a:highlight>
                  <a:srgbClr val="F5F5F5"/>
                </a:highlight>
                <a:latin typeface="Arial" panose="020B0604020202020204" pitchFamily="34" charset="0"/>
                <a:hlinkClick r:id="rId3"/>
              </a:rPr>
              <a:t>studentorg@sdu.dk</a:t>
            </a:r>
            <a:r>
              <a:rPr lang="da-DK" b="0" i="0" u="none" strike="noStrike" dirty="0">
                <a:solidFill>
                  <a:srgbClr val="000000"/>
                </a:solidFill>
                <a:effectLst/>
                <a:highlight>
                  <a:srgbClr val="F5F5F5"/>
                </a:highlight>
                <a:latin typeface="Arial" panose="020B0604020202020204" pitchFamily="34" charset="0"/>
              </a:rPr>
              <a:t>.</a:t>
            </a:r>
            <a:r>
              <a:rPr lang="en-US" b="0" i="0" dirty="0">
                <a:solidFill>
                  <a:srgbClr val="444444"/>
                </a:solidFill>
                <a:effectLst/>
                <a:highlight>
                  <a:srgbClr val="F5F5F5"/>
                </a:highlight>
                <a:latin typeface="Arial" panose="020B0604020202020204" pitchFamily="34" charset="0"/>
              </a:rPr>
              <a:t>​</a:t>
            </a:r>
            <a:endParaRPr lang="en-US" b="0" i="0" dirty="0">
              <a:solidFill>
                <a:srgbClr val="444444"/>
              </a:solidFill>
              <a:effectLst/>
              <a:highlight>
                <a:srgbClr val="F5F5F5"/>
              </a:highlight>
              <a:latin typeface="Calibri" panose="020F0502020204030204" pitchFamily="34" charset="0"/>
            </a:endParaRPr>
          </a:p>
        </p:txBody>
      </p:sp>
      <p:sp>
        <p:nvSpPr>
          <p:cNvPr id="4" name="Pladsholder til slidenummer 3"/>
          <p:cNvSpPr>
            <a:spLocks noGrp="1"/>
          </p:cNvSpPr>
          <p:nvPr>
            <p:ph type="sldNum" sz="quarter" idx="5"/>
          </p:nvPr>
        </p:nvSpPr>
        <p:spPr/>
        <p:txBody>
          <a:bodyPr/>
          <a:lstStyle/>
          <a:p>
            <a:fld id="{49436F85-577F-4A92-A47F-D540A2BCC821}" type="slidenum">
              <a:rPr lang="en-GB" smtClean="0"/>
              <a:pPr/>
              <a:t>1</a:t>
            </a:fld>
            <a:endParaRPr lang="en-GB" dirty="0"/>
          </a:p>
        </p:txBody>
      </p:sp>
    </p:spTree>
    <p:extLst>
      <p:ext uri="{BB962C8B-B14F-4D97-AF65-F5344CB8AC3E}">
        <p14:creationId xmlns:p14="http://schemas.microsoft.com/office/powerpoint/2010/main" val="4962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gn="l" rtl="0" fontAlgn="base"/>
            <a:r>
              <a:rPr lang="da-DK" b="1" i="0" u="none" strike="noStrike" dirty="0">
                <a:solidFill>
                  <a:srgbClr val="000000"/>
                </a:solidFill>
                <a:effectLst/>
                <a:highlight>
                  <a:srgbClr val="F5F5F5"/>
                </a:highlight>
                <a:latin typeface="Arial" panose="020B0604020202020204" pitchFamily="34" charset="0"/>
              </a:rPr>
              <a:t>To </a:t>
            </a:r>
            <a:r>
              <a:rPr lang="da-DK" b="1" i="0" u="none" strike="noStrike" dirty="0" err="1">
                <a:solidFill>
                  <a:srgbClr val="000000"/>
                </a:solidFill>
                <a:effectLst/>
                <a:highlight>
                  <a:srgbClr val="F5F5F5"/>
                </a:highlight>
                <a:latin typeface="Arial" panose="020B0604020202020204" pitchFamily="34" charset="0"/>
              </a:rPr>
              <a:t>lecturers</a:t>
            </a:r>
            <a:r>
              <a:rPr lang="da-DK" b="1" i="0" u="none" strike="noStrike" dirty="0">
                <a:solidFill>
                  <a:srgbClr val="000000"/>
                </a:solidFill>
                <a:effectLst/>
                <a:highlight>
                  <a:srgbClr val="F5F5F5"/>
                </a:highlight>
                <a:latin typeface="Arial" panose="020B0604020202020204" pitchFamily="34" charset="0"/>
              </a:rPr>
              <a:t>: </a:t>
            </a:r>
            <a:r>
              <a:rPr lang="en-US" b="0" i="0" dirty="0">
                <a:solidFill>
                  <a:srgbClr val="444444"/>
                </a:solidFill>
                <a:effectLst/>
                <a:highlight>
                  <a:srgbClr val="F5F5F5"/>
                </a:highlight>
                <a:latin typeface="Arial" panose="020B0604020202020204" pitchFamily="34" charset="0"/>
              </a:rPr>
              <a:t>​</a:t>
            </a:r>
            <a:endParaRPr lang="en-US" b="0" i="0" dirty="0">
              <a:solidFill>
                <a:srgbClr val="444444"/>
              </a:solidFill>
              <a:effectLst/>
              <a:highlight>
                <a:srgbClr val="F5F5F5"/>
              </a:highlight>
              <a:latin typeface="Calibri" panose="020F0502020204030204" pitchFamily="34" charset="0"/>
            </a:endParaRPr>
          </a:p>
          <a:p>
            <a:pPr algn="l" rtl="0" fontAlgn="base"/>
            <a:r>
              <a:rPr lang="da-DK" b="0" i="0" dirty="0">
                <a:solidFill>
                  <a:srgbClr val="444444"/>
                </a:solidFill>
                <a:effectLst/>
                <a:highlight>
                  <a:srgbClr val="F5F5F5"/>
                </a:highlight>
                <a:latin typeface="Arial" panose="020B0604020202020204" pitchFamily="34" charset="0"/>
              </a:rPr>
              <a:t>​</a:t>
            </a:r>
            <a:endParaRPr lang="da-DK" b="0" i="0" dirty="0">
              <a:solidFill>
                <a:srgbClr val="444444"/>
              </a:solidFill>
              <a:effectLst/>
              <a:highlight>
                <a:srgbClr val="F5F5F5"/>
              </a:highlight>
              <a:latin typeface="Calibri" panose="020F0502020204030204" pitchFamily="34" charset="0"/>
            </a:endParaRPr>
          </a:p>
          <a:p>
            <a:pPr algn="l" rtl="0" fontAlgn="base"/>
            <a:r>
              <a:rPr lang="en-US" sz="2800" b="0" i="0" dirty="0">
                <a:solidFill>
                  <a:srgbClr val="111111"/>
                </a:solidFill>
                <a:effectLst/>
                <a:highlight>
                  <a:srgbClr val="F7F7F7"/>
                </a:highlight>
                <a:latin typeface="-apple-system"/>
              </a:rPr>
              <a:t>Student Activity Support at SDU has been established to support initiatives and events created by students for students, which contribute to a strong and vibrant student life.</a:t>
            </a:r>
            <a:endParaRPr lang="da-DK" sz="2800" b="0" i="0" u="none" strike="noStrike" dirty="0">
              <a:solidFill>
                <a:srgbClr val="000000"/>
              </a:solidFill>
              <a:effectLst/>
              <a:highlight>
                <a:srgbClr val="F5F5F5"/>
              </a:highlight>
              <a:latin typeface="Arial" panose="020B0604020202020204" pitchFamily="34" charset="0"/>
            </a:endParaRPr>
          </a:p>
          <a:p>
            <a:pPr algn="l" rtl="0" fontAlgn="base"/>
            <a:r>
              <a:rPr lang="en-GB" sz="1200" dirty="0">
                <a:effectLst/>
                <a:latin typeface="Arial" panose="020B0604020202020204" pitchFamily="34" charset="0"/>
                <a:ea typeface="Arial" panose="020B0604020202020204" pitchFamily="34" charset="0"/>
                <a:cs typeface="Times New Roman" panose="02020603050405020304" pitchFamily="18" charset="0"/>
              </a:rPr>
              <a:t>During the project </a:t>
            </a:r>
            <a:r>
              <a:rPr lang="da-DK" b="0" i="0" u="none" strike="noStrike" dirty="0" err="1">
                <a:solidFill>
                  <a:srgbClr val="000000"/>
                </a:solidFill>
                <a:effectLst/>
                <a:highlight>
                  <a:srgbClr val="F5F5F5"/>
                </a:highlight>
                <a:latin typeface="Arial" panose="020B0604020202020204" pitchFamily="34" charset="0"/>
              </a:rPr>
              <a:t>period</a:t>
            </a:r>
            <a:r>
              <a:rPr lang="da-DK" b="0" i="0" u="none" strike="noStrike" dirty="0">
                <a:solidFill>
                  <a:srgbClr val="000000"/>
                </a:solidFill>
                <a:effectLst/>
                <a:highlight>
                  <a:srgbClr val="F5F5F5"/>
                </a:highlight>
                <a:latin typeface="Arial" panose="020B0604020202020204" pitchFamily="34" charset="0"/>
              </a:rPr>
              <a:t> 2024-2027, </a:t>
            </a:r>
            <a:r>
              <a:rPr lang="en-GB" sz="1800" b="0" i="0" u="none" strike="noStrike" dirty="0">
                <a:solidFill>
                  <a:srgbClr val="000000"/>
                </a:solidFill>
                <a:effectLst/>
                <a:highlight>
                  <a:srgbClr val="F5F5F5"/>
                </a:highlight>
                <a:latin typeface="Arial" panose="020B0604020202020204" pitchFamily="34" charset="0"/>
                <a:cs typeface="Times New Roman" panose="02020603050405020304" pitchFamily="18" charset="0"/>
              </a:rPr>
              <a:t>t</a:t>
            </a:r>
            <a:r>
              <a:rPr lang="en-GB" sz="1800" dirty="0">
                <a:effectLst/>
                <a:latin typeface="Arial" panose="020B0604020202020204" pitchFamily="34" charset="0"/>
                <a:ea typeface="Arial" panose="020B0604020202020204" pitchFamily="34" charset="0"/>
                <a:cs typeface="Times New Roman" panose="02020603050405020304" pitchFamily="18" charset="0"/>
              </a:rPr>
              <a:t>he funding pool of DKK 1 million will be divided into four portions of DKK 250,000 per quarter</a:t>
            </a:r>
            <a:r>
              <a:rPr lang="da-DK" b="0" i="0" u="none" strike="noStrike" dirty="0">
                <a:solidFill>
                  <a:srgbClr val="000000"/>
                </a:solidFill>
                <a:effectLst/>
                <a:highlight>
                  <a:srgbClr val="F5F5F5"/>
                </a:highlight>
                <a:latin typeface="Arial" panose="020B0604020202020204" pitchFamily="34" charset="0"/>
              </a:rPr>
              <a:t>. Funding </a:t>
            </a:r>
            <a:r>
              <a:rPr lang="da-DK" b="0" i="0" u="none" strike="noStrike" dirty="0" err="1">
                <a:solidFill>
                  <a:srgbClr val="000000"/>
                </a:solidFill>
                <a:effectLst/>
                <a:highlight>
                  <a:srgbClr val="F5F5F5"/>
                </a:highlight>
                <a:latin typeface="Arial" panose="020B0604020202020204" pitchFamily="34" charset="0"/>
              </a:rPr>
              <a:t>can</a:t>
            </a:r>
            <a:r>
              <a:rPr lang="da-DK" b="0" i="0" u="none" strike="noStrike" dirty="0">
                <a:solidFill>
                  <a:srgbClr val="000000"/>
                </a:solidFill>
                <a:effectLst/>
                <a:highlight>
                  <a:srgbClr val="F5F5F5"/>
                </a:highlight>
                <a:latin typeface="Arial" panose="020B0604020202020204" pitchFamily="34" charset="0"/>
              </a:rPr>
              <a:t> </a:t>
            </a:r>
            <a:r>
              <a:rPr lang="da-DK" b="0" i="0" u="none" strike="noStrike" dirty="0" err="1">
                <a:solidFill>
                  <a:srgbClr val="000000"/>
                </a:solidFill>
                <a:effectLst/>
                <a:highlight>
                  <a:srgbClr val="F5F5F5"/>
                </a:highlight>
                <a:latin typeface="Arial" panose="020B0604020202020204" pitchFamily="34" charset="0"/>
              </a:rPr>
              <a:t>be</a:t>
            </a:r>
            <a:r>
              <a:rPr lang="da-DK" b="0" i="0" u="none" strike="noStrike" dirty="0">
                <a:solidFill>
                  <a:srgbClr val="000000"/>
                </a:solidFill>
                <a:effectLst/>
                <a:highlight>
                  <a:srgbClr val="F5F5F5"/>
                </a:highlight>
                <a:latin typeface="Arial" panose="020B0604020202020204" pitchFamily="34" charset="0"/>
              </a:rPr>
              <a:t> </a:t>
            </a:r>
            <a:r>
              <a:rPr lang="da-DK" b="0" i="0" u="none" strike="noStrike" dirty="0" err="1">
                <a:solidFill>
                  <a:srgbClr val="000000"/>
                </a:solidFill>
                <a:effectLst/>
                <a:highlight>
                  <a:srgbClr val="F5F5F5"/>
                </a:highlight>
                <a:latin typeface="Arial" panose="020B0604020202020204" pitchFamily="34" charset="0"/>
              </a:rPr>
              <a:t>applied</a:t>
            </a:r>
            <a:r>
              <a:rPr lang="da-DK" b="0" i="0" u="none" strike="noStrike" dirty="0">
                <a:solidFill>
                  <a:srgbClr val="000000"/>
                </a:solidFill>
                <a:effectLst/>
                <a:highlight>
                  <a:srgbClr val="F5F5F5"/>
                </a:highlight>
                <a:latin typeface="Arial" panose="020B0604020202020204" pitchFamily="34" charset="0"/>
              </a:rPr>
              <a:t> by SDU-students or SDU-organisations. </a:t>
            </a:r>
            <a:r>
              <a:rPr lang="en-GB" sz="1800" dirty="0">
                <a:effectLst/>
                <a:latin typeface="Arial" panose="020B0604020202020204" pitchFamily="34" charset="0"/>
                <a:ea typeface="Arial" panose="020B0604020202020204" pitchFamily="34" charset="0"/>
                <a:cs typeface="Times New Roman" panose="02020603050405020304" pitchFamily="18" charset="0"/>
              </a:rPr>
              <a:t>You can submit applications on an ongoing basis.</a:t>
            </a:r>
          </a:p>
          <a:p>
            <a:pPr algn="l" rtl="0" fontAlgn="base"/>
            <a:r>
              <a:rPr lang="da-DK" b="0" i="0" dirty="0">
                <a:solidFill>
                  <a:srgbClr val="444444"/>
                </a:solidFill>
                <a:effectLst/>
                <a:highlight>
                  <a:srgbClr val="F5F5F5"/>
                </a:highlight>
                <a:latin typeface="Arial" panose="020B0604020202020204" pitchFamily="34" charset="0"/>
              </a:rPr>
              <a:t>​</a:t>
            </a:r>
          </a:p>
          <a:p>
            <a:pPr algn="l" rtl="0" fontAlgn="base"/>
            <a:r>
              <a:rPr lang="en-US" b="0" i="0" dirty="0">
                <a:solidFill>
                  <a:srgbClr val="111111"/>
                </a:solidFill>
                <a:effectLst/>
                <a:highlight>
                  <a:srgbClr val="F7F7F7"/>
                </a:highlight>
                <a:latin typeface="-apple-system"/>
              </a:rPr>
              <a:t>The fund is financed by the Directorate’s Strategic Fund, but administratively anchored in SDU Education, Student Services. Questions or comments from both students and staff can be directed to the Student Life Team in Student Services at studentorg@sdu.dk. </a:t>
            </a:r>
            <a:endParaRPr lang="da-DK" b="0" i="0" dirty="0">
              <a:solidFill>
                <a:srgbClr val="444444"/>
              </a:solidFill>
              <a:effectLst/>
              <a:highlight>
                <a:srgbClr val="F5F5F5"/>
              </a:highlight>
              <a:latin typeface="Calibri" panose="020F0502020204030204" pitchFamily="34" charset="0"/>
            </a:endParaRPr>
          </a:p>
        </p:txBody>
      </p:sp>
      <p:sp>
        <p:nvSpPr>
          <p:cNvPr id="4" name="Pladsholder til slidenummer 3"/>
          <p:cNvSpPr>
            <a:spLocks noGrp="1"/>
          </p:cNvSpPr>
          <p:nvPr>
            <p:ph type="sldNum" sz="quarter" idx="5"/>
          </p:nvPr>
        </p:nvSpPr>
        <p:spPr/>
        <p:txBody>
          <a:bodyPr/>
          <a:lstStyle/>
          <a:p>
            <a:fld id="{49436F85-577F-4A92-A47F-D540A2BCC821}" type="slidenum">
              <a:rPr lang="en-GB" smtClean="0"/>
              <a:pPr/>
              <a:t>2</a:t>
            </a:fld>
            <a:endParaRPr lang="en-GB" dirty="0"/>
          </a:p>
        </p:txBody>
      </p:sp>
    </p:spTree>
    <p:extLst>
      <p:ext uri="{BB962C8B-B14F-4D97-AF65-F5344CB8AC3E}">
        <p14:creationId xmlns:p14="http://schemas.microsoft.com/office/powerpoint/2010/main" val="1366271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15040" y="0"/>
            <a:ext cx="9142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solidFill>
                <a:schemeClr val="bg1"/>
              </a:solidFill>
            </a:endParaRPr>
          </a:p>
        </p:txBody>
      </p:sp>
      <p:sp>
        <p:nvSpPr>
          <p:cNvPr id="2" name="Title 1"/>
          <p:cNvSpPr>
            <a:spLocks noGrp="1"/>
          </p:cNvSpPr>
          <p:nvPr>
            <p:ph type="ctrTitle" hasCustomPrompt="1"/>
          </p:nvPr>
        </p:nvSpPr>
        <p:spPr>
          <a:xfrm>
            <a:off x="262039" y="1700212"/>
            <a:ext cx="7551758" cy="4141785"/>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sp>
        <p:nvSpPr>
          <p:cNvPr id="20" name="sdu.dk">
            <a:extLst>
              <a:ext uri="{FF2B5EF4-FFF2-40B4-BE49-F238E27FC236}">
                <a16:creationId xmlns:a16="http://schemas.microsoft.com/office/drawing/2014/main" id="{4B84D86E-3D20-4505-8DAD-8EB1F3E63B0A}"/>
              </a:ext>
            </a:extLst>
          </p:cNvPr>
          <p:cNvSpPr/>
          <p:nvPr userDrawn="1"/>
        </p:nvSpPr>
        <p:spPr>
          <a:xfrm rot="5400000">
            <a:off x="8496300" y="594477"/>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sp>
        <p:nvSpPr>
          <p:cNvPr id="21" name="#sdudk">
            <a:extLst>
              <a:ext uri="{FF2B5EF4-FFF2-40B4-BE49-F238E27FC236}">
                <a16:creationId xmlns:a16="http://schemas.microsoft.com/office/drawing/2014/main" id="{B58A6A9A-5E98-43AC-8CA5-F6C4B0573364}"/>
              </a:ext>
            </a:extLst>
          </p:cNvPr>
          <p:cNvSpPr/>
          <p:nvPr userDrawn="1"/>
        </p:nvSpPr>
        <p:spPr>
          <a:xfrm rot="5400000">
            <a:off x="8497794" y="1508878"/>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cxnSp>
        <p:nvCxnSpPr>
          <p:cNvPr id="12" name="Straight Connector 11">
            <a:extLst>
              <a:ext uri="{FF2B5EF4-FFF2-40B4-BE49-F238E27FC236}">
                <a16:creationId xmlns:a16="http://schemas.microsoft.com/office/drawing/2014/main" id="{0C739632-1CD3-47C1-98D9-4B1B2253C7C9}"/>
              </a:ext>
            </a:extLst>
          </p:cNvPr>
          <p:cNvCxnSpPr>
            <a:cxnSpLocks/>
          </p:cNvCxnSpPr>
          <p:nvPr userDrawn="1"/>
        </p:nvCxnSpPr>
        <p:spPr>
          <a:xfrm>
            <a:off x="307801" y="483623"/>
            <a:ext cx="52440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33">
                <a:noFill/>
              </a:defRPr>
            </a:lvl1pPr>
          </a:lstStyle>
          <a:p>
            <a:fld id="{F1A13B18-F5ED-4611-8DBB-F05123AFBA22}" type="datetimeFigureOut">
              <a:rPr lang="da-DK" smtClean="0"/>
              <a:pPr/>
              <a:t>05-09-2024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pic>
        <p:nvPicPr>
          <p:cNvPr id="6" name="Picture 5">
            <a:extLst>
              <a:ext uri="{FF2B5EF4-FFF2-40B4-BE49-F238E27FC236}">
                <a16:creationId xmlns:a16="http://schemas.microsoft.com/office/drawing/2014/main" id="{A02C9E90-37DD-4C1A-AB21-3AF2DA430E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5257" y="6375535"/>
            <a:ext cx="800713" cy="225677"/>
          </a:xfrm>
          <a:prstGeom prst="rect">
            <a:avLst/>
          </a:prstGeom>
        </p:spPr>
      </p:pic>
      <p:sp>
        <p:nvSpPr>
          <p:cNvPr id="17" name="Rectangle 16" descr="{&quot;templafy&quot;:{&quot;id&quot;:&quot;af5d8008-4168-4347-93c8-31faebb42ae0&quot;}}">
            <a:extLst>
              <a:ext uri="{FF2B5EF4-FFF2-40B4-BE49-F238E27FC236}">
                <a16:creationId xmlns:a16="http://schemas.microsoft.com/office/drawing/2014/main" id="{2958E809-382E-5B99-21E9-C747D3B8E30F}"/>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bg1"/>
              </a:solidFill>
            </a:endParaRPr>
          </a:p>
        </p:txBody>
      </p:sp>
      <p:sp>
        <p:nvSpPr>
          <p:cNvPr id="15" name="text" descr="{&quot;templafy&quot;:{&quot;id&quot;:&quot;e0f7e0df-6475-4ad3-902f-2789a7f7ceab&quot;}}" title="UserProfile.Institut.InstituteDCU_{{DocumentLanguage}}">
            <a:extLst>
              <a:ext uri="{FF2B5EF4-FFF2-40B4-BE49-F238E27FC236}">
                <a16:creationId xmlns:a16="http://schemas.microsoft.com/office/drawing/2014/main" id="{C2709B62-EA9F-7D6D-A215-B0ACCCF49215}"/>
              </a:ext>
            </a:extLst>
          </p:cNvPr>
          <p:cNvSpPr txBox="1">
            <a:spLocks/>
          </p:cNvSpPr>
          <p:nvPr userDrawn="1"/>
        </p:nvSpPr>
        <p:spPr>
          <a:xfrm>
            <a:off x="308372" y="293275"/>
            <a:ext cx="4263628" cy="236303"/>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solidFill>
                  <a:schemeClr val="bg1"/>
                </a:solidFill>
              </a:rPr>
              <a:t>SDU Uddannelse</a:t>
            </a:r>
          </a:p>
        </p:txBody>
      </p:sp>
    </p:spTree>
    <p:extLst>
      <p:ext uri="{BB962C8B-B14F-4D97-AF65-F5344CB8AC3E}">
        <p14:creationId xmlns:p14="http://schemas.microsoft.com/office/powerpoint/2010/main" val="406752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2" y="0"/>
            <a:ext cx="4574475" cy="6858000"/>
          </a:xfrm>
          <a:solidFill>
            <a:schemeClr val="bg1"/>
          </a:solidFill>
        </p:spPr>
        <p:txBody>
          <a:bodyPr tIns="72000"/>
          <a:lstStyle>
            <a:lvl1pPr marL="0" indent="0" algn="ctr">
              <a:buNone/>
              <a:defRPr sz="1200"/>
            </a:lvl1pPr>
          </a:lstStyle>
          <a:p>
            <a:r>
              <a:rPr lang="da-DK" dirty="0"/>
              <a:t>Vælg pladsholderen og indsæt billede via Templafy/Skyfish eller ikon eller logo via Templafy/Billeder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5019300" y="3387600"/>
            <a:ext cx="351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cxnSp>
        <p:nvCxnSpPr>
          <p:cNvPr id="18" name="Straight Connector 17">
            <a:extLst>
              <a:ext uri="{FF2B5EF4-FFF2-40B4-BE49-F238E27FC236}">
                <a16:creationId xmlns:a16="http://schemas.microsoft.com/office/drawing/2014/main" id="{B68D6574-D545-4AC1-804C-76EBF3BEC544}"/>
              </a:ext>
            </a:extLst>
          </p:cNvPr>
          <p:cNvCxnSpPr>
            <a:cxnSpLocks/>
          </p:cNvCxnSpPr>
          <p:nvPr userDrawn="1"/>
        </p:nvCxnSpPr>
        <p:spPr>
          <a:xfrm>
            <a:off x="5018728" y="482400"/>
            <a:ext cx="524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pic>
        <p:nvPicPr>
          <p:cNvPr id="22" name="Picture 21">
            <a:extLst>
              <a:ext uri="{FF2B5EF4-FFF2-40B4-BE49-F238E27FC236}">
                <a16:creationId xmlns:a16="http://schemas.microsoft.com/office/drawing/2014/main" id="{B9BB03FB-BC65-4B73-9B66-32507EBF13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18728" y="6381356"/>
            <a:ext cx="797663" cy="225677"/>
          </a:xfrm>
          <a:prstGeom prst="rect">
            <a:avLst/>
          </a:prstGeom>
        </p:spPr>
      </p:pic>
      <p:sp>
        <p:nvSpPr>
          <p:cNvPr id="23" name="Title 1">
            <a:extLst>
              <a:ext uri="{FF2B5EF4-FFF2-40B4-BE49-F238E27FC236}">
                <a16:creationId xmlns:a16="http://schemas.microsoft.com/office/drawing/2014/main" id="{EFD876A3-4F24-4834-9FFF-7E8AD2945621}"/>
              </a:ext>
            </a:extLst>
          </p:cNvPr>
          <p:cNvSpPr>
            <a:spLocks noGrp="1"/>
          </p:cNvSpPr>
          <p:nvPr>
            <p:ph type="ctrTitle" hasCustomPrompt="1"/>
          </p:nvPr>
        </p:nvSpPr>
        <p:spPr>
          <a:xfrm>
            <a:off x="5019151" y="1633533"/>
            <a:ext cx="3510000" cy="1244730"/>
          </a:xfrm>
        </p:spPr>
        <p:txBody>
          <a:bodyPr anchor="t" anchorCtr="0"/>
          <a:lstStyle>
            <a:lvl1pPr algn="l">
              <a:lnSpc>
                <a:spcPct val="100000"/>
              </a:lnSpc>
              <a:defRPr sz="2400">
                <a:solidFill>
                  <a:schemeClr val="tx1"/>
                </a:solidFill>
              </a:defRPr>
            </a:lvl1pPr>
          </a:lstStyle>
          <a:p>
            <a:r>
              <a:rPr lang="da-DK" dirty="0"/>
              <a:t>Klik for at tilføje overskrift</a:t>
            </a:r>
            <a:endParaRPr lang="da-DK"/>
          </a:p>
        </p:txBody>
      </p:sp>
      <p:sp>
        <p:nvSpPr>
          <p:cNvPr id="12" name="TextBox 11">
            <a:extLst>
              <a:ext uri="{FF2B5EF4-FFF2-40B4-BE49-F238E27FC236}">
                <a16:creationId xmlns:a16="http://schemas.microsoft.com/office/drawing/2014/main" id="{3435D18C-F049-45BC-9DD0-BCABC1798FE4}"/>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sp>
        <p:nvSpPr>
          <p:cNvPr id="11" name="sdu.dk">
            <a:extLst>
              <a:ext uri="{FF2B5EF4-FFF2-40B4-BE49-F238E27FC236}">
                <a16:creationId xmlns:a16="http://schemas.microsoft.com/office/drawing/2014/main" id="{E104C035-217A-42D1-9683-2601433D8C2F}"/>
              </a:ext>
            </a:extLst>
          </p:cNvPr>
          <p:cNvSpPr/>
          <p:nvPr userDrawn="1"/>
        </p:nvSpPr>
        <p:spPr>
          <a:xfrm rot="5400000">
            <a:off x="8496300" y="594477"/>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3" name="#sdudk">
            <a:extLst>
              <a:ext uri="{FF2B5EF4-FFF2-40B4-BE49-F238E27FC236}">
                <a16:creationId xmlns:a16="http://schemas.microsoft.com/office/drawing/2014/main" id="{C18994E3-0B00-4329-9B53-BB93E9AA623E}"/>
              </a:ext>
            </a:extLst>
          </p:cNvPr>
          <p:cNvSpPr/>
          <p:nvPr userDrawn="1"/>
        </p:nvSpPr>
        <p:spPr>
          <a:xfrm rot="5400000">
            <a:off x="8497794" y="1508878"/>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6" name="Rectangle 15" descr="{&quot;templafy&quot;:{&quot;id&quot;:&quot;32539443-b928-4843-96e0-2cc9c45abe0d&quot;}}">
            <a:extLst>
              <a:ext uri="{FF2B5EF4-FFF2-40B4-BE49-F238E27FC236}">
                <a16:creationId xmlns:a16="http://schemas.microsoft.com/office/drawing/2014/main" id="{6611B109-95A6-E1C9-4202-DED6ADC41C3C}"/>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tx1"/>
              </a:solidFill>
            </a:endParaRPr>
          </a:p>
        </p:txBody>
      </p:sp>
      <p:sp>
        <p:nvSpPr>
          <p:cNvPr id="15" name="text" descr="{&quot;templafy&quot;:{&quot;id&quot;:&quot;79d18190-1b07-4097-accd-a03d41341f53&quot;}}" title="UserProfile.Institut.InstituteDCU_{{DocumentLanguage}}">
            <a:extLst>
              <a:ext uri="{FF2B5EF4-FFF2-40B4-BE49-F238E27FC236}">
                <a16:creationId xmlns:a16="http://schemas.microsoft.com/office/drawing/2014/main" id="{D50E0820-B5B2-83A8-4127-B29A1F145D23}"/>
              </a:ext>
            </a:extLst>
          </p:cNvPr>
          <p:cNvSpPr txBox="1">
            <a:spLocks/>
          </p:cNvSpPr>
          <p:nvPr userDrawn="1"/>
        </p:nvSpPr>
        <p:spPr>
          <a:xfrm>
            <a:off x="5019300" y="51614"/>
            <a:ext cx="3510000" cy="478677"/>
          </a:xfrm>
          <a:prstGeom prst="rect">
            <a:avLst/>
          </a:prstGeom>
          <a:noFill/>
        </p:spPr>
        <p:txBody>
          <a:bodyPr wrap="square" lIns="0" tIns="0" rIns="0" bIns="9000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t>SDU Uddannelse</a:t>
            </a:r>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5032802" y="2003078"/>
            <a:ext cx="3507803" cy="1373041"/>
          </a:xfrm>
        </p:spPr>
        <p:txBody>
          <a:bodyPr/>
          <a:lstStyle>
            <a:lvl1pPr>
              <a:defRPr sz="36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5019151" y="3387600"/>
            <a:ext cx="351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5032800" y="1204110"/>
            <a:ext cx="3494458"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308376" y="1016000"/>
            <a:ext cx="303290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05-09-2024</a:t>
            </a:fld>
            <a:endParaRPr lang="da-DK" dirty="0"/>
          </a:p>
        </p:txBody>
      </p:sp>
      <p:sp>
        <p:nvSpPr>
          <p:cNvPr id="5" name="Footer Placeholder 4">
            <a:extLst>
              <a:ext uri="{FF2B5EF4-FFF2-40B4-BE49-F238E27FC236}">
                <a16:creationId xmlns:a16="http://schemas.microsoft.com/office/drawing/2014/main" id="{CD31645F-3EEE-4ACC-9DE8-38B996FFAD12}"/>
              </a:ext>
            </a:extLst>
          </p:cNvPr>
          <p:cNvSpPr>
            <a:spLocks noGrp="1"/>
          </p:cNvSpPr>
          <p:nvPr>
            <p:ph type="ftr" sz="quarter" idx="21"/>
          </p:nvPr>
        </p:nvSpPr>
        <p:spPr/>
        <p:txBody>
          <a:bodyPr/>
          <a:lstStyle/>
          <a:p>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3C1D70FD-38F1-46F9-B7F9-51176E935F50}"/>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4811888" y="1000450"/>
            <a:ext cx="3713571" cy="4841557"/>
          </a:xfrm>
        </p:spPr>
        <p:txBody>
          <a:bodyPr tIns="72000"/>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33">
                <a:noFill/>
              </a:defRPr>
            </a:lvl1pPr>
          </a:lstStyle>
          <a:p>
            <a:fld id="{F1A13B18-F5ED-4611-8DBB-F05123AFBA22}" type="datetimeFigureOut">
              <a:rPr lang="da-DK" smtClean="0"/>
              <a:pPr/>
              <a:t>05-09-2024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3" name="Footer Placeholder 2">
            <a:extLst>
              <a:ext uri="{FF2B5EF4-FFF2-40B4-BE49-F238E27FC236}">
                <a16:creationId xmlns:a16="http://schemas.microsoft.com/office/drawing/2014/main" id="{2920C039-324F-433E-90A2-B9FAD2872EC2}"/>
              </a:ext>
            </a:extLst>
          </p:cNvPr>
          <p:cNvSpPr>
            <a:spLocks noGrp="1"/>
          </p:cNvSpPr>
          <p:nvPr>
            <p:ph type="ftr" sz="quarter" idx="15"/>
          </p:nvPr>
        </p:nvSpPr>
        <p:spPr/>
        <p:txBody>
          <a:bodyPr/>
          <a:lstStyle/>
          <a:p>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
        <p:nvSpPr>
          <p:cNvPr id="8" name="Title 1">
            <a:extLst>
              <a:ext uri="{FF2B5EF4-FFF2-40B4-BE49-F238E27FC236}">
                <a16:creationId xmlns:a16="http://schemas.microsoft.com/office/drawing/2014/main" id="{4F91CDD8-F125-4A35-872E-713802788FB6}"/>
              </a:ext>
            </a:extLst>
          </p:cNvPr>
          <p:cNvSpPr>
            <a:spLocks noGrp="1"/>
          </p:cNvSpPr>
          <p:nvPr>
            <p:ph type="ctrTitle" hasCustomPrompt="1"/>
          </p:nvPr>
        </p:nvSpPr>
        <p:spPr>
          <a:xfrm>
            <a:off x="311023" y="1620000"/>
            <a:ext cx="4025700" cy="4222000"/>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1608454" y="1700213"/>
            <a:ext cx="936000" cy="936000"/>
          </a:xfrm>
        </p:spPr>
        <p:txBody>
          <a:bodyPr wrap="none"/>
          <a:lstStyle>
            <a:lvl1pPr marL="0" indent="0">
              <a:buNone/>
              <a:defRPr sz="8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1608454" y="2695029"/>
            <a:ext cx="2990094" cy="756000"/>
          </a:xfrm>
        </p:spPr>
        <p:txBody>
          <a:bodyPr/>
          <a:lstStyle>
            <a:lvl1pPr marL="0" indent="0">
              <a:buFont typeface="Arial" panose="020B0604020202020204" pitchFamily="34" charset="0"/>
              <a:buChar char="​"/>
              <a:defRPr sz="1800" b="1"/>
            </a:lvl1pPr>
            <a:lvl2pPr marL="251988">
              <a:defRPr sz="1100"/>
            </a:lvl2pPr>
            <a:lvl3pPr marL="503974">
              <a:defRPr sz="1050"/>
            </a:lvl3pPr>
          </a:lstStyle>
          <a:p>
            <a:pPr lvl="0"/>
            <a:r>
              <a:rPr lang="da-DK" dirty="0"/>
              <a:t>Klik for at tilføje overskrift</a:t>
            </a:r>
            <a:endParaRPr lang="da-DK"/>
          </a:p>
          <a:p>
            <a:pPr lvl="1"/>
            <a:r>
              <a:rPr lang="da-DK" dirty="0"/>
              <a:t>Second </a:t>
            </a:r>
            <a:r>
              <a:rPr lang="da-DK" dirty="0" err="1"/>
              <a:t>level</a:t>
            </a:r>
            <a:endParaRPr lang="da-DK" dirty="0"/>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1609277" y="3849060"/>
            <a:ext cx="936000" cy="936000"/>
          </a:xfrm>
        </p:spPr>
        <p:txBody>
          <a:bodyPr wrap="none"/>
          <a:lstStyle>
            <a:lvl1pPr marL="0" indent="0">
              <a:buNone/>
              <a:defRPr sz="8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1607860" y="4869330"/>
            <a:ext cx="2990093" cy="756000"/>
          </a:xfrm>
        </p:spPr>
        <p:txBody>
          <a:bodyPr/>
          <a:lstStyle>
            <a:lvl1pPr marL="0" indent="0">
              <a:buFont typeface="Arial" panose="020B0604020202020204" pitchFamily="34" charset="0"/>
              <a:buChar char="​"/>
              <a:defRPr sz="1600" b="1"/>
            </a:lvl1pPr>
            <a:lvl2pPr marL="251988">
              <a:defRPr sz="1100"/>
            </a:lvl2pPr>
            <a:lvl3pPr marL="251988" indent="0">
              <a:buNone/>
              <a:defRPr/>
            </a:lvl3pPr>
          </a:lstStyle>
          <a:p>
            <a:pPr lvl="0"/>
            <a:r>
              <a:rPr lang="da-DK" dirty="0"/>
              <a:t>Klik for at tilføje overskrift</a:t>
            </a:r>
            <a:endParaRPr lang="da-DK"/>
          </a:p>
          <a:p>
            <a:pPr lvl="1"/>
            <a:r>
              <a:rPr lang="da-DK" dirty="0"/>
              <a:t>Second </a:t>
            </a:r>
            <a:r>
              <a:rPr lang="da-DK" dirty="0" err="1"/>
              <a:t>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5562099" y="1700213"/>
            <a:ext cx="936000" cy="936000"/>
          </a:xfrm>
        </p:spPr>
        <p:txBody>
          <a:bodyPr wrap="none"/>
          <a:lstStyle>
            <a:lvl1pPr marL="0" indent="0">
              <a:buNone/>
              <a:defRPr sz="800"/>
            </a:lvl1pPr>
            <a:lvl2pPr marL="251988"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5562099" y="2694300"/>
            <a:ext cx="2990095" cy="756000"/>
          </a:xfrm>
        </p:spPr>
        <p:txBody>
          <a:bodyPr/>
          <a:lstStyle>
            <a:lvl1pPr marL="0" indent="0">
              <a:buFont typeface="Arial" panose="020B0604020202020204" pitchFamily="34" charset="0"/>
              <a:buChar char="​"/>
              <a:defRPr sz="1600" b="1"/>
            </a:lvl1pPr>
            <a:lvl2pPr marL="251988">
              <a:defRPr sz="1100"/>
            </a:lvl2pPr>
            <a:lvl3pPr marL="503974">
              <a:defRPr sz="1050"/>
            </a:lvl3pPr>
          </a:lstStyle>
          <a:p>
            <a:pPr lvl="0"/>
            <a:r>
              <a:rPr lang="da-DK" dirty="0"/>
              <a:t>Klik for at tilføje overskrift</a:t>
            </a:r>
            <a:endParaRPr lang="da-DK"/>
          </a:p>
          <a:p>
            <a:pPr lvl="1"/>
            <a:r>
              <a:rPr lang="da-DK" dirty="0"/>
              <a:t>Second </a:t>
            </a:r>
            <a:r>
              <a:rPr lang="da-DK" dirty="0" err="1"/>
              <a:t>level</a:t>
            </a:r>
            <a:endParaRPr lang="da-DK" dirty="0"/>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5562099" y="3849060"/>
            <a:ext cx="936000" cy="936000"/>
          </a:xfrm>
        </p:spPr>
        <p:txBody>
          <a:bodyPr wrap="none"/>
          <a:lstStyle>
            <a:lvl1pPr marL="0" indent="0">
              <a:buNone/>
              <a:defRPr sz="8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5562099" y="4869330"/>
            <a:ext cx="2990092" cy="756000"/>
          </a:xfrm>
        </p:spPr>
        <p:txBody>
          <a:bodyPr/>
          <a:lstStyle>
            <a:lvl1pPr marL="0" indent="0">
              <a:buFont typeface="Arial" panose="020B0604020202020204" pitchFamily="34" charset="0"/>
              <a:buChar char="​"/>
              <a:defRPr sz="1600" b="1"/>
            </a:lvl1pPr>
            <a:lvl2pPr marL="251988">
              <a:defRPr sz="1100"/>
            </a:lvl2pPr>
            <a:lvl3pPr marL="503974">
              <a:defRPr/>
            </a:lvl3pPr>
          </a:lstStyle>
          <a:p>
            <a:pPr lvl="0"/>
            <a:r>
              <a:rPr lang="da-DK" dirty="0"/>
              <a:t>Klik for at tilføje overskrift</a:t>
            </a:r>
            <a:endParaRPr lang="da-DK"/>
          </a:p>
          <a:p>
            <a:pPr lvl="1"/>
            <a:r>
              <a:rPr lang="da-DK" dirty="0"/>
              <a:t>Second </a:t>
            </a:r>
            <a:r>
              <a:rPr lang="da-DK" dirty="0" err="1"/>
              <a:t>level</a:t>
            </a:r>
            <a:endParaRPr lang="da-DK" dirty="0"/>
          </a:p>
        </p:txBody>
      </p:sp>
      <p:sp>
        <p:nvSpPr>
          <p:cNvPr id="3" name="Footer Placeholder 2">
            <a:extLst>
              <a:ext uri="{FF2B5EF4-FFF2-40B4-BE49-F238E27FC236}">
                <a16:creationId xmlns:a16="http://schemas.microsoft.com/office/drawing/2014/main" id="{0C4D261F-AFF9-422D-9FB3-5AE92F19507E}"/>
              </a:ext>
            </a:extLst>
          </p:cNvPr>
          <p:cNvSpPr>
            <a:spLocks noGrp="1"/>
          </p:cNvSpPr>
          <p:nvPr>
            <p:ph type="ftr" sz="quarter" idx="10"/>
          </p:nvPr>
        </p:nvSpPr>
        <p:spPr/>
        <p:txBody>
          <a:bodyPr/>
          <a:lstStyle/>
          <a:p>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05-09-2024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05-09-2024</a:t>
            </a:fld>
            <a:endParaRPr lang="da-DK" dirty="0"/>
          </a:p>
        </p:txBody>
      </p:sp>
      <p:sp>
        <p:nvSpPr>
          <p:cNvPr id="9" name="Footer Placeholder 8">
            <a:extLst>
              <a:ext uri="{FF2B5EF4-FFF2-40B4-BE49-F238E27FC236}">
                <a16:creationId xmlns:a16="http://schemas.microsoft.com/office/drawing/2014/main" id="{F5FCEDFC-AE26-4F9F-9153-1837190678EF}"/>
              </a:ext>
            </a:extLst>
          </p:cNvPr>
          <p:cNvSpPr>
            <a:spLocks noGrp="1"/>
          </p:cNvSpPr>
          <p:nvPr>
            <p:ph type="ftr" sz="quarter" idx="11"/>
          </p:nvPr>
        </p:nvSpPr>
        <p:spPr/>
        <p:txBody>
          <a:bodyPr/>
          <a:lstStyle/>
          <a:p>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10" name="Title 1">
            <a:extLst>
              <a:ext uri="{FF2B5EF4-FFF2-40B4-BE49-F238E27FC236}">
                <a16:creationId xmlns:a16="http://schemas.microsoft.com/office/drawing/2014/main" id="{BE9B44DD-5439-4457-BCA6-2324E90AE911}"/>
              </a:ext>
            </a:extLst>
          </p:cNvPr>
          <p:cNvSpPr>
            <a:spLocks noGrp="1"/>
          </p:cNvSpPr>
          <p:nvPr>
            <p:ph type="ctrTitle" hasCustomPrompt="1"/>
          </p:nvPr>
        </p:nvSpPr>
        <p:spPr>
          <a:xfrm>
            <a:off x="311023" y="1620000"/>
            <a:ext cx="4025700" cy="4222000"/>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2039" y="1699200"/>
            <a:ext cx="7551758" cy="4142800"/>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33">
                <a:noFill/>
              </a:defRPr>
            </a:lvl1pPr>
          </a:lstStyle>
          <a:p>
            <a:fld id="{F1A13B18-F5ED-4611-8DBB-F05123AFBA22}" type="datetimeFigureOut">
              <a:rPr lang="da-DK" smtClean="0"/>
              <a:pPr/>
              <a:t>05-09-2024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Tree>
    <p:extLst>
      <p:ext uri="{BB962C8B-B14F-4D97-AF65-F5344CB8AC3E}">
        <p14:creationId xmlns:p14="http://schemas.microsoft.com/office/powerpoint/2010/main" val="319033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4811888" y="1000450"/>
            <a:ext cx="3713571" cy="4841557"/>
          </a:xfrm>
        </p:spPr>
        <p:txBody>
          <a:bodyPr tIns="72000"/>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307975" y="2221200"/>
            <a:ext cx="4025700" cy="3620805"/>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3" name="TextBox 2">
            <a:extLst>
              <a:ext uri="{FF2B5EF4-FFF2-40B4-BE49-F238E27FC236}">
                <a16:creationId xmlns:a16="http://schemas.microsoft.com/office/drawing/2014/main" id="{2D2565F4-7FB3-4F2B-AED8-4859D42935AE}"/>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cxnSp>
        <p:nvCxnSpPr>
          <p:cNvPr id="15" name="Straight Connector 14">
            <a:extLst>
              <a:ext uri="{FF2B5EF4-FFF2-40B4-BE49-F238E27FC236}">
                <a16:creationId xmlns:a16="http://schemas.microsoft.com/office/drawing/2014/main" id="{DA926880-EFD3-4E03-AD41-B5DEE1001487}"/>
              </a:ext>
            </a:extLst>
          </p:cNvPr>
          <p:cNvCxnSpPr>
            <a:cxnSpLocks/>
          </p:cNvCxnSpPr>
          <p:nvPr userDrawn="1"/>
        </p:nvCxnSpPr>
        <p:spPr>
          <a:xfrm>
            <a:off x="307801" y="482400"/>
            <a:ext cx="524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8CDE456A-3D3A-4660-B621-87E808BE7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782" y="6375535"/>
            <a:ext cx="797663" cy="225677"/>
          </a:xfrm>
          <a:prstGeom prst="rect">
            <a:avLst/>
          </a:prstGeom>
        </p:spPr>
      </p:pic>
      <p:sp>
        <p:nvSpPr>
          <p:cNvPr id="18" name="sdu.dk">
            <a:extLst>
              <a:ext uri="{FF2B5EF4-FFF2-40B4-BE49-F238E27FC236}">
                <a16:creationId xmlns:a16="http://schemas.microsoft.com/office/drawing/2014/main" id="{6C8DAC0B-B30A-4593-8919-5508EB9A14CB}"/>
              </a:ext>
            </a:extLst>
          </p:cNvPr>
          <p:cNvSpPr/>
          <p:nvPr userDrawn="1"/>
        </p:nvSpPr>
        <p:spPr>
          <a:xfrm rot="5400000">
            <a:off x="8496300" y="594477"/>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2" name="#sdudk">
            <a:extLst>
              <a:ext uri="{FF2B5EF4-FFF2-40B4-BE49-F238E27FC236}">
                <a16:creationId xmlns:a16="http://schemas.microsoft.com/office/drawing/2014/main" id="{75CC3EE1-0472-467D-B6AF-AD454628F83D}"/>
              </a:ext>
            </a:extLst>
          </p:cNvPr>
          <p:cNvSpPr/>
          <p:nvPr userDrawn="1"/>
        </p:nvSpPr>
        <p:spPr>
          <a:xfrm rot="5400000">
            <a:off x="8497794" y="1508878"/>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9" name="Rectangle 18" descr="{&quot;templafy&quot;:{&quot;id&quot;:&quot;0d7fd93d-f751-4c0f-a5f3-fb017d96e0f8&quot;}}">
            <a:extLst>
              <a:ext uri="{FF2B5EF4-FFF2-40B4-BE49-F238E27FC236}">
                <a16:creationId xmlns:a16="http://schemas.microsoft.com/office/drawing/2014/main" id="{70132326-CB11-D116-9C3C-FE7642F14B21}"/>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tx1"/>
              </a:solidFill>
            </a:endParaRPr>
          </a:p>
        </p:txBody>
      </p:sp>
      <p:sp>
        <p:nvSpPr>
          <p:cNvPr id="12" name="text" descr="{&quot;templafy&quot;:{&quot;id&quot;:&quot;0ae9310f-e95e-45d1-98c2-12b627e85c94&quot;}}" title="UserProfile.Institut.InstituteDCU_{{DocumentLanguage}}">
            <a:extLst>
              <a:ext uri="{FF2B5EF4-FFF2-40B4-BE49-F238E27FC236}">
                <a16:creationId xmlns:a16="http://schemas.microsoft.com/office/drawing/2014/main" id="{932A6B1C-53E3-D26A-CB2F-F3572E69A98A}"/>
              </a:ext>
            </a:extLst>
          </p:cNvPr>
          <p:cNvSpPr txBox="1">
            <a:spLocks/>
          </p:cNvSpPr>
          <p:nvPr userDrawn="1"/>
        </p:nvSpPr>
        <p:spPr>
          <a:xfrm>
            <a:off x="308372" y="293275"/>
            <a:ext cx="4263628" cy="236303"/>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t>SDU Uddannelse</a:t>
            </a:r>
          </a:p>
        </p:txBody>
      </p:sp>
    </p:spTree>
    <p:extLst>
      <p:ext uri="{BB962C8B-B14F-4D97-AF65-F5344CB8AC3E}">
        <p14:creationId xmlns:p14="http://schemas.microsoft.com/office/powerpoint/2010/main" val="3540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1023" y="1700216"/>
            <a:ext cx="40257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4811888" y="1000450"/>
            <a:ext cx="3713571" cy="4841557"/>
          </a:xfrm>
        </p:spPr>
        <p:txBody>
          <a:bodyPr tIns="72000"/>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33">
                <a:noFill/>
              </a:defRPr>
            </a:lvl1pPr>
          </a:lstStyle>
          <a:p>
            <a:fld id="{F1A13B18-F5ED-4611-8DBB-F05123AFBA22}" type="datetimeFigureOut">
              <a:rPr lang="da-DK" smtClean="0"/>
              <a:pPr/>
              <a:t>05-09-2024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10" name="TextBox 9">
            <a:extLst>
              <a:ext uri="{FF2B5EF4-FFF2-40B4-BE49-F238E27FC236}">
                <a16:creationId xmlns:a16="http://schemas.microsoft.com/office/drawing/2014/main" id="{8B4EB576-C3BD-40C7-A696-33E1091F31D7}"/>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1023" y="1620000"/>
            <a:ext cx="4025700" cy="4222000"/>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5005017" y="1700212"/>
            <a:ext cx="352044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33">
                <a:noFill/>
              </a:defRPr>
            </a:lvl1pPr>
          </a:lstStyle>
          <a:p>
            <a:fld id="{F1A13B18-F5ED-4611-8DBB-F05123AFBA22}" type="datetimeFigureOut">
              <a:rPr lang="da-DK" smtClean="0"/>
              <a:pPr/>
              <a:t>05-09-2024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3" name="Footer Placeholder 2">
            <a:extLst>
              <a:ext uri="{FF2B5EF4-FFF2-40B4-BE49-F238E27FC236}">
                <a16:creationId xmlns:a16="http://schemas.microsoft.com/office/drawing/2014/main" id="{2BD490B9-04D5-4C98-9BAE-36CAE61DE349}"/>
              </a:ext>
            </a:extLst>
          </p:cNvPr>
          <p:cNvSpPr>
            <a:spLocks noGrp="1"/>
          </p:cNvSpPr>
          <p:nvPr>
            <p:ph type="ftr" sz="quarter" idx="14"/>
          </p:nvPr>
        </p:nvSpPr>
        <p:spPr/>
        <p:txBody>
          <a:bodyPr/>
          <a:lstStyle/>
          <a:p>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307801" y="1620000"/>
            <a:ext cx="4024700" cy="1884283"/>
          </a:xfrm>
        </p:spPr>
        <p:txBody>
          <a:bodyPr/>
          <a:lstStyle>
            <a:lvl1pPr>
              <a:lnSpc>
                <a:spcPct val="100000"/>
              </a:lnSpc>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617000" y="1028246"/>
            <a:ext cx="39123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05-09-2024</a:t>
            </a:fld>
            <a:endParaRPr lang="da-DK" dirty="0"/>
          </a:p>
        </p:txBody>
      </p:sp>
      <p:sp>
        <p:nvSpPr>
          <p:cNvPr id="4" name="Footer Placeholder 3">
            <a:extLst>
              <a:ext uri="{FF2B5EF4-FFF2-40B4-BE49-F238E27FC236}">
                <a16:creationId xmlns:a16="http://schemas.microsoft.com/office/drawing/2014/main" id="{496ECF2D-BB4C-4004-9F8E-08239A46461C}"/>
              </a:ext>
            </a:extLst>
          </p:cNvPr>
          <p:cNvSpPr>
            <a:spLocks noGrp="1"/>
          </p:cNvSpPr>
          <p:nvPr>
            <p:ph type="ftr" sz="quarter" idx="21"/>
          </p:nvPr>
        </p:nvSpPr>
        <p:spPr/>
        <p:txBody>
          <a:bodyPr/>
          <a:lstStyle/>
          <a:p>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1" name="TextBox 10">
            <a:extLst>
              <a:ext uri="{FF2B5EF4-FFF2-40B4-BE49-F238E27FC236}">
                <a16:creationId xmlns:a16="http://schemas.microsoft.com/office/drawing/2014/main" id="{FA9C8F72-579D-43D7-829B-18B6120E3E14}"/>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sp>
        <p:nvSpPr>
          <p:cNvPr id="14" name="Rectangle 13" descr="{&quot;templafy&quot;:{&quot;id&quot;:&quot;05b723e9-8e5f-4e2c-a37d-a3719e3c6080&quot;}}">
            <a:extLst>
              <a:ext uri="{FF2B5EF4-FFF2-40B4-BE49-F238E27FC236}">
                <a16:creationId xmlns:a16="http://schemas.microsoft.com/office/drawing/2014/main" id="{B0983113-FD53-0142-5933-62C193C8B1C1}"/>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tx1"/>
              </a:solidFill>
            </a:endParaRPr>
          </a:p>
        </p:txBody>
      </p:sp>
      <p:sp>
        <p:nvSpPr>
          <p:cNvPr id="10" name="text" descr="{&quot;templafy&quot;:{&quot;id&quot;:&quot;a376b2cb-f691-4c8a-99ce-4cee0fbcb615&quot;}}" title="UserProfile.Institut.InstituteDCU_{{DocumentLanguage}}">
            <a:extLst>
              <a:ext uri="{FF2B5EF4-FFF2-40B4-BE49-F238E27FC236}">
                <a16:creationId xmlns:a16="http://schemas.microsoft.com/office/drawing/2014/main" id="{C66194EE-5538-EE85-F15F-6D1F10563540}"/>
              </a:ext>
            </a:extLst>
          </p:cNvPr>
          <p:cNvSpPr txBox="1">
            <a:spLocks/>
          </p:cNvSpPr>
          <p:nvPr userDrawn="1"/>
        </p:nvSpPr>
        <p:spPr>
          <a:xfrm>
            <a:off x="308372" y="293275"/>
            <a:ext cx="4263628" cy="236303"/>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t>SDU Uddannelse</a:t>
            </a:r>
          </a:p>
        </p:txBody>
      </p:sp>
    </p:spTree>
    <p:extLst>
      <p:ext uri="{BB962C8B-B14F-4D97-AF65-F5344CB8AC3E}">
        <p14:creationId xmlns:p14="http://schemas.microsoft.com/office/powerpoint/2010/main" val="161771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307800" y="1016000"/>
            <a:ext cx="8221499" cy="684213"/>
          </a:xfrm>
        </p:spPr>
        <p:txBody>
          <a:bodyPr/>
          <a:lstStyle>
            <a:lvl1pPr>
              <a:lnSpc>
                <a:spcPct val="100000"/>
              </a:lnSpc>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307800" y="1989138"/>
            <a:ext cx="8221500"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05-09-2024</a:t>
            </a:fld>
            <a:endParaRPr lang="da-DK" dirty="0"/>
          </a:p>
        </p:txBody>
      </p:sp>
      <p:sp>
        <p:nvSpPr>
          <p:cNvPr id="4" name="Footer Placeholder 3">
            <a:extLst>
              <a:ext uri="{FF2B5EF4-FFF2-40B4-BE49-F238E27FC236}">
                <a16:creationId xmlns:a16="http://schemas.microsoft.com/office/drawing/2014/main" id="{496ECF2D-BB4C-4004-9F8E-08239A46461C}"/>
              </a:ext>
            </a:extLst>
          </p:cNvPr>
          <p:cNvSpPr>
            <a:spLocks noGrp="1"/>
          </p:cNvSpPr>
          <p:nvPr>
            <p:ph type="ftr" sz="quarter" idx="21"/>
          </p:nvPr>
        </p:nvSpPr>
        <p:spPr/>
        <p:txBody>
          <a:bodyPr/>
          <a:lstStyle/>
          <a:p>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1" name="TextBox 10">
            <a:extLst>
              <a:ext uri="{FF2B5EF4-FFF2-40B4-BE49-F238E27FC236}">
                <a16:creationId xmlns:a16="http://schemas.microsoft.com/office/drawing/2014/main" id="{FA9C8F72-579D-43D7-829B-18B6120E3E14}"/>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sp>
        <p:nvSpPr>
          <p:cNvPr id="14" name="Rectangle 13" descr="{&quot;templafy&quot;:{&quot;id&quot;:&quot;e86473e0-ee72-4d80-bfa7-2f1a594bebcc&quot;}}">
            <a:extLst>
              <a:ext uri="{FF2B5EF4-FFF2-40B4-BE49-F238E27FC236}">
                <a16:creationId xmlns:a16="http://schemas.microsoft.com/office/drawing/2014/main" id="{B9A03C35-4D18-355F-3997-C5B91C1549F3}"/>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tx1"/>
              </a:solidFill>
            </a:endParaRPr>
          </a:p>
        </p:txBody>
      </p:sp>
      <p:sp>
        <p:nvSpPr>
          <p:cNvPr id="10" name="text" descr="{&quot;templafy&quot;:{&quot;id&quot;:&quot;d5ee6f19-0019-49c3-9c6f-0670d3eec9e1&quot;}}" title="UserProfile.Institut.InstituteDCU_{{DocumentLanguage}}">
            <a:extLst>
              <a:ext uri="{FF2B5EF4-FFF2-40B4-BE49-F238E27FC236}">
                <a16:creationId xmlns:a16="http://schemas.microsoft.com/office/drawing/2014/main" id="{9352CC46-5D8A-E205-DA47-B8EE34FF28C9}"/>
              </a:ext>
            </a:extLst>
          </p:cNvPr>
          <p:cNvSpPr txBox="1">
            <a:spLocks/>
          </p:cNvSpPr>
          <p:nvPr userDrawn="1"/>
        </p:nvSpPr>
        <p:spPr>
          <a:xfrm>
            <a:off x="308372" y="293275"/>
            <a:ext cx="4263628" cy="236303"/>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t>SDU Uddannelse</a:t>
            </a:r>
          </a:p>
        </p:txBody>
      </p:sp>
    </p:spTree>
    <p:extLst>
      <p:ext uri="{BB962C8B-B14F-4D97-AF65-F5344CB8AC3E}">
        <p14:creationId xmlns:p14="http://schemas.microsoft.com/office/powerpoint/2010/main" val="3025005513"/>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19151" y="1633533"/>
            <a:ext cx="3510000" cy="1244730"/>
          </a:xfrm>
        </p:spPr>
        <p:txBody>
          <a:bodyPr anchor="t" anchorCtr="0"/>
          <a:lstStyle>
            <a:lvl1pPr algn="l">
              <a:lnSpc>
                <a:spcPct val="100000"/>
              </a:lnSpc>
              <a:defRPr sz="24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5019151" y="3387600"/>
            <a:ext cx="351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316824" y="1000450"/>
            <a:ext cx="3808024"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05-09-2024</a:t>
            </a:fld>
            <a:endParaRPr lang="da-DK" dirty="0"/>
          </a:p>
        </p:txBody>
      </p:sp>
      <p:sp>
        <p:nvSpPr>
          <p:cNvPr id="14" name="Footer Placeholder 13">
            <a:extLst>
              <a:ext uri="{FF2B5EF4-FFF2-40B4-BE49-F238E27FC236}">
                <a16:creationId xmlns:a16="http://schemas.microsoft.com/office/drawing/2014/main" id="{DF36464C-AEF7-4BFD-9A97-813102BCA484}"/>
              </a:ext>
            </a:extLst>
          </p:cNvPr>
          <p:cNvSpPr>
            <a:spLocks noGrp="1"/>
          </p:cNvSpPr>
          <p:nvPr>
            <p:ph type="ftr" sz="quarter" idx="17"/>
          </p:nvPr>
        </p:nvSpPr>
        <p:spPr/>
        <p:txBody>
          <a:bodyPr/>
          <a:lstStyle/>
          <a:p>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cxnSp>
        <p:nvCxnSpPr>
          <p:cNvPr id="17" name="Straight Connector 16">
            <a:extLst>
              <a:ext uri="{FF2B5EF4-FFF2-40B4-BE49-F238E27FC236}">
                <a16:creationId xmlns:a16="http://schemas.microsoft.com/office/drawing/2014/main" id="{8551AC97-9031-4CC7-955F-C81EC8BE45E2}"/>
              </a:ext>
            </a:extLst>
          </p:cNvPr>
          <p:cNvCxnSpPr>
            <a:cxnSpLocks/>
          </p:cNvCxnSpPr>
          <p:nvPr userDrawn="1"/>
        </p:nvCxnSpPr>
        <p:spPr>
          <a:xfrm>
            <a:off x="307801" y="482400"/>
            <a:ext cx="524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FC0256C1-93B3-4768-8249-4CDA30556E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782" y="6375535"/>
            <a:ext cx="797663" cy="225677"/>
          </a:xfrm>
          <a:prstGeom prst="rect">
            <a:avLst/>
          </a:prstGeom>
        </p:spPr>
      </p:pic>
      <p:sp>
        <p:nvSpPr>
          <p:cNvPr id="26" name="sdu.dk">
            <a:extLst>
              <a:ext uri="{FF2B5EF4-FFF2-40B4-BE49-F238E27FC236}">
                <a16:creationId xmlns:a16="http://schemas.microsoft.com/office/drawing/2014/main" id="{E10468DB-C1E5-43E3-8103-A93D3C0BA409}"/>
              </a:ext>
            </a:extLst>
          </p:cNvPr>
          <p:cNvSpPr/>
          <p:nvPr userDrawn="1"/>
        </p:nvSpPr>
        <p:spPr>
          <a:xfrm rot="5400000">
            <a:off x="8496300" y="594477"/>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7" name="#sdudk">
            <a:extLst>
              <a:ext uri="{FF2B5EF4-FFF2-40B4-BE49-F238E27FC236}">
                <a16:creationId xmlns:a16="http://schemas.microsoft.com/office/drawing/2014/main" id="{BA1E852F-9EE9-4889-AA2E-46B9BD847D08}"/>
              </a:ext>
            </a:extLst>
          </p:cNvPr>
          <p:cNvSpPr/>
          <p:nvPr userDrawn="1"/>
        </p:nvSpPr>
        <p:spPr>
          <a:xfrm rot="5400000">
            <a:off x="8497794" y="1508878"/>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0" name="TextBox 19">
            <a:extLst>
              <a:ext uri="{FF2B5EF4-FFF2-40B4-BE49-F238E27FC236}">
                <a16:creationId xmlns:a16="http://schemas.microsoft.com/office/drawing/2014/main" id="{D3F04E1F-B899-4D8C-B699-8C5E24C7ED69}"/>
              </a:ext>
            </a:extLst>
          </p:cNvPr>
          <p:cNvSpPr txBox="1"/>
          <p:nvPr userDrawn="1"/>
        </p:nvSpPr>
        <p:spPr>
          <a:xfrm>
            <a:off x="4" y="-350035"/>
            <a:ext cx="9094691" cy="307777"/>
          </a:xfrm>
          <a:prstGeom prst="rect">
            <a:avLst/>
          </a:prstGeom>
          <a:noFill/>
        </p:spPr>
        <p:txBody>
          <a:bodyPr wrap="square" lIns="0" tIns="0" rIns="0" bIns="0" rtlCol="0">
            <a:spAutoFit/>
          </a:bodyPr>
          <a:lstStyle/>
          <a:p>
            <a:r>
              <a:rPr lang="da-DK" sz="1000" b="1" noProof="1"/>
              <a:t>Skift baggrundsfarve. </a:t>
            </a:r>
            <a:r>
              <a:rPr lang="da-DK" sz="1000" noProof="1"/>
              <a:t>Højreklik på slidet og vælg </a:t>
            </a:r>
            <a:r>
              <a:rPr lang="da-DK" sz="1000" b="1" noProof="1"/>
              <a:t>Formatér baggrund</a:t>
            </a:r>
            <a:r>
              <a:rPr lang="da-DK" sz="1000" noProof="1"/>
              <a:t>. Klik på </a:t>
            </a:r>
            <a:r>
              <a:rPr lang="da-DK" sz="1000" b="1" noProof="1"/>
              <a:t>Fyld farve </a:t>
            </a:r>
            <a:r>
              <a:rPr lang="da-DK" sz="1000" noProof="1"/>
              <a:t>i Formater baggrund vinduet og vælg farve fra øverste række i SDU’s farve palette eller fra den brugerdefinerede farvepalette</a:t>
            </a:r>
            <a:endParaRPr lang="da-DK"/>
          </a:p>
        </p:txBody>
      </p:sp>
      <p:sp>
        <p:nvSpPr>
          <p:cNvPr id="21" name="Rectangle 20" descr="{&quot;templafy&quot;:{&quot;id&quot;:&quot;d9220fb4-5680-45de-90b7-c8ce59cae622&quot;}}">
            <a:extLst>
              <a:ext uri="{FF2B5EF4-FFF2-40B4-BE49-F238E27FC236}">
                <a16:creationId xmlns:a16="http://schemas.microsoft.com/office/drawing/2014/main" id="{395C4EC9-1874-774E-9A2C-51141AE05D04}"/>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tx1"/>
              </a:solidFill>
            </a:endParaRPr>
          </a:p>
        </p:txBody>
      </p:sp>
      <p:sp>
        <p:nvSpPr>
          <p:cNvPr id="16" name="text" descr="{&quot;templafy&quot;:{&quot;id&quot;:&quot;86ab0993-f2ec-41fb-ba30-4732dcfc9add&quot;}}" title="UserProfile.Institut.InstituteDCU_{{DocumentLanguage}}">
            <a:extLst>
              <a:ext uri="{FF2B5EF4-FFF2-40B4-BE49-F238E27FC236}">
                <a16:creationId xmlns:a16="http://schemas.microsoft.com/office/drawing/2014/main" id="{CEBB8131-B387-36E4-3579-130133C4B248}"/>
              </a:ext>
            </a:extLst>
          </p:cNvPr>
          <p:cNvSpPr txBox="1">
            <a:spLocks/>
          </p:cNvSpPr>
          <p:nvPr userDrawn="1"/>
        </p:nvSpPr>
        <p:spPr>
          <a:xfrm>
            <a:off x="308372" y="293275"/>
            <a:ext cx="4263628" cy="236303"/>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t>SDU Uddannelse</a:t>
            </a:r>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307801" y="809172"/>
            <a:ext cx="18765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308372" y="1256278"/>
            <a:ext cx="1876500" cy="4585721"/>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2454873" y="809171"/>
            <a:ext cx="1876500" cy="432000"/>
          </a:xfrm>
        </p:spPr>
        <p:txBody>
          <a:bodyPr/>
          <a:lstStyle>
            <a:lvl1pPr marL="0" indent="0" algn="l">
              <a:buNone/>
              <a:defRPr sz="1200" b="1"/>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2454872" y="1256278"/>
            <a:ext cx="1876500" cy="4585721"/>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4601372" y="809171"/>
            <a:ext cx="1876500" cy="432000"/>
          </a:xfrm>
        </p:spPr>
        <p:txBody>
          <a:bodyPr/>
          <a:lstStyle>
            <a:lvl1pPr marL="0" indent="0">
              <a:buNone/>
              <a:defRPr sz="1200" b="1"/>
            </a:lvl1pPr>
            <a:lvl2pPr marL="251988"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4601372" y="1256278"/>
            <a:ext cx="1876500" cy="4585721"/>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6747871" y="809172"/>
            <a:ext cx="1876500" cy="432000"/>
          </a:xfrm>
        </p:spPr>
        <p:txBody>
          <a:bodyPr/>
          <a:lstStyle>
            <a:lvl1pPr marL="0" indent="0">
              <a:buNone/>
              <a:defRPr sz="1200" b="1"/>
            </a:lvl1pPr>
            <a:lvl2pPr marL="251988"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6747874" y="1256278"/>
            <a:ext cx="1876499" cy="4585721"/>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05-09-2024</a:t>
            </a:fld>
            <a:endParaRPr lang="da-DK" dirty="0"/>
          </a:p>
        </p:txBody>
      </p:sp>
      <p:sp>
        <p:nvSpPr>
          <p:cNvPr id="6" name="Footer Placeholder 5">
            <a:extLst>
              <a:ext uri="{FF2B5EF4-FFF2-40B4-BE49-F238E27FC236}">
                <a16:creationId xmlns:a16="http://schemas.microsoft.com/office/drawing/2014/main" id="{2846E2E0-2E23-491A-B165-353CDF3F79E2}"/>
              </a:ext>
            </a:extLst>
          </p:cNvPr>
          <p:cNvSpPr>
            <a:spLocks noGrp="1"/>
          </p:cNvSpPr>
          <p:nvPr>
            <p:ph type="ftr" sz="quarter" idx="20"/>
          </p:nvPr>
        </p:nvSpPr>
        <p:spPr/>
        <p:txBody>
          <a:bodyPr/>
          <a:lstStyle/>
          <a:p>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7801" y="1028247"/>
            <a:ext cx="8534510"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307803" y="3369040"/>
            <a:ext cx="8528929"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5" name="OFF_institute"/>
          <p:cNvSpPr>
            <a:spLocks noGrp="1"/>
          </p:cNvSpPr>
          <p:nvPr>
            <p:ph type="ftr" sz="quarter" idx="3"/>
          </p:nvPr>
        </p:nvSpPr>
        <p:spPr>
          <a:xfrm>
            <a:off x="5186700" y="6465600"/>
            <a:ext cx="1680324" cy="180000"/>
          </a:xfrm>
          <a:prstGeom prst="rect">
            <a:avLst/>
          </a:prstGeom>
        </p:spPr>
        <p:txBody>
          <a:bodyPr vert="horz" lIns="0" tIns="0" rIns="0" bIns="0" rtlCol="0" anchor="t" anchorCtr="0">
            <a:noAutofit/>
          </a:bodyPr>
          <a:lstStyle>
            <a:lvl1pPr algn="r">
              <a:defRPr sz="1000" b="0" cap="none" baseline="0">
                <a:solidFill>
                  <a:schemeClr val="tx1"/>
                </a:solidFill>
              </a:defRPr>
            </a:lvl1pPr>
          </a:lstStyle>
          <a:p>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33">
                <a:noFill/>
              </a:defRPr>
            </a:lvl1pPr>
          </a:lstStyle>
          <a:p>
            <a:fld id="{F1A13B18-F5ED-4611-8DBB-F05123AFBA22}" type="datetimeFigureOut">
              <a:rPr lang="da-DK" smtClean="0"/>
              <a:pPr/>
              <a:t>05-09-2024</a:t>
            </a:fld>
            <a:endParaRPr lang="da-DK" dirty="0"/>
          </a:p>
        </p:txBody>
      </p:sp>
      <p:cxnSp>
        <p:nvCxnSpPr>
          <p:cNvPr id="27" name="Straight Connector 26">
            <a:extLst>
              <a:ext uri="{FF2B5EF4-FFF2-40B4-BE49-F238E27FC236}">
                <a16:creationId xmlns:a16="http://schemas.microsoft.com/office/drawing/2014/main" id="{C6C4C210-3CAD-4E96-8F10-9CD4863FC9B7}"/>
              </a:ext>
            </a:extLst>
          </p:cNvPr>
          <p:cNvCxnSpPr>
            <a:cxnSpLocks/>
          </p:cNvCxnSpPr>
          <p:nvPr userDrawn="1"/>
        </p:nvCxnSpPr>
        <p:spPr>
          <a:xfrm>
            <a:off x="307801" y="482400"/>
            <a:ext cx="5244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33">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z="133" smtClean="0"/>
              <a:pPr/>
              <a:t>05-09-2024</a:t>
            </a:fld>
            <a:endParaRPr lang="da-DK" sz="133" dirty="0"/>
          </a:p>
        </p:txBody>
      </p:sp>
      <p:pic>
        <p:nvPicPr>
          <p:cNvPr id="14" name="Picture 13">
            <a:extLst>
              <a:ext uri="{FF2B5EF4-FFF2-40B4-BE49-F238E27FC236}">
                <a16:creationId xmlns:a16="http://schemas.microsoft.com/office/drawing/2014/main" id="{04E89A2F-569C-4A46-9E9F-69308A735C0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96782" y="6375535"/>
            <a:ext cx="797663" cy="225677"/>
          </a:xfrm>
          <a:prstGeom prst="rect">
            <a:avLst/>
          </a:prstGeom>
        </p:spPr>
      </p:pic>
      <p:sp>
        <p:nvSpPr>
          <p:cNvPr id="19" name="sdu.dk">
            <a:extLst>
              <a:ext uri="{FF2B5EF4-FFF2-40B4-BE49-F238E27FC236}">
                <a16:creationId xmlns:a16="http://schemas.microsoft.com/office/drawing/2014/main" id="{CD60DA45-62AE-46C7-A0EE-55A1D1461B4C}"/>
              </a:ext>
            </a:extLst>
          </p:cNvPr>
          <p:cNvSpPr/>
          <p:nvPr userDrawn="1"/>
        </p:nvSpPr>
        <p:spPr>
          <a:xfrm rot="5400000">
            <a:off x="8496300" y="594477"/>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mitsdu.dk</a:t>
            </a:r>
            <a:endParaRPr lang="da-DK" dirty="0"/>
          </a:p>
        </p:txBody>
      </p:sp>
      <p:sp>
        <p:nvSpPr>
          <p:cNvPr id="20" name="#sdudk">
            <a:extLst>
              <a:ext uri="{FF2B5EF4-FFF2-40B4-BE49-F238E27FC236}">
                <a16:creationId xmlns:a16="http://schemas.microsoft.com/office/drawing/2014/main" id="{E210D131-69D2-4DCF-8B02-28CEF197357D}"/>
              </a:ext>
            </a:extLst>
          </p:cNvPr>
          <p:cNvSpPr/>
          <p:nvPr userDrawn="1"/>
        </p:nvSpPr>
        <p:spPr>
          <a:xfrm rot="5400000">
            <a:off x="8497794" y="1508878"/>
            <a:ext cx="914400" cy="28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#studieliv</a:t>
            </a:r>
            <a:endParaRPr lang="da-DK" dirty="0"/>
          </a:p>
        </p:txBody>
      </p:sp>
      <p:sp>
        <p:nvSpPr>
          <p:cNvPr id="7" name="Rectangle 6" descr="{&quot;templafy&quot;:{&quot;id&quot;:&quot;469a6686-080f-425a-8317-1b059eb15bce&quot;}}">
            <a:extLst>
              <a:ext uri="{FF2B5EF4-FFF2-40B4-BE49-F238E27FC236}">
                <a16:creationId xmlns:a16="http://schemas.microsoft.com/office/drawing/2014/main" id="{42E55917-B965-4808-D78D-332F88401D31}"/>
              </a:ext>
            </a:extLst>
          </p:cNvPr>
          <p:cNvSpPr/>
          <p:nvPr userDrawn="1"/>
        </p:nvSpPr>
        <p:spPr>
          <a:xfrm>
            <a:off x="7099540" y="6465600"/>
            <a:ext cx="1747678"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200" dirty="0" err="1">
              <a:solidFill>
                <a:schemeClr val="tx1"/>
              </a:solidFill>
            </a:endParaRPr>
          </a:p>
        </p:txBody>
      </p:sp>
      <p:sp>
        <p:nvSpPr>
          <p:cNvPr id="13" name="text" descr="{&quot;templafy&quot;:{&quot;id&quot;:&quot;45c74b01-ad7b-4411-9340-4dbd9b41e2ef&quot;}}" title="UserProfile.Institut.InstituteDCU_{{DocumentLanguage}}">
            <a:extLst>
              <a:ext uri="{FF2B5EF4-FFF2-40B4-BE49-F238E27FC236}">
                <a16:creationId xmlns:a16="http://schemas.microsoft.com/office/drawing/2014/main" id="{CA98B79F-AD01-FB1E-2CE0-11F71F7004AA}"/>
              </a:ext>
            </a:extLst>
          </p:cNvPr>
          <p:cNvSpPr txBox="1">
            <a:spLocks/>
          </p:cNvSpPr>
          <p:nvPr userDrawn="1"/>
        </p:nvSpPr>
        <p:spPr>
          <a:xfrm>
            <a:off x="308372" y="293275"/>
            <a:ext cx="4263628" cy="236303"/>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1050" dirty="0"/>
              <a:t>SDU Uddannelse</a:t>
            </a:r>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8" r:id="rId4"/>
    <p:sldLayoutId id="2147483690" r:id="rId5"/>
    <p:sldLayoutId id="2147483686" r:id="rId6"/>
    <p:sldLayoutId id="2147483692" r:id="rId7"/>
    <p:sldLayoutId id="2147483682" r:id="rId8"/>
    <p:sldLayoutId id="2147483689" r:id="rId9"/>
    <p:sldLayoutId id="2147483676" r:id="rId10"/>
    <p:sldLayoutId id="2147483654" r:id="rId11"/>
    <p:sldLayoutId id="2147483685" r:id="rId12"/>
    <p:sldLayoutId id="2147483691" r:id="rId13"/>
    <p:sldLayoutId id="2147483662" r:id="rId14"/>
  </p:sldLayoutIdLst>
  <p:hf hdr="0"/>
  <p:txStyles>
    <p:titleStyle>
      <a:lvl1pPr algn="l" defTabSz="914354" rtl="0" eaLnBrk="1" latinLnBrk="0" hangingPunct="1">
        <a:lnSpc>
          <a:spcPct val="97000"/>
        </a:lnSpc>
        <a:spcBef>
          <a:spcPct val="0"/>
        </a:spcBef>
        <a:buNone/>
        <a:tabLst>
          <a:tab pos="1438203" algn="l"/>
        </a:tabLst>
        <a:defRPr sz="3600" b="1" kern="1200">
          <a:solidFill>
            <a:schemeClr val="tx1"/>
          </a:solidFill>
          <a:latin typeface="+mj-lt"/>
          <a:ea typeface="+mj-ea"/>
          <a:cs typeface="+mj-cs"/>
        </a:defRPr>
      </a:lvl1pPr>
    </p:titleStyle>
    <p:bodyStyle>
      <a:lvl1pPr marL="251988" indent="-251988" algn="l" defTabSz="914354"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3974" indent="-251988" algn="l" defTabSz="914354"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5962" indent="-251988" algn="l" defTabSz="914354"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354"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354"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1988" indent="-251988" algn="l" defTabSz="914354"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3974" indent="-251988" algn="l" defTabSz="914354"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354"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354"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194" userDrawn="1">
          <p15:clr>
            <a:srgbClr val="F26B43"/>
          </p15:clr>
        </p15:guide>
        <p15:guide id="6" pos="5566"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40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7.xml"/><Relationship Id="rId1" Type="http://schemas.openxmlformats.org/officeDocument/2006/relationships/customXml" Target="../../customXml/item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customXml" Target="../../customXml/item9.xml"/><Relationship Id="rId1" Type="http://schemas.openxmlformats.org/officeDocument/2006/relationships/customXml" Target="../../customXml/item8.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7D5E2B8E-DDD9-8EE8-1DC0-4F8DD9A63083}"/>
              </a:ext>
            </a:extLst>
          </p:cNvPr>
          <p:cNvSpPr>
            <a:spLocks noGrp="1"/>
          </p:cNvSpPr>
          <p:nvPr>
            <p:ph type="ctrTitle"/>
          </p:nvPr>
        </p:nvSpPr>
        <p:spPr>
          <a:xfrm>
            <a:off x="393900" y="3429000"/>
            <a:ext cx="8051401" cy="2451108"/>
          </a:xfrm>
        </p:spPr>
        <p:txBody>
          <a:bodyPr/>
          <a:lstStyle/>
          <a:p>
            <a:r>
              <a:rPr lang="en-US" sz="3200" b="0" dirty="0" err="1"/>
              <a:t>Søg</a:t>
            </a:r>
            <a:r>
              <a:rPr lang="en-US" sz="3200" b="0" dirty="0"/>
              <a:t> </a:t>
            </a:r>
            <a:r>
              <a:rPr lang="en-US" sz="3200" b="0" dirty="0" err="1"/>
              <a:t>penge</a:t>
            </a:r>
            <a:r>
              <a:rPr lang="en-US" sz="3200" b="0" dirty="0"/>
              <a:t> til </a:t>
            </a:r>
            <a:r>
              <a:rPr lang="en-US" sz="3200" b="0" dirty="0" err="1"/>
              <a:t>initiativer</a:t>
            </a:r>
            <a:r>
              <a:rPr lang="en-US" sz="3200" b="0" dirty="0"/>
              <a:t>, der </a:t>
            </a:r>
            <a:r>
              <a:rPr lang="en-US" sz="3200" b="0" dirty="0" err="1"/>
              <a:t>bidrager</a:t>
            </a:r>
            <a:r>
              <a:rPr lang="en-US" sz="3200" b="0" dirty="0"/>
              <a:t> til at </a:t>
            </a:r>
            <a:r>
              <a:rPr lang="en-US" sz="3200" b="0" dirty="0" err="1"/>
              <a:t>forbedre</a:t>
            </a:r>
            <a:r>
              <a:rPr lang="en-US" sz="3200" b="0" dirty="0"/>
              <a:t> </a:t>
            </a:r>
            <a:r>
              <a:rPr lang="en-US" sz="3200" b="0" dirty="0" err="1"/>
              <a:t>studiemiljøet</a:t>
            </a:r>
            <a:r>
              <a:rPr lang="en-US" sz="3200" b="0" dirty="0"/>
              <a:t>.</a:t>
            </a:r>
            <a:br>
              <a:rPr lang="en-US" sz="3200" b="0" dirty="0"/>
            </a:br>
            <a:br>
              <a:rPr lang="en-US" sz="3200" b="0" dirty="0"/>
            </a:br>
            <a:r>
              <a:rPr lang="en-US" sz="3200" b="0" dirty="0" err="1"/>
              <a:t>Læs</a:t>
            </a:r>
            <a:r>
              <a:rPr lang="en-US" sz="3200" b="0" dirty="0"/>
              <a:t> mere og </a:t>
            </a:r>
            <a:r>
              <a:rPr lang="en-US" sz="3200" b="0" dirty="0" err="1"/>
              <a:t>ansøg</a:t>
            </a:r>
            <a:r>
              <a:rPr lang="en-US" sz="3200" b="0" dirty="0"/>
              <a:t> på </a:t>
            </a:r>
            <a:r>
              <a:rPr lang="en-US" sz="3200" dirty="0"/>
              <a:t>mitsdu.dk/</a:t>
            </a:r>
            <a:r>
              <a:rPr lang="en-US" sz="3200" dirty="0" err="1"/>
              <a:t>studenterpuljen</a:t>
            </a:r>
            <a:endParaRPr lang="en-US" sz="3200" dirty="0"/>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a:lstStyle/>
          <a:p>
            <a:pPr>
              <a:spcAft>
                <a:spcPts val="600"/>
              </a:spcAft>
            </a:pPr>
            <a:fld id="{83C7CD7C-F7E2-4FF3-B441-BD5C13FCA230}" type="datetime1">
              <a:rPr lang="da-DK" smtClean="0"/>
              <a:pPr>
                <a:spcAft>
                  <a:spcPts val="600"/>
                </a:spcAft>
              </a:pPr>
              <a:t>05-09-2024</a:t>
            </a:fld>
            <a:endParaRPr lang="da-DK"/>
          </a:p>
        </p:txBody>
      </p:sp>
      <p:sp>
        <p:nvSpPr>
          <p:cNvPr id="4" name="Title 1">
            <a:extLst>
              <a:ext uri="{FF2B5EF4-FFF2-40B4-BE49-F238E27FC236}">
                <a16:creationId xmlns:a16="http://schemas.microsoft.com/office/drawing/2014/main" id="{85FD56B2-125D-7084-BF6D-4DD65C41AA59}"/>
              </a:ext>
            </a:extLst>
          </p:cNvPr>
          <p:cNvSpPr txBox="1">
            <a:spLocks/>
          </p:cNvSpPr>
          <p:nvPr/>
        </p:nvSpPr>
        <p:spPr>
          <a:xfrm>
            <a:off x="4419600" y="759190"/>
            <a:ext cx="3752798" cy="1511898"/>
          </a:xfrm>
          <a:prstGeom prst="rect">
            <a:avLst/>
          </a:prstGeom>
        </p:spPr>
        <p:txBody>
          <a:bodyPr vert="horz" lIns="0" tIns="0" rIns="0" bIns="0" rtlCol="0" anchor="t" anchorCtr="0">
            <a:noAutofit/>
          </a:bodyPr>
          <a:lstStyle>
            <a:lvl1pPr algn="l" defTabSz="914354" rtl="0" eaLnBrk="1" latinLnBrk="0" hangingPunct="1">
              <a:lnSpc>
                <a:spcPct val="100000"/>
              </a:lnSpc>
              <a:spcBef>
                <a:spcPct val="0"/>
              </a:spcBef>
              <a:buNone/>
              <a:tabLst>
                <a:tab pos="1438203" algn="l"/>
              </a:tabLst>
              <a:defRPr sz="3600" b="1" kern="1200">
                <a:solidFill>
                  <a:schemeClr val="tx1"/>
                </a:solidFill>
                <a:latin typeface="+mj-lt"/>
                <a:ea typeface="+mj-ea"/>
                <a:cs typeface="+mj-cs"/>
              </a:defRPr>
            </a:lvl1pPr>
          </a:lstStyle>
          <a:p>
            <a:pPr algn="r"/>
            <a:r>
              <a:rPr lang="en-US" dirty="0" err="1"/>
              <a:t>Studenterpuljen</a:t>
            </a:r>
            <a:br>
              <a:rPr lang="en-US" dirty="0"/>
            </a:br>
            <a:r>
              <a:rPr lang="en-US" dirty="0"/>
              <a:t>på SDU</a:t>
            </a:r>
            <a:br>
              <a:rPr lang="en-US" dirty="0"/>
            </a:br>
            <a:endParaRPr lang="en-US" sz="3200" dirty="0"/>
          </a:p>
        </p:txBody>
      </p:sp>
      <p:pic>
        <p:nvPicPr>
          <p:cNvPr id="13" name="Pladsholder til indhold 4" descr="En arm, der kommer ind fra venstre med en pose penge i hånden">
            <a:extLst>
              <a:ext uri="{FF2B5EF4-FFF2-40B4-BE49-F238E27FC236}">
                <a16:creationId xmlns:a16="http://schemas.microsoft.com/office/drawing/2014/main" id="{F91C5BD6-B5E9-DDA9-C9B9-370012E811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9074" y="394216"/>
            <a:ext cx="6512220" cy="3256109"/>
          </a:xfrm>
          <a:prstGeom prst="rect">
            <a:avLst/>
          </a:prstGeom>
        </p:spPr>
      </p:pic>
      <p:pic>
        <p:nvPicPr>
          <p:cNvPr id="2" name="Billede 1" descr="Et billede, der indeholder mønster, kvadratisk, pixel, design&#10;&#10;Beskrivelsen er genereret automatisk">
            <a:extLst>
              <a:ext uri="{FF2B5EF4-FFF2-40B4-BE49-F238E27FC236}">
                <a16:creationId xmlns:a16="http://schemas.microsoft.com/office/drawing/2014/main" id="{62034193-3602-22C1-0DB2-FCE740EBB685}"/>
              </a:ext>
            </a:extLst>
          </p:cNvPr>
          <p:cNvPicPr>
            <a:picLocks noChangeAspect="1"/>
          </p:cNvPicPr>
          <p:nvPr/>
        </p:nvPicPr>
        <p:blipFill>
          <a:blip r:embed="rId6"/>
          <a:stretch>
            <a:fillRect/>
          </a:stretch>
        </p:blipFill>
        <p:spPr>
          <a:xfrm>
            <a:off x="6502790" y="4188654"/>
            <a:ext cx="1667023" cy="1688124"/>
          </a:xfrm>
          <a:prstGeom prst="rect">
            <a:avLst/>
          </a:prstGeom>
        </p:spPr>
      </p:pic>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7D5E2B8E-DDD9-8EE8-1DC0-4F8DD9A63083}"/>
              </a:ext>
            </a:extLst>
          </p:cNvPr>
          <p:cNvSpPr>
            <a:spLocks noGrp="1"/>
          </p:cNvSpPr>
          <p:nvPr>
            <p:ph type="ctrTitle"/>
          </p:nvPr>
        </p:nvSpPr>
        <p:spPr>
          <a:xfrm>
            <a:off x="409074" y="3434110"/>
            <a:ext cx="8051401" cy="2525535"/>
          </a:xfrm>
        </p:spPr>
        <p:txBody>
          <a:bodyPr/>
          <a:lstStyle/>
          <a:p>
            <a:r>
              <a:rPr lang="en-US" sz="3200" b="0" dirty="0"/>
              <a:t>Apply for funding for activities that contribute to improving the study environment.</a:t>
            </a:r>
            <a:br>
              <a:rPr lang="en-US" sz="3200" b="0" dirty="0"/>
            </a:br>
            <a:br>
              <a:rPr lang="en-US" sz="3200" b="0" dirty="0"/>
            </a:br>
            <a:r>
              <a:rPr lang="en-US" sz="3200" b="0" dirty="0"/>
              <a:t>Read more and apply at </a:t>
            </a:r>
            <a:r>
              <a:rPr lang="en-US" sz="3200" dirty="0"/>
              <a:t>mitsdu.dk/</a:t>
            </a:r>
            <a:r>
              <a:rPr lang="en-US" sz="3200" dirty="0" err="1"/>
              <a:t>studentactivity</a:t>
            </a:r>
            <a:endParaRPr lang="en-US" sz="3200" dirty="0"/>
          </a:p>
        </p:txBody>
      </p:sp>
      <p:pic>
        <p:nvPicPr>
          <p:cNvPr id="5" name="Pladsholder til indhold 4" descr="Et billede, der indeholder sort, mørke, skærmbillede, sort-hvid&#10;&#10;Automatisk genereret beskrivelse">
            <a:extLst>
              <a:ext uri="{FF2B5EF4-FFF2-40B4-BE49-F238E27FC236}">
                <a16:creationId xmlns:a16="http://schemas.microsoft.com/office/drawing/2014/main" id="{E3E0101D-D570-2EFA-CFFE-8FE5A6751D41}"/>
              </a:ext>
            </a:extLst>
          </p:cNvPr>
          <p:cNvPicPr>
            <a:picLocks noGrp="1" noChangeAspect="1"/>
          </p:cNvPicPr>
          <p:nvPr>
            <p:ph sz="quarter" idx="13"/>
          </p:nvPr>
        </p:nvPicPr>
        <p:blipFill>
          <a:blip r:embed="rId5">
            <a:extLst>
              <a:ext uri="{28A0092B-C50C-407E-A947-70E740481C1C}">
                <a14:useLocalDpi xmlns:a14="http://schemas.microsoft.com/office/drawing/2010/main" val="0"/>
              </a:ext>
            </a:extLst>
          </a:blip>
          <a:stretch>
            <a:fillRect/>
          </a:stretch>
        </p:blipFill>
        <p:spPr>
          <a:xfrm>
            <a:off x="409074" y="394216"/>
            <a:ext cx="6512220" cy="3256109"/>
          </a:xfrm>
        </p:spPr>
      </p:pic>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a:lstStyle/>
          <a:p>
            <a:pPr>
              <a:spcAft>
                <a:spcPts val="600"/>
              </a:spcAft>
            </a:pPr>
            <a:fld id="{83C7CD7C-F7E2-4FF3-B441-BD5C13FCA230}" type="datetime1">
              <a:rPr lang="da-DK" smtClean="0"/>
              <a:pPr>
                <a:spcAft>
                  <a:spcPts val="600"/>
                </a:spcAft>
              </a:pPr>
              <a:t>05-09-2024</a:t>
            </a:fld>
            <a:endParaRPr lang="da-DK"/>
          </a:p>
        </p:txBody>
      </p:sp>
      <p:sp>
        <p:nvSpPr>
          <p:cNvPr id="2" name="Title 1">
            <a:extLst>
              <a:ext uri="{FF2B5EF4-FFF2-40B4-BE49-F238E27FC236}">
                <a16:creationId xmlns:a16="http://schemas.microsoft.com/office/drawing/2014/main" id="{9648E9DA-8003-386F-181B-3B03BAA3EDE7}"/>
              </a:ext>
            </a:extLst>
          </p:cNvPr>
          <p:cNvSpPr txBox="1">
            <a:spLocks/>
          </p:cNvSpPr>
          <p:nvPr/>
        </p:nvSpPr>
        <p:spPr>
          <a:xfrm>
            <a:off x="4572000" y="760132"/>
            <a:ext cx="3646472" cy="1846356"/>
          </a:xfrm>
          <a:prstGeom prst="rect">
            <a:avLst/>
          </a:prstGeom>
        </p:spPr>
        <p:txBody>
          <a:bodyPr vert="horz" lIns="0" tIns="0" rIns="0" bIns="0" rtlCol="0" anchor="t" anchorCtr="0">
            <a:noAutofit/>
          </a:bodyPr>
          <a:lstStyle>
            <a:lvl1pPr algn="l" defTabSz="914354" rtl="0" eaLnBrk="1" latinLnBrk="0" hangingPunct="1">
              <a:lnSpc>
                <a:spcPct val="100000"/>
              </a:lnSpc>
              <a:spcBef>
                <a:spcPct val="0"/>
              </a:spcBef>
              <a:buNone/>
              <a:tabLst>
                <a:tab pos="1438203" algn="l"/>
              </a:tabLst>
              <a:defRPr sz="3600" b="1" kern="1200">
                <a:solidFill>
                  <a:schemeClr val="tx1"/>
                </a:solidFill>
                <a:latin typeface="+mj-lt"/>
                <a:ea typeface="+mj-ea"/>
                <a:cs typeface="+mj-cs"/>
              </a:defRPr>
            </a:lvl1pPr>
          </a:lstStyle>
          <a:p>
            <a:pPr algn="r"/>
            <a:r>
              <a:rPr lang="en-US" dirty="0"/>
              <a:t>Student Activity </a:t>
            </a:r>
            <a:br>
              <a:rPr lang="en-US" dirty="0"/>
            </a:br>
            <a:r>
              <a:rPr lang="en-US" dirty="0"/>
              <a:t>Support</a:t>
            </a:r>
            <a:br>
              <a:rPr lang="en-US" dirty="0"/>
            </a:br>
            <a:r>
              <a:rPr lang="en-US" dirty="0"/>
              <a:t>at SDU</a:t>
            </a:r>
            <a:endParaRPr lang="en-US" sz="3200" dirty="0"/>
          </a:p>
        </p:txBody>
      </p:sp>
      <p:pic>
        <p:nvPicPr>
          <p:cNvPr id="8" name="Billede 7">
            <a:extLst>
              <a:ext uri="{FF2B5EF4-FFF2-40B4-BE49-F238E27FC236}">
                <a16:creationId xmlns:a16="http://schemas.microsoft.com/office/drawing/2014/main" id="{5CCCF7F4-4ACF-9191-0ACE-12247157C6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21294" y="4437504"/>
            <a:ext cx="1522141" cy="1522141"/>
          </a:xfrm>
          <a:prstGeom prst="rect">
            <a:avLst/>
          </a:prstGeom>
        </p:spPr>
      </p:pic>
    </p:spTree>
    <p:custDataLst>
      <p:custData r:id="rId1"/>
      <p:custData r:id="rId2"/>
    </p:custDataLst>
    <p:extLst>
      <p:ext uri="{BB962C8B-B14F-4D97-AF65-F5344CB8AC3E}">
        <p14:creationId xmlns:p14="http://schemas.microsoft.com/office/powerpoint/2010/main" val="1163346430"/>
      </p:ext>
    </p:extLst>
  </p:cSld>
  <p:clrMapOvr>
    <a:masterClrMapping/>
  </p:clrMapOvr>
</p:sld>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TemplafyFormConfiguration><![CDATA[{"formFields":[{"required":false,"helpTexts":{"prefix":"","postfix":""},"spacing":{},"shareValue":false,"type":"datePicker","name":"Date","label":"Date"}],"formDataEntries":[]}]]></TemplafyFormConfiguration>
</file>

<file path=customXml/item3.xml><?xml version="1.0" encoding="utf-8"?>
<ct:contentTypeSchema xmlns:ct="http://schemas.microsoft.com/office/2006/metadata/contentType" xmlns:ma="http://schemas.microsoft.com/office/2006/metadata/properties/metaAttributes" ct:_="" ma:_="" ma:contentTypeName="Dokument" ma:contentTypeID="0x010100796006A3DE0ECD4F940D05BFD0104248" ma:contentTypeVersion="10" ma:contentTypeDescription="Opret et nyt dokument." ma:contentTypeScope="" ma:versionID="8c07c504ad499593aef28ebbd3e9b995">
  <xsd:schema xmlns:xsd="http://www.w3.org/2001/XMLSchema" xmlns:xs="http://www.w3.org/2001/XMLSchema" xmlns:p="http://schemas.microsoft.com/office/2006/metadata/properties" xmlns:ns2="9e954eac-0f89-4cff-8988-5b7f71768a34" targetNamespace="http://schemas.microsoft.com/office/2006/metadata/properties" ma:root="true" ma:fieldsID="d49e2cb67f748864cf0160be78adccff" ns2:_="">
    <xsd:import namespace="9e954eac-0f89-4cff-8988-5b7f71768a3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954eac-0f89-4cff-8988-5b7f71768a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ledmærker" ma:readOnly="false" ma:fieldId="{5cf76f15-5ced-4ddc-b409-7134ff3c332f}" ma:taxonomyMulti="true" ma:sspId="f9553f63-5966-4a09-978d-72b299aea11b"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TemplafyTemplateConfiguration><![CDATA[{"elementsMetadata":[{"type":"shape","id":"469a6686-080f-425a-8317-1b059eb15bce","elementConfiguration":{"binding":"{{FormatDateTime(Form.Date,Translate(\"Format_DateCustomB\"),DocumentLanguage)}}","type":"text","disableUpdates":false}},{"type":"shape","id":"45c74b01-ad7b-4411-9340-4dbd9b41e2ef","elementConfiguration":{"binding":"{{UserProfile.Institut.Institute}}","type":"text","disableUpdates":false}},{"type":"shape","id":"d9220fb4-5680-45de-90b7-c8ce59cae622","elementConfiguration":{"binding":"{{FormatDateTime(Form.Date,Translate(\"Format_DateCustomB\"),DocumentLanguage)}}","type":"text","disableUpdates":false}},{"type":"shape","id":"86ab0993-f2ec-41fb-ba30-4732dcfc9add","elementConfiguration":{"binding":"{{UserProfile.Institut.Institute}}","type":"text","disableUpdates":false}},{"type":"shape","id":"0d7fd93d-f751-4c0f-a5f3-fb017d96e0f8","elementConfiguration":{"binding":"{{FormatDateTime(Form.Date,Translate(\"Format_DateCustomB\"),DocumentLanguage)}}","type":"text","disableUpdates":false}},{"type":"shape","id":"0ae9310f-e95e-45d1-98c2-12b627e85c94","elementConfiguration":{"binding":"{{UserProfile.Institut.Institute}}","type":"text","disableUpdates":false}},{"type":"shape","id":"e86473e0-ee72-4d80-bfa7-2f1a594bebcc","elementConfiguration":{"binding":"{{FormatDateTime(Form.Date,Translate(\"Format_DateCustomB\"),DocumentLanguage)}}","type":"text","disableUpdates":false}},{"type":"shape","id":"d5ee6f19-0019-49c3-9c6f-0670d3eec9e1","elementConfiguration":{"binding":"{{UserProfile.Institut.Institute}}","type":"text","disableUpdates":false}},{"type":"shape","id":"af5d8008-4168-4347-93c8-31faebb42ae0","elementConfiguration":{"binding":"{{FormatDateTime(Form.Date,Translate(\"Format_DateCustomB\"),DocumentLanguage)}}","type":"text","disableUpdates":false}},{"type":"shape","id":"e0f7e0df-6475-4ad3-902f-2789a7f7ceab","elementConfiguration":{"binding":"{{UserProfile.Institut.Institute}}","type":"text","disableUpdates":false}},{"type":"shape","id":"05b723e9-8e5f-4e2c-a37d-a3719e3c6080","elementConfiguration":{"binding":"{{FormatDateTime(Form.Date,Translate(\"Format_DateCustomB\"),DocumentLanguage)}}","type":"text","disableUpdates":false}},{"type":"shape","id":"a376b2cb-f691-4c8a-99ce-4cee0fbcb615","elementConfiguration":{"binding":"{{UserProfile.Institut.Institute}}","type":"text","disableUpdates":false}},{"type":"shape","id":"32539443-b928-4843-96e0-2cc9c45abe0d","elementConfiguration":{"binding":"{{FormatDateTime(Form.Date,Translate(\"Format_DateCustomB\"),DocumentLanguage)}}","type":"text","disableUpdates":false}},{"type":"shape","id":"79d18190-1b07-4097-accd-a03d41341f53","elementConfiguration":{"binding":"{{UserProfile.Institut.Institute}}","type":"text","disableUpdates":false}}],"transformationConfigurations":[{"language":"{{DocumentLanguage}}","disableUpdates":false,"type":"proofingLanguage"}],"templateName":"SDU 4:3 template","templateDescription":"Tom Powerpointskabelon i 4:3 med enhed, dato og links","enableDocumentContentUpdater":true,"version":"2.0"}]]></TemplafyTemplateConfiguration>
</file>

<file path=customXml/item5.xml><?xml version="1.0" encoding="utf-8"?>
<p:properties xmlns:p="http://schemas.microsoft.com/office/2006/metadata/properties" xmlns:xsi="http://www.w3.org/2001/XMLSchema-instance" xmlns:pc="http://schemas.microsoft.com/office/infopath/2007/PartnerControls">
  <documentManagement>
    <lcf76f155ced4ddcb4097134ff3c332f xmlns="9e954eac-0f89-4cff-8988-5b7f71768a34">
      <Terms xmlns="http://schemas.microsoft.com/office/infopath/2007/PartnerControls"/>
    </lcf76f155ced4ddcb4097134ff3c332f>
  </documentManagement>
</p:properties>
</file>

<file path=customXml/item6.xml><?xml version="1.0" encoding="utf-8"?>
<TemplafySlideTemplateConfiguration><![CDATA[{"slideVersion":1,"isValidatorEnabled":false,"isLocked":false,"elementsMetadata":[],"slideId":"637902738792646282","enableDocumentContentUpdater":true,"version":"2.0"}]]></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slideVersion":1,"isValidatorEnabled":false,"isLocked":false,"elementsMetadata":[],"slideId":"637902738792646282","enableDocumentContentUpdater":true,"version":"2.0"}]]></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8AC68CD5-2A9F-4C7F-9506-0AF2483492A6}">
  <ds:schemaRefs>
    <ds:schemaRef ds:uri="http://schemas.microsoft.com/sharepoint/v3/contenttype/forms"/>
  </ds:schemaRefs>
</ds:datastoreItem>
</file>

<file path=customXml/itemProps2.xml><?xml version="1.0" encoding="utf-8"?>
<ds:datastoreItem xmlns:ds="http://schemas.openxmlformats.org/officeDocument/2006/customXml" ds:itemID="{18AC4054-766B-4184-8C82-3C99998DAC7F}">
  <ds:schemaRefs/>
</ds:datastoreItem>
</file>

<file path=customXml/itemProps3.xml><?xml version="1.0" encoding="utf-8"?>
<ds:datastoreItem xmlns:ds="http://schemas.openxmlformats.org/officeDocument/2006/customXml" ds:itemID="{6D19A4C7-FFF9-4A1B-9685-8B9970114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954eac-0f89-4cff-8988-5b7f71768a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484C70F-0F64-4774-853F-19FDF7E1F81D}">
  <ds:schemaRefs/>
</ds:datastoreItem>
</file>

<file path=customXml/itemProps5.xml><?xml version="1.0" encoding="utf-8"?>
<ds:datastoreItem xmlns:ds="http://schemas.openxmlformats.org/officeDocument/2006/customXml" ds:itemID="{10F06222-622B-446F-ABE7-886C493625DC}">
  <ds:schemaRefs>
    <ds:schemaRef ds:uri="http://schemas.microsoft.com/office/2006/metadata/properties"/>
    <ds:schemaRef ds:uri="http://schemas.microsoft.com/office/infopath/2007/PartnerControls"/>
    <ds:schemaRef ds:uri="9e954eac-0f89-4cff-8988-5b7f71768a34"/>
  </ds:schemaRefs>
</ds:datastoreItem>
</file>

<file path=customXml/itemProps6.xml><?xml version="1.0" encoding="utf-8"?>
<ds:datastoreItem xmlns:ds="http://schemas.openxmlformats.org/officeDocument/2006/customXml" ds:itemID="{6AC76967-EC00-4378-9F2E-E93801122F7F}">
  <ds:schemaRefs/>
</ds:datastoreItem>
</file>

<file path=customXml/itemProps7.xml><?xml version="1.0" encoding="utf-8"?>
<ds:datastoreItem xmlns:ds="http://schemas.openxmlformats.org/officeDocument/2006/customXml" ds:itemID="{A0024625-FF67-44EB-80BA-CBD48A308808}">
  <ds:schemaRefs/>
</ds:datastoreItem>
</file>

<file path=customXml/itemProps8.xml><?xml version="1.0" encoding="utf-8"?>
<ds:datastoreItem xmlns:ds="http://schemas.openxmlformats.org/officeDocument/2006/customXml" ds:itemID="{60052A2F-C2E3-41AF-B560-35F077D0F39B}">
  <ds:schemaRefs/>
</ds:datastoreItem>
</file>

<file path=customXml/itemProps9.xml><?xml version="1.0" encoding="utf-8"?>
<ds:datastoreItem xmlns:ds="http://schemas.openxmlformats.org/officeDocument/2006/customXml" ds:itemID="{5203EDBE-7BB2-4C6E-A0F2-B749EDB5E9C3}">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299</Words>
  <Application>Microsoft Office PowerPoint</Application>
  <PresentationFormat>Skærmshow (4:3)</PresentationFormat>
  <Paragraphs>19</Paragraphs>
  <Slides>2</Slides>
  <Notes>2</Notes>
  <HiddenSlides>0</HiddenSlides>
  <MMClips>0</MMClips>
  <ScaleCrop>false</ScaleCrop>
  <HeadingPairs>
    <vt:vector size="4" baseType="variant">
      <vt:variant>
        <vt:lpstr>Tema</vt:lpstr>
      </vt:variant>
      <vt:variant>
        <vt:i4>1</vt:i4>
      </vt:variant>
      <vt:variant>
        <vt:lpstr>Slidetitler</vt:lpstr>
      </vt:variant>
      <vt:variant>
        <vt:i4>2</vt:i4>
      </vt:variant>
    </vt:vector>
  </HeadingPairs>
  <TitlesOfParts>
    <vt:vector size="3" baseType="lpstr">
      <vt:lpstr>Blank</vt:lpstr>
      <vt:lpstr>Søg penge til initiativer, der bidrager til at forbedre studiemiljøet.  Læs mere og ansøg på mitsdu.dk/studenterpuljen</vt:lpstr>
      <vt:lpstr>Apply for funding for activities that contribute to improving the study environment.  Read more and apply at mitsdu.dk/studentactivity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Studenterpuljen på SDU   Søg penge til initiativer, der bidrager til at forbedre studiemiljøet.  Læs mere og ansøg på mitsdu.dk/studenterpuljen</dc:title>
  <dc:creator/>
  <cp:lastModifiedBy/>
  <cp:revision>6</cp:revision>
  <dcterms:created xsi:type="dcterms:W3CDTF">2024-08-27T09:24:29Z</dcterms:created>
  <dcterms:modified xsi:type="dcterms:W3CDTF">2024-09-05T08:59:42Z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2022-06-08T08:31:19</vt:lpwstr>
  </property>
  <property fmtid="{D5CDD505-2E9C-101B-9397-08002B2CF9AE}" pid="3" name="TemplafyTenantId">
    <vt:lpwstr>sdu</vt:lpwstr>
  </property>
  <property fmtid="{D5CDD505-2E9C-101B-9397-08002B2CF9AE}" pid="4" name="TemplafyTemplateId">
    <vt:lpwstr>636891898946676274</vt:lpwstr>
  </property>
  <property fmtid="{D5CDD505-2E9C-101B-9397-08002B2CF9AE}" pid="5" name="TemplafyUserProfileId">
    <vt:lpwstr>637830414971158388</vt:lpwstr>
  </property>
  <property fmtid="{D5CDD505-2E9C-101B-9397-08002B2CF9AE}" pid="6" name="TemplafyLanguageCode">
    <vt:lpwstr>da-DK</vt:lpwstr>
  </property>
  <property fmtid="{D5CDD505-2E9C-101B-9397-08002B2CF9AE}" pid="7" name="TemplafyFromBlank">
    <vt:bool>false</vt:bool>
  </property>
  <property fmtid="{D5CDD505-2E9C-101B-9397-08002B2CF9AE}" pid="8" name="ContentTypeId">
    <vt:lpwstr>0x010100796006A3DE0ECD4F940D05BFD0104248</vt:lpwstr>
  </property>
  <property fmtid="{D5CDD505-2E9C-101B-9397-08002B2CF9AE}" pid="9" name="MediaServiceImageTags">
    <vt:lpwstr/>
  </property>
</Properties>
</file>